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74"/>
    <a:srgbClr val="0088B8"/>
    <a:srgbClr val="8AB6B8"/>
    <a:srgbClr val="FFFFFF"/>
    <a:srgbClr val="14005C"/>
    <a:srgbClr val="180070"/>
    <a:srgbClr val="0D003E"/>
    <a:srgbClr val="FFF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5" autoAdjust="0"/>
    <p:restoredTop sz="86379" autoAdjust="0"/>
  </p:normalViewPr>
  <p:slideViewPr>
    <p:cSldViewPr snapToGrid="0">
      <p:cViewPr>
        <p:scale>
          <a:sx n="50" d="100"/>
          <a:sy n="50" d="100"/>
        </p:scale>
        <p:origin x="1556" y="928"/>
      </p:cViewPr>
      <p:guideLst>
        <p:guide orient="horz" pos="4319"/>
        <p:guide pos="3840"/>
      </p:guideLst>
    </p:cSldViewPr>
  </p:slideViewPr>
  <p:outlineViewPr>
    <p:cViewPr>
      <p:scale>
        <a:sx n="33" d="100"/>
        <a:sy n="33" d="100"/>
      </p:scale>
      <p:origin x="84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0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3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7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1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7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6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8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2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8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0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2EF19-31EB-44BA-8845-23B439F60793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63DE3-5780-4132-9C90-46DE68AEB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4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4" name="Oval 11493"/>
          <p:cNvSpPr/>
          <p:nvPr/>
        </p:nvSpPr>
        <p:spPr>
          <a:xfrm rot="15300000">
            <a:off x="-4113078" y="-1809472"/>
            <a:ext cx="20839068" cy="20839068"/>
          </a:xfrm>
          <a:prstGeom prst="ellipse">
            <a:avLst/>
          </a:prstGeom>
          <a:gradFill flip="none" rotWithShape="1">
            <a:gsLst>
              <a:gs pos="0">
                <a:srgbClr val="14005C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686" name="background"/>
          <p:cNvGrpSpPr/>
          <p:nvPr/>
        </p:nvGrpSpPr>
        <p:grpSpPr>
          <a:xfrm>
            <a:off x="-4265478" y="-1961872"/>
            <a:ext cx="20839068" cy="20839068"/>
            <a:chOff x="-4265478" y="-1961872"/>
            <a:chExt cx="20839068" cy="20839068"/>
          </a:xfrm>
        </p:grpSpPr>
        <p:sp>
          <p:nvSpPr>
            <p:cNvPr id="2" name="Oval 1"/>
            <p:cNvSpPr/>
            <p:nvPr/>
          </p:nvSpPr>
          <p:spPr>
            <a:xfrm rot="15300000">
              <a:off x="-4265478" y="-1961872"/>
              <a:ext cx="20839068" cy="20839068"/>
            </a:xfrm>
            <a:prstGeom prst="ellipse">
              <a:avLst/>
            </a:prstGeom>
            <a:gradFill flip="none" rotWithShape="1">
              <a:gsLst>
                <a:gs pos="0">
                  <a:srgbClr val="14005C"/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grpSp>
          <p:nvGrpSpPr>
            <p:cNvPr id="8" name="Group 67"/>
            <p:cNvGrpSpPr/>
            <p:nvPr/>
          </p:nvGrpSpPr>
          <p:grpSpPr>
            <a:xfrm rot="12323832">
              <a:off x="2736886" y="12794702"/>
              <a:ext cx="779860" cy="748069"/>
              <a:chOff x="2577911" y="2941720"/>
              <a:chExt cx="779860" cy="748069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2943945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959924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975903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991882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007863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020853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03990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085260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3130618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175976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221334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26669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31205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273679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235305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196931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158557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120183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081809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088689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104668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120647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3136628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3149618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168667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 flipH="1">
                <a:off x="2946018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 flipH="1">
                <a:off x="2930039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 flipH="1">
                <a:off x="2914060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 flipH="1">
                <a:off x="2898081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 flipH="1">
                <a:off x="2882100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flipH="1">
                <a:off x="2869110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 flipH="1">
                <a:off x="285006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 flipH="1">
                <a:off x="2804703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 flipH="1">
                <a:off x="2759345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 flipH="1">
                <a:off x="2713987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flipH="1">
                <a:off x="2668629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 flipH="1">
                <a:off x="262327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 flipH="1">
                <a:off x="257791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 flipH="1">
                <a:off x="2616284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 flipH="1">
                <a:off x="2654658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 flipH="1">
                <a:off x="2693032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 flipH="1">
                <a:off x="2731406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 flipH="1">
                <a:off x="2769780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 flipH="1">
                <a:off x="2808154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 flipH="1">
                <a:off x="2801274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 flipH="1">
                <a:off x="2785295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 flipH="1">
                <a:off x="2769316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 flipH="1">
                <a:off x="2753335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 flipH="1">
                <a:off x="2740345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 flipH="1">
                <a:off x="2721296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 flipH="1">
                <a:off x="2760115" y="36206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 flipH="1">
                <a:off x="2804428" y="35894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 flipH="1">
                <a:off x="2844136" y="35575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 flipH="1">
                <a:off x="2881575" y="35292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 flipH="1">
                <a:off x="2916544" y="350558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 flipH="1">
                <a:off x="2943273" y="34819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 flipH="1">
                <a:off x="2982111" y="35107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6" name="Oval 65"/>
              <p:cNvSpPr/>
              <p:nvPr/>
            </p:nvSpPr>
            <p:spPr>
              <a:xfrm flipH="1">
                <a:off x="3022032" y="35414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 flipH="1">
                <a:off x="3058949" y="35686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 flipH="1">
                <a:off x="3092098" y="35968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 flipH="1">
                <a:off x="3128627" y="3628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0" name="Group 193"/>
            <p:cNvGrpSpPr/>
            <p:nvPr/>
          </p:nvGrpSpPr>
          <p:grpSpPr>
            <a:xfrm rot="20700000">
              <a:off x="1446773" y="4631125"/>
              <a:ext cx="765501" cy="782336"/>
              <a:chOff x="3604508" y="1610430"/>
              <a:chExt cx="765501" cy="782336"/>
            </a:xfrm>
          </p:grpSpPr>
          <p:sp>
            <p:nvSpPr>
              <p:cNvPr id="71" name="Oval 70"/>
              <p:cNvSpPr/>
              <p:nvPr/>
            </p:nvSpPr>
            <p:spPr>
              <a:xfrm rot="18623832">
                <a:off x="3643762" y="1722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2" name="Oval 71"/>
              <p:cNvSpPr/>
              <p:nvPr/>
            </p:nvSpPr>
            <p:spPr>
              <a:xfrm rot="18623832">
                <a:off x="3686662" y="1737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 rot="18623832">
                <a:off x="3729560" y="1753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 rot="18623832">
                <a:off x="3772459" y="17688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 rot="18623832">
                <a:off x="3813084" y="1782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 rot="18623832">
                <a:off x="3856753" y="18025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 rot="18623832">
                <a:off x="3903917" y="18176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 rot="18623832">
                <a:off x="3933313" y="17831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 rot="18623832">
                <a:off x="3962708" y="174860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 rot="18623832">
                <a:off x="3992104" y="17140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 rot="18623832">
                <a:off x="4021500" y="16795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 rot="18623832">
                <a:off x="4050895" y="16449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 rot="18623832">
                <a:off x="4080293" y="16104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 rot="18623832">
                <a:off x="4090242" y="1669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 rot="18623832">
                <a:off x="4087612" y="17174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 rot="18623832">
                <a:off x="4080152" y="17614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 rot="18623832">
                <a:off x="4072692" y="18055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 rot="18623832">
                <a:off x="4066671" y="18507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 rot="18623832">
                <a:off x="4059211" y="1894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 rot="18623832">
                <a:off x="4107034" y="1926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" name="Oval 90"/>
              <p:cNvSpPr/>
              <p:nvPr/>
            </p:nvSpPr>
            <p:spPr>
              <a:xfrm rot="18623832">
                <a:off x="4149933" y="194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 rot="18623832">
                <a:off x="4192832" y="19575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 rot="18623832">
                <a:off x="4233457" y="19711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 rot="18623832">
                <a:off x="4277126" y="19912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 rot="18623832">
                <a:off x="4324290" y="2006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 rot="18623832" flipH="1">
                <a:off x="3645106" y="1720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 rot="18623832" flipH="1">
                <a:off x="3667294" y="176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 rot="18623832" flipH="1">
                <a:off x="3689481" y="18004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 rot="18623832" flipH="1">
                <a:off x="3711668" y="18403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 rot="18623832" flipH="1">
                <a:off x="3731579" y="18782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 rot="18623832" flipH="1">
                <a:off x="3758411" y="19181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 rot="18623832" flipH="1">
                <a:off x="3780884" y="196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 rot="18623832" flipH="1">
                <a:off x="3751488" y="19968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 rot="18623832" flipH="1">
                <a:off x="3722093" y="203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 rot="18623832" flipH="1">
                <a:off x="3692697" y="20658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 rot="18623832" flipH="1">
                <a:off x="3663301" y="21004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Oval 106"/>
              <p:cNvSpPr/>
              <p:nvPr/>
            </p:nvSpPr>
            <p:spPr>
              <a:xfrm rot="18623832" flipH="1">
                <a:off x="3633905" y="21349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 rot="18623832" flipH="1">
                <a:off x="3604508" y="21695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 rot="18623832" flipH="1">
                <a:off x="3664196" y="2169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Oval 109"/>
              <p:cNvSpPr/>
              <p:nvPr/>
            </p:nvSpPr>
            <p:spPr>
              <a:xfrm rot="18623832" flipH="1">
                <a:off x="3711304" y="21596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>
              <a:xfrm rot="18623832" flipH="1">
                <a:off x="3753583" y="2145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 rot="18623832" flipH="1">
                <a:off x="3795862" y="21308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 rot="18623832" flipH="1">
                <a:off x="3839581" y="21176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>
              <a:xfrm rot="18623832" flipH="1">
                <a:off x="3881860" y="21032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 rot="18623832" flipH="1">
                <a:off x="3920766" y="21453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 rot="18623832" flipH="1">
                <a:off x="3942953" y="21852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 rot="18623832" flipH="1">
                <a:off x="3965140" y="2225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 rot="18623832" flipH="1">
                <a:off x="3985051" y="2263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 rot="18623832" flipH="1">
                <a:off x="4011883" y="2302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>
              <a:xfrm rot="18623832" flipH="1">
                <a:off x="4034356" y="2347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1" name="Oval 120"/>
              <p:cNvSpPr/>
              <p:nvPr/>
            </p:nvSpPr>
            <p:spPr>
              <a:xfrm rot="18623832" flipH="1">
                <a:off x="4041672" y="2302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 rot="18623832" flipH="1">
                <a:off x="4046648" y="22483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 rot="18623832" flipH="1">
                <a:off x="4048058" y="219740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 rot="18623832" flipH="1">
                <a:off x="4050752" y="2150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 rot="18623832" flipH="1">
                <a:off x="4055425" y="21086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 rot="18623832" flipH="1">
                <a:off x="4054757" y="2072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 rot="18623832" flipH="1">
                <a:off x="4101882" y="20620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>
              <a:xfrm rot="18623832" flipH="1">
                <a:off x="4151111" y="2051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Oval 128"/>
              <p:cNvSpPr/>
              <p:nvPr/>
            </p:nvSpPr>
            <p:spPr>
              <a:xfrm rot="18623832" flipH="1">
                <a:off x="4195742" y="2041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0" name="Oval 129"/>
              <p:cNvSpPr/>
              <p:nvPr/>
            </p:nvSpPr>
            <p:spPr>
              <a:xfrm rot="18623832" flipH="1">
                <a:off x="4238702" y="20340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1" name="Oval 130"/>
              <p:cNvSpPr/>
              <p:nvPr/>
            </p:nvSpPr>
            <p:spPr>
              <a:xfrm rot="18623832" flipH="1">
                <a:off x="4286191" y="20264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2" name="Group 194"/>
            <p:cNvGrpSpPr/>
            <p:nvPr/>
          </p:nvGrpSpPr>
          <p:grpSpPr>
            <a:xfrm rot="15300000">
              <a:off x="1433807" y="14308689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133" name="Oval 132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4" name="Oval 133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6" name="Oval 135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7" name="Oval 136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Oval 141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7" name="Oval 176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8" name="Oval 177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3" name="Oval 182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4" name="Oval 183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5" name="Oval 184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6" name="Oval 185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85" name="Group 194"/>
            <p:cNvGrpSpPr/>
            <p:nvPr/>
          </p:nvGrpSpPr>
          <p:grpSpPr>
            <a:xfrm rot="15300000">
              <a:off x="-2393462" y="5042449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586" name="Oval 585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3" name="Oval 602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4" name="Oval 603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5" name="Oval 604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6" name="Oval 605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7" name="Oval 606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8" name="Oval 607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09" name="Oval 608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0" name="Oval 609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1" name="Oval 610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2" name="Oval 611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3" name="Oval 612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4" name="Oval 613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5" name="Oval 614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6" name="Oval 615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7" name="Oval 616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8" name="Oval 617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19" name="Oval 618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0" name="Oval 619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1" name="Oval 620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2" name="Oval 621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3" name="Oval 622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4" name="Oval 623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5" name="Oval 624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6" name="Oval 625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7" name="Oval 626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8" name="Oval 627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29" name="Oval 628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708" name="Group 2053"/>
            <p:cNvGrpSpPr/>
            <p:nvPr/>
          </p:nvGrpSpPr>
          <p:grpSpPr>
            <a:xfrm rot="5150233">
              <a:off x="1230067" y="2477645"/>
              <a:ext cx="1544629" cy="1285814"/>
              <a:chOff x="1698253" y="2751133"/>
              <a:chExt cx="1544629" cy="1285814"/>
            </a:xfrm>
          </p:grpSpPr>
          <p:grpSp>
            <p:nvGrpSpPr>
              <p:cNvPr id="1709" name="Group 1708"/>
              <p:cNvGrpSpPr/>
              <p:nvPr/>
            </p:nvGrpSpPr>
            <p:grpSpPr>
              <a:xfrm>
                <a:off x="2257751" y="2751133"/>
                <a:ext cx="985131" cy="678446"/>
                <a:chOff x="2257751" y="2751133"/>
                <a:chExt cx="985131" cy="678446"/>
              </a:xfrm>
            </p:grpSpPr>
            <p:sp>
              <p:nvSpPr>
                <p:cNvPr id="1822" name="Oval 1821"/>
                <p:cNvSpPr/>
                <p:nvPr/>
              </p:nvSpPr>
              <p:spPr>
                <a:xfrm rot="18623832" flipH="1">
                  <a:off x="2257751" y="29265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3" name="Oval 1822"/>
                <p:cNvSpPr/>
                <p:nvPr/>
              </p:nvSpPr>
              <p:spPr>
                <a:xfrm rot="18623832" flipH="1">
                  <a:off x="2298868" y="28943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4" name="Oval 1823"/>
                <p:cNvSpPr/>
                <p:nvPr/>
              </p:nvSpPr>
              <p:spPr>
                <a:xfrm rot="18623832" flipH="1">
                  <a:off x="2363163" y="286210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5" name="Oval 1824"/>
                <p:cNvSpPr/>
                <p:nvPr/>
              </p:nvSpPr>
              <p:spPr>
                <a:xfrm rot="18623832" flipH="1">
                  <a:off x="2382213" y="28076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6" name="Oval 1825"/>
                <p:cNvSpPr/>
                <p:nvPr/>
              </p:nvSpPr>
              <p:spPr>
                <a:xfrm rot="18623832" flipH="1">
                  <a:off x="2398570" y="27511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7" name="Oval 1826"/>
                <p:cNvSpPr/>
                <p:nvPr/>
              </p:nvSpPr>
              <p:spPr>
                <a:xfrm rot="18623832" flipH="1">
                  <a:off x="2430794" y="27951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8" name="Oval 1827"/>
                <p:cNvSpPr/>
                <p:nvPr/>
              </p:nvSpPr>
              <p:spPr>
                <a:xfrm rot="18623832" flipH="1">
                  <a:off x="2489858" y="28300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9" name="Oval 1828"/>
                <p:cNvSpPr/>
                <p:nvPr/>
              </p:nvSpPr>
              <p:spPr>
                <a:xfrm rot="18623832" flipH="1">
                  <a:off x="2554305" y="285955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0" name="Oval 1829"/>
                <p:cNvSpPr/>
                <p:nvPr/>
              </p:nvSpPr>
              <p:spPr>
                <a:xfrm rot="18623832" flipH="1">
                  <a:off x="2622578" y="28489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1" name="Oval 1830"/>
                <p:cNvSpPr/>
                <p:nvPr/>
              </p:nvSpPr>
              <p:spPr>
                <a:xfrm rot="18623832" flipH="1">
                  <a:off x="2687026" y="28300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2" name="Oval 1831"/>
                <p:cNvSpPr/>
                <p:nvPr/>
              </p:nvSpPr>
              <p:spPr>
                <a:xfrm rot="18623832" flipH="1">
                  <a:off x="2719251" y="27839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3" name="Oval 1832"/>
                <p:cNvSpPr/>
                <p:nvPr/>
              </p:nvSpPr>
              <p:spPr>
                <a:xfrm rot="18623832" flipH="1">
                  <a:off x="2751476" y="284256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4" name="Oval 1833"/>
                <p:cNvSpPr/>
                <p:nvPr/>
              </p:nvSpPr>
              <p:spPr>
                <a:xfrm rot="18623832" flipH="1">
                  <a:off x="2797513" y="28747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5" name="Oval 1834"/>
                <p:cNvSpPr/>
                <p:nvPr/>
              </p:nvSpPr>
              <p:spPr>
                <a:xfrm rot="18623832" flipH="1">
                  <a:off x="2861961" y="290701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6" name="Oval 1835"/>
                <p:cNvSpPr/>
                <p:nvPr/>
              </p:nvSpPr>
              <p:spPr>
                <a:xfrm rot="18623832" flipH="1">
                  <a:off x="2926410" y="29127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7" name="Oval 1836"/>
                <p:cNvSpPr/>
                <p:nvPr/>
              </p:nvSpPr>
              <p:spPr>
                <a:xfrm rot="18623832" flipH="1">
                  <a:off x="2972448" y="289525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8" name="Oval 1837"/>
                <p:cNvSpPr/>
                <p:nvPr/>
              </p:nvSpPr>
              <p:spPr>
                <a:xfrm rot="18623832" flipH="1">
                  <a:off x="3020074" y="28661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39" name="Oval 1838"/>
                <p:cNvSpPr/>
                <p:nvPr/>
              </p:nvSpPr>
              <p:spPr>
                <a:xfrm rot="18623832" flipH="1">
                  <a:off x="3031828" y="292381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0" name="Oval 1839"/>
                <p:cNvSpPr/>
                <p:nvPr/>
              </p:nvSpPr>
              <p:spPr>
                <a:xfrm rot="18623832" flipH="1">
                  <a:off x="3060570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1" name="Oval 1840"/>
                <p:cNvSpPr/>
                <p:nvPr/>
              </p:nvSpPr>
              <p:spPr>
                <a:xfrm rot="18623832" flipH="1">
                  <a:off x="3096277" y="304333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2" name="Oval 1841"/>
                <p:cNvSpPr/>
                <p:nvPr/>
              </p:nvSpPr>
              <p:spPr>
                <a:xfrm rot="18623832" flipH="1">
                  <a:off x="3144739" y="308629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3" name="Oval 1842"/>
                <p:cNvSpPr/>
                <p:nvPr/>
              </p:nvSpPr>
              <p:spPr>
                <a:xfrm rot="18623832" flipH="1">
                  <a:off x="3197126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4" name="Oval 1843"/>
                <p:cNvSpPr/>
                <p:nvPr/>
              </p:nvSpPr>
              <p:spPr>
                <a:xfrm rot="18623832" flipH="1">
                  <a:off x="3116745" y="31192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5" name="Oval 1844"/>
                <p:cNvSpPr/>
                <p:nvPr/>
              </p:nvSpPr>
              <p:spPr>
                <a:xfrm rot="18623832" flipH="1">
                  <a:off x="3052844" y="30934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6" name="Oval 1845"/>
                <p:cNvSpPr/>
                <p:nvPr/>
              </p:nvSpPr>
              <p:spPr>
                <a:xfrm rot="18623832" flipH="1">
                  <a:off x="2925052" y="30542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7" name="Oval 1846"/>
                <p:cNvSpPr/>
                <p:nvPr/>
              </p:nvSpPr>
              <p:spPr>
                <a:xfrm rot="18623832" flipH="1">
                  <a:off x="3197163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8" name="Oval 1847"/>
                <p:cNvSpPr/>
                <p:nvPr/>
              </p:nvSpPr>
              <p:spPr>
                <a:xfrm rot="18623832" flipH="1">
                  <a:off x="2861156" y="304174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49" name="Oval 1848"/>
                <p:cNvSpPr/>
                <p:nvPr/>
              </p:nvSpPr>
              <p:spPr>
                <a:xfrm rot="18623832" flipH="1">
                  <a:off x="2733364" y="30105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0" name="Oval 1849"/>
                <p:cNvSpPr/>
                <p:nvPr/>
              </p:nvSpPr>
              <p:spPr>
                <a:xfrm rot="18623832" flipH="1">
                  <a:off x="2669469" y="299439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1" name="Oval 1850"/>
                <p:cNvSpPr/>
                <p:nvPr/>
              </p:nvSpPr>
              <p:spPr>
                <a:xfrm rot="18623832" flipH="1">
                  <a:off x="2614855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2" name="Oval 1851"/>
                <p:cNvSpPr/>
                <p:nvPr/>
              </p:nvSpPr>
              <p:spPr>
                <a:xfrm rot="18623832" flipH="1">
                  <a:off x="2541676" y="29858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3" name="Oval 1852"/>
                <p:cNvSpPr/>
                <p:nvPr/>
              </p:nvSpPr>
              <p:spPr>
                <a:xfrm rot="18623832" flipH="1">
                  <a:off x="2477780" y="298587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4" name="Oval 1853"/>
                <p:cNvSpPr/>
                <p:nvPr/>
              </p:nvSpPr>
              <p:spPr>
                <a:xfrm rot="18623832" flipH="1">
                  <a:off x="2413884" y="298756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5" name="Oval 1854"/>
                <p:cNvSpPr/>
                <p:nvPr/>
              </p:nvSpPr>
              <p:spPr>
                <a:xfrm rot="18623832" flipH="1">
                  <a:off x="2349988" y="2990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6" name="Oval 1855"/>
                <p:cNvSpPr/>
                <p:nvPr/>
              </p:nvSpPr>
              <p:spPr>
                <a:xfrm rot="18623832" flipH="1">
                  <a:off x="2446662" y="322277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7" name="Oval 1856"/>
                <p:cNvSpPr/>
                <p:nvPr/>
              </p:nvSpPr>
              <p:spPr>
                <a:xfrm rot="18623832" flipH="1">
                  <a:off x="252590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8" name="Oval 1857"/>
                <p:cNvSpPr/>
                <p:nvPr/>
              </p:nvSpPr>
              <p:spPr>
                <a:xfrm rot="18623832" flipH="1">
                  <a:off x="2590354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59" name="Oval 1858"/>
                <p:cNvSpPr/>
                <p:nvPr/>
              </p:nvSpPr>
              <p:spPr>
                <a:xfrm rot="18623832" flipH="1">
                  <a:off x="2626431" y="33282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0" name="Oval 1859"/>
                <p:cNvSpPr/>
                <p:nvPr/>
              </p:nvSpPr>
              <p:spPr>
                <a:xfrm rot="18623832" flipH="1">
                  <a:off x="2718635" y="334948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1" name="Oval 1860"/>
                <p:cNvSpPr/>
                <p:nvPr/>
              </p:nvSpPr>
              <p:spPr>
                <a:xfrm rot="18623832" flipH="1">
                  <a:off x="2716762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2" name="Oval 1861"/>
                <p:cNvSpPr/>
                <p:nvPr/>
              </p:nvSpPr>
              <p:spPr>
                <a:xfrm rot="18623832" flipH="1">
                  <a:off x="274898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3" name="Oval 1862"/>
                <p:cNvSpPr/>
                <p:nvPr/>
              </p:nvSpPr>
              <p:spPr>
                <a:xfrm rot="18623832" flipH="1">
                  <a:off x="2815925" y="323038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4" name="Oval 1863"/>
                <p:cNvSpPr/>
                <p:nvPr/>
              </p:nvSpPr>
              <p:spPr>
                <a:xfrm rot="18623832" flipH="1">
                  <a:off x="2901037" y="325949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5" name="Oval 1864"/>
                <p:cNvSpPr/>
                <p:nvPr/>
              </p:nvSpPr>
              <p:spPr>
                <a:xfrm rot="18623832" flipH="1">
                  <a:off x="2940223" y="32949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6" name="Oval 1865"/>
                <p:cNvSpPr/>
                <p:nvPr/>
              </p:nvSpPr>
              <p:spPr>
                <a:xfrm rot="18623832" flipH="1">
                  <a:off x="2962615" y="322726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7" name="Oval 1866"/>
                <p:cNvSpPr/>
                <p:nvPr/>
              </p:nvSpPr>
              <p:spPr>
                <a:xfrm rot="18623832" flipH="1">
                  <a:off x="3008189" y="318941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8" name="Oval 1867"/>
                <p:cNvSpPr/>
                <p:nvPr/>
              </p:nvSpPr>
              <p:spPr>
                <a:xfrm rot="18623832" flipH="1">
                  <a:off x="3071049" y="318237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69" name="Oval 1868"/>
                <p:cNvSpPr/>
                <p:nvPr/>
              </p:nvSpPr>
              <p:spPr>
                <a:xfrm rot="18623832" flipH="1">
                  <a:off x="3133135" y="31613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70" name="Oval 1869"/>
                <p:cNvSpPr/>
                <p:nvPr/>
              </p:nvSpPr>
              <p:spPr>
                <a:xfrm rot="18623832" flipH="1">
                  <a:off x="2661046" y="33604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71" name="Oval 1870"/>
                <p:cNvSpPr/>
                <p:nvPr/>
              </p:nvSpPr>
              <p:spPr>
                <a:xfrm rot="18623832" flipH="1">
                  <a:off x="2715674" y="33838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72" name="Oval 1871"/>
                <p:cNvSpPr/>
                <p:nvPr/>
              </p:nvSpPr>
              <p:spPr>
                <a:xfrm rot="18623832" flipH="1">
                  <a:off x="2716763" y="33172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73" name="Oval 1872"/>
                <p:cNvSpPr/>
                <p:nvPr/>
              </p:nvSpPr>
              <p:spPr>
                <a:xfrm rot="18623832" flipH="1">
                  <a:off x="2797260" y="302629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74" name="Oval 1873"/>
                <p:cNvSpPr/>
                <p:nvPr/>
              </p:nvSpPr>
              <p:spPr>
                <a:xfrm rot="18623832" flipH="1">
                  <a:off x="2988948" y="307397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10" name="Group 1709"/>
              <p:cNvGrpSpPr/>
              <p:nvPr/>
            </p:nvGrpSpPr>
            <p:grpSpPr>
              <a:xfrm rot="17798545" flipH="1">
                <a:off x="1544910" y="3205159"/>
                <a:ext cx="985131" cy="678446"/>
                <a:chOff x="2257751" y="2751133"/>
                <a:chExt cx="985131" cy="678446"/>
              </a:xfrm>
            </p:grpSpPr>
            <p:sp>
              <p:nvSpPr>
                <p:cNvPr id="1769" name="Oval 1768"/>
                <p:cNvSpPr/>
                <p:nvPr/>
              </p:nvSpPr>
              <p:spPr>
                <a:xfrm rot="18623832" flipH="1">
                  <a:off x="2257751" y="29265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0" name="Oval 1769"/>
                <p:cNvSpPr/>
                <p:nvPr/>
              </p:nvSpPr>
              <p:spPr>
                <a:xfrm rot="18623832" flipH="1">
                  <a:off x="2298868" y="28943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1" name="Oval 1770"/>
                <p:cNvSpPr/>
                <p:nvPr/>
              </p:nvSpPr>
              <p:spPr>
                <a:xfrm rot="18623832" flipH="1">
                  <a:off x="2363163" y="286210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2" name="Oval 1771"/>
                <p:cNvSpPr/>
                <p:nvPr/>
              </p:nvSpPr>
              <p:spPr>
                <a:xfrm rot="18623832" flipH="1">
                  <a:off x="2382213" y="28076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3" name="Oval 1772"/>
                <p:cNvSpPr/>
                <p:nvPr/>
              </p:nvSpPr>
              <p:spPr>
                <a:xfrm rot="18623832" flipH="1">
                  <a:off x="2398570" y="27511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4" name="Oval 1773"/>
                <p:cNvSpPr/>
                <p:nvPr/>
              </p:nvSpPr>
              <p:spPr>
                <a:xfrm rot="18623832" flipH="1">
                  <a:off x="2430794" y="27951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5" name="Oval 1774"/>
                <p:cNvSpPr/>
                <p:nvPr/>
              </p:nvSpPr>
              <p:spPr>
                <a:xfrm rot="18623832" flipH="1">
                  <a:off x="2489858" y="28300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6" name="Oval 1775"/>
                <p:cNvSpPr/>
                <p:nvPr/>
              </p:nvSpPr>
              <p:spPr>
                <a:xfrm rot="18623832" flipH="1">
                  <a:off x="2554305" y="285955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7" name="Oval 1776"/>
                <p:cNvSpPr/>
                <p:nvPr/>
              </p:nvSpPr>
              <p:spPr>
                <a:xfrm rot="18623832" flipH="1">
                  <a:off x="2622578" y="28489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8" name="Oval 1777"/>
                <p:cNvSpPr/>
                <p:nvPr/>
              </p:nvSpPr>
              <p:spPr>
                <a:xfrm rot="18623832" flipH="1">
                  <a:off x="2687026" y="28300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79" name="Oval 1778"/>
                <p:cNvSpPr/>
                <p:nvPr/>
              </p:nvSpPr>
              <p:spPr>
                <a:xfrm rot="18623832" flipH="1">
                  <a:off x="2719251" y="27839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0" name="Oval 1779"/>
                <p:cNvSpPr/>
                <p:nvPr/>
              </p:nvSpPr>
              <p:spPr>
                <a:xfrm rot="18623832" flipH="1">
                  <a:off x="2751476" y="284256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1" name="Oval 1780"/>
                <p:cNvSpPr/>
                <p:nvPr/>
              </p:nvSpPr>
              <p:spPr>
                <a:xfrm rot="18623832" flipH="1">
                  <a:off x="2797513" y="28747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2" name="Oval 1781"/>
                <p:cNvSpPr/>
                <p:nvPr/>
              </p:nvSpPr>
              <p:spPr>
                <a:xfrm rot="18623832" flipH="1">
                  <a:off x="2861961" y="290701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3" name="Oval 1782"/>
                <p:cNvSpPr/>
                <p:nvPr/>
              </p:nvSpPr>
              <p:spPr>
                <a:xfrm rot="18623832" flipH="1">
                  <a:off x="2926410" y="29127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4" name="Oval 1783"/>
                <p:cNvSpPr/>
                <p:nvPr/>
              </p:nvSpPr>
              <p:spPr>
                <a:xfrm rot="18623832" flipH="1">
                  <a:off x="2972448" y="289525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5" name="Oval 1784"/>
                <p:cNvSpPr/>
                <p:nvPr/>
              </p:nvSpPr>
              <p:spPr>
                <a:xfrm rot="18623832" flipH="1">
                  <a:off x="3020074" y="28661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6" name="Oval 1785"/>
                <p:cNvSpPr/>
                <p:nvPr/>
              </p:nvSpPr>
              <p:spPr>
                <a:xfrm rot="18623832" flipH="1">
                  <a:off x="3031828" y="292381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7" name="Oval 1786"/>
                <p:cNvSpPr/>
                <p:nvPr/>
              </p:nvSpPr>
              <p:spPr>
                <a:xfrm rot="18623832" flipH="1">
                  <a:off x="3060570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8" name="Oval 1787"/>
                <p:cNvSpPr/>
                <p:nvPr/>
              </p:nvSpPr>
              <p:spPr>
                <a:xfrm rot="18623832" flipH="1">
                  <a:off x="3096277" y="304333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89" name="Oval 1788"/>
                <p:cNvSpPr/>
                <p:nvPr/>
              </p:nvSpPr>
              <p:spPr>
                <a:xfrm rot="18623832" flipH="1">
                  <a:off x="3144739" y="308629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0" name="Oval 1789"/>
                <p:cNvSpPr/>
                <p:nvPr/>
              </p:nvSpPr>
              <p:spPr>
                <a:xfrm rot="18623832" flipH="1">
                  <a:off x="3197126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1" name="Oval 1790"/>
                <p:cNvSpPr/>
                <p:nvPr/>
              </p:nvSpPr>
              <p:spPr>
                <a:xfrm rot="18623832" flipH="1">
                  <a:off x="3116745" y="31192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2" name="Oval 1791"/>
                <p:cNvSpPr/>
                <p:nvPr/>
              </p:nvSpPr>
              <p:spPr>
                <a:xfrm rot="18623832" flipH="1">
                  <a:off x="3052844" y="30934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3" name="Oval 1792"/>
                <p:cNvSpPr/>
                <p:nvPr/>
              </p:nvSpPr>
              <p:spPr>
                <a:xfrm rot="18623832" flipH="1">
                  <a:off x="2925052" y="30542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4" name="Oval 1793"/>
                <p:cNvSpPr/>
                <p:nvPr/>
              </p:nvSpPr>
              <p:spPr>
                <a:xfrm rot="18623832" flipH="1">
                  <a:off x="3197163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5" name="Oval 1794"/>
                <p:cNvSpPr/>
                <p:nvPr/>
              </p:nvSpPr>
              <p:spPr>
                <a:xfrm rot="18623832" flipH="1">
                  <a:off x="2861156" y="304174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6" name="Oval 1795"/>
                <p:cNvSpPr/>
                <p:nvPr/>
              </p:nvSpPr>
              <p:spPr>
                <a:xfrm rot="18623832" flipH="1">
                  <a:off x="2733364" y="30105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7" name="Oval 1796"/>
                <p:cNvSpPr/>
                <p:nvPr/>
              </p:nvSpPr>
              <p:spPr>
                <a:xfrm rot="18623832" flipH="1">
                  <a:off x="2669469" y="299439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8" name="Oval 1797"/>
                <p:cNvSpPr/>
                <p:nvPr/>
              </p:nvSpPr>
              <p:spPr>
                <a:xfrm rot="18623832" flipH="1">
                  <a:off x="2614855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99" name="Oval 1798"/>
                <p:cNvSpPr/>
                <p:nvPr/>
              </p:nvSpPr>
              <p:spPr>
                <a:xfrm rot="18623832" flipH="1">
                  <a:off x="2541676" y="29858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0" name="Oval 1799"/>
                <p:cNvSpPr/>
                <p:nvPr/>
              </p:nvSpPr>
              <p:spPr>
                <a:xfrm rot="18623832" flipH="1">
                  <a:off x="2477780" y="298587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1" name="Oval 1800"/>
                <p:cNvSpPr/>
                <p:nvPr/>
              </p:nvSpPr>
              <p:spPr>
                <a:xfrm rot="18623832" flipH="1">
                  <a:off x="2413884" y="298756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2" name="Oval 1801"/>
                <p:cNvSpPr/>
                <p:nvPr/>
              </p:nvSpPr>
              <p:spPr>
                <a:xfrm rot="18623832" flipH="1">
                  <a:off x="2349988" y="2990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3" name="Oval 1802"/>
                <p:cNvSpPr/>
                <p:nvPr/>
              </p:nvSpPr>
              <p:spPr>
                <a:xfrm rot="18623832" flipH="1">
                  <a:off x="2446662" y="322277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4" name="Oval 1803"/>
                <p:cNvSpPr/>
                <p:nvPr/>
              </p:nvSpPr>
              <p:spPr>
                <a:xfrm rot="18623832" flipH="1">
                  <a:off x="252590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5" name="Oval 1804"/>
                <p:cNvSpPr/>
                <p:nvPr/>
              </p:nvSpPr>
              <p:spPr>
                <a:xfrm rot="18623832" flipH="1">
                  <a:off x="2590354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6" name="Oval 1805"/>
                <p:cNvSpPr/>
                <p:nvPr/>
              </p:nvSpPr>
              <p:spPr>
                <a:xfrm rot="18623832" flipH="1">
                  <a:off x="2626431" y="33282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7" name="Oval 1806"/>
                <p:cNvSpPr/>
                <p:nvPr/>
              </p:nvSpPr>
              <p:spPr>
                <a:xfrm rot="18623832" flipH="1">
                  <a:off x="2718635" y="334948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8" name="Oval 1807"/>
                <p:cNvSpPr/>
                <p:nvPr/>
              </p:nvSpPr>
              <p:spPr>
                <a:xfrm rot="18623832" flipH="1">
                  <a:off x="2716762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09" name="Oval 1808"/>
                <p:cNvSpPr/>
                <p:nvPr/>
              </p:nvSpPr>
              <p:spPr>
                <a:xfrm rot="18623832" flipH="1">
                  <a:off x="274898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0" name="Oval 1809"/>
                <p:cNvSpPr/>
                <p:nvPr/>
              </p:nvSpPr>
              <p:spPr>
                <a:xfrm rot="18623832" flipH="1">
                  <a:off x="2815925" y="323038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1" name="Oval 1810"/>
                <p:cNvSpPr/>
                <p:nvPr/>
              </p:nvSpPr>
              <p:spPr>
                <a:xfrm rot="18623832" flipH="1">
                  <a:off x="2901037" y="325949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2" name="Oval 1811"/>
                <p:cNvSpPr/>
                <p:nvPr/>
              </p:nvSpPr>
              <p:spPr>
                <a:xfrm rot="18623832" flipH="1">
                  <a:off x="2940223" y="32949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3" name="Oval 1812"/>
                <p:cNvSpPr/>
                <p:nvPr/>
              </p:nvSpPr>
              <p:spPr>
                <a:xfrm rot="18623832" flipH="1">
                  <a:off x="2962615" y="322726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4" name="Oval 1813"/>
                <p:cNvSpPr/>
                <p:nvPr/>
              </p:nvSpPr>
              <p:spPr>
                <a:xfrm rot="18623832" flipH="1">
                  <a:off x="3008189" y="318941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5" name="Oval 1814"/>
                <p:cNvSpPr/>
                <p:nvPr/>
              </p:nvSpPr>
              <p:spPr>
                <a:xfrm rot="18623832" flipH="1">
                  <a:off x="3071049" y="318237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6" name="Oval 1815"/>
                <p:cNvSpPr/>
                <p:nvPr/>
              </p:nvSpPr>
              <p:spPr>
                <a:xfrm rot="18623832" flipH="1">
                  <a:off x="3133135" y="31613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7" name="Oval 1816"/>
                <p:cNvSpPr/>
                <p:nvPr/>
              </p:nvSpPr>
              <p:spPr>
                <a:xfrm rot="18623832" flipH="1">
                  <a:off x="2661046" y="33604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8" name="Oval 1817"/>
                <p:cNvSpPr/>
                <p:nvPr/>
              </p:nvSpPr>
              <p:spPr>
                <a:xfrm rot="18623832" flipH="1">
                  <a:off x="2715674" y="33838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19" name="Oval 1818"/>
                <p:cNvSpPr/>
                <p:nvPr/>
              </p:nvSpPr>
              <p:spPr>
                <a:xfrm rot="18623832" flipH="1">
                  <a:off x="2716763" y="33172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0" name="Oval 1819"/>
                <p:cNvSpPr/>
                <p:nvPr/>
              </p:nvSpPr>
              <p:spPr>
                <a:xfrm rot="18623832" flipH="1">
                  <a:off x="2797260" y="302629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21" name="Oval 1820"/>
                <p:cNvSpPr/>
                <p:nvPr/>
              </p:nvSpPr>
              <p:spPr>
                <a:xfrm rot="18623832" flipH="1">
                  <a:off x="2988948" y="307397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11" name="Group 1710"/>
              <p:cNvGrpSpPr/>
              <p:nvPr/>
            </p:nvGrpSpPr>
            <p:grpSpPr>
              <a:xfrm>
                <a:off x="2096626" y="2949947"/>
                <a:ext cx="174616" cy="174616"/>
                <a:chOff x="2096627" y="2949947"/>
                <a:chExt cx="174616" cy="174616"/>
              </a:xfrm>
            </p:grpSpPr>
            <p:sp>
              <p:nvSpPr>
                <p:cNvPr id="1761" name="Oval 1760"/>
                <p:cNvSpPr/>
                <p:nvPr/>
              </p:nvSpPr>
              <p:spPr>
                <a:xfrm rot="18623832" flipH="1">
                  <a:off x="2161076" y="2949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2" name="Oval 1761"/>
                <p:cNvSpPr/>
                <p:nvPr/>
              </p:nvSpPr>
              <p:spPr>
                <a:xfrm rot="18623832" flipH="1">
                  <a:off x="2113450" y="295730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3" name="Oval 1762"/>
                <p:cNvSpPr/>
                <p:nvPr/>
              </p:nvSpPr>
              <p:spPr>
                <a:xfrm rot="18623832" flipH="1">
                  <a:off x="2096627" y="30143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4" name="Oval 1763"/>
                <p:cNvSpPr/>
                <p:nvPr/>
              </p:nvSpPr>
              <p:spPr>
                <a:xfrm rot="18623832" flipH="1">
                  <a:off x="2118384" y="305884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5" name="Oval 1764"/>
                <p:cNvSpPr/>
                <p:nvPr/>
              </p:nvSpPr>
              <p:spPr>
                <a:xfrm rot="18623832" flipH="1">
                  <a:off x="2150609" y="3078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6" name="Oval 1765"/>
                <p:cNvSpPr/>
                <p:nvPr/>
              </p:nvSpPr>
              <p:spPr>
                <a:xfrm rot="18623832" flipH="1">
                  <a:off x="2193301" y="305884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7" name="Oval 1766"/>
                <p:cNvSpPr/>
                <p:nvPr/>
              </p:nvSpPr>
              <p:spPr>
                <a:xfrm rot="18623832" flipH="1">
                  <a:off x="2225524" y="302148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8" name="Oval 1767"/>
                <p:cNvSpPr/>
                <p:nvPr/>
              </p:nvSpPr>
              <p:spPr>
                <a:xfrm rot="18623832" flipH="1">
                  <a:off x="2193302" y="29788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12" name="Group 1711"/>
              <p:cNvGrpSpPr/>
              <p:nvPr/>
            </p:nvGrpSpPr>
            <p:grpSpPr>
              <a:xfrm rot="7200547">
                <a:off x="2128848" y="3193692"/>
                <a:ext cx="174616" cy="174616"/>
                <a:chOff x="772653" y="2248027"/>
                <a:chExt cx="174616" cy="174616"/>
              </a:xfrm>
            </p:grpSpPr>
            <p:sp>
              <p:nvSpPr>
                <p:cNvPr id="1753" name="Oval 1752"/>
                <p:cNvSpPr/>
                <p:nvPr/>
              </p:nvSpPr>
              <p:spPr>
                <a:xfrm rot="18623832" flipH="1">
                  <a:off x="837102" y="22480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4" name="Oval 1753"/>
                <p:cNvSpPr/>
                <p:nvPr/>
              </p:nvSpPr>
              <p:spPr>
                <a:xfrm rot="18623832" flipH="1">
                  <a:off x="789476" y="22553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5" name="Oval 1754"/>
                <p:cNvSpPr/>
                <p:nvPr/>
              </p:nvSpPr>
              <p:spPr>
                <a:xfrm rot="18623832" flipH="1">
                  <a:off x="772653" y="23124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6" name="Oval 1755"/>
                <p:cNvSpPr/>
                <p:nvPr/>
              </p:nvSpPr>
              <p:spPr>
                <a:xfrm rot="18623832" flipH="1">
                  <a:off x="794410" y="23569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7" name="Oval 1756"/>
                <p:cNvSpPr/>
                <p:nvPr/>
              </p:nvSpPr>
              <p:spPr>
                <a:xfrm rot="18623832" flipH="1">
                  <a:off x="826635" y="237692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8" name="Oval 1757"/>
                <p:cNvSpPr/>
                <p:nvPr/>
              </p:nvSpPr>
              <p:spPr>
                <a:xfrm rot="18623832" flipH="1">
                  <a:off x="869327" y="23569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9" name="Oval 1758"/>
                <p:cNvSpPr/>
                <p:nvPr/>
              </p:nvSpPr>
              <p:spPr>
                <a:xfrm rot="18623832" flipH="1">
                  <a:off x="901550" y="231956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60" name="Oval 1759"/>
                <p:cNvSpPr/>
                <p:nvPr/>
              </p:nvSpPr>
              <p:spPr>
                <a:xfrm rot="18623832" flipH="1">
                  <a:off x="869328" y="22769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13" name="Group 1712"/>
              <p:cNvGrpSpPr/>
              <p:nvPr/>
            </p:nvGrpSpPr>
            <p:grpSpPr>
              <a:xfrm rot="3123814">
                <a:off x="2280607" y="3044340"/>
                <a:ext cx="174616" cy="174616"/>
                <a:chOff x="772653" y="2248027"/>
                <a:chExt cx="174616" cy="174616"/>
              </a:xfrm>
            </p:grpSpPr>
            <p:sp>
              <p:nvSpPr>
                <p:cNvPr id="1745" name="Oval 1744"/>
                <p:cNvSpPr/>
                <p:nvPr/>
              </p:nvSpPr>
              <p:spPr>
                <a:xfrm rot="18623832" flipH="1">
                  <a:off x="837102" y="22480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46" name="Oval 1745"/>
                <p:cNvSpPr/>
                <p:nvPr/>
              </p:nvSpPr>
              <p:spPr>
                <a:xfrm rot="18623832" flipH="1">
                  <a:off x="789476" y="22553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47" name="Oval 1746"/>
                <p:cNvSpPr/>
                <p:nvPr/>
              </p:nvSpPr>
              <p:spPr>
                <a:xfrm rot="18623832" flipH="1">
                  <a:off x="772653" y="23124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48" name="Oval 1747"/>
                <p:cNvSpPr/>
                <p:nvPr/>
              </p:nvSpPr>
              <p:spPr>
                <a:xfrm rot="18623832" flipH="1">
                  <a:off x="794410" y="23569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49" name="Oval 1748"/>
                <p:cNvSpPr/>
                <p:nvPr/>
              </p:nvSpPr>
              <p:spPr>
                <a:xfrm rot="18623832" flipH="1">
                  <a:off x="826635" y="237692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0" name="Oval 1749"/>
                <p:cNvSpPr/>
                <p:nvPr/>
              </p:nvSpPr>
              <p:spPr>
                <a:xfrm rot="18623832" flipH="1">
                  <a:off x="869327" y="23569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1" name="Oval 1750"/>
                <p:cNvSpPr/>
                <p:nvPr/>
              </p:nvSpPr>
              <p:spPr>
                <a:xfrm rot="18623832" flipH="1">
                  <a:off x="901550" y="231956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752" name="Oval 1751"/>
                <p:cNvSpPr/>
                <p:nvPr/>
              </p:nvSpPr>
              <p:spPr>
                <a:xfrm rot="18623832" flipH="1">
                  <a:off x="869328" y="22769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714" name="Oval 1713"/>
              <p:cNvSpPr/>
              <p:nvPr/>
            </p:nvSpPr>
            <p:spPr>
              <a:xfrm rot="18623832" flipH="1">
                <a:off x="2360436" y="32780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5" name="Oval 1714"/>
              <p:cNvSpPr/>
              <p:nvPr/>
            </p:nvSpPr>
            <p:spPr>
              <a:xfrm rot="18623832" flipH="1">
                <a:off x="2392661" y="33102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6" name="Oval 1715"/>
              <p:cNvSpPr/>
              <p:nvPr/>
            </p:nvSpPr>
            <p:spPr>
              <a:xfrm rot="18623832" flipH="1">
                <a:off x="2424886" y="33484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7" name="Oval 1716"/>
              <p:cNvSpPr/>
              <p:nvPr/>
            </p:nvSpPr>
            <p:spPr>
              <a:xfrm rot="18623832" flipH="1">
                <a:off x="2497037" y="340272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8" name="Oval 1717"/>
              <p:cNvSpPr/>
              <p:nvPr/>
            </p:nvSpPr>
            <p:spPr>
              <a:xfrm rot="18623832" flipH="1">
                <a:off x="2538696" y="34671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19" name="Oval 1718"/>
              <p:cNvSpPr/>
              <p:nvPr/>
            </p:nvSpPr>
            <p:spPr>
              <a:xfrm rot="18623832" flipH="1">
                <a:off x="2570921" y="352280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0" name="Oval 1719"/>
              <p:cNvSpPr/>
              <p:nvPr/>
            </p:nvSpPr>
            <p:spPr>
              <a:xfrm rot="18623832" flipH="1">
                <a:off x="2635369" y="35646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1" name="Oval 1720"/>
              <p:cNvSpPr/>
              <p:nvPr/>
            </p:nvSpPr>
            <p:spPr>
              <a:xfrm rot="18623832" flipH="1">
                <a:off x="2667590" y="362913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2" name="Oval 1721"/>
              <p:cNvSpPr/>
              <p:nvPr/>
            </p:nvSpPr>
            <p:spPr>
              <a:xfrm rot="18623832" flipH="1">
                <a:off x="2704216" y="369358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3" name="Oval 1722"/>
              <p:cNvSpPr/>
              <p:nvPr/>
            </p:nvSpPr>
            <p:spPr>
              <a:xfrm rot="18623832" flipH="1">
                <a:off x="2735131" y="37597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4" name="Oval 1723"/>
              <p:cNvSpPr/>
              <p:nvPr/>
            </p:nvSpPr>
            <p:spPr>
              <a:xfrm rot="18623832" flipH="1">
                <a:off x="2768664" y="384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5" name="Oval 1724"/>
              <p:cNvSpPr/>
              <p:nvPr/>
            </p:nvSpPr>
            <p:spPr>
              <a:xfrm rot="18623832" flipH="1">
                <a:off x="2794985" y="39067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6" name="Oval 1725"/>
              <p:cNvSpPr/>
              <p:nvPr/>
            </p:nvSpPr>
            <p:spPr>
              <a:xfrm rot="18623832" flipH="1">
                <a:off x="2835344" y="39679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7" name="Oval 1726"/>
              <p:cNvSpPr/>
              <p:nvPr/>
            </p:nvSpPr>
            <p:spPr>
              <a:xfrm rot="18623832" flipH="1">
                <a:off x="2827209" y="38744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8" name="Oval 1727"/>
              <p:cNvSpPr/>
              <p:nvPr/>
            </p:nvSpPr>
            <p:spPr>
              <a:xfrm rot="18623832" flipH="1">
                <a:off x="2833113" y="37967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29" name="Oval 1728"/>
              <p:cNvSpPr/>
              <p:nvPr/>
            </p:nvSpPr>
            <p:spPr>
              <a:xfrm rot="18623832" flipH="1">
                <a:off x="2858351" y="37258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0" name="Oval 1729"/>
              <p:cNvSpPr/>
              <p:nvPr/>
            </p:nvSpPr>
            <p:spPr>
              <a:xfrm rot="18623832" flipH="1">
                <a:off x="2867567" y="366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1" name="Oval 1730"/>
              <p:cNvSpPr/>
              <p:nvPr/>
            </p:nvSpPr>
            <p:spPr>
              <a:xfrm rot="18623832" flipH="1">
                <a:off x="2799579" y="36291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2" name="Oval 1731"/>
              <p:cNvSpPr/>
              <p:nvPr/>
            </p:nvSpPr>
            <p:spPr>
              <a:xfrm rot="18623832" flipH="1">
                <a:off x="2736441" y="3540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3" name="Oval 1732"/>
              <p:cNvSpPr/>
              <p:nvPr/>
            </p:nvSpPr>
            <p:spPr>
              <a:xfrm rot="18623832" flipH="1">
                <a:off x="2767354" y="3477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4" name="Oval 1733"/>
              <p:cNvSpPr/>
              <p:nvPr/>
            </p:nvSpPr>
            <p:spPr>
              <a:xfrm rot="18623832" flipH="1">
                <a:off x="2328212" y="360527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5" name="Oval 1734"/>
              <p:cNvSpPr/>
              <p:nvPr/>
            </p:nvSpPr>
            <p:spPr>
              <a:xfrm rot="18623832" flipH="1">
                <a:off x="2310260" y="369526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6" name="Oval 1735"/>
              <p:cNvSpPr/>
              <p:nvPr/>
            </p:nvSpPr>
            <p:spPr>
              <a:xfrm rot="18623832" flipH="1">
                <a:off x="2295988" y="37250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7" name="Oval 1736"/>
              <p:cNvSpPr/>
              <p:nvPr/>
            </p:nvSpPr>
            <p:spPr>
              <a:xfrm rot="18623832" flipH="1">
                <a:off x="2360435" y="366304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8" name="Oval 1737"/>
              <p:cNvSpPr/>
              <p:nvPr/>
            </p:nvSpPr>
            <p:spPr>
              <a:xfrm rot="18623832" flipH="1">
                <a:off x="2431160" y="366063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39" name="Oval 1738"/>
              <p:cNvSpPr/>
              <p:nvPr/>
            </p:nvSpPr>
            <p:spPr>
              <a:xfrm rot="18623832" flipH="1">
                <a:off x="2474248" y="37258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0" name="Oval 1739"/>
              <p:cNvSpPr/>
              <p:nvPr/>
            </p:nvSpPr>
            <p:spPr>
              <a:xfrm rot="18623832" flipH="1">
                <a:off x="2497038" y="37895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1" name="Oval 1740"/>
              <p:cNvSpPr/>
              <p:nvPr/>
            </p:nvSpPr>
            <p:spPr>
              <a:xfrm rot="18623832" flipH="1">
                <a:off x="2506472" y="38539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2" name="Oval 1741"/>
              <p:cNvSpPr/>
              <p:nvPr/>
            </p:nvSpPr>
            <p:spPr>
              <a:xfrm rot="18623832" flipH="1">
                <a:off x="2599973" y="38477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3" name="Oval 1742"/>
              <p:cNvSpPr/>
              <p:nvPr/>
            </p:nvSpPr>
            <p:spPr>
              <a:xfrm rot="18623832" flipH="1">
                <a:off x="2664703" y="38744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744" name="Oval 1743"/>
              <p:cNvSpPr/>
              <p:nvPr/>
            </p:nvSpPr>
            <p:spPr>
              <a:xfrm rot="18623832" flipH="1">
                <a:off x="2704551" y="389416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875" name="Group 194"/>
            <p:cNvGrpSpPr/>
            <p:nvPr/>
          </p:nvGrpSpPr>
          <p:grpSpPr>
            <a:xfrm rot="15300000">
              <a:off x="10122390" y="4223298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1876" name="Oval 1875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77" name="Oval 1876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78" name="Oval 1877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79" name="Oval 1878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0" name="Oval 1879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1" name="Oval 1880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2" name="Oval 1881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3" name="Oval 1882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4" name="Oval 1883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5" name="Oval 1884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6" name="Oval 1885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7" name="Oval 1886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8" name="Oval 1887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89" name="Oval 1888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0" name="Oval 1889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1" name="Oval 1890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2" name="Oval 1891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3" name="Oval 1892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4" name="Oval 1893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5" name="Oval 1894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6" name="Oval 1895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7" name="Oval 1896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8" name="Oval 1897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899" name="Oval 1898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0" name="Oval 1899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1" name="Oval 1900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2" name="Oval 1901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3" name="Oval 1902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4" name="Oval 1903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5" name="Oval 1904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6" name="Oval 1905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7" name="Oval 1906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8" name="Oval 1907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09" name="Oval 1908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0" name="Oval 1909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1" name="Oval 1910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2" name="Oval 1911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3" name="Oval 1912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4" name="Oval 1913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5" name="Oval 1914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6" name="Oval 1915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7" name="Oval 1916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8" name="Oval 1917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19" name="Oval 1918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0" name="Oval 1919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1" name="Oval 1920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2" name="Oval 1921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3" name="Oval 1922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4" name="Oval 1923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5" name="Oval 1924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6" name="Oval 1925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7" name="Oval 1926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8" name="Oval 1927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29" name="Oval 1928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0" name="Oval 1929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1" name="Oval 1930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2" name="Oval 1931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3" name="Oval 1932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4" name="Oval 1933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5" name="Oval 1934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6" name="Oval 1935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937" name="Group 194"/>
            <p:cNvGrpSpPr/>
            <p:nvPr/>
          </p:nvGrpSpPr>
          <p:grpSpPr>
            <a:xfrm rot="15300000">
              <a:off x="10084289" y="260897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1938" name="Oval 1937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39" name="Oval 1938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0" name="Oval 1939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1" name="Oval 1940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2" name="Oval 1941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3" name="Oval 1942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4" name="Oval 1943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5" name="Oval 1944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6" name="Oval 1945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7" name="Oval 1946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8" name="Oval 1947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49" name="Oval 1948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0" name="Oval 1949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1" name="Oval 1950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2" name="Oval 1951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3" name="Oval 1952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4" name="Oval 1953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5" name="Oval 1954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6" name="Oval 1955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7" name="Oval 1956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8" name="Oval 1957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59" name="Oval 1958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0" name="Oval 1959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1" name="Oval 1960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2" name="Oval 1961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3" name="Oval 1962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4" name="Oval 1963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5" name="Oval 1964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6" name="Oval 1965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7" name="Oval 1966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8" name="Oval 1967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69" name="Oval 1968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0" name="Oval 1969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1" name="Oval 1970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2" name="Oval 1971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3" name="Oval 1972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4" name="Oval 1973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5" name="Oval 1974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6" name="Oval 1975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7" name="Oval 1976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8" name="Oval 1977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79" name="Oval 1978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0" name="Oval 1979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1" name="Oval 1980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2" name="Oval 1981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3" name="Oval 1982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4" name="Oval 1983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5" name="Oval 1984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6" name="Oval 1985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7" name="Oval 1986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8" name="Oval 1987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89" name="Oval 1988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0" name="Oval 1989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1" name="Oval 1990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2" name="Oval 1991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3" name="Oval 1992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4" name="Oval 1993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5" name="Oval 1994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6" name="Oval 1995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7" name="Oval 1996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998" name="Oval 1997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999" name="Group 194"/>
            <p:cNvGrpSpPr/>
            <p:nvPr/>
          </p:nvGrpSpPr>
          <p:grpSpPr>
            <a:xfrm rot="15300000">
              <a:off x="1683239" y="622848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2000" name="Oval 1999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1" name="Oval 2000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2" name="Oval 2001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3" name="Oval 2002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4" name="Oval 2003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5" name="Oval 2004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6" name="Oval 2005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7" name="Oval 2006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8" name="Oval 2007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09" name="Oval 2008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0" name="Oval 2009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1" name="Oval 2010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2" name="Oval 2011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3" name="Oval 2012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4" name="Oval 2013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5" name="Oval 2014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6" name="Oval 2015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7" name="Oval 2016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8" name="Oval 2017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19" name="Oval 2018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0" name="Oval 2019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1" name="Oval 2020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2" name="Oval 2021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3" name="Oval 2022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4" name="Oval 2023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5" name="Oval 2024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6" name="Oval 2025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7" name="Oval 2026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8" name="Oval 2027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29" name="Oval 2028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0" name="Oval 2029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1" name="Oval 2030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2" name="Oval 2031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3" name="Oval 2032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4" name="Oval 2033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5" name="Oval 2034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6" name="Oval 2035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7" name="Oval 2036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8" name="Oval 2037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39" name="Oval 2038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0" name="Oval 2039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1" name="Oval 2040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2" name="Oval 2041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3" name="Oval 2042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4" name="Oval 2043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5" name="Oval 2044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6" name="Oval 2045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7" name="Oval 2046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8" name="Oval 2047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49" name="Oval 2048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0" name="Oval 2049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1" name="Oval 2050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2" name="Oval 2051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3" name="Oval 2052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4" name="Oval 2053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5" name="Oval 2054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6" name="Oval 2055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7" name="Oval 2056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8" name="Oval 2057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59" name="Oval 2058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0" name="Oval 2059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061" name="Group 194"/>
            <p:cNvGrpSpPr/>
            <p:nvPr/>
          </p:nvGrpSpPr>
          <p:grpSpPr>
            <a:xfrm rot="15300000">
              <a:off x="8196352" y="13138700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2062" name="Oval 2061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3" name="Oval 2062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4" name="Oval 2063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5" name="Oval 2064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6" name="Oval 2065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7" name="Oval 2066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8" name="Oval 2067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69" name="Oval 2068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0" name="Oval 2069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1" name="Oval 2070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2" name="Oval 2071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3" name="Oval 2072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4" name="Oval 2073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5" name="Oval 2074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6" name="Oval 2075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7" name="Oval 2076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8" name="Oval 2077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79" name="Oval 2078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0" name="Oval 2079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1" name="Oval 2080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2" name="Oval 2081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3" name="Oval 2082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4" name="Oval 2083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5" name="Oval 2084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6" name="Oval 2085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7" name="Oval 2086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8" name="Oval 2087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89" name="Oval 2088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0" name="Oval 2089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1" name="Oval 2090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2" name="Oval 2091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3" name="Oval 2092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4" name="Oval 2093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5" name="Oval 2094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6" name="Oval 2095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7" name="Oval 2096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8" name="Oval 2097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099" name="Oval 2098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0" name="Oval 2099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1" name="Oval 2100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2" name="Oval 2101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3" name="Oval 2102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4" name="Oval 2103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5" name="Oval 2104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6" name="Oval 2105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7" name="Oval 2106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8" name="Oval 2107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09" name="Oval 2108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0" name="Oval 2109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1" name="Oval 2110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2" name="Oval 2111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3" name="Oval 2112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4" name="Oval 2113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5" name="Oval 2114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6" name="Oval 2115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7" name="Oval 2116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8" name="Oval 2117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19" name="Oval 2118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20" name="Oval 2119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21" name="Oval 2120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122" name="Oval 2121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221" name="Group 194"/>
            <p:cNvGrpSpPr/>
            <p:nvPr/>
          </p:nvGrpSpPr>
          <p:grpSpPr>
            <a:xfrm rot="15300000">
              <a:off x="12317504" y="12205249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2222" name="Oval 2221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3" name="Oval 2222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4" name="Oval 2223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5" name="Oval 2224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6" name="Oval 2225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7" name="Oval 2226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8" name="Oval 2227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29" name="Oval 2228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0" name="Oval 2229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1" name="Oval 2230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2" name="Oval 2231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3" name="Oval 2232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4" name="Oval 2233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5" name="Oval 2234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6" name="Oval 2235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7" name="Oval 2236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8" name="Oval 2237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39" name="Oval 2238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0" name="Oval 2239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1" name="Oval 2240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2" name="Oval 2241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3" name="Oval 2242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4" name="Oval 2243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5" name="Oval 2244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6" name="Oval 2245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7" name="Oval 2246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8" name="Oval 2247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49" name="Oval 2248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0" name="Oval 2249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1" name="Oval 2250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2" name="Oval 2251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3" name="Oval 2252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4" name="Oval 2253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5" name="Oval 2254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6" name="Oval 2255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7" name="Oval 2256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8" name="Oval 2257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59" name="Oval 2258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0" name="Oval 2259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1" name="Oval 2260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2" name="Oval 2261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3" name="Oval 2262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4" name="Oval 2263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5" name="Oval 2264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6" name="Oval 2265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7" name="Oval 2266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8" name="Oval 2267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69" name="Oval 2268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0" name="Oval 2269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1" name="Oval 2270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2" name="Oval 2271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3" name="Oval 2272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4" name="Oval 2273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5" name="Oval 2274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6" name="Oval 2275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7" name="Oval 2276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8" name="Oval 2277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79" name="Oval 2278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0" name="Oval 2279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1" name="Oval 2280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2" name="Oval 2281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283" name="Group 194"/>
            <p:cNvGrpSpPr/>
            <p:nvPr/>
          </p:nvGrpSpPr>
          <p:grpSpPr>
            <a:xfrm rot="15300000">
              <a:off x="-1239747" y="10960651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2284" name="Oval 2283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5" name="Oval 2284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6" name="Oval 2285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7" name="Oval 2286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8" name="Oval 2287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89" name="Oval 2288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0" name="Oval 2289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1" name="Oval 2290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2" name="Oval 2291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3" name="Oval 2292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4" name="Oval 2293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5" name="Oval 2294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6" name="Oval 2295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7" name="Oval 2296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8" name="Oval 2297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299" name="Oval 2298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0" name="Oval 2299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1" name="Oval 2300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2" name="Oval 2301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3" name="Oval 2302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4" name="Oval 2303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5" name="Oval 2304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6" name="Oval 2305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7" name="Oval 2306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8" name="Oval 2307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09" name="Oval 2308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0" name="Oval 2309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1" name="Oval 2310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2" name="Oval 2311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3" name="Oval 2312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4" name="Oval 2313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5" name="Oval 2314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6" name="Oval 2315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7" name="Oval 2316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8" name="Oval 2317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19" name="Oval 2318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0" name="Oval 2319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1" name="Oval 2320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2" name="Oval 2321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3" name="Oval 2322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4" name="Oval 2323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5" name="Oval 2324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6" name="Oval 2325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7" name="Oval 2326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8" name="Oval 2327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29" name="Oval 2328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0" name="Oval 2329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1" name="Oval 2330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2" name="Oval 2331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3" name="Oval 2332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4" name="Oval 2333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5" name="Oval 2334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6" name="Oval 2335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7" name="Oval 2336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8" name="Oval 2337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39" name="Oval 2338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0" name="Oval 2339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1" name="Oval 2340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2" name="Oval 2341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3" name="Oval 2342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4" name="Oval 2343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345" name="Group 193"/>
            <p:cNvGrpSpPr/>
            <p:nvPr/>
          </p:nvGrpSpPr>
          <p:grpSpPr>
            <a:xfrm rot="20700000">
              <a:off x="3078721" y="1265624"/>
              <a:ext cx="765501" cy="782336"/>
              <a:chOff x="3604508" y="1610430"/>
              <a:chExt cx="765501" cy="782336"/>
            </a:xfrm>
          </p:grpSpPr>
          <p:sp>
            <p:nvSpPr>
              <p:cNvPr id="2346" name="Oval 2345"/>
              <p:cNvSpPr/>
              <p:nvPr/>
            </p:nvSpPr>
            <p:spPr>
              <a:xfrm rot="18623832">
                <a:off x="3643762" y="1722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7" name="Oval 2346"/>
              <p:cNvSpPr/>
              <p:nvPr/>
            </p:nvSpPr>
            <p:spPr>
              <a:xfrm rot="18623832">
                <a:off x="3686662" y="1737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8" name="Oval 2347"/>
              <p:cNvSpPr/>
              <p:nvPr/>
            </p:nvSpPr>
            <p:spPr>
              <a:xfrm rot="18623832">
                <a:off x="3729560" y="1753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49" name="Oval 2348"/>
              <p:cNvSpPr/>
              <p:nvPr/>
            </p:nvSpPr>
            <p:spPr>
              <a:xfrm rot="18623832">
                <a:off x="3772459" y="17688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0" name="Oval 2349"/>
              <p:cNvSpPr/>
              <p:nvPr/>
            </p:nvSpPr>
            <p:spPr>
              <a:xfrm rot="18623832">
                <a:off x="3813084" y="1782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1" name="Oval 2350"/>
              <p:cNvSpPr/>
              <p:nvPr/>
            </p:nvSpPr>
            <p:spPr>
              <a:xfrm rot="18623832">
                <a:off x="3856753" y="18025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2" name="Oval 2351"/>
              <p:cNvSpPr/>
              <p:nvPr/>
            </p:nvSpPr>
            <p:spPr>
              <a:xfrm rot="18623832">
                <a:off x="3903917" y="18176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3" name="Oval 2352"/>
              <p:cNvSpPr/>
              <p:nvPr/>
            </p:nvSpPr>
            <p:spPr>
              <a:xfrm rot="18623832">
                <a:off x="3933313" y="17831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4" name="Oval 2353"/>
              <p:cNvSpPr/>
              <p:nvPr/>
            </p:nvSpPr>
            <p:spPr>
              <a:xfrm rot="18623832">
                <a:off x="3962708" y="174860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5" name="Oval 2354"/>
              <p:cNvSpPr/>
              <p:nvPr/>
            </p:nvSpPr>
            <p:spPr>
              <a:xfrm rot="18623832">
                <a:off x="3992104" y="17140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6" name="Oval 2355"/>
              <p:cNvSpPr/>
              <p:nvPr/>
            </p:nvSpPr>
            <p:spPr>
              <a:xfrm rot="18623832">
                <a:off x="4021500" y="16795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7" name="Oval 2356"/>
              <p:cNvSpPr/>
              <p:nvPr/>
            </p:nvSpPr>
            <p:spPr>
              <a:xfrm rot="18623832">
                <a:off x="4050895" y="16449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8" name="Oval 2357"/>
              <p:cNvSpPr/>
              <p:nvPr/>
            </p:nvSpPr>
            <p:spPr>
              <a:xfrm rot="18623832">
                <a:off x="4080293" y="16104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59" name="Oval 2358"/>
              <p:cNvSpPr/>
              <p:nvPr/>
            </p:nvSpPr>
            <p:spPr>
              <a:xfrm rot="18623832">
                <a:off x="4090242" y="1669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0" name="Oval 2359"/>
              <p:cNvSpPr/>
              <p:nvPr/>
            </p:nvSpPr>
            <p:spPr>
              <a:xfrm rot="18623832">
                <a:off x="4087612" y="17174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1" name="Oval 2360"/>
              <p:cNvSpPr/>
              <p:nvPr/>
            </p:nvSpPr>
            <p:spPr>
              <a:xfrm rot="18623832">
                <a:off x="4080152" y="17614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2" name="Oval 2361"/>
              <p:cNvSpPr/>
              <p:nvPr/>
            </p:nvSpPr>
            <p:spPr>
              <a:xfrm rot="18623832">
                <a:off x="4072692" y="18055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3" name="Oval 2362"/>
              <p:cNvSpPr/>
              <p:nvPr/>
            </p:nvSpPr>
            <p:spPr>
              <a:xfrm rot="18623832">
                <a:off x="4066671" y="18507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4" name="Oval 2363"/>
              <p:cNvSpPr/>
              <p:nvPr/>
            </p:nvSpPr>
            <p:spPr>
              <a:xfrm rot="18623832">
                <a:off x="4059211" y="1894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5" name="Oval 2364"/>
              <p:cNvSpPr/>
              <p:nvPr/>
            </p:nvSpPr>
            <p:spPr>
              <a:xfrm rot="18623832">
                <a:off x="4107034" y="1926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6" name="Oval 2365"/>
              <p:cNvSpPr/>
              <p:nvPr/>
            </p:nvSpPr>
            <p:spPr>
              <a:xfrm rot="18623832">
                <a:off x="4149933" y="194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7" name="Oval 2366"/>
              <p:cNvSpPr/>
              <p:nvPr/>
            </p:nvSpPr>
            <p:spPr>
              <a:xfrm rot="18623832">
                <a:off x="4192832" y="19575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8" name="Oval 2367"/>
              <p:cNvSpPr/>
              <p:nvPr/>
            </p:nvSpPr>
            <p:spPr>
              <a:xfrm rot="18623832">
                <a:off x="4233457" y="19711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69" name="Oval 2368"/>
              <p:cNvSpPr/>
              <p:nvPr/>
            </p:nvSpPr>
            <p:spPr>
              <a:xfrm rot="18623832">
                <a:off x="4277126" y="19912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0" name="Oval 2369"/>
              <p:cNvSpPr/>
              <p:nvPr/>
            </p:nvSpPr>
            <p:spPr>
              <a:xfrm rot="18623832">
                <a:off x="4324290" y="2006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1" name="Oval 2370"/>
              <p:cNvSpPr/>
              <p:nvPr/>
            </p:nvSpPr>
            <p:spPr>
              <a:xfrm rot="18623832" flipH="1">
                <a:off x="3645106" y="1720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2" name="Oval 2371"/>
              <p:cNvSpPr/>
              <p:nvPr/>
            </p:nvSpPr>
            <p:spPr>
              <a:xfrm rot="18623832" flipH="1">
                <a:off x="3667294" y="176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3" name="Oval 2372"/>
              <p:cNvSpPr/>
              <p:nvPr/>
            </p:nvSpPr>
            <p:spPr>
              <a:xfrm rot="18623832" flipH="1">
                <a:off x="3689481" y="18004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4" name="Oval 2373"/>
              <p:cNvSpPr/>
              <p:nvPr/>
            </p:nvSpPr>
            <p:spPr>
              <a:xfrm rot="18623832" flipH="1">
                <a:off x="3711668" y="18403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5" name="Oval 2374"/>
              <p:cNvSpPr/>
              <p:nvPr/>
            </p:nvSpPr>
            <p:spPr>
              <a:xfrm rot="18623832" flipH="1">
                <a:off x="3731579" y="18782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6" name="Oval 2375"/>
              <p:cNvSpPr/>
              <p:nvPr/>
            </p:nvSpPr>
            <p:spPr>
              <a:xfrm rot="18623832" flipH="1">
                <a:off x="3758411" y="19181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7" name="Oval 2376"/>
              <p:cNvSpPr/>
              <p:nvPr/>
            </p:nvSpPr>
            <p:spPr>
              <a:xfrm rot="18623832" flipH="1">
                <a:off x="3780884" y="196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8" name="Oval 2377"/>
              <p:cNvSpPr/>
              <p:nvPr/>
            </p:nvSpPr>
            <p:spPr>
              <a:xfrm rot="18623832" flipH="1">
                <a:off x="3751488" y="19968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79" name="Oval 2378"/>
              <p:cNvSpPr/>
              <p:nvPr/>
            </p:nvSpPr>
            <p:spPr>
              <a:xfrm rot="18623832" flipH="1">
                <a:off x="3722093" y="203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0" name="Oval 2379"/>
              <p:cNvSpPr/>
              <p:nvPr/>
            </p:nvSpPr>
            <p:spPr>
              <a:xfrm rot="18623832" flipH="1">
                <a:off x="3692697" y="20658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1" name="Oval 2380"/>
              <p:cNvSpPr/>
              <p:nvPr/>
            </p:nvSpPr>
            <p:spPr>
              <a:xfrm rot="18623832" flipH="1">
                <a:off x="3663301" y="21004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2" name="Oval 2381"/>
              <p:cNvSpPr/>
              <p:nvPr/>
            </p:nvSpPr>
            <p:spPr>
              <a:xfrm rot="18623832" flipH="1">
                <a:off x="3633905" y="21349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3" name="Oval 2382"/>
              <p:cNvSpPr/>
              <p:nvPr/>
            </p:nvSpPr>
            <p:spPr>
              <a:xfrm rot="18623832" flipH="1">
                <a:off x="3604508" y="21695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4" name="Oval 2383"/>
              <p:cNvSpPr/>
              <p:nvPr/>
            </p:nvSpPr>
            <p:spPr>
              <a:xfrm rot="18623832" flipH="1">
                <a:off x="3664196" y="2169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5" name="Oval 2384"/>
              <p:cNvSpPr/>
              <p:nvPr/>
            </p:nvSpPr>
            <p:spPr>
              <a:xfrm rot="18623832" flipH="1">
                <a:off x="3711304" y="21596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6" name="Oval 2385"/>
              <p:cNvSpPr/>
              <p:nvPr/>
            </p:nvSpPr>
            <p:spPr>
              <a:xfrm rot="18623832" flipH="1">
                <a:off x="3753583" y="2145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7" name="Oval 2386"/>
              <p:cNvSpPr/>
              <p:nvPr/>
            </p:nvSpPr>
            <p:spPr>
              <a:xfrm rot="18623832" flipH="1">
                <a:off x="3795862" y="21308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8" name="Oval 2387"/>
              <p:cNvSpPr/>
              <p:nvPr/>
            </p:nvSpPr>
            <p:spPr>
              <a:xfrm rot="18623832" flipH="1">
                <a:off x="3839581" y="21176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89" name="Oval 2388"/>
              <p:cNvSpPr/>
              <p:nvPr/>
            </p:nvSpPr>
            <p:spPr>
              <a:xfrm rot="18623832" flipH="1">
                <a:off x="3881860" y="21032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0" name="Oval 2389"/>
              <p:cNvSpPr/>
              <p:nvPr/>
            </p:nvSpPr>
            <p:spPr>
              <a:xfrm rot="18623832" flipH="1">
                <a:off x="3920766" y="21453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1" name="Oval 2390"/>
              <p:cNvSpPr/>
              <p:nvPr/>
            </p:nvSpPr>
            <p:spPr>
              <a:xfrm rot="18623832" flipH="1">
                <a:off x="3942953" y="21852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2" name="Oval 2391"/>
              <p:cNvSpPr/>
              <p:nvPr/>
            </p:nvSpPr>
            <p:spPr>
              <a:xfrm rot="18623832" flipH="1">
                <a:off x="3965140" y="2225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3" name="Oval 2392"/>
              <p:cNvSpPr/>
              <p:nvPr/>
            </p:nvSpPr>
            <p:spPr>
              <a:xfrm rot="18623832" flipH="1">
                <a:off x="3985051" y="2263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4" name="Oval 2393"/>
              <p:cNvSpPr/>
              <p:nvPr/>
            </p:nvSpPr>
            <p:spPr>
              <a:xfrm rot="18623832" flipH="1">
                <a:off x="4011883" y="2302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5" name="Oval 2394"/>
              <p:cNvSpPr/>
              <p:nvPr/>
            </p:nvSpPr>
            <p:spPr>
              <a:xfrm rot="18623832" flipH="1">
                <a:off x="4034356" y="2347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6" name="Oval 2395"/>
              <p:cNvSpPr/>
              <p:nvPr/>
            </p:nvSpPr>
            <p:spPr>
              <a:xfrm rot="18623832" flipH="1">
                <a:off x="4041672" y="2302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7" name="Oval 2396"/>
              <p:cNvSpPr/>
              <p:nvPr/>
            </p:nvSpPr>
            <p:spPr>
              <a:xfrm rot="18623832" flipH="1">
                <a:off x="4046648" y="22483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8" name="Oval 2397"/>
              <p:cNvSpPr/>
              <p:nvPr/>
            </p:nvSpPr>
            <p:spPr>
              <a:xfrm rot="18623832" flipH="1">
                <a:off x="4048058" y="219740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399" name="Oval 2398"/>
              <p:cNvSpPr/>
              <p:nvPr/>
            </p:nvSpPr>
            <p:spPr>
              <a:xfrm rot="18623832" flipH="1">
                <a:off x="4050752" y="2150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0" name="Oval 2399"/>
              <p:cNvSpPr/>
              <p:nvPr/>
            </p:nvSpPr>
            <p:spPr>
              <a:xfrm rot="18623832" flipH="1">
                <a:off x="4055425" y="21086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1" name="Oval 2400"/>
              <p:cNvSpPr/>
              <p:nvPr/>
            </p:nvSpPr>
            <p:spPr>
              <a:xfrm rot="18623832" flipH="1">
                <a:off x="4054757" y="2072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2" name="Oval 2401"/>
              <p:cNvSpPr/>
              <p:nvPr/>
            </p:nvSpPr>
            <p:spPr>
              <a:xfrm rot="18623832" flipH="1">
                <a:off x="4101882" y="20620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3" name="Oval 2402"/>
              <p:cNvSpPr/>
              <p:nvPr/>
            </p:nvSpPr>
            <p:spPr>
              <a:xfrm rot="18623832" flipH="1">
                <a:off x="4151111" y="2051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4" name="Oval 2403"/>
              <p:cNvSpPr/>
              <p:nvPr/>
            </p:nvSpPr>
            <p:spPr>
              <a:xfrm rot="18623832" flipH="1">
                <a:off x="4195742" y="2041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5" name="Oval 2404"/>
              <p:cNvSpPr/>
              <p:nvPr/>
            </p:nvSpPr>
            <p:spPr>
              <a:xfrm rot="18623832" flipH="1">
                <a:off x="4238702" y="20340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6" name="Oval 2405"/>
              <p:cNvSpPr/>
              <p:nvPr/>
            </p:nvSpPr>
            <p:spPr>
              <a:xfrm rot="18623832" flipH="1">
                <a:off x="4286191" y="20264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407" name="Group 193"/>
            <p:cNvGrpSpPr/>
            <p:nvPr/>
          </p:nvGrpSpPr>
          <p:grpSpPr>
            <a:xfrm rot="20700000">
              <a:off x="349456" y="12765476"/>
              <a:ext cx="765501" cy="782336"/>
              <a:chOff x="3604508" y="1610430"/>
              <a:chExt cx="765501" cy="782336"/>
            </a:xfrm>
          </p:grpSpPr>
          <p:sp>
            <p:nvSpPr>
              <p:cNvPr id="2408" name="Oval 2407"/>
              <p:cNvSpPr/>
              <p:nvPr/>
            </p:nvSpPr>
            <p:spPr>
              <a:xfrm rot="18623832">
                <a:off x="3643762" y="1722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09" name="Oval 2408"/>
              <p:cNvSpPr/>
              <p:nvPr/>
            </p:nvSpPr>
            <p:spPr>
              <a:xfrm rot="18623832">
                <a:off x="3686662" y="1737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0" name="Oval 2409"/>
              <p:cNvSpPr/>
              <p:nvPr/>
            </p:nvSpPr>
            <p:spPr>
              <a:xfrm rot="18623832">
                <a:off x="3729560" y="1753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1" name="Oval 2410"/>
              <p:cNvSpPr/>
              <p:nvPr/>
            </p:nvSpPr>
            <p:spPr>
              <a:xfrm rot="18623832">
                <a:off x="3772459" y="17688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2" name="Oval 2411"/>
              <p:cNvSpPr/>
              <p:nvPr/>
            </p:nvSpPr>
            <p:spPr>
              <a:xfrm rot="18623832">
                <a:off x="3813084" y="1782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3" name="Oval 2412"/>
              <p:cNvSpPr/>
              <p:nvPr/>
            </p:nvSpPr>
            <p:spPr>
              <a:xfrm rot="18623832">
                <a:off x="3856753" y="18025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4" name="Oval 2413"/>
              <p:cNvSpPr/>
              <p:nvPr/>
            </p:nvSpPr>
            <p:spPr>
              <a:xfrm rot="18623832">
                <a:off x="3903917" y="18176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5" name="Oval 2414"/>
              <p:cNvSpPr/>
              <p:nvPr/>
            </p:nvSpPr>
            <p:spPr>
              <a:xfrm rot="18623832">
                <a:off x="3933313" y="17831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6" name="Oval 2415"/>
              <p:cNvSpPr/>
              <p:nvPr/>
            </p:nvSpPr>
            <p:spPr>
              <a:xfrm rot="18623832">
                <a:off x="3962708" y="174860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7" name="Oval 2416"/>
              <p:cNvSpPr/>
              <p:nvPr/>
            </p:nvSpPr>
            <p:spPr>
              <a:xfrm rot="18623832">
                <a:off x="3992104" y="17140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8" name="Oval 2417"/>
              <p:cNvSpPr/>
              <p:nvPr/>
            </p:nvSpPr>
            <p:spPr>
              <a:xfrm rot="18623832">
                <a:off x="4021500" y="16795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19" name="Oval 2418"/>
              <p:cNvSpPr/>
              <p:nvPr/>
            </p:nvSpPr>
            <p:spPr>
              <a:xfrm rot="18623832">
                <a:off x="4050895" y="16449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0" name="Oval 2419"/>
              <p:cNvSpPr/>
              <p:nvPr/>
            </p:nvSpPr>
            <p:spPr>
              <a:xfrm rot="18623832">
                <a:off x="4080293" y="16104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1" name="Oval 2420"/>
              <p:cNvSpPr/>
              <p:nvPr/>
            </p:nvSpPr>
            <p:spPr>
              <a:xfrm rot="18623832">
                <a:off x="4090242" y="1669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2" name="Oval 2421"/>
              <p:cNvSpPr/>
              <p:nvPr/>
            </p:nvSpPr>
            <p:spPr>
              <a:xfrm rot="18623832">
                <a:off x="4087612" y="17174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3" name="Oval 2422"/>
              <p:cNvSpPr/>
              <p:nvPr/>
            </p:nvSpPr>
            <p:spPr>
              <a:xfrm rot="18623832">
                <a:off x="4080152" y="17614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4" name="Oval 2423"/>
              <p:cNvSpPr/>
              <p:nvPr/>
            </p:nvSpPr>
            <p:spPr>
              <a:xfrm rot="18623832">
                <a:off x="4072692" y="18055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5" name="Oval 2424"/>
              <p:cNvSpPr/>
              <p:nvPr/>
            </p:nvSpPr>
            <p:spPr>
              <a:xfrm rot="18623832">
                <a:off x="4066671" y="18507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6" name="Oval 2425"/>
              <p:cNvSpPr/>
              <p:nvPr/>
            </p:nvSpPr>
            <p:spPr>
              <a:xfrm rot="18623832">
                <a:off x="4059211" y="1894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7" name="Oval 2426"/>
              <p:cNvSpPr/>
              <p:nvPr/>
            </p:nvSpPr>
            <p:spPr>
              <a:xfrm rot="18623832">
                <a:off x="4107034" y="1926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8" name="Oval 2427"/>
              <p:cNvSpPr/>
              <p:nvPr/>
            </p:nvSpPr>
            <p:spPr>
              <a:xfrm rot="18623832">
                <a:off x="4149933" y="194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29" name="Oval 2428"/>
              <p:cNvSpPr/>
              <p:nvPr/>
            </p:nvSpPr>
            <p:spPr>
              <a:xfrm rot="18623832">
                <a:off x="4192832" y="19575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0" name="Oval 2429"/>
              <p:cNvSpPr/>
              <p:nvPr/>
            </p:nvSpPr>
            <p:spPr>
              <a:xfrm rot="18623832">
                <a:off x="4233457" y="19711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1" name="Oval 2430"/>
              <p:cNvSpPr/>
              <p:nvPr/>
            </p:nvSpPr>
            <p:spPr>
              <a:xfrm rot="18623832">
                <a:off x="4277126" y="19912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2" name="Oval 2431"/>
              <p:cNvSpPr/>
              <p:nvPr/>
            </p:nvSpPr>
            <p:spPr>
              <a:xfrm rot="18623832">
                <a:off x="4324290" y="2006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3" name="Oval 2432"/>
              <p:cNvSpPr/>
              <p:nvPr/>
            </p:nvSpPr>
            <p:spPr>
              <a:xfrm rot="18623832" flipH="1">
                <a:off x="3645106" y="1720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4" name="Oval 2433"/>
              <p:cNvSpPr/>
              <p:nvPr/>
            </p:nvSpPr>
            <p:spPr>
              <a:xfrm rot="18623832" flipH="1">
                <a:off x="3667294" y="176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5" name="Oval 2434"/>
              <p:cNvSpPr/>
              <p:nvPr/>
            </p:nvSpPr>
            <p:spPr>
              <a:xfrm rot="18623832" flipH="1">
                <a:off x="3689481" y="18004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6" name="Oval 2435"/>
              <p:cNvSpPr/>
              <p:nvPr/>
            </p:nvSpPr>
            <p:spPr>
              <a:xfrm rot="18623832" flipH="1">
                <a:off x="3711668" y="18403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7" name="Oval 2436"/>
              <p:cNvSpPr/>
              <p:nvPr/>
            </p:nvSpPr>
            <p:spPr>
              <a:xfrm rot="18623832" flipH="1">
                <a:off x="3731579" y="18782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8" name="Oval 2437"/>
              <p:cNvSpPr/>
              <p:nvPr/>
            </p:nvSpPr>
            <p:spPr>
              <a:xfrm rot="18623832" flipH="1">
                <a:off x="3758411" y="19181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39" name="Oval 2438"/>
              <p:cNvSpPr/>
              <p:nvPr/>
            </p:nvSpPr>
            <p:spPr>
              <a:xfrm rot="18623832" flipH="1">
                <a:off x="3780884" y="196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0" name="Oval 2439"/>
              <p:cNvSpPr/>
              <p:nvPr/>
            </p:nvSpPr>
            <p:spPr>
              <a:xfrm rot="18623832" flipH="1">
                <a:off x="3751488" y="19968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1" name="Oval 2440"/>
              <p:cNvSpPr/>
              <p:nvPr/>
            </p:nvSpPr>
            <p:spPr>
              <a:xfrm rot="18623832" flipH="1">
                <a:off x="3722093" y="203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2" name="Oval 2441"/>
              <p:cNvSpPr/>
              <p:nvPr/>
            </p:nvSpPr>
            <p:spPr>
              <a:xfrm rot="18623832" flipH="1">
                <a:off x="3692697" y="20658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3" name="Oval 2442"/>
              <p:cNvSpPr/>
              <p:nvPr/>
            </p:nvSpPr>
            <p:spPr>
              <a:xfrm rot="18623832" flipH="1">
                <a:off x="3663301" y="21004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4" name="Oval 2443"/>
              <p:cNvSpPr/>
              <p:nvPr/>
            </p:nvSpPr>
            <p:spPr>
              <a:xfrm rot="18623832" flipH="1">
                <a:off x="3633905" y="21349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5" name="Oval 2444"/>
              <p:cNvSpPr/>
              <p:nvPr/>
            </p:nvSpPr>
            <p:spPr>
              <a:xfrm rot="18623832" flipH="1">
                <a:off x="3604508" y="21695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6" name="Oval 2445"/>
              <p:cNvSpPr/>
              <p:nvPr/>
            </p:nvSpPr>
            <p:spPr>
              <a:xfrm rot="18623832" flipH="1">
                <a:off x="3664196" y="2169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7" name="Oval 2446"/>
              <p:cNvSpPr/>
              <p:nvPr/>
            </p:nvSpPr>
            <p:spPr>
              <a:xfrm rot="18623832" flipH="1">
                <a:off x="3711304" y="21596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8" name="Oval 2447"/>
              <p:cNvSpPr/>
              <p:nvPr/>
            </p:nvSpPr>
            <p:spPr>
              <a:xfrm rot="18623832" flipH="1">
                <a:off x="3753583" y="2145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49" name="Oval 2448"/>
              <p:cNvSpPr/>
              <p:nvPr/>
            </p:nvSpPr>
            <p:spPr>
              <a:xfrm rot="18623832" flipH="1">
                <a:off x="3795862" y="21308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0" name="Oval 2449"/>
              <p:cNvSpPr/>
              <p:nvPr/>
            </p:nvSpPr>
            <p:spPr>
              <a:xfrm rot="18623832" flipH="1">
                <a:off x="3839581" y="21176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1" name="Oval 2450"/>
              <p:cNvSpPr/>
              <p:nvPr/>
            </p:nvSpPr>
            <p:spPr>
              <a:xfrm rot="18623832" flipH="1">
                <a:off x="3881860" y="21032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2" name="Oval 2451"/>
              <p:cNvSpPr/>
              <p:nvPr/>
            </p:nvSpPr>
            <p:spPr>
              <a:xfrm rot="18623832" flipH="1">
                <a:off x="3920766" y="21453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3" name="Oval 2452"/>
              <p:cNvSpPr/>
              <p:nvPr/>
            </p:nvSpPr>
            <p:spPr>
              <a:xfrm rot="18623832" flipH="1">
                <a:off x="3942953" y="21852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4" name="Oval 2453"/>
              <p:cNvSpPr/>
              <p:nvPr/>
            </p:nvSpPr>
            <p:spPr>
              <a:xfrm rot="18623832" flipH="1">
                <a:off x="3965140" y="2225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5" name="Oval 2454"/>
              <p:cNvSpPr/>
              <p:nvPr/>
            </p:nvSpPr>
            <p:spPr>
              <a:xfrm rot="18623832" flipH="1">
                <a:off x="3985051" y="2263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6" name="Oval 2455"/>
              <p:cNvSpPr/>
              <p:nvPr/>
            </p:nvSpPr>
            <p:spPr>
              <a:xfrm rot="18623832" flipH="1">
                <a:off x="4011883" y="2302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7" name="Oval 2456"/>
              <p:cNvSpPr/>
              <p:nvPr/>
            </p:nvSpPr>
            <p:spPr>
              <a:xfrm rot="18623832" flipH="1">
                <a:off x="4034356" y="2347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8" name="Oval 2457"/>
              <p:cNvSpPr/>
              <p:nvPr/>
            </p:nvSpPr>
            <p:spPr>
              <a:xfrm rot="18623832" flipH="1">
                <a:off x="4041672" y="2302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59" name="Oval 2458"/>
              <p:cNvSpPr/>
              <p:nvPr/>
            </p:nvSpPr>
            <p:spPr>
              <a:xfrm rot="18623832" flipH="1">
                <a:off x="4046648" y="22483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0" name="Oval 2459"/>
              <p:cNvSpPr/>
              <p:nvPr/>
            </p:nvSpPr>
            <p:spPr>
              <a:xfrm rot="18623832" flipH="1">
                <a:off x="4048058" y="219740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1" name="Oval 2460"/>
              <p:cNvSpPr/>
              <p:nvPr/>
            </p:nvSpPr>
            <p:spPr>
              <a:xfrm rot="18623832" flipH="1">
                <a:off x="4050752" y="2150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2" name="Oval 2461"/>
              <p:cNvSpPr/>
              <p:nvPr/>
            </p:nvSpPr>
            <p:spPr>
              <a:xfrm rot="18623832" flipH="1">
                <a:off x="4055425" y="21086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3" name="Oval 2462"/>
              <p:cNvSpPr/>
              <p:nvPr/>
            </p:nvSpPr>
            <p:spPr>
              <a:xfrm rot="18623832" flipH="1">
                <a:off x="4054757" y="2072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4" name="Oval 2463"/>
              <p:cNvSpPr/>
              <p:nvPr/>
            </p:nvSpPr>
            <p:spPr>
              <a:xfrm rot="18623832" flipH="1">
                <a:off x="4101882" y="20620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5" name="Oval 2464"/>
              <p:cNvSpPr/>
              <p:nvPr/>
            </p:nvSpPr>
            <p:spPr>
              <a:xfrm rot="18623832" flipH="1">
                <a:off x="4151111" y="2051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6" name="Oval 2465"/>
              <p:cNvSpPr/>
              <p:nvPr/>
            </p:nvSpPr>
            <p:spPr>
              <a:xfrm rot="18623832" flipH="1">
                <a:off x="4195742" y="2041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7" name="Oval 2466"/>
              <p:cNvSpPr/>
              <p:nvPr/>
            </p:nvSpPr>
            <p:spPr>
              <a:xfrm rot="18623832" flipH="1">
                <a:off x="4238702" y="20340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68" name="Oval 2467"/>
              <p:cNvSpPr/>
              <p:nvPr/>
            </p:nvSpPr>
            <p:spPr>
              <a:xfrm rot="18623832" flipH="1">
                <a:off x="4286191" y="20264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469" name="Group 193"/>
            <p:cNvGrpSpPr/>
            <p:nvPr/>
          </p:nvGrpSpPr>
          <p:grpSpPr>
            <a:xfrm rot="20700000">
              <a:off x="13758017" y="5178688"/>
              <a:ext cx="765501" cy="782336"/>
              <a:chOff x="3604508" y="1610430"/>
              <a:chExt cx="765501" cy="782336"/>
            </a:xfrm>
          </p:grpSpPr>
          <p:sp>
            <p:nvSpPr>
              <p:cNvPr id="2470" name="Oval 2469"/>
              <p:cNvSpPr/>
              <p:nvPr/>
            </p:nvSpPr>
            <p:spPr>
              <a:xfrm rot="18623832">
                <a:off x="3643762" y="1722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1" name="Oval 2470"/>
              <p:cNvSpPr/>
              <p:nvPr/>
            </p:nvSpPr>
            <p:spPr>
              <a:xfrm rot="18623832">
                <a:off x="3686662" y="1737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2" name="Oval 2471"/>
              <p:cNvSpPr/>
              <p:nvPr/>
            </p:nvSpPr>
            <p:spPr>
              <a:xfrm rot="18623832">
                <a:off x="3729560" y="1753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3" name="Oval 2472"/>
              <p:cNvSpPr/>
              <p:nvPr/>
            </p:nvSpPr>
            <p:spPr>
              <a:xfrm rot="18623832">
                <a:off x="3772459" y="17688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4" name="Oval 2473"/>
              <p:cNvSpPr/>
              <p:nvPr/>
            </p:nvSpPr>
            <p:spPr>
              <a:xfrm rot="18623832">
                <a:off x="3813084" y="1782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5" name="Oval 2474"/>
              <p:cNvSpPr/>
              <p:nvPr/>
            </p:nvSpPr>
            <p:spPr>
              <a:xfrm rot="18623832">
                <a:off x="3856753" y="18025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6" name="Oval 2475"/>
              <p:cNvSpPr/>
              <p:nvPr/>
            </p:nvSpPr>
            <p:spPr>
              <a:xfrm rot="18623832">
                <a:off x="3903917" y="18176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7" name="Oval 2476"/>
              <p:cNvSpPr/>
              <p:nvPr/>
            </p:nvSpPr>
            <p:spPr>
              <a:xfrm rot="18623832">
                <a:off x="3933313" y="17831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8" name="Oval 2477"/>
              <p:cNvSpPr/>
              <p:nvPr/>
            </p:nvSpPr>
            <p:spPr>
              <a:xfrm rot="18623832">
                <a:off x="3962708" y="174860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79" name="Oval 2478"/>
              <p:cNvSpPr/>
              <p:nvPr/>
            </p:nvSpPr>
            <p:spPr>
              <a:xfrm rot="18623832">
                <a:off x="3992104" y="17140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0" name="Oval 2479"/>
              <p:cNvSpPr/>
              <p:nvPr/>
            </p:nvSpPr>
            <p:spPr>
              <a:xfrm rot="18623832">
                <a:off x="4021500" y="16795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1" name="Oval 2480"/>
              <p:cNvSpPr/>
              <p:nvPr/>
            </p:nvSpPr>
            <p:spPr>
              <a:xfrm rot="18623832">
                <a:off x="4050895" y="16449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2" name="Oval 2481"/>
              <p:cNvSpPr/>
              <p:nvPr/>
            </p:nvSpPr>
            <p:spPr>
              <a:xfrm rot="18623832">
                <a:off x="4080293" y="16104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3" name="Oval 2482"/>
              <p:cNvSpPr/>
              <p:nvPr/>
            </p:nvSpPr>
            <p:spPr>
              <a:xfrm rot="18623832">
                <a:off x="4090242" y="1669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4" name="Oval 2483"/>
              <p:cNvSpPr/>
              <p:nvPr/>
            </p:nvSpPr>
            <p:spPr>
              <a:xfrm rot="18623832">
                <a:off x="4087612" y="17174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5" name="Oval 2484"/>
              <p:cNvSpPr/>
              <p:nvPr/>
            </p:nvSpPr>
            <p:spPr>
              <a:xfrm rot="18623832">
                <a:off x="4080152" y="17614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6" name="Oval 2485"/>
              <p:cNvSpPr/>
              <p:nvPr/>
            </p:nvSpPr>
            <p:spPr>
              <a:xfrm rot="18623832">
                <a:off x="4072692" y="18055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7" name="Oval 2486"/>
              <p:cNvSpPr/>
              <p:nvPr/>
            </p:nvSpPr>
            <p:spPr>
              <a:xfrm rot="18623832">
                <a:off x="4066671" y="18507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8" name="Oval 2487"/>
              <p:cNvSpPr/>
              <p:nvPr/>
            </p:nvSpPr>
            <p:spPr>
              <a:xfrm rot="18623832">
                <a:off x="4059211" y="1894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89" name="Oval 2488"/>
              <p:cNvSpPr/>
              <p:nvPr/>
            </p:nvSpPr>
            <p:spPr>
              <a:xfrm rot="18623832">
                <a:off x="4107034" y="1926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0" name="Oval 2489"/>
              <p:cNvSpPr/>
              <p:nvPr/>
            </p:nvSpPr>
            <p:spPr>
              <a:xfrm rot="18623832">
                <a:off x="4149933" y="194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1" name="Oval 2490"/>
              <p:cNvSpPr/>
              <p:nvPr/>
            </p:nvSpPr>
            <p:spPr>
              <a:xfrm rot="18623832">
                <a:off x="4192832" y="19575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2" name="Oval 2491"/>
              <p:cNvSpPr/>
              <p:nvPr/>
            </p:nvSpPr>
            <p:spPr>
              <a:xfrm rot="18623832">
                <a:off x="4233457" y="19711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3" name="Oval 2492"/>
              <p:cNvSpPr/>
              <p:nvPr/>
            </p:nvSpPr>
            <p:spPr>
              <a:xfrm rot="18623832">
                <a:off x="4277126" y="19912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4" name="Oval 2493"/>
              <p:cNvSpPr/>
              <p:nvPr/>
            </p:nvSpPr>
            <p:spPr>
              <a:xfrm rot="18623832">
                <a:off x="4324290" y="2006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5" name="Oval 2494"/>
              <p:cNvSpPr/>
              <p:nvPr/>
            </p:nvSpPr>
            <p:spPr>
              <a:xfrm rot="18623832" flipH="1">
                <a:off x="3645106" y="1720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6" name="Oval 2495"/>
              <p:cNvSpPr/>
              <p:nvPr/>
            </p:nvSpPr>
            <p:spPr>
              <a:xfrm rot="18623832" flipH="1">
                <a:off x="3667294" y="176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7" name="Oval 2496"/>
              <p:cNvSpPr/>
              <p:nvPr/>
            </p:nvSpPr>
            <p:spPr>
              <a:xfrm rot="18623832" flipH="1">
                <a:off x="3689481" y="18004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8" name="Oval 2497"/>
              <p:cNvSpPr/>
              <p:nvPr/>
            </p:nvSpPr>
            <p:spPr>
              <a:xfrm rot="18623832" flipH="1">
                <a:off x="3711668" y="18403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499" name="Oval 2498"/>
              <p:cNvSpPr/>
              <p:nvPr/>
            </p:nvSpPr>
            <p:spPr>
              <a:xfrm rot="18623832" flipH="1">
                <a:off x="3731579" y="18782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0" name="Oval 2499"/>
              <p:cNvSpPr/>
              <p:nvPr/>
            </p:nvSpPr>
            <p:spPr>
              <a:xfrm rot="18623832" flipH="1">
                <a:off x="3758411" y="19181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1" name="Oval 2500"/>
              <p:cNvSpPr/>
              <p:nvPr/>
            </p:nvSpPr>
            <p:spPr>
              <a:xfrm rot="18623832" flipH="1">
                <a:off x="3780884" y="196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2" name="Oval 2501"/>
              <p:cNvSpPr/>
              <p:nvPr/>
            </p:nvSpPr>
            <p:spPr>
              <a:xfrm rot="18623832" flipH="1">
                <a:off x="3751488" y="19968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3" name="Oval 2502"/>
              <p:cNvSpPr/>
              <p:nvPr/>
            </p:nvSpPr>
            <p:spPr>
              <a:xfrm rot="18623832" flipH="1">
                <a:off x="3722093" y="203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4" name="Oval 2503"/>
              <p:cNvSpPr/>
              <p:nvPr/>
            </p:nvSpPr>
            <p:spPr>
              <a:xfrm rot="18623832" flipH="1">
                <a:off x="3692697" y="20658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5" name="Oval 2504"/>
              <p:cNvSpPr/>
              <p:nvPr/>
            </p:nvSpPr>
            <p:spPr>
              <a:xfrm rot="18623832" flipH="1">
                <a:off x="3663301" y="21004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6" name="Oval 2505"/>
              <p:cNvSpPr/>
              <p:nvPr/>
            </p:nvSpPr>
            <p:spPr>
              <a:xfrm rot="18623832" flipH="1">
                <a:off x="3633905" y="21349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7" name="Oval 2506"/>
              <p:cNvSpPr/>
              <p:nvPr/>
            </p:nvSpPr>
            <p:spPr>
              <a:xfrm rot="18623832" flipH="1">
                <a:off x="3604508" y="21695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8" name="Oval 2507"/>
              <p:cNvSpPr/>
              <p:nvPr/>
            </p:nvSpPr>
            <p:spPr>
              <a:xfrm rot="18623832" flipH="1">
                <a:off x="3664196" y="2169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09" name="Oval 2508"/>
              <p:cNvSpPr/>
              <p:nvPr/>
            </p:nvSpPr>
            <p:spPr>
              <a:xfrm rot="18623832" flipH="1">
                <a:off x="3711304" y="21596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0" name="Oval 2509"/>
              <p:cNvSpPr/>
              <p:nvPr/>
            </p:nvSpPr>
            <p:spPr>
              <a:xfrm rot="18623832" flipH="1">
                <a:off x="3753583" y="2145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1" name="Oval 2510"/>
              <p:cNvSpPr/>
              <p:nvPr/>
            </p:nvSpPr>
            <p:spPr>
              <a:xfrm rot="18623832" flipH="1">
                <a:off x="3795862" y="21308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2" name="Oval 2511"/>
              <p:cNvSpPr/>
              <p:nvPr/>
            </p:nvSpPr>
            <p:spPr>
              <a:xfrm rot="18623832" flipH="1">
                <a:off x="3839581" y="21176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3" name="Oval 2512"/>
              <p:cNvSpPr/>
              <p:nvPr/>
            </p:nvSpPr>
            <p:spPr>
              <a:xfrm rot="18623832" flipH="1">
                <a:off x="3881860" y="21032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4" name="Oval 2513"/>
              <p:cNvSpPr/>
              <p:nvPr/>
            </p:nvSpPr>
            <p:spPr>
              <a:xfrm rot="18623832" flipH="1">
                <a:off x="3920766" y="21453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5" name="Oval 2514"/>
              <p:cNvSpPr/>
              <p:nvPr/>
            </p:nvSpPr>
            <p:spPr>
              <a:xfrm rot="18623832" flipH="1">
                <a:off x="3942953" y="21852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6" name="Oval 2515"/>
              <p:cNvSpPr/>
              <p:nvPr/>
            </p:nvSpPr>
            <p:spPr>
              <a:xfrm rot="18623832" flipH="1">
                <a:off x="3965140" y="2225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7" name="Oval 2516"/>
              <p:cNvSpPr/>
              <p:nvPr/>
            </p:nvSpPr>
            <p:spPr>
              <a:xfrm rot="18623832" flipH="1">
                <a:off x="3985051" y="2263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8" name="Oval 2517"/>
              <p:cNvSpPr/>
              <p:nvPr/>
            </p:nvSpPr>
            <p:spPr>
              <a:xfrm rot="18623832" flipH="1">
                <a:off x="4011883" y="2302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19" name="Oval 2518"/>
              <p:cNvSpPr/>
              <p:nvPr/>
            </p:nvSpPr>
            <p:spPr>
              <a:xfrm rot="18623832" flipH="1">
                <a:off x="4034356" y="2347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0" name="Oval 2519"/>
              <p:cNvSpPr/>
              <p:nvPr/>
            </p:nvSpPr>
            <p:spPr>
              <a:xfrm rot="18623832" flipH="1">
                <a:off x="4041672" y="2302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1" name="Oval 2520"/>
              <p:cNvSpPr/>
              <p:nvPr/>
            </p:nvSpPr>
            <p:spPr>
              <a:xfrm rot="18623832" flipH="1">
                <a:off x="4046648" y="22483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2" name="Oval 2521"/>
              <p:cNvSpPr/>
              <p:nvPr/>
            </p:nvSpPr>
            <p:spPr>
              <a:xfrm rot="18623832" flipH="1">
                <a:off x="4048058" y="219740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3" name="Oval 2522"/>
              <p:cNvSpPr/>
              <p:nvPr/>
            </p:nvSpPr>
            <p:spPr>
              <a:xfrm rot="18623832" flipH="1">
                <a:off x="4050752" y="2150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4" name="Oval 2523"/>
              <p:cNvSpPr/>
              <p:nvPr/>
            </p:nvSpPr>
            <p:spPr>
              <a:xfrm rot="18623832" flipH="1">
                <a:off x="4055425" y="21086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5" name="Oval 2524"/>
              <p:cNvSpPr/>
              <p:nvPr/>
            </p:nvSpPr>
            <p:spPr>
              <a:xfrm rot="18623832" flipH="1">
                <a:off x="4054757" y="2072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6" name="Oval 2525"/>
              <p:cNvSpPr/>
              <p:nvPr/>
            </p:nvSpPr>
            <p:spPr>
              <a:xfrm rot="18623832" flipH="1">
                <a:off x="4101882" y="20620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7" name="Oval 2526"/>
              <p:cNvSpPr/>
              <p:nvPr/>
            </p:nvSpPr>
            <p:spPr>
              <a:xfrm rot="18623832" flipH="1">
                <a:off x="4151111" y="2051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8" name="Oval 2527"/>
              <p:cNvSpPr/>
              <p:nvPr/>
            </p:nvSpPr>
            <p:spPr>
              <a:xfrm rot="18623832" flipH="1">
                <a:off x="4195742" y="2041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29" name="Oval 2528"/>
              <p:cNvSpPr/>
              <p:nvPr/>
            </p:nvSpPr>
            <p:spPr>
              <a:xfrm rot="18623832" flipH="1">
                <a:off x="4238702" y="20340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0" name="Oval 2529"/>
              <p:cNvSpPr/>
              <p:nvPr/>
            </p:nvSpPr>
            <p:spPr>
              <a:xfrm rot="18623832" flipH="1">
                <a:off x="4286191" y="20264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531" name="Group 67"/>
            <p:cNvGrpSpPr/>
            <p:nvPr/>
          </p:nvGrpSpPr>
          <p:grpSpPr>
            <a:xfrm rot="12323832">
              <a:off x="13779537" y="10978600"/>
              <a:ext cx="779860" cy="748069"/>
              <a:chOff x="2577911" y="2941720"/>
              <a:chExt cx="779860" cy="748069"/>
            </a:xfrm>
          </p:grpSpPr>
          <p:sp>
            <p:nvSpPr>
              <p:cNvPr id="2532" name="Oval 2531"/>
              <p:cNvSpPr/>
              <p:nvPr/>
            </p:nvSpPr>
            <p:spPr>
              <a:xfrm>
                <a:off x="2943945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3" name="Oval 2532"/>
              <p:cNvSpPr/>
              <p:nvPr/>
            </p:nvSpPr>
            <p:spPr>
              <a:xfrm>
                <a:off x="2959924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4" name="Oval 2533"/>
              <p:cNvSpPr/>
              <p:nvPr/>
            </p:nvSpPr>
            <p:spPr>
              <a:xfrm>
                <a:off x="2975903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5" name="Oval 2534"/>
              <p:cNvSpPr/>
              <p:nvPr/>
            </p:nvSpPr>
            <p:spPr>
              <a:xfrm>
                <a:off x="2991882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6" name="Oval 2535"/>
              <p:cNvSpPr/>
              <p:nvPr/>
            </p:nvSpPr>
            <p:spPr>
              <a:xfrm>
                <a:off x="3007863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7" name="Oval 2536"/>
              <p:cNvSpPr/>
              <p:nvPr/>
            </p:nvSpPr>
            <p:spPr>
              <a:xfrm>
                <a:off x="3020853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8" name="Oval 2537"/>
              <p:cNvSpPr/>
              <p:nvPr/>
            </p:nvSpPr>
            <p:spPr>
              <a:xfrm>
                <a:off x="303990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39" name="Oval 2538"/>
              <p:cNvSpPr/>
              <p:nvPr/>
            </p:nvSpPr>
            <p:spPr>
              <a:xfrm>
                <a:off x="3085260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0" name="Oval 2539"/>
              <p:cNvSpPr/>
              <p:nvPr/>
            </p:nvSpPr>
            <p:spPr>
              <a:xfrm>
                <a:off x="3130618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1" name="Oval 2540"/>
              <p:cNvSpPr/>
              <p:nvPr/>
            </p:nvSpPr>
            <p:spPr>
              <a:xfrm>
                <a:off x="3175976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2" name="Oval 2541"/>
              <p:cNvSpPr/>
              <p:nvPr/>
            </p:nvSpPr>
            <p:spPr>
              <a:xfrm>
                <a:off x="3221334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3" name="Oval 2542"/>
              <p:cNvSpPr/>
              <p:nvPr/>
            </p:nvSpPr>
            <p:spPr>
              <a:xfrm>
                <a:off x="326669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4" name="Oval 2543"/>
              <p:cNvSpPr/>
              <p:nvPr/>
            </p:nvSpPr>
            <p:spPr>
              <a:xfrm>
                <a:off x="331205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5" name="Oval 2544"/>
              <p:cNvSpPr/>
              <p:nvPr/>
            </p:nvSpPr>
            <p:spPr>
              <a:xfrm>
                <a:off x="3273679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6" name="Oval 2545"/>
              <p:cNvSpPr/>
              <p:nvPr/>
            </p:nvSpPr>
            <p:spPr>
              <a:xfrm>
                <a:off x="3235305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7" name="Oval 2546"/>
              <p:cNvSpPr/>
              <p:nvPr/>
            </p:nvSpPr>
            <p:spPr>
              <a:xfrm>
                <a:off x="3196931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8" name="Oval 2547"/>
              <p:cNvSpPr/>
              <p:nvPr/>
            </p:nvSpPr>
            <p:spPr>
              <a:xfrm>
                <a:off x="3158557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49" name="Oval 2548"/>
              <p:cNvSpPr/>
              <p:nvPr/>
            </p:nvSpPr>
            <p:spPr>
              <a:xfrm>
                <a:off x="3120183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0" name="Oval 2549"/>
              <p:cNvSpPr/>
              <p:nvPr/>
            </p:nvSpPr>
            <p:spPr>
              <a:xfrm>
                <a:off x="3081809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1" name="Oval 2550"/>
              <p:cNvSpPr/>
              <p:nvPr/>
            </p:nvSpPr>
            <p:spPr>
              <a:xfrm>
                <a:off x="3088689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2" name="Oval 2551"/>
              <p:cNvSpPr/>
              <p:nvPr/>
            </p:nvSpPr>
            <p:spPr>
              <a:xfrm>
                <a:off x="3104668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3" name="Oval 2552"/>
              <p:cNvSpPr/>
              <p:nvPr/>
            </p:nvSpPr>
            <p:spPr>
              <a:xfrm>
                <a:off x="3120647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4" name="Oval 2553"/>
              <p:cNvSpPr/>
              <p:nvPr/>
            </p:nvSpPr>
            <p:spPr>
              <a:xfrm>
                <a:off x="3136628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5" name="Oval 2554"/>
              <p:cNvSpPr/>
              <p:nvPr/>
            </p:nvSpPr>
            <p:spPr>
              <a:xfrm>
                <a:off x="3149618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6" name="Oval 2555"/>
              <p:cNvSpPr/>
              <p:nvPr/>
            </p:nvSpPr>
            <p:spPr>
              <a:xfrm>
                <a:off x="3168667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7" name="Oval 2556"/>
              <p:cNvSpPr/>
              <p:nvPr/>
            </p:nvSpPr>
            <p:spPr>
              <a:xfrm flipH="1">
                <a:off x="2946018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8" name="Oval 2557"/>
              <p:cNvSpPr/>
              <p:nvPr/>
            </p:nvSpPr>
            <p:spPr>
              <a:xfrm flipH="1">
                <a:off x="2930039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59" name="Oval 2558"/>
              <p:cNvSpPr/>
              <p:nvPr/>
            </p:nvSpPr>
            <p:spPr>
              <a:xfrm flipH="1">
                <a:off x="2914060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0" name="Oval 2559"/>
              <p:cNvSpPr/>
              <p:nvPr/>
            </p:nvSpPr>
            <p:spPr>
              <a:xfrm flipH="1">
                <a:off x="2898081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1" name="Oval 2560"/>
              <p:cNvSpPr/>
              <p:nvPr/>
            </p:nvSpPr>
            <p:spPr>
              <a:xfrm flipH="1">
                <a:off x="2882100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2" name="Oval 2561"/>
              <p:cNvSpPr/>
              <p:nvPr/>
            </p:nvSpPr>
            <p:spPr>
              <a:xfrm flipH="1">
                <a:off x="2869110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3" name="Oval 2562"/>
              <p:cNvSpPr/>
              <p:nvPr/>
            </p:nvSpPr>
            <p:spPr>
              <a:xfrm flipH="1">
                <a:off x="285006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4" name="Oval 2563"/>
              <p:cNvSpPr/>
              <p:nvPr/>
            </p:nvSpPr>
            <p:spPr>
              <a:xfrm flipH="1">
                <a:off x="2804703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5" name="Oval 2564"/>
              <p:cNvSpPr/>
              <p:nvPr/>
            </p:nvSpPr>
            <p:spPr>
              <a:xfrm flipH="1">
                <a:off x="2759345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6" name="Oval 2565"/>
              <p:cNvSpPr/>
              <p:nvPr/>
            </p:nvSpPr>
            <p:spPr>
              <a:xfrm flipH="1">
                <a:off x="2713987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7" name="Oval 2566"/>
              <p:cNvSpPr/>
              <p:nvPr/>
            </p:nvSpPr>
            <p:spPr>
              <a:xfrm flipH="1">
                <a:off x="2668629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8" name="Oval 2567"/>
              <p:cNvSpPr/>
              <p:nvPr/>
            </p:nvSpPr>
            <p:spPr>
              <a:xfrm flipH="1">
                <a:off x="262327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69" name="Oval 2568"/>
              <p:cNvSpPr/>
              <p:nvPr/>
            </p:nvSpPr>
            <p:spPr>
              <a:xfrm flipH="1">
                <a:off x="257791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0" name="Oval 2569"/>
              <p:cNvSpPr/>
              <p:nvPr/>
            </p:nvSpPr>
            <p:spPr>
              <a:xfrm flipH="1">
                <a:off x="2616284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1" name="Oval 2570"/>
              <p:cNvSpPr/>
              <p:nvPr/>
            </p:nvSpPr>
            <p:spPr>
              <a:xfrm flipH="1">
                <a:off x="2654658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2" name="Oval 2571"/>
              <p:cNvSpPr/>
              <p:nvPr/>
            </p:nvSpPr>
            <p:spPr>
              <a:xfrm flipH="1">
                <a:off x="2693032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3" name="Oval 2572"/>
              <p:cNvSpPr/>
              <p:nvPr/>
            </p:nvSpPr>
            <p:spPr>
              <a:xfrm flipH="1">
                <a:off x="2731406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4" name="Oval 2573"/>
              <p:cNvSpPr/>
              <p:nvPr/>
            </p:nvSpPr>
            <p:spPr>
              <a:xfrm flipH="1">
                <a:off x="2769780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5" name="Oval 2574"/>
              <p:cNvSpPr/>
              <p:nvPr/>
            </p:nvSpPr>
            <p:spPr>
              <a:xfrm flipH="1">
                <a:off x="2808154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6" name="Oval 2575"/>
              <p:cNvSpPr/>
              <p:nvPr/>
            </p:nvSpPr>
            <p:spPr>
              <a:xfrm flipH="1">
                <a:off x="2801274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7" name="Oval 2576"/>
              <p:cNvSpPr/>
              <p:nvPr/>
            </p:nvSpPr>
            <p:spPr>
              <a:xfrm flipH="1">
                <a:off x="2785295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8" name="Oval 2577"/>
              <p:cNvSpPr/>
              <p:nvPr/>
            </p:nvSpPr>
            <p:spPr>
              <a:xfrm flipH="1">
                <a:off x="2769316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79" name="Oval 2578"/>
              <p:cNvSpPr/>
              <p:nvPr/>
            </p:nvSpPr>
            <p:spPr>
              <a:xfrm flipH="1">
                <a:off x="2753335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0" name="Oval 2579"/>
              <p:cNvSpPr/>
              <p:nvPr/>
            </p:nvSpPr>
            <p:spPr>
              <a:xfrm flipH="1">
                <a:off x="2740345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1" name="Oval 2580"/>
              <p:cNvSpPr/>
              <p:nvPr/>
            </p:nvSpPr>
            <p:spPr>
              <a:xfrm flipH="1">
                <a:off x="2721296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2" name="Oval 2581"/>
              <p:cNvSpPr/>
              <p:nvPr/>
            </p:nvSpPr>
            <p:spPr>
              <a:xfrm flipH="1">
                <a:off x="2760115" y="36206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3" name="Oval 2582"/>
              <p:cNvSpPr/>
              <p:nvPr/>
            </p:nvSpPr>
            <p:spPr>
              <a:xfrm flipH="1">
                <a:off x="2804428" y="35894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4" name="Oval 2583"/>
              <p:cNvSpPr/>
              <p:nvPr/>
            </p:nvSpPr>
            <p:spPr>
              <a:xfrm flipH="1">
                <a:off x="2844136" y="35575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5" name="Oval 2584"/>
              <p:cNvSpPr/>
              <p:nvPr/>
            </p:nvSpPr>
            <p:spPr>
              <a:xfrm flipH="1">
                <a:off x="2881575" y="35292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6" name="Oval 2585"/>
              <p:cNvSpPr/>
              <p:nvPr/>
            </p:nvSpPr>
            <p:spPr>
              <a:xfrm flipH="1">
                <a:off x="2916544" y="350558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7" name="Oval 2586"/>
              <p:cNvSpPr/>
              <p:nvPr/>
            </p:nvSpPr>
            <p:spPr>
              <a:xfrm flipH="1">
                <a:off x="2943273" y="34819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8" name="Oval 2587"/>
              <p:cNvSpPr/>
              <p:nvPr/>
            </p:nvSpPr>
            <p:spPr>
              <a:xfrm flipH="1">
                <a:off x="2982111" y="35107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89" name="Oval 2588"/>
              <p:cNvSpPr/>
              <p:nvPr/>
            </p:nvSpPr>
            <p:spPr>
              <a:xfrm flipH="1">
                <a:off x="3022032" y="35414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90" name="Oval 2589"/>
              <p:cNvSpPr/>
              <p:nvPr/>
            </p:nvSpPr>
            <p:spPr>
              <a:xfrm flipH="1">
                <a:off x="3058949" y="35686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91" name="Oval 2590"/>
              <p:cNvSpPr/>
              <p:nvPr/>
            </p:nvSpPr>
            <p:spPr>
              <a:xfrm flipH="1">
                <a:off x="3092098" y="35968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592" name="Oval 2591"/>
              <p:cNvSpPr/>
              <p:nvPr/>
            </p:nvSpPr>
            <p:spPr>
              <a:xfrm flipH="1">
                <a:off x="3128627" y="3628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629" name="Group 67"/>
            <p:cNvGrpSpPr/>
            <p:nvPr/>
          </p:nvGrpSpPr>
          <p:grpSpPr>
            <a:xfrm rot="12323832">
              <a:off x="-869916" y="3225250"/>
              <a:ext cx="779860" cy="748069"/>
              <a:chOff x="2577911" y="2941720"/>
              <a:chExt cx="779860" cy="748069"/>
            </a:xfrm>
          </p:grpSpPr>
          <p:sp>
            <p:nvSpPr>
              <p:cNvPr id="2630" name="Oval 2629"/>
              <p:cNvSpPr/>
              <p:nvPr/>
            </p:nvSpPr>
            <p:spPr>
              <a:xfrm>
                <a:off x="2943945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1" name="Oval 2630"/>
              <p:cNvSpPr/>
              <p:nvPr/>
            </p:nvSpPr>
            <p:spPr>
              <a:xfrm>
                <a:off x="2959924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2" name="Oval 2631"/>
              <p:cNvSpPr/>
              <p:nvPr/>
            </p:nvSpPr>
            <p:spPr>
              <a:xfrm>
                <a:off x="2975903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3" name="Oval 2632"/>
              <p:cNvSpPr/>
              <p:nvPr/>
            </p:nvSpPr>
            <p:spPr>
              <a:xfrm>
                <a:off x="2991882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4" name="Oval 2633"/>
              <p:cNvSpPr/>
              <p:nvPr/>
            </p:nvSpPr>
            <p:spPr>
              <a:xfrm>
                <a:off x="3007863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5" name="Oval 2634"/>
              <p:cNvSpPr/>
              <p:nvPr/>
            </p:nvSpPr>
            <p:spPr>
              <a:xfrm>
                <a:off x="3020853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6" name="Oval 2635"/>
              <p:cNvSpPr/>
              <p:nvPr/>
            </p:nvSpPr>
            <p:spPr>
              <a:xfrm>
                <a:off x="303990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7" name="Oval 2636"/>
              <p:cNvSpPr/>
              <p:nvPr/>
            </p:nvSpPr>
            <p:spPr>
              <a:xfrm>
                <a:off x="3085260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8" name="Oval 2637"/>
              <p:cNvSpPr/>
              <p:nvPr/>
            </p:nvSpPr>
            <p:spPr>
              <a:xfrm>
                <a:off x="3130618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39" name="Oval 2638"/>
              <p:cNvSpPr/>
              <p:nvPr/>
            </p:nvSpPr>
            <p:spPr>
              <a:xfrm>
                <a:off x="3175976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0" name="Oval 2639"/>
              <p:cNvSpPr/>
              <p:nvPr/>
            </p:nvSpPr>
            <p:spPr>
              <a:xfrm>
                <a:off x="3221334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1" name="Oval 2640"/>
              <p:cNvSpPr/>
              <p:nvPr/>
            </p:nvSpPr>
            <p:spPr>
              <a:xfrm>
                <a:off x="326669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2" name="Oval 2641"/>
              <p:cNvSpPr/>
              <p:nvPr/>
            </p:nvSpPr>
            <p:spPr>
              <a:xfrm>
                <a:off x="331205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3" name="Oval 2642"/>
              <p:cNvSpPr/>
              <p:nvPr/>
            </p:nvSpPr>
            <p:spPr>
              <a:xfrm>
                <a:off x="3273679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4" name="Oval 2643"/>
              <p:cNvSpPr/>
              <p:nvPr/>
            </p:nvSpPr>
            <p:spPr>
              <a:xfrm>
                <a:off x="3235305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5" name="Oval 2644"/>
              <p:cNvSpPr/>
              <p:nvPr/>
            </p:nvSpPr>
            <p:spPr>
              <a:xfrm>
                <a:off x="3196931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6" name="Oval 2645"/>
              <p:cNvSpPr/>
              <p:nvPr/>
            </p:nvSpPr>
            <p:spPr>
              <a:xfrm>
                <a:off x="3158557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7" name="Oval 2646"/>
              <p:cNvSpPr/>
              <p:nvPr/>
            </p:nvSpPr>
            <p:spPr>
              <a:xfrm>
                <a:off x="3120183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8" name="Oval 2647"/>
              <p:cNvSpPr/>
              <p:nvPr/>
            </p:nvSpPr>
            <p:spPr>
              <a:xfrm>
                <a:off x="3081809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49" name="Oval 2648"/>
              <p:cNvSpPr/>
              <p:nvPr/>
            </p:nvSpPr>
            <p:spPr>
              <a:xfrm>
                <a:off x="3088689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0" name="Oval 2649"/>
              <p:cNvSpPr/>
              <p:nvPr/>
            </p:nvSpPr>
            <p:spPr>
              <a:xfrm>
                <a:off x="3104668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1" name="Oval 2650"/>
              <p:cNvSpPr/>
              <p:nvPr/>
            </p:nvSpPr>
            <p:spPr>
              <a:xfrm>
                <a:off x="3120647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2" name="Oval 2651"/>
              <p:cNvSpPr/>
              <p:nvPr/>
            </p:nvSpPr>
            <p:spPr>
              <a:xfrm>
                <a:off x="3136628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3" name="Oval 2652"/>
              <p:cNvSpPr/>
              <p:nvPr/>
            </p:nvSpPr>
            <p:spPr>
              <a:xfrm>
                <a:off x="3149618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4" name="Oval 2653"/>
              <p:cNvSpPr/>
              <p:nvPr/>
            </p:nvSpPr>
            <p:spPr>
              <a:xfrm>
                <a:off x="3168667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5" name="Oval 2654"/>
              <p:cNvSpPr/>
              <p:nvPr/>
            </p:nvSpPr>
            <p:spPr>
              <a:xfrm flipH="1">
                <a:off x="2946018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6" name="Oval 2655"/>
              <p:cNvSpPr/>
              <p:nvPr/>
            </p:nvSpPr>
            <p:spPr>
              <a:xfrm flipH="1">
                <a:off x="2930039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7" name="Oval 2656"/>
              <p:cNvSpPr/>
              <p:nvPr/>
            </p:nvSpPr>
            <p:spPr>
              <a:xfrm flipH="1">
                <a:off x="2914060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8" name="Oval 2657"/>
              <p:cNvSpPr/>
              <p:nvPr/>
            </p:nvSpPr>
            <p:spPr>
              <a:xfrm flipH="1">
                <a:off x="2898081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59" name="Oval 2658"/>
              <p:cNvSpPr/>
              <p:nvPr/>
            </p:nvSpPr>
            <p:spPr>
              <a:xfrm flipH="1">
                <a:off x="2882100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0" name="Oval 2659"/>
              <p:cNvSpPr/>
              <p:nvPr/>
            </p:nvSpPr>
            <p:spPr>
              <a:xfrm flipH="1">
                <a:off x="2869110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1" name="Oval 2660"/>
              <p:cNvSpPr/>
              <p:nvPr/>
            </p:nvSpPr>
            <p:spPr>
              <a:xfrm flipH="1">
                <a:off x="285006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2" name="Oval 2661"/>
              <p:cNvSpPr/>
              <p:nvPr/>
            </p:nvSpPr>
            <p:spPr>
              <a:xfrm flipH="1">
                <a:off x="2804703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3" name="Oval 2662"/>
              <p:cNvSpPr/>
              <p:nvPr/>
            </p:nvSpPr>
            <p:spPr>
              <a:xfrm flipH="1">
                <a:off x="2759345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4" name="Oval 2663"/>
              <p:cNvSpPr/>
              <p:nvPr/>
            </p:nvSpPr>
            <p:spPr>
              <a:xfrm flipH="1">
                <a:off x="2713987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5" name="Oval 2664"/>
              <p:cNvSpPr/>
              <p:nvPr/>
            </p:nvSpPr>
            <p:spPr>
              <a:xfrm flipH="1">
                <a:off x="2668629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6" name="Oval 2665"/>
              <p:cNvSpPr/>
              <p:nvPr/>
            </p:nvSpPr>
            <p:spPr>
              <a:xfrm flipH="1">
                <a:off x="262327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7" name="Oval 2666"/>
              <p:cNvSpPr/>
              <p:nvPr/>
            </p:nvSpPr>
            <p:spPr>
              <a:xfrm flipH="1">
                <a:off x="257791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8" name="Oval 2667"/>
              <p:cNvSpPr/>
              <p:nvPr/>
            </p:nvSpPr>
            <p:spPr>
              <a:xfrm flipH="1">
                <a:off x="2616284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69" name="Oval 2668"/>
              <p:cNvSpPr/>
              <p:nvPr/>
            </p:nvSpPr>
            <p:spPr>
              <a:xfrm flipH="1">
                <a:off x="2654658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0" name="Oval 2669"/>
              <p:cNvSpPr/>
              <p:nvPr/>
            </p:nvSpPr>
            <p:spPr>
              <a:xfrm flipH="1">
                <a:off x="2693032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1" name="Oval 2670"/>
              <p:cNvSpPr/>
              <p:nvPr/>
            </p:nvSpPr>
            <p:spPr>
              <a:xfrm flipH="1">
                <a:off x="2731406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2" name="Oval 2671"/>
              <p:cNvSpPr/>
              <p:nvPr/>
            </p:nvSpPr>
            <p:spPr>
              <a:xfrm flipH="1">
                <a:off x="2769780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3" name="Oval 2672"/>
              <p:cNvSpPr/>
              <p:nvPr/>
            </p:nvSpPr>
            <p:spPr>
              <a:xfrm flipH="1">
                <a:off x="2808154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4" name="Oval 2673"/>
              <p:cNvSpPr/>
              <p:nvPr/>
            </p:nvSpPr>
            <p:spPr>
              <a:xfrm flipH="1">
                <a:off x="2801274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5" name="Oval 2674"/>
              <p:cNvSpPr/>
              <p:nvPr/>
            </p:nvSpPr>
            <p:spPr>
              <a:xfrm flipH="1">
                <a:off x="2785295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6" name="Oval 2675"/>
              <p:cNvSpPr/>
              <p:nvPr/>
            </p:nvSpPr>
            <p:spPr>
              <a:xfrm flipH="1">
                <a:off x="2769316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7" name="Oval 2676"/>
              <p:cNvSpPr/>
              <p:nvPr/>
            </p:nvSpPr>
            <p:spPr>
              <a:xfrm flipH="1">
                <a:off x="2753335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8" name="Oval 2677"/>
              <p:cNvSpPr/>
              <p:nvPr/>
            </p:nvSpPr>
            <p:spPr>
              <a:xfrm flipH="1">
                <a:off x="2740345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79" name="Oval 2678"/>
              <p:cNvSpPr/>
              <p:nvPr/>
            </p:nvSpPr>
            <p:spPr>
              <a:xfrm flipH="1">
                <a:off x="2721296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0" name="Oval 2679"/>
              <p:cNvSpPr/>
              <p:nvPr/>
            </p:nvSpPr>
            <p:spPr>
              <a:xfrm flipH="1">
                <a:off x="2760115" y="36206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1" name="Oval 2680"/>
              <p:cNvSpPr/>
              <p:nvPr/>
            </p:nvSpPr>
            <p:spPr>
              <a:xfrm flipH="1">
                <a:off x="2804428" y="35894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2" name="Oval 2681"/>
              <p:cNvSpPr/>
              <p:nvPr/>
            </p:nvSpPr>
            <p:spPr>
              <a:xfrm flipH="1">
                <a:off x="2844136" y="35575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3" name="Oval 2682"/>
              <p:cNvSpPr/>
              <p:nvPr/>
            </p:nvSpPr>
            <p:spPr>
              <a:xfrm flipH="1">
                <a:off x="2881575" y="35292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4" name="Oval 2683"/>
              <p:cNvSpPr/>
              <p:nvPr/>
            </p:nvSpPr>
            <p:spPr>
              <a:xfrm flipH="1">
                <a:off x="2916544" y="350558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5" name="Oval 2684"/>
              <p:cNvSpPr/>
              <p:nvPr/>
            </p:nvSpPr>
            <p:spPr>
              <a:xfrm flipH="1">
                <a:off x="2943273" y="34819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6" name="Oval 2685"/>
              <p:cNvSpPr/>
              <p:nvPr/>
            </p:nvSpPr>
            <p:spPr>
              <a:xfrm flipH="1">
                <a:off x="2982111" y="35107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7" name="Oval 2686"/>
              <p:cNvSpPr/>
              <p:nvPr/>
            </p:nvSpPr>
            <p:spPr>
              <a:xfrm flipH="1">
                <a:off x="3022032" y="35414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8" name="Oval 2687"/>
              <p:cNvSpPr/>
              <p:nvPr/>
            </p:nvSpPr>
            <p:spPr>
              <a:xfrm flipH="1">
                <a:off x="3058949" y="35686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89" name="Oval 2688"/>
              <p:cNvSpPr/>
              <p:nvPr/>
            </p:nvSpPr>
            <p:spPr>
              <a:xfrm flipH="1">
                <a:off x="3092098" y="35968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90" name="Oval 2689"/>
              <p:cNvSpPr/>
              <p:nvPr/>
            </p:nvSpPr>
            <p:spPr>
              <a:xfrm flipH="1">
                <a:off x="3128627" y="3628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900" name="Group 766"/>
            <p:cNvGrpSpPr/>
            <p:nvPr/>
          </p:nvGrpSpPr>
          <p:grpSpPr>
            <a:xfrm rot="20497895">
              <a:off x="6734821" y="-1204333"/>
              <a:ext cx="1394408" cy="1525661"/>
              <a:chOff x="7471603" y="1639198"/>
              <a:chExt cx="1394408" cy="1525661"/>
            </a:xfrm>
          </p:grpSpPr>
          <p:grpSp>
            <p:nvGrpSpPr>
              <p:cNvPr id="3901" name="Group 3900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4334" name="Oval 4333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35" name="Oval 4334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36" name="Oval 4335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37" name="Oval 4336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38" name="Oval 4337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39" name="Oval 4338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0" name="Oval 4339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1" name="Oval 4340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2" name="Oval 4341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3" name="Oval 4342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4" name="Oval 4343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5" name="Oval 4344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6" name="Oval 4345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7" name="Oval 4346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8" name="Oval 4347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49" name="Oval 4348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0" name="Oval 4349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1" name="Oval 4350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2" name="Oval 4351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3" name="Oval 4352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4" name="Oval 4353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5" name="Oval 4354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6" name="Oval 4355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7" name="Oval 4356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8" name="Oval 4357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59" name="Oval 4358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0" name="Oval 4359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1" name="Oval 4360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2" name="Oval 4361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3" name="Oval 4362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4" name="Oval 4363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5" name="Oval 4364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6" name="Oval 4365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7" name="Oval 4366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8" name="Oval 4367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69" name="Oval 4368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0" name="Oval 4369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1" name="Oval 4370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2" name="Oval 4371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3" name="Oval 4372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4" name="Oval 4373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5" name="Oval 4374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6" name="Oval 4375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7" name="Oval 4376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8" name="Oval 4377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79" name="Oval 4378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0" name="Oval 4379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1" name="Oval 4380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2" name="Oval 4381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3" name="Oval 4382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4" name="Oval 4383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5" name="Oval 4384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6" name="Oval 4385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7" name="Oval 4386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8" name="Oval 4387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89" name="Oval 4388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0" name="Oval 4389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1" name="Oval 4390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2" name="Oval 4391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3" name="Oval 4392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4" name="Oval 4393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5" name="Oval 4394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6" name="Oval 4395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7" name="Oval 4396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8" name="Oval 4397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99" name="Oval 4398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0" name="Oval 4399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1" name="Oval 4400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2" name="Oval 4401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3" name="Oval 4402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4" name="Oval 4403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5" name="Oval 4404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6" name="Oval 4405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7" name="Oval 4406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8" name="Oval 4407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09" name="Oval 4408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0" name="Oval 4409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1" name="Oval 4410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2" name="Oval 4411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3" name="Oval 4412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4" name="Oval 4413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5" name="Oval 4414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6" name="Oval 4415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7" name="Oval 4416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18" name="Oval 4417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3902" name="Group 3901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4162" name="Group 4161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249" name="Oval 4248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0" name="Oval 4249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1" name="Oval 4250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2" name="Oval 4251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3" name="Oval 4252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4" name="Oval 4253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5" name="Oval 4254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6" name="Oval 4255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7" name="Oval 4256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8" name="Oval 4257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59" name="Oval 4258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0" name="Oval 4259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1" name="Oval 4260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2" name="Oval 4261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3" name="Oval 4262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4" name="Oval 4263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5" name="Oval 4264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6" name="Oval 4265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7" name="Oval 4266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8" name="Oval 4267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69" name="Oval 4268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0" name="Oval 4269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1" name="Oval 4270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2" name="Oval 4271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3" name="Oval 4272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4" name="Oval 4273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5" name="Oval 4274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6" name="Oval 4275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7" name="Oval 4276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8" name="Oval 4277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79" name="Oval 4278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0" name="Oval 4279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1" name="Oval 4280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2" name="Oval 4281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3" name="Oval 4282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4" name="Oval 4283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5" name="Oval 4284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6" name="Oval 4285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7" name="Oval 4286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8" name="Oval 4287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89" name="Oval 4288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0" name="Oval 4289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1" name="Oval 4290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2" name="Oval 4291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3" name="Oval 4292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4" name="Oval 4293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5" name="Oval 4294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6" name="Oval 4295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7" name="Oval 4296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8" name="Oval 4297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99" name="Oval 4298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0" name="Oval 4299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1" name="Oval 4300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2" name="Oval 4301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3" name="Oval 4302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4" name="Oval 4303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5" name="Oval 4304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6" name="Oval 4305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7" name="Oval 4306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8" name="Oval 4307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09" name="Oval 4308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0" name="Oval 4309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1" name="Oval 4310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2" name="Oval 4311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3" name="Oval 4312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4" name="Oval 4313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5" name="Oval 4314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6" name="Oval 4315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7" name="Oval 4316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8" name="Oval 4317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19" name="Oval 4318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0" name="Oval 4319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1" name="Oval 4320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2" name="Oval 4321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3" name="Oval 4322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4" name="Oval 4323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5" name="Oval 4324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6" name="Oval 4325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7" name="Oval 4326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8" name="Oval 4327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29" name="Oval 4328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30" name="Oval 4329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31" name="Oval 4330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32" name="Oval 4331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33" name="Oval 4332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4163" name="Group 4162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164" name="Oval 4163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65" name="Oval 4164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66" name="Oval 4165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67" name="Oval 4166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68" name="Oval 4167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69" name="Oval 4168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0" name="Oval 4169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1" name="Oval 4170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2" name="Oval 4171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3" name="Oval 4172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4" name="Oval 4173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5" name="Oval 4174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6" name="Oval 4175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7" name="Oval 4176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8" name="Oval 4177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79" name="Oval 4178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0" name="Oval 4179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1" name="Oval 4180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2" name="Oval 4181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3" name="Oval 4182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4" name="Oval 4183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5" name="Oval 4184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6" name="Oval 4185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7" name="Oval 4186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8" name="Oval 4187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89" name="Oval 4188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0" name="Oval 4189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1" name="Oval 4190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2" name="Oval 4191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3" name="Oval 4192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4" name="Oval 4193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5" name="Oval 4194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6" name="Oval 4195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7" name="Oval 4196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8" name="Oval 4197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199" name="Oval 4198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0" name="Oval 4199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1" name="Oval 4200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2" name="Oval 4201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3" name="Oval 4202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4" name="Oval 4203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5" name="Oval 4204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6" name="Oval 4205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7" name="Oval 4206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8" name="Oval 4207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09" name="Oval 4208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0" name="Oval 4209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1" name="Oval 4210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2" name="Oval 4211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3" name="Oval 4212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4" name="Oval 4213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5" name="Oval 4214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6" name="Oval 4215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7" name="Oval 4216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8" name="Oval 4217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19" name="Oval 4218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0" name="Oval 4219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1" name="Oval 4220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2" name="Oval 4221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3" name="Oval 4222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4" name="Oval 4223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5" name="Oval 4224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6" name="Oval 4225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7" name="Oval 4226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8" name="Oval 4227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29" name="Oval 4228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0" name="Oval 4229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1" name="Oval 4230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2" name="Oval 4231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3" name="Oval 4232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4" name="Oval 4233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5" name="Oval 4234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6" name="Oval 4235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7" name="Oval 4236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8" name="Oval 4237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39" name="Oval 4238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0" name="Oval 4239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1" name="Oval 4240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2" name="Oval 4241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3" name="Oval 4242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4" name="Oval 4243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5" name="Oval 4244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6" name="Oval 4245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7" name="Oval 4246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248" name="Oval 4247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3903" name="Group 3902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4077" name="Oval 4076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78" name="Oval 4077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79" name="Oval 4078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0" name="Oval 4079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1" name="Oval 4080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2" name="Oval 4081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3" name="Oval 4082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4" name="Oval 4083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5" name="Oval 4084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6" name="Oval 4085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7" name="Oval 4086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8" name="Oval 4087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89" name="Oval 4088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0" name="Oval 4089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1" name="Oval 4090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2" name="Oval 4091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3" name="Oval 4092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4" name="Oval 4093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5" name="Oval 4094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6" name="Oval 4095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7" name="Oval 4096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8" name="Oval 4097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99" name="Oval 4098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0" name="Oval 4099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1" name="Oval 4100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2" name="Oval 4101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3" name="Oval 4102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4" name="Oval 4103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5" name="Oval 4104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6" name="Oval 4105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7" name="Oval 4106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8" name="Oval 4107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09" name="Oval 4108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0" name="Oval 4109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1" name="Oval 4110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2" name="Oval 4111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3" name="Oval 4112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4" name="Oval 4113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5" name="Oval 4114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6" name="Oval 4115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7" name="Oval 4116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8" name="Oval 4117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19" name="Oval 4118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0" name="Oval 4119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1" name="Oval 4120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2" name="Oval 4121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3" name="Oval 4122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4" name="Oval 4123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5" name="Oval 4124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6" name="Oval 4125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7" name="Oval 4126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8" name="Oval 4127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29" name="Oval 4128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0" name="Oval 4129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1" name="Oval 4130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2" name="Oval 4131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3" name="Oval 4132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4" name="Oval 4133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5" name="Oval 4134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6" name="Oval 4135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7" name="Oval 4136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8" name="Oval 4137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39" name="Oval 4138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0" name="Oval 4139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1" name="Oval 4140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2" name="Oval 4141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3" name="Oval 4142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4" name="Oval 4143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5" name="Oval 4144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6" name="Oval 4145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7" name="Oval 4146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8" name="Oval 4147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49" name="Oval 4148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0" name="Oval 4149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1" name="Oval 4150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2" name="Oval 4151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3" name="Oval 4152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4" name="Oval 4153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5" name="Oval 4154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6" name="Oval 4155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7" name="Oval 4156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8" name="Oval 4157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59" name="Oval 4158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60" name="Oval 4159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61" name="Oval 4160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3904" name="Group 3903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3905" name="Group 3904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3992" name="Oval 3991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3" name="Oval 3992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4" name="Oval 3993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5" name="Oval 3994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6" name="Oval 3995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7" name="Oval 3996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8" name="Oval 3997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9" name="Oval 3998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0" name="Oval 3999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1" name="Oval 4000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2" name="Oval 4001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3" name="Oval 4002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4" name="Oval 4003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5" name="Oval 4004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6" name="Oval 4005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7" name="Oval 4006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8" name="Oval 4007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09" name="Oval 4008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0" name="Oval 4009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1" name="Oval 4010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2" name="Oval 4011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3" name="Oval 4012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4" name="Oval 4013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5" name="Oval 4014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6" name="Oval 4015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7" name="Oval 4016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8" name="Oval 4017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19" name="Oval 4018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0" name="Oval 4019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1" name="Oval 4020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2" name="Oval 4021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3" name="Oval 4022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4" name="Oval 4023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5" name="Oval 4024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6" name="Oval 4025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7" name="Oval 4026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8" name="Oval 4027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29" name="Oval 4028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0" name="Oval 4029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1" name="Oval 4030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2" name="Oval 4031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3" name="Oval 4032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4" name="Oval 4033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5" name="Oval 4034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6" name="Oval 4035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7" name="Oval 4036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8" name="Oval 4037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39" name="Oval 4038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0" name="Oval 4039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1" name="Oval 4040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2" name="Oval 4041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3" name="Oval 4042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4" name="Oval 4043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5" name="Oval 4044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6" name="Oval 4045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7" name="Oval 4046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8" name="Oval 4047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49" name="Oval 4048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0" name="Oval 4049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1" name="Oval 4050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2" name="Oval 4051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3" name="Oval 4052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4" name="Oval 4053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5" name="Oval 4054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6" name="Oval 4055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7" name="Oval 4056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8" name="Oval 4057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59" name="Oval 4058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0" name="Oval 4059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1" name="Oval 4060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2" name="Oval 4061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3" name="Oval 4062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4" name="Oval 4063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5" name="Oval 4064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6" name="Oval 4065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7" name="Oval 4066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8" name="Oval 4067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69" name="Oval 4068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0" name="Oval 4069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1" name="Oval 4070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2" name="Oval 4071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3" name="Oval 4072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4" name="Oval 4073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5" name="Oval 4074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076" name="Oval 4075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3906" name="Group 3905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3907" name="Oval 3906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08" name="Oval 3907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09" name="Oval 3908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0" name="Oval 3909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1" name="Oval 3910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2" name="Oval 3911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3" name="Oval 3912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4" name="Oval 3913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5" name="Oval 3914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6" name="Oval 3915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7" name="Oval 3916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8" name="Oval 3917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19" name="Oval 3918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0" name="Oval 3919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1" name="Oval 3920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2" name="Oval 3921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3" name="Oval 3922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4" name="Oval 3923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5" name="Oval 3924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6" name="Oval 3925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7" name="Oval 3926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8" name="Oval 3927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29" name="Oval 3928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0" name="Oval 3929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1" name="Oval 3930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2" name="Oval 3931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3" name="Oval 3932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4" name="Oval 3933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5" name="Oval 3934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6" name="Oval 3935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7" name="Oval 3936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8" name="Oval 3937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39" name="Oval 3938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0" name="Oval 3939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1" name="Oval 3940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2" name="Oval 3941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3" name="Oval 3942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4" name="Oval 3943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5" name="Oval 3944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6" name="Oval 3945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7" name="Oval 3946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8" name="Oval 3947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49" name="Oval 3948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0" name="Oval 3949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1" name="Oval 3950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2" name="Oval 3951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3" name="Oval 3952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4" name="Oval 3953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5" name="Oval 3954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6" name="Oval 3955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7" name="Oval 3956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8" name="Oval 3957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59" name="Oval 3958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0" name="Oval 3959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1" name="Oval 3960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2" name="Oval 3961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3" name="Oval 3962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4" name="Oval 3963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5" name="Oval 3964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6" name="Oval 3965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7" name="Oval 3966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8" name="Oval 3967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69" name="Oval 3968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0" name="Oval 3969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1" name="Oval 3970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2" name="Oval 3971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3" name="Oval 3972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4" name="Oval 3973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5" name="Oval 3974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6" name="Oval 3975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7" name="Oval 3976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8" name="Oval 3977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79" name="Oval 3978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0" name="Oval 3979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1" name="Oval 3980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2" name="Oval 3981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3" name="Oval 3982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4" name="Oval 3983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5" name="Oval 3984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6" name="Oval 3985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7" name="Oval 3986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8" name="Oval 3987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89" name="Oval 3988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0" name="Oval 3989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3991" name="Oval 3990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4419" name="Group 766"/>
            <p:cNvGrpSpPr/>
            <p:nvPr/>
          </p:nvGrpSpPr>
          <p:grpSpPr>
            <a:xfrm rot="20497895">
              <a:off x="11395721" y="10346319"/>
              <a:ext cx="1394408" cy="1525661"/>
              <a:chOff x="7471603" y="1639198"/>
              <a:chExt cx="1394408" cy="1525661"/>
            </a:xfrm>
          </p:grpSpPr>
          <p:grpSp>
            <p:nvGrpSpPr>
              <p:cNvPr id="4420" name="Group 4419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4853" name="Oval 4852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4" name="Oval 4853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5" name="Oval 4854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6" name="Oval 4855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7" name="Oval 4856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8" name="Oval 4857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59" name="Oval 4858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0" name="Oval 4859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1" name="Oval 4860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2" name="Oval 4861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3" name="Oval 4862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4" name="Oval 4863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5" name="Oval 4864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6" name="Oval 4865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7" name="Oval 4866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8" name="Oval 4867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69" name="Oval 4868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0" name="Oval 4869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1" name="Oval 4870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2" name="Oval 4871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3" name="Oval 4872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4" name="Oval 4873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5" name="Oval 4874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6" name="Oval 4875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7" name="Oval 4876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8" name="Oval 4877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79" name="Oval 4878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0" name="Oval 4879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1" name="Oval 4880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2" name="Oval 4881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3" name="Oval 4882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4" name="Oval 4883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5" name="Oval 4884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6" name="Oval 4885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7" name="Oval 4886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8" name="Oval 4887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89" name="Oval 4888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0" name="Oval 4889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1" name="Oval 4890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2" name="Oval 4891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3" name="Oval 4892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4" name="Oval 4893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5" name="Oval 4894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6" name="Oval 4895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7" name="Oval 4896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8" name="Oval 4897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899" name="Oval 4898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0" name="Oval 4899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1" name="Oval 4900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2" name="Oval 4901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3" name="Oval 4902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4" name="Oval 4903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5" name="Oval 4904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6" name="Oval 4905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7" name="Oval 4906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8" name="Oval 4907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09" name="Oval 4908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0" name="Oval 4909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1" name="Oval 4910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2" name="Oval 4911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3" name="Oval 4912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4" name="Oval 4913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5" name="Oval 4914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6" name="Oval 4915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7" name="Oval 4916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8" name="Oval 4917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9" name="Oval 4918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0" name="Oval 4919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1" name="Oval 4920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2" name="Oval 4921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3" name="Oval 4922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4" name="Oval 4923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5" name="Oval 4924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6" name="Oval 4925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7" name="Oval 4926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8" name="Oval 4927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29" name="Oval 4928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0" name="Oval 4929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1" name="Oval 4930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2" name="Oval 4931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3" name="Oval 4932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4" name="Oval 4933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5" name="Oval 4934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6" name="Oval 4935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37" name="Oval 4936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421" name="Group 4420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4681" name="Group 4680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768" name="Oval 4767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9" name="Oval 4768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0" name="Oval 4769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1" name="Oval 4770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2" name="Oval 4771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3" name="Oval 4772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4" name="Oval 4773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5" name="Oval 4774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6" name="Oval 4775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7" name="Oval 4776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8" name="Oval 4777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79" name="Oval 4778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0" name="Oval 4779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1" name="Oval 4780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2" name="Oval 4781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3" name="Oval 4782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4" name="Oval 4783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5" name="Oval 4784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6" name="Oval 4785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7" name="Oval 4786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8" name="Oval 4787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89" name="Oval 4788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0" name="Oval 4789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1" name="Oval 4790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2" name="Oval 4791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3" name="Oval 4792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4" name="Oval 4793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5" name="Oval 4794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6" name="Oval 4795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7" name="Oval 4796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8" name="Oval 4797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99" name="Oval 4798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0" name="Oval 4799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1" name="Oval 4800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2" name="Oval 4801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3" name="Oval 4802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4" name="Oval 4803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5" name="Oval 4804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6" name="Oval 4805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7" name="Oval 4806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8" name="Oval 4807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09" name="Oval 4808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0" name="Oval 4809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1" name="Oval 4810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2" name="Oval 4811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3" name="Oval 4812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4" name="Oval 4813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5" name="Oval 4814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6" name="Oval 4815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7" name="Oval 4816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8" name="Oval 4817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19" name="Oval 4818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0" name="Oval 4819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1" name="Oval 4820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2" name="Oval 4821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3" name="Oval 4822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4" name="Oval 4823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5" name="Oval 4824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6" name="Oval 4825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7" name="Oval 4826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8" name="Oval 4827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29" name="Oval 4828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0" name="Oval 4829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1" name="Oval 4830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2" name="Oval 4831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3" name="Oval 4832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4" name="Oval 4833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5" name="Oval 4834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6" name="Oval 4835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7" name="Oval 4836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8" name="Oval 4837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39" name="Oval 4838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0" name="Oval 4839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1" name="Oval 4840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2" name="Oval 4841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3" name="Oval 4842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4" name="Oval 4843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5" name="Oval 4844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6" name="Oval 4845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7" name="Oval 4846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8" name="Oval 4847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49" name="Oval 4848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50" name="Oval 4849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51" name="Oval 4850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852" name="Oval 4851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4682" name="Group 4681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683" name="Oval 4682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4" name="Oval 4683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5" name="Oval 4684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6" name="Oval 4685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7" name="Oval 4686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8" name="Oval 4687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89" name="Oval 4688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0" name="Oval 4689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1" name="Oval 4690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2" name="Oval 4691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3" name="Oval 4692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4" name="Oval 4693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5" name="Oval 4694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6" name="Oval 4695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7" name="Oval 4696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8" name="Oval 4697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699" name="Oval 4698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0" name="Oval 4699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1" name="Oval 4700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2" name="Oval 4701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3" name="Oval 4702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4" name="Oval 4703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5" name="Oval 4704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6" name="Oval 4705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7" name="Oval 4706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8" name="Oval 4707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09" name="Oval 4708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0" name="Oval 4709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1" name="Oval 4710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2" name="Oval 4711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3" name="Oval 4712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4" name="Oval 4713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5" name="Oval 4714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6" name="Oval 4715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7" name="Oval 4716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8" name="Oval 4717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19" name="Oval 4718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0" name="Oval 4719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1" name="Oval 4720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2" name="Oval 4721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3" name="Oval 4722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4" name="Oval 4723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5" name="Oval 4724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6" name="Oval 4725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7" name="Oval 4726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8" name="Oval 4727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29" name="Oval 4728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0" name="Oval 4729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1" name="Oval 4730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2" name="Oval 4731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3" name="Oval 4732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4" name="Oval 4733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5" name="Oval 4734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6" name="Oval 4735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7" name="Oval 4736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8" name="Oval 4737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39" name="Oval 4738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0" name="Oval 4739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1" name="Oval 4740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2" name="Oval 4741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3" name="Oval 4742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4" name="Oval 4743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5" name="Oval 4744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6" name="Oval 4745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7" name="Oval 4746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8" name="Oval 4747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49" name="Oval 4748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0" name="Oval 4749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1" name="Oval 4750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2" name="Oval 4751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3" name="Oval 4752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4" name="Oval 4753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5" name="Oval 4754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6" name="Oval 4755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7" name="Oval 4756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8" name="Oval 4757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59" name="Oval 4758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0" name="Oval 4759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1" name="Oval 4760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2" name="Oval 4761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3" name="Oval 4762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4" name="Oval 4763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5" name="Oval 4764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6" name="Oval 4765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767" name="Oval 4766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4422" name="Group 4421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4596" name="Oval 4595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97" name="Oval 4596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98" name="Oval 4597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99" name="Oval 4598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0" name="Oval 4599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1" name="Oval 4600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2" name="Oval 4601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3" name="Oval 4602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4" name="Oval 4603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5" name="Oval 4604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6" name="Oval 4605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7" name="Oval 4606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8" name="Oval 4607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09" name="Oval 4608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0" name="Oval 4609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1" name="Oval 4610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2" name="Oval 4611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3" name="Oval 4612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4" name="Oval 4613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5" name="Oval 4614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6" name="Oval 4615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7" name="Oval 4616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8" name="Oval 4617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19" name="Oval 4618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0" name="Oval 4619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1" name="Oval 4620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2" name="Oval 4621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3" name="Oval 4622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4" name="Oval 4623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5" name="Oval 4624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6" name="Oval 4625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7" name="Oval 4626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8" name="Oval 4627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29" name="Oval 4628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0" name="Oval 4629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1" name="Oval 4630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2" name="Oval 4631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3" name="Oval 4632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4" name="Oval 4633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5" name="Oval 4634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6" name="Oval 4635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7" name="Oval 4636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8" name="Oval 4637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39" name="Oval 4638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0" name="Oval 4639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1" name="Oval 4640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2" name="Oval 4641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3" name="Oval 4642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4" name="Oval 4643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5" name="Oval 4644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6" name="Oval 4645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7" name="Oval 4646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8" name="Oval 4647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49" name="Oval 4648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0" name="Oval 4649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1" name="Oval 4650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2" name="Oval 4651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3" name="Oval 4652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4" name="Oval 4653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5" name="Oval 4654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6" name="Oval 4655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7" name="Oval 4656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8" name="Oval 4657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59" name="Oval 4658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0" name="Oval 4659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1" name="Oval 4660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2" name="Oval 4661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3" name="Oval 4662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4" name="Oval 4663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5" name="Oval 4664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6" name="Oval 4665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7" name="Oval 4666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8" name="Oval 4667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69" name="Oval 4668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0" name="Oval 4669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1" name="Oval 4670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2" name="Oval 4671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3" name="Oval 4672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4" name="Oval 4673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5" name="Oval 4674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6" name="Oval 4675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7" name="Oval 4676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8" name="Oval 4677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79" name="Oval 4678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680" name="Oval 4679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423" name="Group 4422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4424" name="Group 4423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511" name="Oval 4510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2" name="Oval 4511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3" name="Oval 4512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4" name="Oval 4513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5" name="Oval 4514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6" name="Oval 4515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7" name="Oval 4516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8" name="Oval 4517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9" name="Oval 4518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0" name="Oval 4519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1" name="Oval 4520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2" name="Oval 4521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3" name="Oval 4522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4" name="Oval 4523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5" name="Oval 4524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6" name="Oval 4525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7" name="Oval 4526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8" name="Oval 4527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29" name="Oval 4528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0" name="Oval 4529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1" name="Oval 4530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2" name="Oval 4531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3" name="Oval 4532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4" name="Oval 4533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5" name="Oval 4534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6" name="Oval 4535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7" name="Oval 4536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8" name="Oval 4537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39" name="Oval 4538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0" name="Oval 4539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1" name="Oval 4540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2" name="Oval 4541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3" name="Oval 4542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4" name="Oval 4543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5" name="Oval 4544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6" name="Oval 4545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7" name="Oval 4546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8" name="Oval 4547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49" name="Oval 4548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0" name="Oval 4549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1" name="Oval 4550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2" name="Oval 4551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3" name="Oval 4552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4" name="Oval 4553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5" name="Oval 4554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6" name="Oval 4555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7" name="Oval 4556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8" name="Oval 4557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59" name="Oval 4558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0" name="Oval 4559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1" name="Oval 4560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2" name="Oval 4561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3" name="Oval 4562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4" name="Oval 4563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5" name="Oval 4564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6" name="Oval 4565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7" name="Oval 4566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8" name="Oval 4567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69" name="Oval 4568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0" name="Oval 4569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1" name="Oval 4570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2" name="Oval 4571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3" name="Oval 4572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4" name="Oval 4573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5" name="Oval 4574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6" name="Oval 4575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7" name="Oval 4576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8" name="Oval 4577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79" name="Oval 4578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0" name="Oval 4579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1" name="Oval 4580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2" name="Oval 4581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3" name="Oval 4582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4" name="Oval 4583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5" name="Oval 4584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6" name="Oval 4585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7" name="Oval 4586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8" name="Oval 4587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89" name="Oval 4588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0" name="Oval 4589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1" name="Oval 4590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2" name="Oval 4591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3" name="Oval 4592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4" name="Oval 4593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95" name="Oval 4594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4425" name="Group 4424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426" name="Oval 4425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27" name="Oval 4426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28" name="Oval 4427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29" name="Oval 4428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0" name="Oval 4429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1" name="Oval 4430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2" name="Oval 4431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3" name="Oval 4432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4" name="Oval 4433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5" name="Oval 4434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6" name="Oval 4435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7" name="Oval 4436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8" name="Oval 4437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39" name="Oval 4438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0" name="Oval 4439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1" name="Oval 4440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2" name="Oval 4441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3" name="Oval 4442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4" name="Oval 4443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5" name="Oval 4444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6" name="Oval 4445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7" name="Oval 4446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8" name="Oval 4447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49" name="Oval 4448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0" name="Oval 4449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1" name="Oval 4450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2" name="Oval 4451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3" name="Oval 4452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4" name="Oval 4453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5" name="Oval 4454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6" name="Oval 4455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7" name="Oval 4456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8" name="Oval 4457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59" name="Oval 4458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0" name="Oval 4459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1" name="Oval 4460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2" name="Oval 4461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3" name="Oval 4462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4" name="Oval 4463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5" name="Oval 4464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6" name="Oval 4465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7" name="Oval 4466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8" name="Oval 4467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69" name="Oval 4468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0" name="Oval 4469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1" name="Oval 4470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2" name="Oval 4471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3" name="Oval 4472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4" name="Oval 4473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5" name="Oval 4474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6" name="Oval 4475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7" name="Oval 4476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8" name="Oval 4477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79" name="Oval 4478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0" name="Oval 4479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1" name="Oval 4480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2" name="Oval 4481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3" name="Oval 4482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4" name="Oval 4483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5" name="Oval 4484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6" name="Oval 4485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7" name="Oval 4486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8" name="Oval 4487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89" name="Oval 4488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0" name="Oval 4489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1" name="Oval 4490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2" name="Oval 4491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3" name="Oval 4492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4" name="Oval 4493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5" name="Oval 4494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6" name="Oval 4495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7" name="Oval 4496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8" name="Oval 4497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499" name="Oval 4498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0" name="Oval 4499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1" name="Oval 4500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2" name="Oval 4501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3" name="Oval 4502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4" name="Oval 4503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5" name="Oval 4504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6" name="Oval 4505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7" name="Oval 4506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8" name="Oval 4507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09" name="Oval 4508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510" name="Oval 4509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4938" name="Group 766"/>
            <p:cNvGrpSpPr/>
            <p:nvPr/>
          </p:nvGrpSpPr>
          <p:grpSpPr>
            <a:xfrm rot="20497895">
              <a:off x="11967222" y="3996319"/>
              <a:ext cx="1394408" cy="1525661"/>
              <a:chOff x="7471603" y="1639198"/>
              <a:chExt cx="1394408" cy="1525661"/>
            </a:xfrm>
          </p:grpSpPr>
          <p:grpSp>
            <p:nvGrpSpPr>
              <p:cNvPr id="4939" name="Group 4938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5372" name="Oval 5371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3" name="Oval 5372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4" name="Oval 5373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5" name="Oval 5374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6" name="Oval 5375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7" name="Oval 5376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8" name="Oval 5377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79" name="Oval 5378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0" name="Oval 5379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1" name="Oval 5380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2" name="Oval 5381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3" name="Oval 5382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4" name="Oval 5383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5" name="Oval 5384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6" name="Oval 5385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7" name="Oval 5386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8" name="Oval 5387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89" name="Oval 5388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0" name="Oval 5389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1" name="Oval 5390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2" name="Oval 5391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3" name="Oval 5392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4" name="Oval 5393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5" name="Oval 5394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6" name="Oval 5395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7" name="Oval 5396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8" name="Oval 5397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99" name="Oval 5398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0" name="Oval 5399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1" name="Oval 5400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2" name="Oval 5401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3" name="Oval 5402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4" name="Oval 5403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5" name="Oval 5404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6" name="Oval 5405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7" name="Oval 5406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8" name="Oval 5407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09" name="Oval 5408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0" name="Oval 5409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1" name="Oval 5410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2" name="Oval 5411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3" name="Oval 5412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4" name="Oval 5413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5" name="Oval 5414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6" name="Oval 5415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7" name="Oval 5416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8" name="Oval 5417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19" name="Oval 5418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0" name="Oval 5419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1" name="Oval 5420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2" name="Oval 5421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3" name="Oval 5422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4" name="Oval 5423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5" name="Oval 5424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6" name="Oval 5425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7" name="Oval 5426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8" name="Oval 5427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29" name="Oval 5428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0" name="Oval 5429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1" name="Oval 5430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2" name="Oval 5431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3" name="Oval 5432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4" name="Oval 5433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5" name="Oval 5434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6" name="Oval 5435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7" name="Oval 5436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8" name="Oval 5437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39" name="Oval 5438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0" name="Oval 5439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1" name="Oval 5440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2" name="Oval 5441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3" name="Oval 5442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4" name="Oval 5443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5" name="Oval 5444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6" name="Oval 5445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7" name="Oval 5446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8" name="Oval 5447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49" name="Oval 5448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0" name="Oval 5449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1" name="Oval 5450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2" name="Oval 5451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3" name="Oval 5452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4" name="Oval 5453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5" name="Oval 5454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6" name="Oval 5455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940" name="Group 4939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5200" name="Group 5199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287" name="Oval 5286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8" name="Oval 5287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9" name="Oval 5288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0" name="Oval 5289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1" name="Oval 5290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2" name="Oval 5291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3" name="Oval 5292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4" name="Oval 5293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5" name="Oval 5294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6" name="Oval 5295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7" name="Oval 5296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8" name="Oval 5297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99" name="Oval 5298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0" name="Oval 5299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1" name="Oval 5300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2" name="Oval 5301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3" name="Oval 5302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4" name="Oval 5303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5" name="Oval 5304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6" name="Oval 5305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7" name="Oval 5306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8" name="Oval 5307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09" name="Oval 5308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0" name="Oval 5309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1" name="Oval 5310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2" name="Oval 5311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3" name="Oval 5312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4" name="Oval 5313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5" name="Oval 5314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6" name="Oval 5315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7" name="Oval 5316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8" name="Oval 5317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19" name="Oval 5318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0" name="Oval 5319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1" name="Oval 5320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2" name="Oval 5321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3" name="Oval 5322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4" name="Oval 5323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5" name="Oval 5324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6" name="Oval 5325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7" name="Oval 5326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8" name="Oval 5327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9" name="Oval 5328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0" name="Oval 5329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1" name="Oval 5330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2" name="Oval 5331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3" name="Oval 5332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4" name="Oval 5333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5" name="Oval 5334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6" name="Oval 5335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7" name="Oval 5336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8" name="Oval 5337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39" name="Oval 5338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0" name="Oval 5339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1" name="Oval 5340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2" name="Oval 5341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3" name="Oval 5342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4" name="Oval 5343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5" name="Oval 5344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6" name="Oval 5345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7" name="Oval 5346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8" name="Oval 5347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49" name="Oval 5348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0" name="Oval 5349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1" name="Oval 5350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2" name="Oval 5351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3" name="Oval 5352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4" name="Oval 5353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5" name="Oval 5354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6" name="Oval 5355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7" name="Oval 5356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8" name="Oval 5357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59" name="Oval 5358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0" name="Oval 5359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1" name="Oval 5360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2" name="Oval 5361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3" name="Oval 5362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4" name="Oval 5363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5" name="Oval 5364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6" name="Oval 5365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7" name="Oval 5366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8" name="Oval 5367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69" name="Oval 5368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70" name="Oval 5369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71" name="Oval 5370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5201" name="Group 5200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202" name="Oval 5201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3" name="Oval 5202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4" name="Oval 5203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5" name="Oval 5204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6" name="Oval 5205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7" name="Oval 5206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8" name="Oval 5207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09" name="Oval 5208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0" name="Oval 5209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1" name="Oval 5210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2" name="Oval 5211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3" name="Oval 5212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4" name="Oval 5213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5" name="Oval 5214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6" name="Oval 5215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7" name="Oval 5216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8" name="Oval 5217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19" name="Oval 5218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0" name="Oval 5219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1" name="Oval 5220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2" name="Oval 5221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3" name="Oval 5222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4" name="Oval 5223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5" name="Oval 5224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6" name="Oval 5225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7" name="Oval 5226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8" name="Oval 5227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29" name="Oval 5228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0" name="Oval 5229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1" name="Oval 5230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2" name="Oval 5231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3" name="Oval 5232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4" name="Oval 5233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5" name="Oval 5234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6" name="Oval 5235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7" name="Oval 5236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8" name="Oval 5237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39" name="Oval 5238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0" name="Oval 5239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1" name="Oval 5240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2" name="Oval 5241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3" name="Oval 5242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4" name="Oval 5243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5" name="Oval 5244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6" name="Oval 5245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7" name="Oval 5246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8" name="Oval 5247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49" name="Oval 5248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0" name="Oval 5249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1" name="Oval 5250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2" name="Oval 5251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3" name="Oval 5252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4" name="Oval 5253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5" name="Oval 5254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6" name="Oval 5255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7" name="Oval 5256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8" name="Oval 5257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59" name="Oval 5258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0" name="Oval 5259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1" name="Oval 5260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2" name="Oval 5261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3" name="Oval 5262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4" name="Oval 5263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5" name="Oval 5264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6" name="Oval 5265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7" name="Oval 5266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8" name="Oval 5267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69" name="Oval 5268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0" name="Oval 5269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1" name="Oval 5270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2" name="Oval 5271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3" name="Oval 5272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4" name="Oval 5273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5" name="Oval 5274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6" name="Oval 5275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7" name="Oval 5276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8" name="Oval 5277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79" name="Oval 5278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0" name="Oval 5279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1" name="Oval 5280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2" name="Oval 5281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3" name="Oval 5282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4" name="Oval 5283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5" name="Oval 5284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286" name="Oval 5285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4941" name="Group 4940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5115" name="Oval 5114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16" name="Oval 5115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17" name="Oval 5116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18" name="Oval 5117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19" name="Oval 5118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0" name="Oval 5119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1" name="Oval 5120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2" name="Oval 5121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3" name="Oval 5122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4" name="Oval 5123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5" name="Oval 5124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6" name="Oval 5125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7" name="Oval 5126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8" name="Oval 5127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9" name="Oval 5128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0" name="Oval 5129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1" name="Oval 5130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2" name="Oval 5131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3" name="Oval 5132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4" name="Oval 5133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5" name="Oval 5134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6" name="Oval 5135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7" name="Oval 5136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8" name="Oval 5137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39" name="Oval 5138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0" name="Oval 5139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1" name="Oval 5140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2" name="Oval 5141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3" name="Oval 5142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4" name="Oval 5143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5" name="Oval 5144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6" name="Oval 5145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7" name="Oval 5146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8" name="Oval 5147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49" name="Oval 5148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0" name="Oval 5149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1" name="Oval 5150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2" name="Oval 5151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3" name="Oval 5152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4" name="Oval 5153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5" name="Oval 5154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6" name="Oval 5155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7" name="Oval 5156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8" name="Oval 5157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9" name="Oval 5158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0" name="Oval 5159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1" name="Oval 5160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2" name="Oval 5161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3" name="Oval 5162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4" name="Oval 5163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5" name="Oval 5164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6" name="Oval 5165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7" name="Oval 5166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8" name="Oval 5167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9" name="Oval 5168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0" name="Oval 5169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1" name="Oval 5170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2" name="Oval 5171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3" name="Oval 5172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4" name="Oval 5173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5" name="Oval 5174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6" name="Oval 5175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7" name="Oval 5176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8" name="Oval 5177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79" name="Oval 5178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0" name="Oval 5179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1" name="Oval 5180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2" name="Oval 5181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3" name="Oval 5182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4" name="Oval 5183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5" name="Oval 5184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6" name="Oval 5185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7" name="Oval 5186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8" name="Oval 5187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89" name="Oval 5188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0" name="Oval 5189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1" name="Oval 5190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2" name="Oval 5191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3" name="Oval 5192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4" name="Oval 5193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5" name="Oval 5194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6" name="Oval 5195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7" name="Oval 5196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8" name="Oval 5197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99" name="Oval 5198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942" name="Group 4941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4943" name="Group 4942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030" name="Oval 5029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1" name="Oval 5030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2" name="Oval 5031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3" name="Oval 5032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4" name="Oval 5033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5" name="Oval 5034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6" name="Oval 5035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7" name="Oval 5036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8" name="Oval 5037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9" name="Oval 5038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0" name="Oval 5039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1" name="Oval 5040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2" name="Oval 5041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3" name="Oval 5042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4" name="Oval 5043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5" name="Oval 5044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6" name="Oval 5045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7" name="Oval 5046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8" name="Oval 5047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49" name="Oval 5048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0" name="Oval 5049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1" name="Oval 5050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2" name="Oval 5051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3" name="Oval 5052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4" name="Oval 5053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5" name="Oval 5054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6" name="Oval 5055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7" name="Oval 5056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8" name="Oval 5057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59" name="Oval 5058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0" name="Oval 5059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1" name="Oval 5060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2" name="Oval 5061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3" name="Oval 5062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4" name="Oval 5063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5" name="Oval 5064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6" name="Oval 5065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7" name="Oval 5066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8" name="Oval 5067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69" name="Oval 5068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0" name="Oval 5069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1" name="Oval 5070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2" name="Oval 5071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3" name="Oval 5072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4" name="Oval 5073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5" name="Oval 5074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6" name="Oval 5075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7" name="Oval 5076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8" name="Oval 5077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79" name="Oval 5078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0" name="Oval 5079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1" name="Oval 5080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2" name="Oval 5081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3" name="Oval 5082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4" name="Oval 5083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5" name="Oval 5084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6" name="Oval 5085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7" name="Oval 5086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8" name="Oval 5087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89" name="Oval 5088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0" name="Oval 5089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1" name="Oval 5090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2" name="Oval 5091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3" name="Oval 5092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4" name="Oval 5093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5" name="Oval 5094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6" name="Oval 5095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7" name="Oval 5096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8" name="Oval 5097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99" name="Oval 5098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0" name="Oval 5099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1" name="Oval 5100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2" name="Oval 5101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3" name="Oval 5102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4" name="Oval 5103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5" name="Oval 5104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6" name="Oval 5105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7" name="Oval 5106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8" name="Oval 5107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09" name="Oval 5108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10" name="Oval 5109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11" name="Oval 5110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12" name="Oval 5111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13" name="Oval 5112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114" name="Oval 5113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4944" name="Group 4943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4945" name="Oval 4944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46" name="Oval 4945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47" name="Oval 4946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48" name="Oval 4947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49" name="Oval 4948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0" name="Oval 4949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1" name="Oval 4950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2" name="Oval 4951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3" name="Oval 4952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4" name="Oval 4953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5" name="Oval 4954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6" name="Oval 4955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7" name="Oval 4956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8" name="Oval 4957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59" name="Oval 4958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0" name="Oval 4959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1" name="Oval 4960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2" name="Oval 4961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3" name="Oval 4962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4" name="Oval 4963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5" name="Oval 4964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6" name="Oval 4965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7" name="Oval 4966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8" name="Oval 4967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69" name="Oval 4968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0" name="Oval 4969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1" name="Oval 4970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2" name="Oval 4971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3" name="Oval 4972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4" name="Oval 4973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5" name="Oval 4974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6" name="Oval 4975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7" name="Oval 4976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8" name="Oval 4977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79" name="Oval 4978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0" name="Oval 4979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1" name="Oval 4980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2" name="Oval 4981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3" name="Oval 4982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4" name="Oval 4983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5" name="Oval 4984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6" name="Oval 4985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7" name="Oval 4986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8" name="Oval 4987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89" name="Oval 4988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0" name="Oval 4989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1" name="Oval 4990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2" name="Oval 4991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3" name="Oval 4992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4" name="Oval 4993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5" name="Oval 4994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6" name="Oval 4995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7" name="Oval 4996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8" name="Oval 4997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999" name="Oval 4998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0" name="Oval 4999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1" name="Oval 5000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2" name="Oval 5001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3" name="Oval 5002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4" name="Oval 5003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5" name="Oval 5004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6" name="Oval 5005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7" name="Oval 5006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8" name="Oval 5007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09" name="Oval 5008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0" name="Oval 5009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1" name="Oval 5010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2" name="Oval 5011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3" name="Oval 5012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4" name="Oval 5013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5" name="Oval 5014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6" name="Oval 5015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7" name="Oval 5016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8" name="Oval 5017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19" name="Oval 5018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0" name="Oval 5019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1" name="Oval 5020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2" name="Oval 5021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3" name="Oval 5022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4" name="Oval 5023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5" name="Oval 5024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6" name="Oval 5025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7" name="Oval 5026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8" name="Oval 5027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29" name="Oval 5028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5457" name="Group 766"/>
            <p:cNvGrpSpPr/>
            <p:nvPr/>
          </p:nvGrpSpPr>
          <p:grpSpPr>
            <a:xfrm rot="20497895">
              <a:off x="803921" y="10924168"/>
              <a:ext cx="1394408" cy="1525661"/>
              <a:chOff x="7471603" y="1639198"/>
              <a:chExt cx="1394408" cy="1525661"/>
            </a:xfrm>
          </p:grpSpPr>
          <p:grpSp>
            <p:nvGrpSpPr>
              <p:cNvPr id="5458" name="Group 5457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5891" name="Oval 5890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2" name="Oval 5891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3" name="Oval 5892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4" name="Oval 5893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5" name="Oval 5894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6" name="Oval 5895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7" name="Oval 5896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8" name="Oval 5897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899" name="Oval 5898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0" name="Oval 5899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1" name="Oval 5900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2" name="Oval 5901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3" name="Oval 5902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4" name="Oval 5903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5" name="Oval 5904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6" name="Oval 5905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7" name="Oval 5906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8" name="Oval 5907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09" name="Oval 5908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0" name="Oval 5909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1" name="Oval 5910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2" name="Oval 5911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3" name="Oval 5912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4" name="Oval 5913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5" name="Oval 5914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6" name="Oval 5915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7" name="Oval 5916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8" name="Oval 5917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19" name="Oval 5918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0" name="Oval 5919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1" name="Oval 5920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2" name="Oval 5921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3" name="Oval 5922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4" name="Oval 5923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5" name="Oval 5924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6" name="Oval 5925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7" name="Oval 5926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8" name="Oval 5927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29" name="Oval 5928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0" name="Oval 5929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1" name="Oval 5930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2" name="Oval 5931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3" name="Oval 5932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4" name="Oval 5933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5" name="Oval 5934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6" name="Oval 5935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7" name="Oval 5936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8" name="Oval 5937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39" name="Oval 5938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0" name="Oval 5939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1" name="Oval 5940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2" name="Oval 5941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3" name="Oval 5942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4" name="Oval 5943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5" name="Oval 5944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6" name="Oval 5945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7" name="Oval 5946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8" name="Oval 5947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49" name="Oval 5948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0" name="Oval 5949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1" name="Oval 5950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2" name="Oval 5951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3" name="Oval 5952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4" name="Oval 5953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5" name="Oval 5954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6" name="Oval 5955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7" name="Oval 5956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8" name="Oval 5957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59" name="Oval 5958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0" name="Oval 5959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1" name="Oval 5960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2" name="Oval 5961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3" name="Oval 5962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4" name="Oval 5963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5" name="Oval 5964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6" name="Oval 5965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7" name="Oval 5966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8" name="Oval 5967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69" name="Oval 5968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0" name="Oval 5969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1" name="Oval 5970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2" name="Oval 5971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3" name="Oval 5972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4" name="Oval 5973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975" name="Oval 5974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5459" name="Group 5458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5719" name="Group 5718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806" name="Oval 5805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7" name="Oval 5806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8" name="Oval 5807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9" name="Oval 5808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0" name="Oval 5809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1" name="Oval 5810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2" name="Oval 5811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3" name="Oval 5812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4" name="Oval 5813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5" name="Oval 5814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6" name="Oval 5815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7" name="Oval 5816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8" name="Oval 5817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19" name="Oval 5818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0" name="Oval 5819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1" name="Oval 5820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2" name="Oval 5821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3" name="Oval 5822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4" name="Oval 5823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5" name="Oval 5824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6" name="Oval 5825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7" name="Oval 5826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8" name="Oval 5827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29" name="Oval 5828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0" name="Oval 5829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1" name="Oval 5830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2" name="Oval 5831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3" name="Oval 5832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4" name="Oval 5833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5" name="Oval 5834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6" name="Oval 5835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7" name="Oval 5836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8" name="Oval 5837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39" name="Oval 5838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0" name="Oval 5839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1" name="Oval 5840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2" name="Oval 5841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3" name="Oval 5842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4" name="Oval 5843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5" name="Oval 5844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6" name="Oval 5845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7" name="Oval 5846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8" name="Oval 5847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49" name="Oval 5848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0" name="Oval 5849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1" name="Oval 5850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2" name="Oval 5851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3" name="Oval 5852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4" name="Oval 5853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5" name="Oval 5854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6" name="Oval 5855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7" name="Oval 5856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8" name="Oval 5857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59" name="Oval 5858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0" name="Oval 5859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1" name="Oval 5860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2" name="Oval 5861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3" name="Oval 5862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4" name="Oval 5863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5" name="Oval 5864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6" name="Oval 5865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7" name="Oval 5866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8" name="Oval 5867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69" name="Oval 5868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0" name="Oval 5869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1" name="Oval 5870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2" name="Oval 5871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3" name="Oval 5872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4" name="Oval 5873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5" name="Oval 5874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6" name="Oval 5875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7" name="Oval 5876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8" name="Oval 5877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79" name="Oval 5878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0" name="Oval 5879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1" name="Oval 5880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2" name="Oval 5881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3" name="Oval 5882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4" name="Oval 5883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5" name="Oval 5884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6" name="Oval 5885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7" name="Oval 5886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8" name="Oval 5887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89" name="Oval 5888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90" name="Oval 5889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5720" name="Group 5719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721" name="Oval 5720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2" name="Oval 5721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3" name="Oval 5722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4" name="Oval 5723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5" name="Oval 5724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6" name="Oval 5725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7" name="Oval 5726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8" name="Oval 5727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29" name="Oval 5728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0" name="Oval 5729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1" name="Oval 5730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2" name="Oval 5731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3" name="Oval 5732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4" name="Oval 5733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5" name="Oval 5734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6" name="Oval 5735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7" name="Oval 5736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8" name="Oval 5737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39" name="Oval 5738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0" name="Oval 5739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1" name="Oval 5740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2" name="Oval 5741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3" name="Oval 5742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4" name="Oval 5743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5" name="Oval 5744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6" name="Oval 5745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7" name="Oval 5746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8" name="Oval 5747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49" name="Oval 5748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0" name="Oval 5749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1" name="Oval 5750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2" name="Oval 5751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3" name="Oval 5752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4" name="Oval 5753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5" name="Oval 5754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6" name="Oval 5755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7" name="Oval 5756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8" name="Oval 5757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59" name="Oval 5758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0" name="Oval 5759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1" name="Oval 5760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2" name="Oval 5761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3" name="Oval 5762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4" name="Oval 5763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5" name="Oval 5764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6" name="Oval 5765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7" name="Oval 5766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8" name="Oval 5767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69" name="Oval 5768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0" name="Oval 5769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1" name="Oval 5770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2" name="Oval 5771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3" name="Oval 5772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4" name="Oval 5773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5" name="Oval 5774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6" name="Oval 5775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7" name="Oval 5776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8" name="Oval 5777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79" name="Oval 5778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0" name="Oval 5779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1" name="Oval 5780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2" name="Oval 5781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3" name="Oval 5782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4" name="Oval 5783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5" name="Oval 5784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6" name="Oval 5785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7" name="Oval 5786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8" name="Oval 5787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89" name="Oval 5788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0" name="Oval 5789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1" name="Oval 5790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2" name="Oval 5791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3" name="Oval 5792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4" name="Oval 5793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5" name="Oval 5794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6" name="Oval 5795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7" name="Oval 5796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8" name="Oval 5797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799" name="Oval 5798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0" name="Oval 5799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1" name="Oval 5800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2" name="Oval 5801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3" name="Oval 5802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4" name="Oval 5803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805" name="Oval 5804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5460" name="Group 5459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5634" name="Oval 5633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35" name="Oval 5634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36" name="Oval 5635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37" name="Oval 5636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38" name="Oval 5637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39" name="Oval 5638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0" name="Oval 5639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1" name="Oval 5640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2" name="Oval 5641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3" name="Oval 5642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4" name="Oval 5643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5" name="Oval 5644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6" name="Oval 5645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7" name="Oval 5646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8" name="Oval 5647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49" name="Oval 5648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0" name="Oval 5649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1" name="Oval 5650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2" name="Oval 5651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3" name="Oval 5652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4" name="Oval 5653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5" name="Oval 5654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6" name="Oval 5655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7" name="Oval 5656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8" name="Oval 5657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59" name="Oval 5658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0" name="Oval 5659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1" name="Oval 5660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2" name="Oval 5661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3" name="Oval 5662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4" name="Oval 5663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5" name="Oval 5664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6" name="Oval 5665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7" name="Oval 5666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8" name="Oval 5667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69" name="Oval 5668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0" name="Oval 5669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1" name="Oval 5670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2" name="Oval 5671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3" name="Oval 5672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4" name="Oval 5673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5" name="Oval 5674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6" name="Oval 5675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7" name="Oval 5676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8" name="Oval 5677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79" name="Oval 5678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0" name="Oval 5679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1" name="Oval 5680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2" name="Oval 5681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3" name="Oval 5682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4" name="Oval 5683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5" name="Oval 5684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6" name="Oval 5685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7" name="Oval 5686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8" name="Oval 5687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89" name="Oval 5688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0" name="Oval 5689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1" name="Oval 5690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2" name="Oval 5691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3" name="Oval 5692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4" name="Oval 5693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5" name="Oval 5694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6" name="Oval 5695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7" name="Oval 5696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8" name="Oval 5697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699" name="Oval 5698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0" name="Oval 5699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1" name="Oval 5700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2" name="Oval 5701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3" name="Oval 5702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4" name="Oval 5703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5" name="Oval 5704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6" name="Oval 5705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7" name="Oval 5706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8" name="Oval 5707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09" name="Oval 5708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0" name="Oval 5709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1" name="Oval 5710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2" name="Oval 5711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3" name="Oval 5712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4" name="Oval 5713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5" name="Oval 5714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6" name="Oval 5715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7" name="Oval 5716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718" name="Oval 5717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5461" name="Group 5460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5462" name="Group 5461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549" name="Oval 5548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0" name="Oval 5549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1" name="Oval 5550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2" name="Oval 5551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3" name="Oval 5552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4" name="Oval 5553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5" name="Oval 5554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6" name="Oval 5555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7" name="Oval 5556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8" name="Oval 5557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59" name="Oval 5558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0" name="Oval 5559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1" name="Oval 5560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2" name="Oval 5561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3" name="Oval 5562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4" name="Oval 5563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5" name="Oval 5564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6" name="Oval 5565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7" name="Oval 5566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8" name="Oval 5567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69" name="Oval 5568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0" name="Oval 5569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1" name="Oval 5570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2" name="Oval 5571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3" name="Oval 5572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4" name="Oval 5573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5" name="Oval 5574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6" name="Oval 5575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7" name="Oval 5576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8" name="Oval 5577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79" name="Oval 5578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0" name="Oval 5579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1" name="Oval 5580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2" name="Oval 5581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3" name="Oval 5582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4" name="Oval 5583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5" name="Oval 5584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6" name="Oval 5585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7" name="Oval 5586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8" name="Oval 5587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89" name="Oval 5588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0" name="Oval 5589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1" name="Oval 5590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2" name="Oval 5591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3" name="Oval 5592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4" name="Oval 5593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5" name="Oval 5594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6" name="Oval 5595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7" name="Oval 5596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8" name="Oval 5597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99" name="Oval 5598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0" name="Oval 5599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1" name="Oval 5600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2" name="Oval 5601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3" name="Oval 5602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4" name="Oval 5603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5" name="Oval 5604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6" name="Oval 5605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7" name="Oval 5606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8" name="Oval 5607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09" name="Oval 5608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0" name="Oval 5609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1" name="Oval 5610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2" name="Oval 5611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3" name="Oval 5612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4" name="Oval 5613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5" name="Oval 5614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6" name="Oval 5615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7" name="Oval 5616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8" name="Oval 5617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19" name="Oval 5618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0" name="Oval 5619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1" name="Oval 5620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2" name="Oval 5621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3" name="Oval 5622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4" name="Oval 5623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5" name="Oval 5624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6" name="Oval 5625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7" name="Oval 5626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8" name="Oval 5627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29" name="Oval 5628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30" name="Oval 5629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31" name="Oval 5630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32" name="Oval 5631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633" name="Oval 5632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5463" name="Group 5462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464" name="Oval 5463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65" name="Oval 5464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66" name="Oval 5465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67" name="Oval 5466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68" name="Oval 5467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69" name="Oval 5468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0" name="Oval 5469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1" name="Oval 5470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2" name="Oval 5471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3" name="Oval 5472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4" name="Oval 5473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5" name="Oval 5474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6" name="Oval 5475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7" name="Oval 5476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8" name="Oval 5477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79" name="Oval 5478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0" name="Oval 5479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1" name="Oval 5480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2" name="Oval 5481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3" name="Oval 5482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4" name="Oval 5483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5" name="Oval 5484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6" name="Oval 5485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7" name="Oval 5486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8" name="Oval 5487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89" name="Oval 5488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0" name="Oval 5489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1" name="Oval 5490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2" name="Oval 5491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3" name="Oval 5492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4" name="Oval 5493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5" name="Oval 5494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6" name="Oval 5495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7" name="Oval 5496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8" name="Oval 5497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499" name="Oval 5498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0" name="Oval 5499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1" name="Oval 5500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2" name="Oval 5501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3" name="Oval 5502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4" name="Oval 5503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5" name="Oval 5504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6" name="Oval 5505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7" name="Oval 5506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8" name="Oval 5507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09" name="Oval 5508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0" name="Oval 5509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1" name="Oval 5510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2" name="Oval 5511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3" name="Oval 5512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4" name="Oval 5513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5" name="Oval 5514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6" name="Oval 5515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7" name="Oval 5516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8" name="Oval 5517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19" name="Oval 5518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0" name="Oval 5519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1" name="Oval 5520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2" name="Oval 5521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3" name="Oval 5522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4" name="Oval 5523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5" name="Oval 5524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6" name="Oval 5525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7" name="Oval 5526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8" name="Oval 5527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29" name="Oval 5528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0" name="Oval 5529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1" name="Oval 5530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2" name="Oval 5531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3" name="Oval 5532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4" name="Oval 5533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5" name="Oval 5534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6" name="Oval 5535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7" name="Oval 5536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8" name="Oval 5537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39" name="Oval 5538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0" name="Oval 5539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1" name="Oval 5540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2" name="Oval 5541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3" name="Oval 5542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4" name="Oval 5543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5" name="Oval 5544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6" name="Oval 5545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7" name="Oval 5546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548" name="Oval 5547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5976" name="Group 766"/>
            <p:cNvGrpSpPr/>
            <p:nvPr/>
          </p:nvGrpSpPr>
          <p:grpSpPr>
            <a:xfrm rot="20497895">
              <a:off x="8690623" y="14804018"/>
              <a:ext cx="1394408" cy="1525661"/>
              <a:chOff x="7471603" y="1639198"/>
              <a:chExt cx="1394408" cy="1525661"/>
            </a:xfrm>
          </p:grpSpPr>
          <p:grpSp>
            <p:nvGrpSpPr>
              <p:cNvPr id="5977" name="Group 5976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6410" name="Oval 6409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1" name="Oval 6410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2" name="Oval 6411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3" name="Oval 6412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4" name="Oval 6413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5" name="Oval 6414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6" name="Oval 6415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7" name="Oval 6416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8" name="Oval 6417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19" name="Oval 6418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0" name="Oval 6419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1" name="Oval 6420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2" name="Oval 6421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3" name="Oval 6422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4" name="Oval 6423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5" name="Oval 6424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6" name="Oval 6425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7" name="Oval 6426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8" name="Oval 6427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29" name="Oval 6428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0" name="Oval 6429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1" name="Oval 6430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2" name="Oval 6431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3" name="Oval 6432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4" name="Oval 6433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5" name="Oval 6434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6" name="Oval 6435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7" name="Oval 6436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8" name="Oval 6437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39" name="Oval 6438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0" name="Oval 6439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1" name="Oval 6440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2" name="Oval 6441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3" name="Oval 6442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4" name="Oval 6443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5" name="Oval 6444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6" name="Oval 6445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7" name="Oval 6446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8" name="Oval 6447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49" name="Oval 6448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0" name="Oval 6449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1" name="Oval 6450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2" name="Oval 6451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3" name="Oval 6452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4" name="Oval 6453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5" name="Oval 6454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6" name="Oval 6455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7" name="Oval 6456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8" name="Oval 6457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59" name="Oval 6458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0" name="Oval 6459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1" name="Oval 6460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2" name="Oval 6461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3" name="Oval 6462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4" name="Oval 6463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5" name="Oval 6464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6" name="Oval 6465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7" name="Oval 6466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8" name="Oval 6467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69" name="Oval 6468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0" name="Oval 6469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1" name="Oval 6470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2" name="Oval 6471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3" name="Oval 6472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4" name="Oval 6473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5" name="Oval 6474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6" name="Oval 6475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7" name="Oval 6476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8" name="Oval 6477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79" name="Oval 6478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0" name="Oval 6479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1" name="Oval 6480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2" name="Oval 6481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3" name="Oval 6482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4" name="Oval 6483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5" name="Oval 6484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6" name="Oval 6485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7" name="Oval 6486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8" name="Oval 6487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89" name="Oval 6488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90" name="Oval 6489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91" name="Oval 6490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92" name="Oval 6491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93" name="Oval 6492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94" name="Oval 6493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5978" name="Group 5977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6238" name="Group 6237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325" name="Oval 6324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6" name="Oval 6325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7" name="Oval 6326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8" name="Oval 6327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9" name="Oval 6328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0" name="Oval 6329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1" name="Oval 6330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2" name="Oval 6331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3" name="Oval 6332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4" name="Oval 6333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5" name="Oval 6334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6" name="Oval 6335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7" name="Oval 6336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8" name="Oval 6337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39" name="Oval 6338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0" name="Oval 6339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1" name="Oval 6340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2" name="Oval 6341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3" name="Oval 6342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4" name="Oval 6343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5" name="Oval 6344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6" name="Oval 6345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7" name="Oval 6346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8" name="Oval 6347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49" name="Oval 6348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0" name="Oval 6349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1" name="Oval 6350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2" name="Oval 6351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3" name="Oval 6352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4" name="Oval 6353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5" name="Oval 6354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6" name="Oval 6355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7" name="Oval 6356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8" name="Oval 6357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59" name="Oval 6358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0" name="Oval 6359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1" name="Oval 6360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2" name="Oval 6361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3" name="Oval 6362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4" name="Oval 6363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5" name="Oval 6364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6" name="Oval 6365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7" name="Oval 6366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8" name="Oval 6367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69" name="Oval 6368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0" name="Oval 6369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1" name="Oval 6370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2" name="Oval 6371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3" name="Oval 6372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4" name="Oval 6373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5" name="Oval 6374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6" name="Oval 6375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7" name="Oval 6376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8" name="Oval 6377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79" name="Oval 6378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0" name="Oval 6379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1" name="Oval 6380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2" name="Oval 6381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3" name="Oval 6382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4" name="Oval 6383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5" name="Oval 6384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6" name="Oval 6385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7" name="Oval 6386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8" name="Oval 6387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89" name="Oval 6388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0" name="Oval 6389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1" name="Oval 6390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2" name="Oval 6391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3" name="Oval 6392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4" name="Oval 6393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5" name="Oval 6394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6" name="Oval 6395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7" name="Oval 6396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8" name="Oval 6397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99" name="Oval 6398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0" name="Oval 6399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1" name="Oval 6400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2" name="Oval 6401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3" name="Oval 6402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4" name="Oval 6403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5" name="Oval 6404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6" name="Oval 6405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7" name="Oval 6406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8" name="Oval 6407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409" name="Oval 6408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6239" name="Group 6238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240" name="Oval 6239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1" name="Oval 6240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2" name="Oval 6241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3" name="Oval 6242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4" name="Oval 6243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5" name="Oval 6244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6" name="Oval 6245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7" name="Oval 6246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8" name="Oval 6247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49" name="Oval 6248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0" name="Oval 6249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1" name="Oval 6250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2" name="Oval 6251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3" name="Oval 6252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4" name="Oval 6253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5" name="Oval 6254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6" name="Oval 6255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7" name="Oval 6256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8" name="Oval 6257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59" name="Oval 6258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0" name="Oval 6259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1" name="Oval 6260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2" name="Oval 6261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3" name="Oval 6262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4" name="Oval 6263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5" name="Oval 6264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6" name="Oval 6265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7" name="Oval 6266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8" name="Oval 6267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69" name="Oval 6268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0" name="Oval 6269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1" name="Oval 6270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2" name="Oval 6271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3" name="Oval 6272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4" name="Oval 6273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5" name="Oval 6274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6" name="Oval 6275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7" name="Oval 6276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8" name="Oval 6277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79" name="Oval 6278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0" name="Oval 6279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1" name="Oval 6280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2" name="Oval 6281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3" name="Oval 6282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4" name="Oval 6283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5" name="Oval 6284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6" name="Oval 6285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7" name="Oval 6286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8" name="Oval 6287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89" name="Oval 6288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0" name="Oval 6289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1" name="Oval 6290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2" name="Oval 6291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3" name="Oval 6292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4" name="Oval 6293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5" name="Oval 6294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6" name="Oval 6295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7" name="Oval 6296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8" name="Oval 6297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299" name="Oval 6298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0" name="Oval 6299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1" name="Oval 6300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2" name="Oval 6301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3" name="Oval 6302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4" name="Oval 6303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5" name="Oval 6304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6" name="Oval 6305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7" name="Oval 6306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8" name="Oval 6307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09" name="Oval 6308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0" name="Oval 6309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1" name="Oval 6310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2" name="Oval 6311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3" name="Oval 6312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4" name="Oval 6313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5" name="Oval 6314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6" name="Oval 6315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7" name="Oval 6316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8" name="Oval 6317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19" name="Oval 6318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0" name="Oval 6319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1" name="Oval 6320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2" name="Oval 6321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3" name="Oval 6322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324" name="Oval 6323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5979" name="Group 5978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6153" name="Oval 6152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4" name="Oval 6153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5" name="Oval 6154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6" name="Oval 6155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7" name="Oval 6156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8" name="Oval 6157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59" name="Oval 6158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0" name="Oval 6159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1" name="Oval 6160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2" name="Oval 6161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3" name="Oval 6162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4" name="Oval 6163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5" name="Oval 6164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6" name="Oval 6165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7" name="Oval 6166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8" name="Oval 6167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69" name="Oval 6168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0" name="Oval 6169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1" name="Oval 6170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2" name="Oval 6171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3" name="Oval 6172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4" name="Oval 6173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5" name="Oval 6174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6" name="Oval 6175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7" name="Oval 6176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8" name="Oval 6177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79" name="Oval 6178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0" name="Oval 6179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1" name="Oval 6180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2" name="Oval 6181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3" name="Oval 6182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4" name="Oval 6183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5" name="Oval 6184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6" name="Oval 6185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7" name="Oval 6186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8" name="Oval 6187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89" name="Oval 6188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0" name="Oval 6189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1" name="Oval 6190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2" name="Oval 6191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3" name="Oval 6192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4" name="Oval 6193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5" name="Oval 6194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6" name="Oval 6195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7" name="Oval 6196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8" name="Oval 6197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199" name="Oval 6198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0" name="Oval 6199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1" name="Oval 6200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2" name="Oval 6201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3" name="Oval 6202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4" name="Oval 6203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5" name="Oval 6204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6" name="Oval 6205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7" name="Oval 6206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8" name="Oval 6207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09" name="Oval 6208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0" name="Oval 6209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1" name="Oval 6210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2" name="Oval 6211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3" name="Oval 6212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4" name="Oval 6213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5" name="Oval 6214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6" name="Oval 6215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7" name="Oval 6216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8" name="Oval 6217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19" name="Oval 6218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0" name="Oval 6219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1" name="Oval 6220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2" name="Oval 6221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3" name="Oval 6222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4" name="Oval 6223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5" name="Oval 6224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6" name="Oval 6225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7" name="Oval 6226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8" name="Oval 6227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29" name="Oval 6228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0" name="Oval 6229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1" name="Oval 6230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2" name="Oval 6231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3" name="Oval 6232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4" name="Oval 6233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5" name="Oval 6234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6" name="Oval 6235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237" name="Oval 6236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5980" name="Group 5979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5981" name="Group 5980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068" name="Oval 6067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9" name="Oval 6068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0" name="Oval 6069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1" name="Oval 6070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2" name="Oval 6071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3" name="Oval 6072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4" name="Oval 6073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5" name="Oval 6074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6" name="Oval 6075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7" name="Oval 6076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8" name="Oval 6077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79" name="Oval 6078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0" name="Oval 6079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1" name="Oval 6080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2" name="Oval 6081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3" name="Oval 6082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4" name="Oval 6083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5" name="Oval 6084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6" name="Oval 6085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7" name="Oval 6086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8" name="Oval 6087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89" name="Oval 6088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0" name="Oval 6089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1" name="Oval 6090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2" name="Oval 6091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3" name="Oval 6092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4" name="Oval 6093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5" name="Oval 6094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6" name="Oval 6095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7" name="Oval 6096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8" name="Oval 6097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99" name="Oval 6098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0" name="Oval 6099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1" name="Oval 6100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2" name="Oval 6101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3" name="Oval 6102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4" name="Oval 6103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5" name="Oval 6104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6" name="Oval 6105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7" name="Oval 6106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8" name="Oval 6107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09" name="Oval 6108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0" name="Oval 6109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1" name="Oval 6110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2" name="Oval 6111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3" name="Oval 6112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4" name="Oval 6113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5" name="Oval 6114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6" name="Oval 6115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7" name="Oval 6116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8" name="Oval 6117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19" name="Oval 6118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0" name="Oval 6119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1" name="Oval 6120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2" name="Oval 6121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3" name="Oval 6122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4" name="Oval 6123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5" name="Oval 6124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6" name="Oval 6125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7" name="Oval 6126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8" name="Oval 6127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29" name="Oval 6128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0" name="Oval 6129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1" name="Oval 6130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2" name="Oval 6131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3" name="Oval 6132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4" name="Oval 6133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5" name="Oval 6134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6" name="Oval 6135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7" name="Oval 6136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8" name="Oval 6137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39" name="Oval 6138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0" name="Oval 6139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1" name="Oval 6140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2" name="Oval 6141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3" name="Oval 6142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4" name="Oval 6143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5" name="Oval 6144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6" name="Oval 6145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7" name="Oval 6146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8" name="Oval 6147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49" name="Oval 6148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50" name="Oval 6149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51" name="Oval 6150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152" name="Oval 6151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5982" name="Group 5981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5983" name="Oval 5982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4" name="Oval 5983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5" name="Oval 5984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6" name="Oval 5985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7" name="Oval 5986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8" name="Oval 5987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89" name="Oval 5988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0" name="Oval 5989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1" name="Oval 5990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2" name="Oval 5991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3" name="Oval 5992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4" name="Oval 5993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5" name="Oval 5994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6" name="Oval 5995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7" name="Oval 5996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8" name="Oval 5997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99" name="Oval 5998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0" name="Oval 5999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1" name="Oval 6000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2" name="Oval 6001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3" name="Oval 6002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4" name="Oval 6003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5" name="Oval 6004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6" name="Oval 6005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7" name="Oval 6006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8" name="Oval 6007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09" name="Oval 6008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0" name="Oval 6009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1" name="Oval 6010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2" name="Oval 6011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3" name="Oval 6012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4" name="Oval 6013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5" name="Oval 6014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6" name="Oval 6015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7" name="Oval 6016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8" name="Oval 6017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19" name="Oval 6018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0" name="Oval 6019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1" name="Oval 6020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2" name="Oval 6021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3" name="Oval 6022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4" name="Oval 6023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5" name="Oval 6024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6" name="Oval 6025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7" name="Oval 6026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8" name="Oval 6027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29" name="Oval 6028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0" name="Oval 6029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1" name="Oval 6030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2" name="Oval 6031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3" name="Oval 6032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4" name="Oval 6033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5" name="Oval 6034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6" name="Oval 6035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7" name="Oval 6036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8" name="Oval 6037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39" name="Oval 6038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0" name="Oval 6039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1" name="Oval 6040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2" name="Oval 6041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3" name="Oval 6042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4" name="Oval 6043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5" name="Oval 6044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6" name="Oval 6045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7" name="Oval 6046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8" name="Oval 6047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49" name="Oval 6048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0" name="Oval 6049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1" name="Oval 6050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2" name="Oval 6051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3" name="Oval 6052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4" name="Oval 6053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5" name="Oval 6054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6" name="Oval 6055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7" name="Oval 6056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8" name="Oval 6057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59" name="Oval 6058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0" name="Oval 6059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1" name="Oval 6060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2" name="Oval 6061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3" name="Oval 6062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4" name="Oval 6063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5" name="Oval 6064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6" name="Oval 6065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067" name="Oval 6066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6495" name="Group 766"/>
            <p:cNvGrpSpPr/>
            <p:nvPr/>
          </p:nvGrpSpPr>
          <p:grpSpPr>
            <a:xfrm rot="20497895">
              <a:off x="-566577" y="4459868"/>
              <a:ext cx="1394408" cy="1525661"/>
              <a:chOff x="7471603" y="1639198"/>
              <a:chExt cx="1394408" cy="1525661"/>
            </a:xfrm>
          </p:grpSpPr>
          <p:grpSp>
            <p:nvGrpSpPr>
              <p:cNvPr id="6496" name="Group 6495"/>
              <p:cNvGrpSpPr/>
              <p:nvPr/>
            </p:nvGrpSpPr>
            <p:grpSpPr>
              <a:xfrm>
                <a:off x="8004593" y="1639198"/>
                <a:ext cx="349578" cy="702700"/>
                <a:chOff x="9404885" y="1537598"/>
                <a:chExt cx="349578" cy="702700"/>
              </a:xfrm>
            </p:grpSpPr>
            <p:sp>
              <p:nvSpPr>
                <p:cNvPr id="6929" name="Oval 6928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0" name="Oval 6929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1" name="Oval 6930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2" name="Oval 6931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3" name="Oval 6932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4" name="Oval 6933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5" name="Oval 6934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6" name="Oval 6935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7" name="Oval 6936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8" name="Oval 6937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39" name="Oval 6938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0" name="Oval 6939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1" name="Oval 6940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2" name="Oval 6941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3" name="Oval 6942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4" name="Oval 6943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5" name="Oval 6944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6" name="Oval 6945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7" name="Oval 6946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8" name="Oval 6947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49" name="Oval 6948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0" name="Oval 6949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1" name="Oval 6950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2" name="Oval 6951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3" name="Oval 6952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4" name="Oval 6953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5" name="Oval 6954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6" name="Oval 6955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7" name="Oval 6956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8" name="Oval 6957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59" name="Oval 6958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0" name="Oval 6959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1" name="Oval 6960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2" name="Oval 6961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3" name="Oval 6962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4" name="Oval 6963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5" name="Oval 6964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6" name="Oval 6965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7" name="Oval 6966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8" name="Oval 6967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69" name="Oval 6968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0" name="Oval 6969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1" name="Oval 6970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2" name="Oval 6971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3" name="Oval 6972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4" name="Oval 6973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5" name="Oval 6974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6" name="Oval 6975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7" name="Oval 6976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8" name="Oval 6977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79" name="Oval 6978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0" name="Oval 6979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1" name="Oval 6980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2" name="Oval 6981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3" name="Oval 6982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4" name="Oval 6983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5" name="Oval 6984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6" name="Oval 6985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7" name="Oval 6986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8" name="Oval 6987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89" name="Oval 6988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0" name="Oval 6989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1" name="Oval 6990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2" name="Oval 6991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3" name="Oval 6992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4" name="Oval 6993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5" name="Oval 6994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6" name="Oval 6995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7" name="Oval 6996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8" name="Oval 6997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999" name="Oval 6998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0" name="Oval 6999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1" name="Oval 7000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2" name="Oval 7001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3" name="Oval 7002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4" name="Oval 7003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5" name="Oval 7004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6" name="Oval 7005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7" name="Oval 7006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8" name="Oval 7007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09" name="Oval 7008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10" name="Oval 7009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11" name="Oval 7010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12" name="Oval 7011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013" name="Oval 7012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6497" name="Group 6496"/>
              <p:cNvGrpSpPr/>
              <p:nvPr/>
            </p:nvGrpSpPr>
            <p:grpSpPr>
              <a:xfrm>
                <a:off x="8158232" y="2013880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6757" name="Group 6756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844" name="Oval 6843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5" name="Oval 6844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6" name="Oval 6845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7" name="Oval 6846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8" name="Oval 6847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9" name="Oval 6848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0" name="Oval 6849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1" name="Oval 6850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2" name="Oval 6851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3" name="Oval 6852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4" name="Oval 6853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5" name="Oval 6854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6" name="Oval 6855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7" name="Oval 6856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8" name="Oval 6857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59" name="Oval 6858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0" name="Oval 6859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1" name="Oval 6860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2" name="Oval 6861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3" name="Oval 6862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4" name="Oval 6863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5" name="Oval 6864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6" name="Oval 6865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7" name="Oval 6866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8" name="Oval 6867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69" name="Oval 6868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0" name="Oval 6869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1" name="Oval 6870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2" name="Oval 6871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3" name="Oval 6872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4" name="Oval 6873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5" name="Oval 6874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6" name="Oval 6875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7" name="Oval 6876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8" name="Oval 6877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79" name="Oval 6878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0" name="Oval 6879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1" name="Oval 6880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2" name="Oval 6881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3" name="Oval 6882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4" name="Oval 6883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5" name="Oval 6884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6" name="Oval 6885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7" name="Oval 6886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8" name="Oval 6887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89" name="Oval 6888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0" name="Oval 6889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1" name="Oval 6890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2" name="Oval 6891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3" name="Oval 6892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4" name="Oval 6893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5" name="Oval 6894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6" name="Oval 6895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7" name="Oval 6896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8" name="Oval 6897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99" name="Oval 6898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0" name="Oval 6899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1" name="Oval 6900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2" name="Oval 6901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3" name="Oval 6902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4" name="Oval 6903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5" name="Oval 6904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6" name="Oval 6905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7" name="Oval 6906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8" name="Oval 6907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09" name="Oval 6908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0" name="Oval 6909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1" name="Oval 6910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2" name="Oval 6911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3" name="Oval 6912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4" name="Oval 6913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5" name="Oval 6914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6" name="Oval 6915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7" name="Oval 6916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8" name="Oval 6917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19" name="Oval 6918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0" name="Oval 6919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1" name="Oval 6920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2" name="Oval 6921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3" name="Oval 6922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4" name="Oval 6923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5" name="Oval 6924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6" name="Oval 6925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7" name="Oval 6926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928" name="Oval 6927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6758" name="Group 6757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759" name="Oval 6758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0" name="Oval 6759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1" name="Oval 6760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2" name="Oval 6761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3" name="Oval 6762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4" name="Oval 6763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5" name="Oval 6764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6" name="Oval 6765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7" name="Oval 6766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8" name="Oval 6767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9" name="Oval 6768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0" name="Oval 6769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1" name="Oval 6770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2" name="Oval 6771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3" name="Oval 6772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4" name="Oval 6773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5" name="Oval 6774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6" name="Oval 6775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7" name="Oval 6776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8" name="Oval 6777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79" name="Oval 6778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0" name="Oval 6779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1" name="Oval 6780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2" name="Oval 6781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3" name="Oval 6782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4" name="Oval 6783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5" name="Oval 6784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6" name="Oval 6785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7" name="Oval 6786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8" name="Oval 6787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89" name="Oval 6788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0" name="Oval 6789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1" name="Oval 6790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2" name="Oval 6791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3" name="Oval 6792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4" name="Oval 6793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5" name="Oval 6794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6" name="Oval 6795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7" name="Oval 6796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8" name="Oval 6797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99" name="Oval 6798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0" name="Oval 6799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1" name="Oval 6800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2" name="Oval 6801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3" name="Oval 6802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4" name="Oval 6803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5" name="Oval 6804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6" name="Oval 6805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7" name="Oval 6806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8" name="Oval 6807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09" name="Oval 6808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0" name="Oval 6809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1" name="Oval 6810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2" name="Oval 6811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3" name="Oval 6812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4" name="Oval 6813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5" name="Oval 6814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6" name="Oval 6815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7" name="Oval 6816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8" name="Oval 6817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19" name="Oval 6818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0" name="Oval 6819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1" name="Oval 6820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2" name="Oval 6821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3" name="Oval 6822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4" name="Oval 6823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5" name="Oval 6824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6" name="Oval 6825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7" name="Oval 6826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8" name="Oval 6827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29" name="Oval 6828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0" name="Oval 6829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1" name="Oval 6830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2" name="Oval 6831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3" name="Oval 6832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4" name="Oval 6833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5" name="Oval 6834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6" name="Oval 6835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7" name="Oval 6836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8" name="Oval 6837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39" name="Oval 6838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0" name="Oval 6839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1" name="Oval 6840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2" name="Oval 6841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843" name="Oval 6842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6498" name="Group 6497"/>
              <p:cNvGrpSpPr/>
              <p:nvPr/>
            </p:nvGrpSpPr>
            <p:grpSpPr>
              <a:xfrm rot="10972501">
                <a:off x="8004592" y="2462159"/>
                <a:ext cx="349578" cy="702700"/>
                <a:chOff x="9404885" y="1537598"/>
                <a:chExt cx="349578" cy="702700"/>
              </a:xfrm>
            </p:grpSpPr>
            <p:sp>
              <p:nvSpPr>
                <p:cNvPr id="6672" name="Oval 6671"/>
                <p:cNvSpPr/>
                <p:nvPr/>
              </p:nvSpPr>
              <p:spPr>
                <a:xfrm rot="18623832" flipH="1">
                  <a:off x="9538865" y="15375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3" name="Oval 6672"/>
                <p:cNvSpPr/>
                <p:nvPr/>
              </p:nvSpPr>
              <p:spPr>
                <a:xfrm rot="18623832" flipH="1">
                  <a:off x="9573946" y="15375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4" name="Oval 6673"/>
                <p:cNvSpPr/>
                <p:nvPr/>
              </p:nvSpPr>
              <p:spPr>
                <a:xfrm rot="18623832" flipH="1">
                  <a:off x="9561990" y="15808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5" name="Oval 6674"/>
                <p:cNvSpPr/>
                <p:nvPr/>
              </p:nvSpPr>
              <p:spPr>
                <a:xfrm rot="18623832" flipH="1">
                  <a:off x="9573946" y="16131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6" name="Oval 6675"/>
                <p:cNvSpPr/>
                <p:nvPr/>
              </p:nvSpPr>
              <p:spPr>
                <a:xfrm rot="18623832" flipH="1">
                  <a:off x="9569551" y="1638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7" name="Oval 6676"/>
                <p:cNvSpPr/>
                <p:nvPr/>
              </p:nvSpPr>
              <p:spPr>
                <a:xfrm rot="18623832" flipH="1">
                  <a:off x="9594214" y="16154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8" name="Oval 6677"/>
                <p:cNvSpPr/>
                <p:nvPr/>
              </p:nvSpPr>
              <p:spPr>
                <a:xfrm rot="18623832" flipH="1">
                  <a:off x="9626591" y="159598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79" name="Oval 6678"/>
                <p:cNvSpPr/>
                <p:nvPr/>
              </p:nvSpPr>
              <p:spPr>
                <a:xfrm rot="18623832" flipH="1">
                  <a:off x="9658815" y="1593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0" name="Oval 6679"/>
                <p:cNvSpPr/>
                <p:nvPr/>
              </p:nvSpPr>
              <p:spPr>
                <a:xfrm rot="18623832" flipH="1">
                  <a:off x="9658816" y="1608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1" name="Oval 6680"/>
                <p:cNvSpPr/>
                <p:nvPr/>
              </p:nvSpPr>
              <p:spPr>
                <a:xfrm rot="18623832" flipH="1">
                  <a:off x="9638394" y="16387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2" name="Oval 6681"/>
                <p:cNvSpPr/>
                <p:nvPr/>
              </p:nvSpPr>
              <p:spPr>
                <a:xfrm rot="18623832" flipH="1">
                  <a:off x="9595633" y="166024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3" name="Oval 6682"/>
                <p:cNvSpPr/>
                <p:nvPr/>
              </p:nvSpPr>
              <p:spPr>
                <a:xfrm rot="18623832" flipH="1">
                  <a:off x="9567585" y="167604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4" name="Oval 6683"/>
                <p:cNvSpPr/>
                <p:nvPr/>
              </p:nvSpPr>
              <p:spPr>
                <a:xfrm rot="18623832" flipH="1">
                  <a:off x="9571090" y="170827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5" name="Oval 6684"/>
                <p:cNvSpPr/>
                <p:nvPr/>
              </p:nvSpPr>
              <p:spPr>
                <a:xfrm rot="18623832" flipH="1">
                  <a:off x="9569551" y="174049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6" name="Oval 6685"/>
                <p:cNvSpPr/>
                <p:nvPr/>
              </p:nvSpPr>
              <p:spPr>
                <a:xfrm rot="18623832" flipH="1">
                  <a:off x="9573946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7" name="Oval 6686"/>
                <p:cNvSpPr/>
                <p:nvPr/>
              </p:nvSpPr>
              <p:spPr>
                <a:xfrm rot="18623832" flipH="1">
                  <a:off x="9606170" y="1740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8" name="Oval 6687"/>
                <p:cNvSpPr/>
                <p:nvPr/>
              </p:nvSpPr>
              <p:spPr>
                <a:xfrm rot="18623832" flipH="1">
                  <a:off x="9658235" y="17385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89" name="Oval 6688"/>
                <p:cNvSpPr/>
                <p:nvPr/>
              </p:nvSpPr>
              <p:spPr>
                <a:xfrm rot="18623832" flipH="1">
                  <a:off x="9702842" y="173220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0" name="Oval 6689"/>
                <p:cNvSpPr/>
                <p:nvPr/>
              </p:nvSpPr>
              <p:spPr>
                <a:xfrm rot="18623832" flipH="1">
                  <a:off x="9674468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1" name="Oval 6690"/>
                <p:cNvSpPr/>
                <p:nvPr/>
              </p:nvSpPr>
              <p:spPr>
                <a:xfrm rot="18623832" flipH="1">
                  <a:off x="9642244" y="179665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2" name="Oval 6691"/>
                <p:cNvSpPr/>
                <p:nvPr/>
              </p:nvSpPr>
              <p:spPr>
                <a:xfrm rot="18623832" flipH="1">
                  <a:off x="9608737" y="181894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3" name="Oval 6692"/>
                <p:cNvSpPr/>
                <p:nvPr/>
              </p:nvSpPr>
              <p:spPr>
                <a:xfrm rot="18623832" flipH="1">
                  <a:off x="9578851" y="185116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4" name="Oval 6693"/>
                <p:cNvSpPr/>
                <p:nvPr/>
              </p:nvSpPr>
              <p:spPr>
                <a:xfrm rot="18623832" flipH="1">
                  <a:off x="9578852" y="18905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5" name="Oval 6694"/>
                <p:cNvSpPr/>
                <p:nvPr/>
              </p:nvSpPr>
              <p:spPr>
                <a:xfrm rot="18623832" flipH="1">
                  <a:off x="9576511" y="19239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6" name="Oval 6695"/>
                <p:cNvSpPr/>
                <p:nvPr/>
              </p:nvSpPr>
              <p:spPr>
                <a:xfrm rot="18623832" flipH="1">
                  <a:off x="9571601" y="195620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7" name="Oval 6696"/>
                <p:cNvSpPr/>
                <p:nvPr/>
              </p:nvSpPr>
              <p:spPr>
                <a:xfrm rot="18623832" flipH="1">
                  <a:off x="9567412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8" name="Oval 6697"/>
                <p:cNvSpPr/>
                <p:nvPr/>
              </p:nvSpPr>
              <p:spPr>
                <a:xfrm rot="18623832" flipH="1">
                  <a:off x="9603314" y="19562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699" name="Oval 6698"/>
                <p:cNvSpPr/>
                <p:nvPr/>
              </p:nvSpPr>
              <p:spPr>
                <a:xfrm rot="18623832" flipH="1">
                  <a:off x="9638525" y="193118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0" name="Oval 6699"/>
                <p:cNvSpPr/>
                <p:nvPr/>
              </p:nvSpPr>
              <p:spPr>
                <a:xfrm rot="18623832" flipH="1">
                  <a:off x="9667811" y="19156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1" name="Oval 6700"/>
                <p:cNvSpPr/>
                <p:nvPr/>
              </p:nvSpPr>
              <p:spPr>
                <a:xfrm rot="18623832" flipH="1">
                  <a:off x="9691039" y="189895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2" name="Oval 6701"/>
                <p:cNvSpPr/>
                <p:nvPr/>
              </p:nvSpPr>
              <p:spPr>
                <a:xfrm rot="18623832" flipH="1">
                  <a:off x="9708744" y="19282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3" name="Oval 6702"/>
                <p:cNvSpPr/>
                <p:nvPr/>
              </p:nvSpPr>
              <p:spPr>
                <a:xfrm rot="18623832" flipH="1">
                  <a:off x="9672355" y="19474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4" name="Oval 6703"/>
                <p:cNvSpPr/>
                <p:nvPr/>
              </p:nvSpPr>
              <p:spPr>
                <a:xfrm rot="18623832" flipH="1">
                  <a:off x="9633999" y="196165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5" name="Oval 6704"/>
                <p:cNvSpPr/>
                <p:nvPr/>
              </p:nvSpPr>
              <p:spPr>
                <a:xfrm rot="18623832" flipH="1">
                  <a:off x="9599635" y="198014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6" name="Oval 6705"/>
                <p:cNvSpPr/>
                <p:nvPr/>
              </p:nvSpPr>
              <p:spPr>
                <a:xfrm rot="18623832" flipH="1">
                  <a:off x="9578853" y="199563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7" name="Oval 6706"/>
                <p:cNvSpPr/>
                <p:nvPr/>
              </p:nvSpPr>
              <p:spPr>
                <a:xfrm rot="18623832" flipH="1">
                  <a:off x="9574587" y="202785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8" name="Oval 6707"/>
                <p:cNvSpPr/>
                <p:nvPr/>
              </p:nvSpPr>
              <p:spPr>
                <a:xfrm rot="18623832" flipH="1">
                  <a:off x="9603825" y="204459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09" name="Oval 6708"/>
                <p:cNvSpPr/>
                <p:nvPr/>
              </p:nvSpPr>
              <p:spPr>
                <a:xfrm rot="18623832" flipH="1">
                  <a:off x="9638393" y="20608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0" name="Oval 6709"/>
                <p:cNvSpPr/>
                <p:nvPr/>
              </p:nvSpPr>
              <p:spPr>
                <a:xfrm rot="18623832" flipH="1">
                  <a:off x="9610805" y="20966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1" name="Oval 6710"/>
                <p:cNvSpPr/>
                <p:nvPr/>
              </p:nvSpPr>
              <p:spPr>
                <a:xfrm rot="18623832" flipH="1">
                  <a:off x="9593716" y="212890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2" name="Oval 6711"/>
                <p:cNvSpPr/>
                <p:nvPr/>
              </p:nvSpPr>
              <p:spPr>
                <a:xfrm rot="18623832" flipH="1">
                  <a:off x="9591911" y="216235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3" name="Oval 6712"/>
                <p:cNvSpPr/>
                <p:nvPr/>
              </p:nvSpPr>
              <p:spPr>
                <a:xfrm rot="18623832" flipH="1">
                  <a:off x="9595634" y="219457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4" name="Oval 6713"/>
                <p:cNvSpPr/>
                <p:nvPr/>
              </p:nvSpPr>
              <p:spPr>
                <a:xfrm rot="18623832" flipH="1">
                  <a:off x="9555654" y="21945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5" name="Oval 6714"/>
                <p:cNvSpPr/>
                <p:nvPr/>
              </p:nvSpPr>
              <p:spPr>
                <a:xfrm rot="18623832" flipH="1">
                  <a:off x="9555466" y="21611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6" name="Oval 6715"/>
                <p:cNvSpPr/>
                <p:nvPr/>
              </p:nvSpPr>
              <p:spPr>
                <a:xfrm rot="18623832" flipH="1">
                  <a:off x="9555467" y="211824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7" name="Oval 6716"/>
                <p:cNvSpPr/>
                <p:nvPr/>
              </p:nvSpPr>
              <p:spPr>
                <a:xfrm rot="18623832" flipH="1">
                  <a:off x="9523430" y="21172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8" name="Oval 6717"/>
                <p:cNvSpPr/>
                <p:nvPr/>
              </p:nvSpPr>
              <p:spPr>
                <a:xfrm rot="18623832" flipH="1">
                  <a:off x="9491206" y="20979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19" name="Oval 6718"/>
                <p:cNvSpPr/>
                <p:nvPr/>
              </p:nvSpPr>
              <p:spPr>
                <a:xfrm rot="18623832" flipH="1">
                  <a:off x="9506640" y="206702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0" name="Oval 6719"/>
                <p:cNvSpPr/>
                <p:nvPr/>
              </p:nvSpPr>
              <p:spPr>
                <a:xfrm rot="18623832" flipH="1">
                  <a:off x="9527729" y="204487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1" name="Oval 6720"/>
                <p:cNvSpPr/>
                <p:nvPr/>
              </p:nvSpPr>
              <p:spPr>
                <a:xfrm rot="18623832" flipH="1">
                  <a:off x="9531373" y="20222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2" name="Oval 6721"/>
                <p:cNvSpPr/>
                <p:nvPr/>
              </p:nvSpPr>
              <p:spPr>
                <a:xfrm rot="18623832" flipH="1">
                  <a:off x="9499148" y="198843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3" name="Oval 6722"/>
                <p:cNvSpPr/>
                <p:nvPr/>
              </p:nvSpPr>
              <p:spPr>
                <a:xfrm rot="18623832" flipH="1">
                  <a:off x="9466925" y="19634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4" name="Oval 6723"/>
                <p:cNvSpPr/>
                <p:nvPr/>
              </p:nvSpPr>
              <p:spPr>
                <a:xfrm rot="18623832" flipH="1">
                  <a:off x="9434700" y="193126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5" name="Oval 6724"/>
                <p:cNvSpPr/>
                <p:nvPr/>
              </p:nvSpPr>
              <p:spPr>
                <a:xfrm rot="18623832" flipH="1">
                  <a:off x="9404885" y="191569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6" name="Oval 6725"/>
                <p:cNvSpPr/>
                <p:nvPr/>
              </p:nvSpPr>
              <p:spPr>
                <a:xfrm rot="18623832" flipH="1">
                  <a:off x="9404886" y="189176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7" name="Oval 6726"/>
                <p:cNvSpPr/>
                <p:nvPr/>
              </p:nvSpPr>
              <p:spPr>
                <a:xfrm rot="18623832" flipH="1">
                  <a:off x="9442192" y="189904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8" name="Oval 6727"/>
                <p:cNvSpPr/>
                <p:nvPr/>
              </p:nvSpPr>
              <p:spPr>
                <a:xfrm rot="18623832" flipH="1">
                  <a:off x="9474417" y="19281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29" name="Oval 6728"/>
                <p:cNvSpPr/>
                <p:nvPr/>
              </p:nvSpPr>
              <p:spPr>
                <a:xfrm rot="18623832" flipH="1">
                  <a:off x="9514404" y="195620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0" name="Oval 6729"/>
                <p:cNvSpPr/>
                <p:nvPr/>
              </p:nvSpPr>
              <p:spPr>
                <a:xfrm rot="18623832" flipH="1">
                  <a:off x="9544287" y="197966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1" name="Oval 6730"/>
                <p:cNvSpPr/>
                <p:nvPr/>
              </p:nvSpPr>
              <p:spPr>
                <a:xfrm rot="18623832" flipH="1">
                  <a:off x="9535770" y="193353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2" name="Oval 6731"/>
                <p:cNvSpPr/>
                <p:nvPr/>
              </p:nvSpPr>
              <p:spPr>
                <a:xfrm rot="18623832" flipH="1">
                  <a:off x="9535770" y="190190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3" name="Oval 6732"/>
                <p:cNvSpPr/>
                <p:nvPr/>
              </p:nvSpPr>
              <p:spPr>
                <a:xfrm rot="18623832" flipH="1">
                  <a:off x="9542363" y="186375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4" name="Oval 6733"/>
                <p:cNvSpPr/>
                <p:nvPr/>
              </p:nvSpPr>
              <p:spPr>
                <a:xfrm rot="18623832" flipH="1">
                  <a:off x="9539852" y="183746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5" name="Oval 6734"/>
                <p:cNvSpPr/>
                <p:nvPr/>
              </p:nvSpPr>
              <p:spPr>
                <a:xfrm rot="18623832" flipH="1">
                  <a:off x="9510239" y="182908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6" name="Oval 6735"/>
                <p:cNvSpPr/>
                <p:nvPr/>
              </p:nvSpPr>
              <p:spPr>
                <a:xfrm rot="18623832" flipH="1">
                  <a:off x="9474415" y="180300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7" name="Oval 6736"/>
                <p:cNvSpPr/>
                <p:nvPr/>
              </p:nvSpPr>
              <p:spPr>
                <a:xfrm rot="18623832" flipH="1">
                  <a:off x="9455516" y="1788013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8" name="Oval 6737"/>
                <p:cNvSpPr/>
                <p:nvPr/>
              </p:nvSpPr>
              <p:spPr>
                <a:xfrm rot="18623832" flipH="1">
                  <a:off x="9440991" y="17644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39" name="Oval 6738"/>
                <p:cNvSpPr/>
                <p:nvPr/>
              </p:nvSpPr>
              <p:spPr>
                <a:xfrm rot="18623832" flipH="1">
                  <a:off x="9437109" y="1753025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0" name="Oval 6739"/>
                <p:cNvSpPr/>
                <p:nvPr/>
              </p:nvSpPr>
              <p:spPr>
                <a:xfrm rot="18623832" flipH="1">
                  <a:off x="9437109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1" name="Oval 6740"/>
                <p:cNvSpPr/>
                <p:nvPr/>
              </p:nvSpPr>
              <p:spPr>
                <a:xfrm rot="18623832" flipH="1">
                  <a:off x="9479839" y="176442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2" name="Oval 6741"/>
                <p:cNvSpPr/>
                <p:nvPr/>
              </p:nvSpPr>
              <p:spPr>
                <a:xfrm rot="18623832" flipH="1">
                  <a:off x="9515678" y="17880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3" name="Oval 6742"/>
                <p:cNvSpPr/>
                <p:nvPr/>
              </p:nvSpPr>
              <p:spPr>
                <a:xfrm rot="18623832" flipH="1">
                  <a:off x="9547463" y="18049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4" name="Oval 6743"/>
                <p:cNvSpPr/>
                <p:nvPr/>
              </p:nvSpPr>
              <p:spPr>
                <a:xfrm rot="18623832" flipH="1">
                  <a:off x="9574723" y="18215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5" name="Oval 6744"/>
                <p:cNvSpPr/>
                <p:nvPr/>
              </p:nvSpPr>
              <p:spPr>
                <a:xfrm rot="18623832" flipH="1">
                  <a:off x="9572077" y="179665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6" name="Oval 6745"/>
                <p:cNvSpPr/>
                <p:nvPr/>
              </p:nvSpPr>
              <p:spPr>
                <a:xfrm rot="18623832" flipH="1">
                  <a:off x="9563597" y="1768958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7" name="Oval 6746"/>
                <p:cNvSpPr/>
                <p:nvPr/>
              </p:nvSpPr>
              <p:spPr>
                <a:xfrm rot="18623832" flipH="1">
                  <a:off x="9561492" y="172814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8" name="Oval 6747"/>
                <p:cNvSpPr/>
                <p:nvPr/>
              </p:nvSpPr>
              <p:spPr>
                <a:xfrm rot="18623832" flipH="1">
                  <a:off x="9538864" y="170632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49" name="Oval 6748"/>
                <p:cNvSpPr/>
                <p:nvPr/>
              </p:nvSpPr>
              <p:spPr>
                <a:xfrm rot="18623832" flipH="1">
                  <a:off x="9511015" y="168191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0" name="Oval 6749"/>
                <p:cNvSpPr/>
                <p:nvPr/>
              </p:nvSpPr>
              <p:spPr>
                <a:xfrm rot="18623832" flipH="1">
                  <a:off x="9487078" y="1657876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1" name="Oval 6750"/>
                <p:cNvSpPr/>
                <p:nvPr/>
              </p:nvSpPr>
              <p:spPr>
                <a:xfrm rot="18623832" flipH="1">
                  <a:off x="9450984" y="163834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2" name="Oval 6751"/>
                <p:cNvSpPr/>
                <p:nvPr/>
              </p:nvSpPr>
              <p:spPr>
                <a:xfrm rot="18623832" flipH="1">
                  <a:off x="9434342" y="161746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3" name="Oval 6752"/>
                <p:cNvSpPr/>
                <p:nvPr/>
              </p:nvSpPr>
              <p:spPr>
                <a:xfrm rot="18623832" flipH="1">
                  <a:off x="9463280" y="1606534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4" name="Oval 6753"/>
                <p:cNvSpPr/>
                <p:nvPr/>
              </p:nvSpPr>
              <p:spPr>
                <a:xfrm rot="18623832" flipH="1">
                  <a:off x="9501557" y="162821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5" name="Oval 6754"/>
                <p:cNvSpPr/>
                <p:nvPr/>
              </p:nvSpPr>
              <p:spPr>
                <a:xfrm rot="18623832" flipH="1">
                  <a:off x="9551528" y="166775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56" name="Oval 6755"/>
                <p:cNvSpPr/>
                <p:nvPr/>
              </p:nvSpPr>
              <p:spPr>
                <a:xfrm rot="18623832" flipH="1">
                  <a:off x="9562143" y="168857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762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6499" name="Group 6498"/>
              <p:cNvGrpSpPr/>
              <p:nvPr/>
            </p:nvGrpSpPr>
            <p:grpSpPr>
              <a:xfrm flipH="1">
                <a:off x="7471603" y="2028117"/>
                <a:ext cx="707779" cy="766138"/>
                <a:chOff x="8158232" y="2013880"/>
                <a:chExt cx="707779" cy="766138"/>
              </a:xfrm>
            </p:grpSpPr>
            <p:grpSp>
              <p:nvGrpSpPr>
                <p:cNvPr id="6500" name="Group 6499"/>
                <p:cNvGrpSpPr/>
                <p:nvPr/>
              </p:nvGrpSpPr>
              <p:grpSpPr>
                <a:xfrm rot="3605462">
                  <a:off x="8334793" y="183731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587" name="Oval 6586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8" name="Oval 6587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9" name="Oval 6588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0" name="Oval 6589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1" name="Oval 6590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2" name="Oval 6591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3" name="Oval 6592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4" name="Oval 6593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5" name="Oval 6594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6" name="Oval 6595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7" name="Oval 6596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8" name="Oval 6597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99" name="Oval 6598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0" name="Oval 6599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1" name="Oval 6600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2" name="Oval 6601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3" name="Oval 6602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4" name="Oval 6603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5" name="Oval 6604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6" name="Oval 6605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7" name="Oval 6606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8" name="Oval 6607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09" name="Oval 6608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0" name="Oval 6609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1" name="Oval 6610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2" name="Oval 6611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3" name="Oval 6612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4" name="Oval 6613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5" name="Oval 6614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6" name="Oval 6615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7" name="Oval 6616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8" name="Oval 6617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19" name="Oval 6618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0" name="Oval 6619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1" name="Oval 6620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2" name="Oval 6621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3" name="Oval 6622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4" name="Oval 6623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5" name="Oval 6624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6" name="Oval 6625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7" name="Oval 6626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8" name="Oval 6627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29" name="Oval 6628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0" name="Oval 6629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1" name="Oval 6630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2" name="Oval 6631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3" name="Oval 6632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4" name="Oval 6633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5" name="Oval 6634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6" name="Oval 6635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7" name="Oval 6636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8" name="Oval 6637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39" name="Oval 6638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0" name="Oval 6639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1" name="Oval 6640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2" name="Oval 6641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3" name="Oval 6642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4" name="Oval 6643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5" name="Oval 6644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6" name="Oval 6645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7" name="Oval 6646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8" name="Oval 6647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49" name="Oval 6648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0" name="Oval 6649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1" name="Oval 6650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2" name="Oval 6651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3" name="Oval 6652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4" name="Oval 6653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5" name="Oval 6654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6" name="Oval 6655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7" name="Oval 6656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8" name="Oval 6657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59" name="Oval 6658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0" name="Oval 6659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1" name="Oval 6660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2" name="Oval 6661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3" name="Oval 6662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4" name="Oval 6663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5" name="Oval 6664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6" name="Oval 6665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7" name="Oval 6666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8" name="Oval 6667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69" name="Oval 6668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70" name="Oval 6669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671" name="Oval 6670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6501" name="Group 6500"/>
                <p:cNvGrpSpPr/>
                <p:nvPr/>
              </p:nvGrpSpPr>
              <p:grpSpPr>
                <a:xfrm rot="7285862">
                  <a:off x="8339872" y="2253879"/>
                  <a:ext cx="349578" cy="702700"/>
                  <a:chOff x="9404885" y="1537598"/>
                  <a:chExt cx="349578" cy="702700"/>
                </a:xfrm>
              </p:grpSpPr>
              <p:sp>
                <p:nvSpPr>
                  <p:cNvPr id="6502" name="Oval 6501"/>
                  <p:cNvSpPr/>
                  <p:nvPr/>
                </p:nvSpPr>
                <p:spPr>
                  <a:xfrm rot="18623832" flipH="1">
                    <a:off x="9538865" y="15375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3" name="Oval 6502"/>
                  <p:cNvSpPr/>
                  <p:nvPr/>
                </p:nvSpPr>
                <p:spPr>
                  <a:xfrm rot="18623832" flipH="1">
                    <a:off x="9573946" y="15375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4" name="Oval 6503"/>
                  <p:cNvSpPr/>
                  <p:nvPr/>
                </p:nvSpPr>
                <p:spPr>
                  <a:xfrm rot="18623832" flipH="1">
                    <a:off x="9561990" y="15808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5" name="Oval 6504"/>
                  <p:cNvSpPr/>
                  <p:nvPr/>
                </p:nvSpPr>
                <p:spPr>
                  <a:xfrm rot="18623832" flipH="1">
                    <a:off x="9573946" y="16131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6" name="Oval 6505"/>
                  <p:cNvSpPr/>
                  <p:nvPr/>
                </p:nvSpPr>
                <p:spPr>
                  <a:xfrm rot="18623832" flipH="1">
                    <a:off x="9569551" y="1638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7" name="Oval 6506"/>
                  <p:cNvSpPr/>
                  <p:nvPr/>
                </p:nvSpPr>
                <p:spPr>
                  <a:xfrm rot="18623832" flipH="1">
                    <a:off x="9594214" y="16154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8" name="Oval 6507"/>
                  <p:cNvSpPr/>
                  <p:nvPr/>
                </p:nvSpPr>
                <p:spPr>
                  <a:xfrm rot="18623832" flipH="1">
                    <a:off x="9626591" y="159598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09" name="Oval 6508"/>
                  <p:cNvSpPr/>
                  <p:nvPr/>
                </p:nvSpPr>
                <p:spPr>
                  <a:xfrm rot="18623832" flipH="1">
                    <a:off x="9658815" y="1593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0" name="Oval 6509"/>
                  <p:cNvSpPr/>
                  <p:nvPr/>
                </p:nvSpPr>
                <p:spPr>
                  <a:xfrm rot="18623832" flipH="1">
                    <a:off x="9658816" y="1608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1" name="Oval 6510"/>
                  <p:cNvSpPr/>
                  <p:nvPr/>
                </p:nvSpPr>
                <p:spPr>
                  <a:xfrm rot="18623832" flipH="1">
                    <a:off x="9638394" y="16387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2" name="Oval 6511"/>
                  <p:cNvSpPr/>
                  <p:nvPr/>
                </p:nvSpPr>
                <p:spPr>
                  <a:xfrm rot="18623832" flipH="1">
                    <a:off x="9595633" y="166024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3" name="Oval 6512"/>
                  <p:cNvSpPr/>
                  <p:nvPr/>
                </p:nvSpPr>
                <p:spPr>
                  <a:xfrm rot="18623832" flipH="1">
                    <a:off x="9567585" y="167604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4" name="Oval 6513"/>
                  <p:cNvSpPr/>
                  <p:nvPr/>
                </p:nvSpPr>
                <p:spPr>
                  <a:xfrm rot="18623832" flipH="1">
                    <a:off x="9571090" y="170827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5" name="Oval 6514"/>
                  <p:cNvSpPr/>
                  <p:nvPr/>
                </p:nvSpPr>
                <p:spPr>
                  <a:xfrm rot="18623832" flipH="1">
                    <a:off x="9569551" y="174049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6" name="Oval 6515"/>
                  <p:cNvSpPr/>
                  <p:nvPr/>
                </p:nvSpPr>
                <p:spPr>
                  <a:xfrm rot="18623832" flipH="1">
                    <a:off x="9573946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7" name="Oval 6516"/>
                  <p:cNvSpPr/>
                  <p:nvPr/>
                </p:nvSpPr>
                <p:spPr>
                  <a:xfrm rot="18623832" flipH="1">
                    <a:off x="9606170" y="174049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8" name="Oval 6517"/>
                  <p:cNvSpPr/>
                  <p:nvPr/>
                </p:nvSpPr>
                <p:spPr>
                  <a:xfrm rot="18623832" flipH="1">
                    <a:off x="9658235" y="17385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19" name="Oval 6518"/>
                  <p:cNvSpPr/>
                  <p:nvPr/>
                </p:nvSpPr>
                <p:spPr>
                  <a:xfrm rot="18623832" flipH="1">
                    <a:off x="9702842" y="173220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0" name="Oval 6519"/>
                  <p:cNvSpPr/>
                  <p:nvPr/>
                </p:nvSpPr>
                <p:spPr>
                  <a:xfrm rot="18623832" flipH="1">
                    <a:off x="9674468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1" name="Oval 6520"/>
                  <p:cNvSpPr/>
                  <p:nvPr/>
                </p:nvSpPr>
                <p:spPr>
                  <a:xfrm rot="18623832" flipH="1">
                    <a:off x="9642244" y="179665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2" name="Oval 6521"/>
                  <p:cNvSpPr/>
                  <p:nvPr/>
                </p:nvSpPr>
                <p:spPr>
                  <a:xfrm rot="18623832" flipH="1">
                    <a:off x="9608737" y="181894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3" name="Oval 6522"/>
                  <p:cNvSpPr/>
                  <p:nvPr/>
                </p:nvSpPr>
                <p:spPr>
                  <a:xfrm rot="18623832" flipH="1">
                    <a:off x="9578851" y="185116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4" name="Oval 6523"/>
                  <p:cNvSpPr/>
                  <p:nvPr/>
                </p:nvSpPr>
                <p:spPr>
                  <a:xfrm rot="18623832" flipH="1">
                    <a:off x="9578852" y="18905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5" name="Oval 6524"/>
                  <p:cNvSpPr/>
                  <p:nvPr/>
                </p:nvSpPr>
                <p:spPr>
                  <a:xfrm rot="18623832" flipH="1">
                    <a:off x="9576511" y="19239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6" name="Oval 6525"/>
                  <p:cNvSpPr/>
                  <p:nvPr/>
                </p:nvSpPr>
                <p:spPr>
                  <a:xfrm rot="18623832" flipH="1">
                    <a:off x="9571601" y="195620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7" name="Oval 6526"/>
                  <p:cNvSpPr/>
                  <p:nvPr/>
                </p:nvSpPr>
                <p:spPr>
                  <a:xfrm rot="18623832" flipH="1">
                    <a:off x="9567412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8" name="Oval 6527"/>
                  <p:cNvSpPr/>
                  <p:nvPr/>
                </p:nvSpPr>
                <p:spPr>
                  <a:xfrm rot="18623832" flipH="1">
                    <a:off x="9603314" y="19562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29" name="Oval 6528"/>
                  <p:cNvSpPr/>
                  <p:nvPr/>
                </p:nvSpPr>
                <p:spPr>
                  <a:xfrm rot="18623832" flipH="1">
                    <a:off x="9638525" y="193118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0" name="Oval 6529"/>
                  <p:cNvSpPr/>
                  <p:nvPr/>
                </p:nvSpPr>
                <p:spPr>
                  <a:xfrm rot="18623832" flipH="1">
                    <a:off x="9667811" y="19156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1" name="Oval 6530"/>
                  <p:cNvSpPr/>
                  <p:nvPr/>
                </p:nvSpPr>
                <p:spPr>
                  <a:xfrm rot="18623832" flipH="1">
                    <a:off x="9691039" y="189895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2" name="Oval 6531"/>
                  <p:cNvSpPr/>
                  <p:nvPr/>
                </p:nvSpPr>
                <p:spPr>
                  <a:xfrm rot="18623832" flipH="1">
                    <a:off x="9708744" y="19282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3" name="Oval 6532"/>
                  <p:cNvSpPr/>
                  <p:nvPr/>
                </p:nvSpPr>
                <p:spPr>
                  <a:xfrm rot="18623832" flipH="1">
                    <a:off x="9672355" y="19474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4" name="Oval 6533"/>
                  <p:cNvSpPr/>
                  <p:nvPr/>
                </p:nvSpPr>
                <p:spPr>
                  <a:xfrm rot="18623832" flipH="1">
                    <a:off x="9633999" y="196165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5" name="Oval 6534"/>
                  <p:cNvSpPr/>
                  <p:nvPr/>
                </p:nvSpPr>
                <p:spPr>
                  <a:xfrm rot="18623832" flipH="1">
                    <a:off x="9599635" y="198014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6" name="Oval 6535"/>
                  <p:cNvSpPr/>
                  <p:nvPr/>
                </p:nvSpPr>
                <p:spPr>
                  <a:xfrm rot="18623832" flipH="1">
                    <a:off x="9578853" y="199563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7" name="Oval 6536"/>
                  <p:cNvSpPr/>
                  <p:nvPr/>
                </p:nvSpPr>
                <p:spPr>
                  <a:xfrm rot="18623832" flipH="1">
                    <a:off x="9574587" y="202785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8" name="Oval 6537"/>
                  <p:cNvSpPr/>
                  <p:nvPr/>
                </p:nvSpPr>
                <p:spPr>
                  <a:xfrm rot="18623832" flipH="1">
                    <a:off x="9603825" y="204459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39" name="Oval 6538"/>
                  <p:cNvSpPr/>
                  <p:nvPr/>
                </p:nvSpPr>
                <p:spPr>
                  <a:xfrm rot="18623832" flipH="1">
                    <a:off x="9638393" y="20608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0" name="Oval 6539"/>
                  <p:cNvSpPr/>
                  <p:nvPr/>
                </p:nvSpPr>
                <p:spPr>
                  <a:xfrm rot="18623832" flipH="1">
                    <a:off x="9610805" y="20966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1" name="Oval 6540"/>
                  <p:cNvSpPr/>
                  <p:nvPr/>
                </p:nvSpPr>
                <p:spPr>
                  <a:xfrm rot="18623832" flipH="1">
                    <a:off x="9593716" y="212890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2" name="Oval 6541"/>
                  <p:cNvSpPr/>
                  <p:nvPr/>
                </p:nvSpPr>
                <p:spPr>
                  <a:xfrm rot="18623832" flipH="1">
                    <a:off x="9591911" y="216235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3" name="Oval 6542"/>
                  <p:cNvSpPr/>
                  <p:nvPr/>
                </p:nvSpPr>
                <p:spPr>
                  <a:xfrm rot="18623832" flipH="1">
                    <a:off x="9595634" y="219457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4" name="Oval 6543"/>
                  <p:cNvSpPr/>
                  <p:nvPr/>
                </p:nvSpPr>
                <p:spPr>
                  <a:xfrm rot="18623832" flipH="1">
                    <a:off x="9555654" y="219457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5" name="Oval 6544"/>
                  <p:cNvSpPr/>
                  <p:nvPr/>
                </p:nvSpPr>
                <p:spPr>
                  <a:xfrm rot="18623832" flipH="1">
                    <a:off x="9555466" y="21611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6" name="Oval 6545"/>
                  <p:cNvSpPr/>
                  <p:nvPr/>
                </p:nvSpPr>
                <p:spPr>
                  <a:xfrm rot="18623832" flipH="1">
                    <a:off x="9555467" y="211824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7" name="Oval 6546"/>
                  <p:cNvSpPr/>
                  <p:nvPr/>
                </p:nvSpPr>
                <p:spPr>
                  <a:xfrm rot="18623832" flipH="1">
                    <a:off x="9523430" y="21172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8" name="Oval 6547"/>
                  <p:cNvSpPr/>
                  <p:nvPr/>
                </p:nvSpPr>
                <p:spPr>
                  <a:xfrm rot="18623832" flipH="1">
                    <a:off x="9491206" y="20979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49" name="Oval 6548"/>
                  <p:cNvSpPr/>
                  <p:nvPr/>
                </p:nvSpPr>
                <p:spPr>
                  <a:xfrm rot="18623832" flipH="1">
                    <a:off x="9506640" y="206702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0" name="Oval 6549"/>
                  <p:cNvSpPr/>
                  <p:nvPr/>
                </p:nvSpPr>
                <p:spPr>
                  <a:xfrm rot="18623832" flipH="1">
                    <a:off x="9527729" y="204487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1" name="Oval 6550"/>
                  <p:cNvSpPr/>
                  <p:nvPr/>
                </p:nvSpPr>
                <p:spPr>
                  <a:xfrm rot="18623832" flipH="1">
                    <a:off x="9531373" y="20222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2" name="Oval 6551"/>
                  <p:cNvSpPr/>
                  <p:nvPr/>
                </p:nvSpPr>
                <p:spPr>
                  <a:xfrm rot="18623832" flipH="1">
                    <a:off x="9499148" y="198843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3" name="Oval 6552"/>
                  <p:cNvSpPr/>
                  <p:nvPr/>
                </p:nvSpPr>
                <p:spPr>
                  <a:xfrm rot="18623832" flipH="1">
                    <a:off x="9466925" y="19634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4" name="Oval 6553"/>
                  <p:cNvSpPr/>
                  <p:nvPr/>
                </p:nvSpPr>
                <p:spPr>
                  <a:xfrm rot="18623832" flipH="1">
                    <a:off x="9434700" y="193126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5" name="Oval 6554"/>
                  <p:cNvSpPr/>
                  <p:nvPr/>
                </p:nvSpPr>
                <p:spPr>
                  <a:xfrm rot="18623832" flipH="1">
                    <a:off x="9404885" y="191569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6" name="Oval 6555"/>
                  <p:cNvSpPr/>
                  <p:nvPr/>
                </p:nvSpPr>
                <p:spPr>
                  <a:xfrm rot="18623832" flipH="1">
                    <a:off x="9404886" y="189176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7" name="Oval 6556"/>
                  <p:cNvSpPr/>
                  <p:nvPr/>
                </p:nvSpPr>
                <p:spPr>
                  <a:xfrm rot="18623832" flipH="1">
                    <a:off x="9442192" y="189904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8" name="Oval 6557"/>
                  <p:cNvSpPr/>
                  <p:nvPr/>
                </p:nvSpPr>
                <p:spPr>
                  <a:xfrm rot="18623832" flipH="1">
                    <a:off x="9474417" y="19281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59" name="Oval 6558"/>
                  <p:cNvSpPr/>
                  <p:nvPr/>
                </p:nvSpPr>
                <p:spPr>
                  <a:xfrm rot="18623832" flipH="1">
                    <a:off x="9514404" y="195620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0" name="Oval 6559"/>
                  <p:cNvSpPr/>
                  <p:nvPr/>
                </p:nvSpPr>
                <p:spPr>
                  <a:xfrm rot="18623832" flipH="1">
                    <a:off x="9544287" y="197966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1" name="Oval 6560"/>
                  <p:cNvSpPr/>
                  <p:nvPr/>
                </p:nvSpPr>
                <p:spPr>
                  <a:xfrm rot="18623832" flipH="1">
                    <a:off x="9535770" y="193353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2" name="Oval 6561"/>
                  <p:cNvSpPr/>
                  <p:nvPr/>
                </p:nvSpPr>
                <p:spPr>
                  <a:xfrm rot="18623832" flipH="1">
                    <a:off x="9535770" y="190190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3" name="Oval 6562"/>
                  <p:cNvSpPr/>
                  <p:nvPr/>
                </p:nvSpPr>
                <p:spPr>
                  <a:xfrm rot="18623832" flipH="1">
                    <a:off x="9542363" y="186375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4" name="Oval 6563"/>
                  <p:cNvSpPr/>
                  <p:nvPr/>
                </p:nvSpPr>
                <p:spPr>
                  <a:xfrm rot="18623832" flipH="1">
                    <a:off x="9539852" y="183746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5" name="Oval 6564"/>
                  <p:cNvSpPr/>
                  <p:nvPr/>
                </p:nvSpPr>
                <p:spPr>
                  <a:xfrm rot="18623832" flipH="1">
                    <a:off x="9510239" y="182908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6" name="Oval 6565"/>
                  <p:cNvSpPr/>
                  <p:nvPr/>
                </p:nvSpPr>
                <p:spPr>
                  <a:xfrm rot="18623832" flipH="1">
                    <a:off x="9474415" y="1803001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7" name="Oval 6566"/>
                  <p:cNvSpPr/>
                  <p:nvPr/>
                </p:nvSpPr>
                <p:spPr>
                  <a:xfrm rot="18623832" flipH="1">
                    <a:off x="9455516" y="1788013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8" name="Oval 6567"/>
                  <p:cNvSpPr/>
                  <p:nvPr/>
                </p:nvSpPr>
                <p:spPr>
                  <a:xfrm rot="18623832" flipH="1">
                    <a:off x="9440991" y="17644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69" name="Oval 6568"/>
                  <p:cNvSpPr/>
                  <p:nvPr/>
                </p:nvSpPr>
                <p:spPr>
                  <a:xfrm rot="18623832" flipH="1">
                    <a:off x="9437109" y="1753025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0" name="Oval 6569"/>
                  <p:cNvSpPr/>
                  <p:nvPr/>
                </p:nvSpPr>
                <p:spPr>
                  <a:xfrm rot="18623832" flipH="1">
                    <a:off x="9437109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1" name="Oval 6570"/>
                  <p:cNvSpPr/>
                  <p:nvPr/>
                </p:nvSpPr>
                <p:spPr>
                  <a:xfrm rot="18623832" flipH="1">
                    <a:off x="9479839" y="176442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2" name="Oval 6571"/>
                  <p:cNvSpPr/>
                  <p:nvPr/>
                </p:nvSpPr>
                <p:spPr>
                  <a:xfrm rot="18623832" flipH="1">
                    <a:off x="9515678" y="1788012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3" name="Oval 6572"/>
                  <p:cNvSpPr/>
                  <p:nvPr/>
                </p:nvSpPr>
                <p:spPr>
                  <a:xfrm rot="18623832" flipH="1">
                    <a:off x="9547463" y="18049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4" name="Oval 6573"/>
                  <p:cNvSpPr/>
                  <p:nvPr/>
                </p:nvSpPr>
                <p:spPr>
                  <a:xfrm rot="18623832" flipH="1">
                    <a:off x="9574723" y="18215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5" name="Oval 6574"/>
                  <p:cNvSpPr/>
                  <p:nvPr/>
                </p:nvSpPr>
                <p:spPr>
                  <a:xfrm rot="18623832" flipH="1">
                    <a:off x="9572077" y="179665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6" name="Oval 6575"/>
                  <p:cNvSpPr/>
                  <p:nvPr/>
                </p:nvSpPr>
                <p:spPr>
                  <a:xfrm rot="18623832" flipH="1">
                    <a:off x="9563597" y="1768958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7" name="Oval 6576"/>
                  <p:cNvSpPr/>
                  <p:nvPr/>
                </p:nvSpPr>
                <p:spPr>
                  <a:xfrm rot="18623832" flipH="1">
                    <a:off x="9561492" y="172814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8" name="Oval 6577"/>
                  <p:cNvSpPr/>
                  <p:nvPr/>
                </p:nvSpPr>
                <p:spPr>
                  <a:xfrm rot="18623832" flipH="1">
                    <a:off x="9538864" y="1706329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79" name="Oval 6578"/>
                  <p:cNvSpPr/>
                  <p:nvPr/>
                </p:nvSpPr>
                <p:spPr>
                  <a:xfrm rot="18623832" flipH="1">
                    <a:off x="9511015" y="168191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0" name="Oval 6579"/>
                  <p:cNvSpPr/>
                  <p:nvPr/>
                </p:nvSpPr>
                <p:spPr>
                  <a:xfrm rot="18623832" flipH="1">
                    <a:off x="9487078" y="1657876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1" name="Oval 6580"/>
                  <p:cNvSpPr/>
                  <p:nvPr/>
                </p:nvSpPr>
                <p:spPr>
                  <a:xfrm rot="18623832" flipH="1">
                    <a:off x="9450984" y="163834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2" name="Oval 6581"/>
                  <p:cNvSpPr/>
                  <p:nvPr/>
                </p:nvSpPr>
                <p:spPr>
                  <a:xfrm rot="18623832" flipH="1">
                    <a:off x="9434342" y="161746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3" name="Oval 6582"/>
                  <p:cNvSpPr/>
                  <p:nvPr/>
                </p:nvSpPr>
                <p:spPr>
                  <a:xfrm rot="18623832" flipH="1">
                    <a:off x="9463280" y="1606534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4" name="Oval 6583"/>
                  <p:cNvSpPr/>
                  <p:nvPr/>
                </p:nvSpPr>
                <p:spPr>
                  <a:xfrm rot="18623832" flipH="1">
                    <a:off x="9501557" y="1628210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5" name="Oval 6584"/>
                  <p:cNvSpPr/>
                  <p:nvPr/>
                </p:nvSpPr>
                <p:spPr>
                  <a:xfrm rot="18623832" flipH="1">
                    <a:off x="9551528" y="166775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586" name="Oval 6585"/>
                  <p:cNvSpPr/>
                  <p:nvPr/>
                </p:nvSpPr>
                <p:spPr>
                  <a:xfrm rot="18623832" flipH="1">
                    <a:off x="9562143" y="1688577"/>
                    <a:ext cx="45719" cy="45719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  <a:effectLst>
                    <a:glow rad="76200">
                      <a:schemeClr val="accent6">
                        <a:alpha val="40000"/>
                      </a:scheme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</p:grpSp>
        <p:grpSp>
          <p:nvGrpSpPr>
            <p:cNvPr id="8030" name="Group 1024"/>
            <p:cNvGrpSpPr/>
            <p:nvPr/>
          </p:nvGrpSpPr>
          <p:grpSpPr>
            <a:xfrm rot="1035008">
              <a:off x="8414601" y="2007849"/>
              <a:ext cx="1728653" cy="2320166"/>
              <a:chOff x="7884535" y="1724780"/>
              <a:chExt cx="1728653" cy="2320166"/>
            </a:xfrm>
          </p:grpSpPr>
          <p:grpSp>
            <p:nvGrpSpPr>
              <p:cNvPr id="8031" name="Group 8030"/>
              <p:cNvGrpSpPr/>
              <p:nvPr/>
            </p:nvGrpSpPr>
            <p:grpSpPr>
              <a:xfrm>
                <a:off x="7884535" y="1724780"/>
                <a:ext cx="1728653" cy="2296766"/>
                <a:chOff x="7884535" y="1724780"/>
                <a:chExt cx="1728653" cy="2296766"/>
              </a:xfrm>
            </p:grpSpPr>
            <p:sp>
              <p:nvSpPr>
                <p:cNvPr id="8222" name="Oval 8221"/>
                <p:cNvSpPr/>
                <p:nvPr/>
              </p:nvSpPr>
              <p:spPr>
                <a:xfrm rot="18623832">
                  <a:off x="8391735" y="21918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3" name="Oval 8222"/>
                <p:cNvSpPr/>
                <p:nvPr/>
              </p:nvSpPr>
              <p:spPr>
                <a:xfrm rot="18623832">
                  <a:off x="8327287" y="22353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4" name="Oval 8223"/>
                <p:cNvSpPr/>
                <p:nvPr/>
              </p:nvSpPr>
              <p:spPr>
                <a:xfrm rot="18623832">
                  <a:off x="8295064" y="228954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5" name="Oval 8224"/>
                <p:cNvSpPr/>
                <p:nvPr/>
              </p:nvSpPr>
              <p:spPr>
                <a:xfrm rot="18623832">
                  <a:off x="8262841" y="23565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6" name="Oval 8225"/>
                <p:cNvSpPr/>
                <p:nvPr/>
              </p:nvSpPr>
              <p:spPr>
                <a:xfrm rot="18623832">
                  <a:off x="8262840" y="24206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7" name="Oval 8226"/>
                <p:cNvSpPr/>
                <p:nvPr/>
              </p:nvSpPr>
              <p:spPr>
                <a:xfrm rot="18623832">
                  <a:off x="8262840" y="24854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8" name="Oval 8227"/>
                <p:cNvSpPr/>
                <p:nvPr/>
              </p:nvSpPr>
              <p:spPr>
                <a:xfrm rot="18623832">
                  <a:off x="8295063" y="25413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29" name="Oval 8228"/>
                <p:cNvSpPr/>
                <p:nvPr/>
              </p:nvSpPr>
              <p:spPr>
                <a:xfrm rot="18623832">
                  <a:off x="8359510" y="25735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grpSp>
              <p:nvGrpSpPr>
                <p:cNvPr id="8230" name="Group 8229"/>
                <p:cNvGrpSpPr/>
                <p:nvPr/>
              </p:nvGrpSpPr>
              <p:grpSpPr>
                <a:xfrm flipH="1">
                  <a:off x="9047111" y="2210620"/>
                  <a:ext cx="174614" cy="427455"/>
                  <a:chOff x="8415240" y="2344259"/>
                  <a:chExt cx="174614" cy="427455"/>
                </a:xfrm>
              </p:grpSpPr>
              <p:sp>
                <p:nvSpPr>
                  <p:cNvPr id="8406" name="Oval 8405"/>
                  <p:cNvSpPr/>
                  <p:nvPr/>
                </p:nvSpPr>
                <p:spPr>
                  <a:xfrm rot="18623832">
                    <a:off x="8544135" y="2344259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7" name="Oval 8406"/>
                  <p:cNvSpPr/>
                  <p:nvPr/>
                </p:nvSpPr>
                <p:spPr>
                  <a:xfrm rot="18623832">
                    <a:off x="8479687" y="2387712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8" name="Oval 8407"/>
                  <p:cNvSpPr/>
                  <p:nvPr/>
                </p:nvSpPr>
                <p:spPr>
                  <a:xfrm rot="18623832">
                    <a:off x="8447464" y="2441942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9" name="Oval 8408"/>
                  <p:cNvSpPr/>
                  <p:nvPr/>
                </p:nvSpPr>
                <p:spPr>
                  <a:xfrm rot="18623832">
                    <a:off x="8415241" y="2508905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10" name="Oval 8409"/>
                  <p:cNvSpPr/>
                  <p:nvPr/>
                </p:nvSpPr>
                <p:spPr>
                  <a:xfrm rot="18623832">
                    <a:off x="8415240" y="2573053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11" name="Oval 8410"/>
                  <p:cNvSpPr/>
                  <p:nvPr/>
                </p:nvSpPr>
                <p:spPr>
                  <a:xfrm rot="18623832">
                    <a:off x="8415240" y="2637851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12" name="Oval 8411"/>
                  <p:cNvSpPr/>
                  <p:nvPr/>
                </p:nvSpPr>
                <p:spPr>
                  <a:xfrm rot="18623832">
                    <a:off x="8447463" y="2693771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13" name="Oval 8412"/>
                  <p:cNvSpPr/>
                  <p:nvPr/>
                </p:nvSpPr>
                <p:spPr>
                  <a:xfrm rot="18623832">
                    <a:off x="8511910" y="2725995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8231" name="Oval 8230"/>
                <p:cNvSpPr/>
                <p:nvPr/>
              </p:nvSpPr>
              <p:spPr>
                <a:xfrm rot="18623832">
                  <a:off x="8292367" y="27017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2" name="Oval 8231"/>
                <p:cNvSpPr/>
                <p:nvPr/>
              </p:nvSpPr>
              <p:spPr>
                <a:xfrm rot="18623832">
                  <a:off x="8235230" y="27047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3" name="Oval 8232"/>
                <p:cNvSpPr/>
                <p:nvPr/>
              </p:nvSpPr>
              <p:spPr>
                <a:xfrm rot="18623832">
                  <a:off x="8167720" y="269171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4" name="Oval 8233"/>
                <p:cNvSpPr/>
                <p:nvPr/>
              </p:nvSpPr>
              <p:spPr>
                <a:xfrm rot="18623832">
                  <a:off x="8111771" y="265357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5" name="Oval 8234"/>
                <p:cNvSpPr/>
                <p:nvPr/>
              </p:nvSpPr>
              <p:spPr>
                <a:xfrm rot="18623832">
                  <a:off x="8046135" y="263620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6" name="Oval 8235"/>
                <p:cNvSpPr/>
                <p:nvPr/>
              </p:nvSpPr>
              <p:spPr>
                <a:xfrm rot="18623832">
                  <a:off x="7981686" y="26562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7" name="Oval 8236"/>
                <p:cNvSpPr/>
                <p:nvPr/>
              </p:nvSpPr>
              <p:spPr>
                <a:xfrm rot="18623832">
                  <a:off x="8041886" y="27091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8" name="Oval 8237"/>
                <p:cNvSpPr/>
                <p:nvPr/>
              </p:nvSpPr>
              <p:spPr>
                <a:xfrm rot="18623832">
                  <a:off x="8036449" y="27767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39" name="Oval 8238"/>
                <p:cNvSpPr/>
                <p:nvPr/>
              </p:nvSpPr>
              <p:spPr>
                <a:xfrm rot="18623832">
                  <a:off x="7979515" y="27767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0" name="Oval 8239"/>
                <p:cNvSpPr/>
                <p:nvPr/>
              </p:nvSpPr>
              <p:spPr>
                <a:xfrm rot="18623832">
                  <a:off x="7917954" y="27829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1" name="Oval 8240"/>
                <p:cNvSpPr/>
                <p:nvPr/>
              </p:nvSpPr>
              <p:spPr>
                <a:xfrm rot="18623832">
                  <a:off x="7891159" y="284117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2" name="Oval 8241"/>
                <p:cNvSpPr/>
                <p:nvPr/>
              </p:nvSpPr>
              <p:spPr>
                <a:xfrm rot="18623832">
                  <a:off x="7884535" y="29056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3" name="Oval 8242"/>
                <p:cNvSpPr/>
                <p:nvPr/>
              </p:nvSpPr>
              <p:spPr>
                <a:xfrm rot="18623832">
                  <a:off x="7947290" y="29522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4" name="Oval 8243"/>
                <p:cNvSpPr/>
                <p:nvPr/>
              </p:nvSpPr>
              <p:spPr>
                <a:xfrm rot="18623832">
                  <a:off x="8002370" y="29793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5" name="Oval 8244"/>
                <p:cNvSpPr/>
                <p:nvPr/>
              </p:nvSpPr>
              <p:spPr>
                <a:xfrm rot="18623832">
                  <a:off x="8078359" y="29955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6" name="Oval 8245"/>
                <p:cNvSpPr/>
                <p:nvPr/>
              </p:nvSpPr>
              <p:spPr>
                <a:xfrm rot="18623832">
                  <a:off x="8114166" y="29955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7" name="Oval 8246"/>
                <p:cNvSpPr/>
                <p:nvPr/>
              </p:nvSpPr>
              <p:spPr>
                <a:xfrm rot="18623832">
                  <a:off x="8074159" y="30921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8" name="Oval 8247"/>
                <p:cNvSpPr/>
                <p:nvPr/>
              </p:nvSpPr>
              <p:spPr>
                <a:xfrm rot="18623832">
                  <a:off x="8046134" y="31820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49" name="Oval 8248"/>
                <p:cNvSpPr/>
                <p:nvPr/>
              </p:nvSpPr>
              <p:spPr>
                <a:xfrm rot="18623832">
                  <a:off x="8036449" y="32793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0" name="Oval 8249"/>
                <p:cNvSpPr/>
                <p:nvPr/>
              </p:nvSpPr>
              <p:spPr>
                <a:xfrm rot="18623832">
                  <a:off x="8041884" y="33593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1" name="Oval 8250"/>
                <p:cNvSpPr/>
                <p:nvPr/>
              </p:nvSpPr>
              <p:spPr>
                <a:xfrm rot="18623832">
                  <a:off x="8047536" y="34328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2" name="Oval 8251"/>
                <p:cNvSpPr/>
                <p:nvPr/>
              </p:nvSpPr>
              <p:spPr>
                <a:xfrm rot="18623832">
                  <a:off x="8078359" y="34944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3" name="Oval 8252"/>
                <p:cNvSpPr/>
                <p:nvPr/>
              </p:nvSpPr>
              <p:spPr>
                <a:xfrm rot="18623832">
                  <a:off x="8106383" y="355759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4" name="Oval 8253"/>
                <p:cNvSpPr/>
                <p:nvPr/>
              </p:nvSpPr>
              <p:spPr>
                <a:xfrm rot="18623832">
                  <a:off x="8146947" y="36314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5" name="Oval 8254"/>
                <p:cNvSpPr/>
                <p:nvPr/>
              </p:nvSpPr>
              <p:spPr>
                <a:xfrm rot="18623832">
                  <a:off x="8197029" y="369482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6" name="Oval 8255"/>
                <p:cNvSpPr/>
                <p:nvPr/>
              </p:nvSpPr>
              <p:spPr>
                <a:xfrm rot="18623832">
                  <a:off x="8236473" y="374630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7" name="Oval 8256"/>
                <p:cNvSpPr/>
                <p:nvPr/>
              </p:nvSpPr>
              <p:spPr>
                <a:xfrm rot="18623832">
                  <a:off x="8275917" y="380334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8" name="Oval 8257"/>
                <p:cNvSpPr/>
                <p:nvPr/>
              </p:nvSpPr>
              <p:spPr>
                <a:xfrm rot="18623832">
                  <a:off x="8339313" y="386037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59" name="Oval 8258"/>
                <p:cNvSpPr/>
                <p:nvPr/>
              </p:nvSpPr>
              <p:spPr>
                <a:xfrm rot="18623832">
                  <a:off x="8402709" y="389260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0" name="Oval 8259"/>
                <p:cNvSpPr/>
                <p:nvPr/>
              </p:nvSpPr>
              <p:spPr>
                <a:xfrm rot="18623832">
                  <a:off x="8467157" y="39181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1" name="Oval 8260"/>
                <p:cNvSpPr/>
                <p:nvPr/>
              </p:nvSpPr>
              <p:spPr>
                <a:xfrm rot="18623832">
                  <a:off x="8532738" y="39436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2" name="Oval 8261"/>
                <p:cNvSpPr/>
                <p:nvPr/>
              </p:nvSpPr>
              <p:spPr>
                <a:xfrm rot="18623832">
                  <a:off x="8597186" y="39689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3" name="Oval 8262"/>
                <p:cNvSpPr/>
                <p:nvPr/>
              </p:nvSpPr>
              <p:spPr>
                <a:xfrm rot="18623832">
                  <a:off x="8707252" y="39758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4" name="Oval 8263"/>
                <p:cNvSpPr/>
                <p:nvPr/>
              </p:nvSpPr>
              <p:spPr>
                <a:xfrm rot="18623832">
                  <a:off x="8776200" y="39740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5" name="Oval 8264"/>
                <p:cNvSpPr/>
                <p:nvPr/>
              </p:nvSpPr>
              <p:spPr>
                <a:xfrm rot="18623832">
                  <a:off x="8842839" y="39527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6" name="Oval 8265"/>
                <p:cNvSpPr/>
                <p:nvPr/>
              </p:nvSpPr>
              <p:spPr>
                <a:xfrm rot="18623832">
                  <a:off x="8920680" y="392503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7" name="Oval 8266"/>
                <p:cNvSpPr/>
                <p:nvPr/>
              </p:nvSpPr>
              <p:spPr>
                <a:xfrm rot="18623832">
                  <a:off x="9010448" y="39044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8" name="Oval 8267"/>
                <p:cNvSpPr/>
                <p:nvPr/>
              </p:nvSpPr>
              <p:spPr>
                <a:xfrm rot="18623832">
                  <a:off x="9080477" y="38634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69" name="Oval 8268"/>
                <p:cNvSpPr/>
                <p:nvPr/>
              </p:nvSpPr>
              <p:spPr>
                <a:xfrm rot="18623832">
                  <a:off x="9147568" y="38046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0" name="Oval 8269"/>
                <p:cNvSpPr/>
                <p:nvPr/>
              </p:nvSpPr>
              <p:spPr>
                <a:xfrm rot="18623832">
                  <a:off x="9208230" y="37164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1" name="Oval 8270"/>
                <p:cNvSpPr/>
                <p:nvPr/>
              </p:nvSpPr>
              <p:spPr>
                <a:xfrm rot="18623832">
                  <a:off x="9272678" y="36347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2" name="Oval 8271"/>
                <p:cNvSpPr/>
                <p:nvPr/>
              </p:nvSpPr>
              <p:spPr>
                <a:xfrm rot="18623832">
                  <a:off x="9319482" y="356002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3" name="Oval 8272"/>
                <p:cNvSpPr/>
                <p:nvPr/>
              </p:nvSpPr>
              <p:spPr>
                <a:xfrm rot="18623832">
                  <a:off x="9344365" y="349669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4" name="Oval 8273"/>
                <p:cNvSpPr/>
                <p:nvPr/>
              </p:nvSpPr>
              <p:spPr>
                <a:xfrm rot="18623832">
                  <a:off x="9365939" y="34138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5" name="Oval 8274"/>
                <p:cNvSpPr/>
                <p:nvPr/>
              </p:nvSpPr>
              <p:spPr>
                <a:xfrm rot="18623832">
                  <a:off x="9381767" y="336010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6" name="Oval 8275"/>
                <p:cNvSpPr/>
                <p:nvPr/>
              </p:nvSpPr>
              <p:spPr>
                <a:xfrm rot="18623832">
                  <a:off x="9383383" y="32793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7" name="Oval 8276"/>
                <p:cNvSpPr/>
                <p:nvPr/>
              </p:nvSpPr>
              <p:spPr>
                <a:xfrm rot="18623832">
                  <a:off x="9365941" y="32139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8" name="Oval 8277"/>
                <p:cNvSpPr/>
                <p:nvPr/>
              </p:nvSpPr>
              <p:spPr>
                <a:xfrm rot="18623832">
                  <a:off x="9349041" y="31456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79" name="Oval 8278"/>
                <p:cNvSpPr/>
                <p:nvPr/>
              </p:nvSpPr>
              <p:spPr>
                <a:xfrm rot="18623832">
                  <a:off x="9319481" y="305808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grpSp>
              <p:nvGrpSpPr>
                <p:cNvPr id="8280" name="Group 8279"/>
                <p:cNvGrpSpPr/>
                <p:nvPr/>
              </p:nvGrpSpPr>
              <p:grpSpPr>
                <a:xfrm flipH="1">
                  <a:off x="9284284" y="2704404"/>
                  <a:ext cx="328904" cy="405044"/>
                  <a:chOff x="8036935" y="2788601"/>
                  <a:chExt cx="328904" cy="405044"/>
                </a:xfrm>
              </p:grpSpPr>
              <p:sp>
                <p:nvSpPr>
                  <p:cNvPr id="8392" name="Oval 8391"/>
                  <p:cNvSpPr/>
                  <p:nvPr/>
                </p:nvSpPr>
                <p:spPr>
                  <a:xfrm rot="18623832">
                    <a:off x="8320120" y="2844116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3" name="Oval 8392"/>
                  <p:cNvSpPr/>
                  <p:nvPr/>
                </p:nvSpPr>
                <p:spPr>
                  <a:xfrm rot="18623832">
                    <a:off x="8264171" y="2805978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4" name="Oval 8393"/>
                  <p:cNvSpPr/>
                  <p:nvPr/>
                </p:nvSpPr>
                <p:spPr>
                  <a:xfrm rot="18623832">
                    <a:off x="8198535" y="2788601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5" name="Oval 8394"/>
                  <p:cNvSpPr/>
                  <p:nvPr/>
                </p:nvSpPr>
                <p:spPr>
                  <a:xfrm rot="18623832">
                    <a:off x="8134086" y="2808622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6" name="Oval 8395"/>
                  <p:cNvSpPr/>
                  <p:nvPr/>
                </p:nvSpPr>
                <p:spPr>
                  <a:xfrm rot="18623832">
                    <a:off x="8194286" y="2861549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7" name="Oval 8396"/>
                  <p:cNvSpPr/>
                  <p:nvPr/>
                </p:nvSpPr>
                <p:spPr>
                  <a:xfrm rot="18623832">
                    <a:off x="8188849" y="2929126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8" name="Oval 8397"/>
                  <p:cNvSpPr/>
                  <p:nvPr/>
                </p:nvSpPr>
                <p:spPr>
                  <a:xfrm rot="18623832">
                    <a:off x="8131915" y="2929126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399" name="Oval 8398"/>
                  <p:cNvSpPr/>
                  <p:nvPr/>
                </p:nvSpPr>
                <p:spPr>
                  <a:xfrm rot="18623832">
                    <a:off x="8070354" y="2935353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0" name="Oval 8399"/>
                  <p:cNvSpPr/>
                  <p:nvPr/>
                </p:nvSpPr>
                <p:spPr>
                  <a:xfrm rot="18623832">
                    <a:off x="8043559" y="2993574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1" name="Oval 8400"/>
                  <p:cNvSpPr/>
                  <p:nvPr/>
                </p:nvSpPr>
                <p:spPr>
                  <a:xfrm rot="18623832">
                    <a:off x="8036935" y="3058021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2" name="Oval 8401"/>
                  <p:cNvSpPr/>
                  <p:nvPr/>
                </p:nvSpPr>
                <p:spPr>
                  <a:xfrm rot="18623832">
                    <a:off x="8099690" y="3104671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3" name="Oval 8402"/>
                  <p:cNvSpPr/>
                  <p:nvPr/>
                </p:nvSpPr>
                <p:spPr>
                  <a:xfrm rot="18623832">
                    <a:off x="8154770" y="3131720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4" name="Oval 8403"/>
                  <p:cNvSpPr/>
                  <p:nvPr/>
                </p:nvSpPr>
                <p:spPr>
                  <a:xfrm rot="18623832">
                    <a:off x="8230759" y="3147926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8405" name="Oval 8404"/>
                  <p:cNvSpPr/>
                  <p:nvPr/>
                </p:nvSpPr>
                <p:spPr>
                  <a:xfrm rot="18623832">
                    <a:off x="8266566" y="3147925"/>
                    <a:ext cx="45719" cy="45719"/>
                  </a:xfrm>
                  <a:prstGeom prst="ellipse">
                    <a:avLst/>
                  </a:prstGeom>
                  <a:solidFill>
                    <a:srgbClr val="FFF8D9"/>
                  </a:solidFill>
                  <a:ln>
                    <a:noFill/>
                  </a:ln>
                  <a:effectLst>
                    <a:glow rad="139700">
                      <a:srgbClr val="FFF8D9">
                        <a:alpha val="40000"/>
                      </a:srgbClr>
                    </a:glo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8281" name="Oval 8280"/>
                <p:cNvSpPr/>
                <p:nvPr/>
              </p:nvSpPr>
              <p:spPr>
                <a:xfrm rot="18623832">
                  <a:off x="8460309" y="24338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2" name="Oval 8281"/>
                <p:cNvSpPr/>
                <p:nvPr/>
              </p:nvSpPr>
              <p:spPr>
                <a:xfrm rot="18623832">
                  <a:off x="8499379" y="24784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3" name="Oval 8282"/>
                <p:cNvSpPr/>
                <p:nvPr/>
              </p:nvSpPr>
              <p:spPr>
                <a:xfrm rot="18623832">
                  <a:off x="8521532" y="25151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4" name="Oval 8283"/>
                <p:cNvSpPr/>
                <p:nvPr/>
              </p:nvSpPr>
              <p:spPr>
                <a:xfrm rot="18623832">
                  <a:off x="8573965" y="25429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5" name="Oval 8284"/>
                <p:cNvSpPr/>
                <p:nvPr/>
              </p:nvSpPr>
              <p:spPr>
                <a:xfrm rot="18623832">
                  <a:off x="8638139" y="255626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6" name="Oval 8285"/>
                <p:cNvSpPr/>
                <p:nvPr/>
              </p:nvSpPr>
              <p:spPr>
                <a:xfrm rot="18623832">
                  <a:off x="8694090" y="255626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7" name="Oval 8286"/>
                <p:cNvSpPr/>
                <p:nvPr/>
              </p:nvSpPr>
              <p:spPr>
                <a:xfrm rot="18623832">
                  <a:off x="8756195" y="25562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8" name="Oval 8287"/>
                <p:cNvSpPr/>
                <p:nvPr/>
              </p:nvSpPr>
              <p:spPr>
                <a:xfrm rot="18623832">
                  <a:off x="8821689" y="25562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89" name="Oval 8288"/>
                <p:cNvSpPr/>
                <p:nvPr/>
              </p:nvSpPr>
              <p:spPr>
                <a:xfrm rot="18623832">
                  <a:off x="8873063" y="25314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0" name="Oval 8289"/>
                <p:cNvSpPr/>
                <p:nvPr/>
              </p:nvSpPr>
              <p:spPr>
                <a:xfrm rot="18623832">
                  <a:off x="8941813" y="24918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1" name="Oval 8290"/>
                <p:cNvSpPr/>
                <p:nvPr/>
              </p:nvSpPr>
              <p:spPr>
                <a:xfrm rot="18623832">
                  <a:off x="8981995" y="24575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2" name="Oval 8291"/>
                <p:cNvSpPr/>
                <p:nvPr/>
              </p:nvSpPr>
              <p:spPr>
                <a:xfrm rot="18623832" flipH="1">
                  <a:off x="8389281" y="258705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3" name="Oval 8292"/>
                <p:cNvSpPr/>
                <p:nvPr/>
              </p:nvSpPr>
              <p:spPr>
                <a:xfrm rot="18623832" flipH="1">
                  <a:off x="8460194" y="259177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4" name="Oval 8293"/>
                <p:cNvSpPr/>
                <p:nvPr/>
              </p:nvSpPr>
              <p:spPr>
                <a:xfrm rot="18623832" flipH="1">
                  <a:off x="8540606" y="261617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5" name="Oval 8294"/>
                <p:cNvSpPr/>
                <p:nvPr/>
              </p:nvSpPr>
              <p:spPr>
                <a:xfrm rot="18623832" flipH="1">
                  <a:off x="8614705" y="262665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6" name="Oval 8295"/>
                <p:cNvSpPr/>
                <p:nvPr/>
              </p:nvSpPr>
              <p:spPr>
                <a:xfrm rot="18623832" flipH="1">
                  <a:off x="8680013" y="262399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7" name="Oval 8296"/>
                <p:cNvSpPr/>
                <p:nvPr/>
              </p:nvSpPr>
              <p:spPr>
                <a:xfrm rot="18623832" flipH="1">
                  <a:off x="8759693" y="262135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8" name="Oval 8297"/>
                <p:cNvSpPr/>
                <p:nvPr/>
              </p:nvSpPr>
              <p:spPr>
                <a:xfrm rot="18623832" flipH="1">
                  <a:off x="8848730" y="260447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299" name="Oval 8298"/>
                <p:cNvSpPr/>
                <p:nvPr/>
              </p:nvSpPr>
              <p:spPr>
                <a:xfrm rot="18623832" flipH="1">
                  <a:off x="8940790" y="259591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0" name="Oval 8299"/>
                <p:cNvSpPr/>
                <p:nvPr/>
              </p:nvSpPr>
              <p:spPr>
                <a:xfrm rot="18623832" flipH="1">
                  <a:off x="9005338" y="259591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1" name="Oval 8300"/>
                <p:cNvSpPr/>
                <p:nvPr/>
              </p:nvSpPr>
              <p:spPr>
                <a:xfrm rot="18623832" flipH="1">
                  <a:off x="9073164" y="262665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2" name="Oval 8301"/>
                <p:cNvSpPr/>
                <p:nvPr/>
              </p:nvSpPr>
              <p:spPr>
                <a:xfrm rot="18623832" flipH="1">
                  <a:off x="9122622" y="267692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3" name="Oval 8302"/>
                <p:cNvSpPr/>
                <p:nvPr/>
              </p:nvSpPr>
              <p:spPr>
                <a:xfrm rot="18623832" flipH="1">
                  <a:off x="9105388" y="27370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4" name="Oval 8303"/>
                <p:cNvSpPr/>
                <p:nvPr/>
              </p:nvSpPr>
              <p:spPr>
                <a:xfrm rot="18623832" flipH="1">
                  <a:off x="9045132" y="274450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5" name="Oval 8304"/>
                <p:cNvSpPr/>
                <p:nvPr/>
              </p:nvSpPr>
              <p:spPr>
                <a:xfrm rot="18623832" flipH="1">
                  <a:off x="8976778" y="275498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6" name="Oval 8305"/>
                <p:cNvSpPr/>
                <p:nvPr/>
              </p:nvSpPr>
              <p:spPr>
                <a:xfrm rot="18623832" flipH="1">
                  <a:off x="8906893" y="27574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7" name="Oval 8306"/>
                <p:cNvSpPr/>
                <p:nvPr/>
              </p:nvSpPr>
              <p:spPr>
                <a:xfrm rot="18623832" flipH="1">
                  <a:off x="8837006" y="276460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8" name="Oval 8307"/>
                <p:cNvSpPr/>
                <p:nvPr/>
              </p:nvSpPr>
              <p:spPr>
                <a:xfrm rot="18623832" flipH="1">
                  <a:off x="8765269" y="27718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09" name="Oval 8308"/>
                <p:cNvSpPr/>
                <p:nvPr/>
              </p:nvSpPr>
              <p:spPr>
                <a:xfrm rot="18623832" flipH="1">
                  <a:off x="8668426" y="27718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0" name="Oval 8309"/>
                <p:cNvSpPr/>
                <p:nvPr/>
              </p:nvSpPr>
              <p:spPr>
                <a:xfrm rot="18623832" flipH="1">
                  <a:off x="8572829" y="27700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1" name="Oval 8310"/>
                <p:cNvSpPr/>
                <p:nvPr/>
              </p:nvSpPr>
              <p:spPr>
                <a:xfrm rot="18623832" flipH="1">
                  <a:off x="8481062" y="27566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2" name="Oval 8311"/>
                <p:cNvSpPr/>
                <p:nvPr/>
              </p:nvSpPr>
              <p:spPr>
                <a:xfrm rot="18623832" flipH="1">
                  <a:off x="8416553" y="272088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3" name="Oval 8312"/>
                <p:cNvSpPr/>
                <p:nvPr/>
              </p:nvSpPr>
              <p:spPr>
                <a:xfrm rot="18623832" flipH="1">
                  <a:off x="8362489" y="269220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4" name="Oval 8313"/>
                <p:cNvSpPr/>
                <p:nvPr/>
              </p:nvSpPr>
              <p:spPr>
                <a:xfrm rot="18623832" flipH="1">
                  <a:off x="8307209" y="263620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5" name="Oval 8314"/>
                <p:cNvSpPr/>
                <p:nvPr/>
              </p:nvSpPr>
              <p:spPr>
                <a:xfrm rot="18623832" flipH="1">
                  <a:off x="8357008" y="259828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6" name="Oval 8315"/>
                <p:cNvSpPr/>
                <p:nvPr/>
              </p:nvSpPr>
              <p:spPr>
                <a:xfrm rot="18623832" flipH="1">
                  <a:off x="8808424" y="281094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7" name="Oval 8316"/>
                <p:cNvSpPr/>
                <p:nvPr/>
              </p:nvSpPr>
              <p:spPr>
                <a:xfrm rot="18623832" flipH="1">
                  <a:off x="8811737" y="287789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8" name="Oval 8317"/>
                <p:cNvSpPr/>
                <p:nvPr/>
              </p:nvSpPr>
              <p:spPr>
                <a:xfrm rot="18623832" flipH="1">
                  <a:off x="8809702" y="293692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19" name="Oval 8318"/>
                <p:cNvSpPr/>
                <p:nvPr/>
              </p:nvSpPr>
              <p:spPr>
                <a:xfrm rot="18623832" flipH="1">
                  <a:off x="8811736" y="299504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0" name="Oval 8319"/>
                <p:cNvSpPr/>
                <p:nvPr/>
              </p:nvSpPr>
              <p:spPr>
                <a:xfrm rot="18623832" flipH="1">
                  <a:off x="8807144" y="306303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1" name="Oval 8320"/>
                <p:cNvSpPr/>
                <p:nvPr/>
              </p:nvSpPr>
              <p:spPr>
                <a:xfrm rot="18623832" flipH="1">
                  <a:off x="8816506" y="313804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2" name="Oval 8321"/>
                <p:cNvSpPr/>
                <p:nvPr/>
              </p:nvSpPr>
              <p:spPr>
                <a:xfrm rot="18623832" flipH="1">
                  <a:off x="8824142" y="31938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3" name="Oval 8322"/>
                <p:cNvSpPr/>
                <p:nvPr/>
              </p:nvSpPr>
              <p:spPr>
                <a:xfrm rot="18623832" flipH="1">
                  <a:off x="8837005" y="328310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4" name="Oval 8323"/>
                <p:cNvSpPr/>
                <p:nvPr/>
              </p:nvSpPr>
              <p:spPr>
                <a:xfrm rot="18623832" flipH="1">
                  <a:off x="8901454" y="331532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5" name="Oval 8324"/>
                <p:cNvSpPr/>
                <p:nvPr/>
              </p:nvSpPr>
              <p:spPr>
                <a:xfrm rot="18623832" flipH="1">
                  <a:off x="8990244" y="333512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6" name="Oval 8325"/>
                <p:cNvSpPr/>
                <p:nvPr/>
              </p:nvSpPr>
              <p:spPr>
                <a:xfrm rot="18623832" flipH="1">
                  <a:off x="9074896" y="332921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7" name="Oval 8326"/>
                <p:cNvSpPr/>
                <p:nvPr/>
              </p:nvSpPr>
              <p:spPr>
                <a:xfrm rot="18623832" flipH="1">
                  <a:off x="9134468" y="32955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8" name="Oval 8327"/>
                <p:cNvSpPr/>
                <p:nvPr/>
              </p:nvSpPr>
              <p:spPr>
                <a:xfrm rot="18623832" flipH="1">
                  <a:off x="9181515" y="324161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29" name="Oval 8328"/>
                <p:cNvSpPr/>
                <p:nvPr/>
              </p:nvSpPr>
              <p:spPr>
                <a:xfrm rot="18623832" flipH="1">
                  <a:off x="9122623" y="322069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0" name="Oval 8329"/>
                <p:cNvSpPr/>
                <p:nvPr/>
              </p:nvSpPr>
              <p:spPr>
                <a:xfrm rot="18623832" flipH="1">
                  <a:off x="9089433" y="314484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1" name="Oval 8330"/>
                <p:cNvSpPr/>
                <p:nvPr/>
              </p:nvSpPr>
              <p:spPr>
                <a:xfrm rot="18623832" flipH="1">
                  <a:off x="9073203" y="307595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2" name="Oval 8331"/>
                <p:cNvSpPr/>
                <p:nvPr/>
              </p:nvSpPr>
              <p:spPr>
                <a:xfrm rot="18623832" flipH="1">
                  <a:off x="9050476" y="29955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3" name="Oval 8332"/>
                <p:cNvSpPr/>
                <p:nvPr/>
              </p:nvSpPr>
              <p:spPr>
                <a:xfrm rot="18623832" flipH="1">
                  <a:off x="9027479" y="29167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4" name="Oval 8333"/>
                <p:cNvSpPr/>
                <p:nvPr/>
              </p:nvSpPr>
              <p:spPr>
                <a:xfrm rot="18623832" flipH="1">
                  <a:off x="9045132" y="286279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5" name="Oval 8334"/>
                <p:cNvSpPr/>
                <p:nvPr/>
              </p:nvSpPr>
              <p:spPr>
                <a:xfrm rot="18623832">
                  <a:off x="847795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6" name="Oval 8335"/>
                <p:cNvSpPr/>
                <p:nvPr/>
              </p:nvSpPr>
              <p:spPr>
                <a:xfrm rot="18623832">
                  <a:off x="839746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7" name="Oval 8336"/>
                <p:cNvSpPr/>
                <p:nvPr/>
              </p:nvSpPr>
              <p:spPr>
                <a:xfrm rot="18623832">
                  <a:off x="831696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8" name="Oval 8337"/>
                <p:cNvSpPr/>
                <p:nvPr/>
              </p:nvSpPr>
              <p:spPr>
                <a:xfrm rot="18623832">
                  <a:off x="823647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39" name="Oval 8338"/>
                <p:cNvSpPr/>
                <p:nvPr/>
              </p:nvSpPr>
              <p:spPr>
                <a:xfrm rot="18623832">
                  <a:off x="855845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0" name="Oval 8339"/>
                <p:cNvSpPr/>
                <p:nvPr/>
              </p:nvSpPr>
              <p:spPr>
                <a:xfrm rot="18623832">
                  <a:off x="863894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1" name="Oval 8340"/>
                <p:cNvSpPr/>
                <p:nvPr/>
              </p:nvSpPr>
              <p:spPr>
                <a:xfrm rot="18623832">
                  <a:off x="871944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2" name="Oval 8341"/>
                <p:cNvSpPr/>
                <p:nvPr/>
              </p:nvSpPr>
              <p:spPr>
                <a:xfrm rot="18623832">
                  <a:off x="879993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3" name="Oval 8342"/>
                <p:cNvSpPr/>
                <p:nvPr/>
              </p:nvSpPr>
              <p:spPr>
                <a:xfrm rot="18623832">
                  <a:off x="888043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4" name="Oval 8343"/>
                <p:cNvSpPr/>
                <p:nvPr/>
              </p:nvSpPr>
              <p:spPr>
                <a:xfrm rot="18623832">
                  <a:off x="896092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5" name="Oval 8344"/>
                <p:cNvSpPr/>
                <p:nvPr/>
              </p:nvSpPr>
              <p:spPr>
                <a:xfrm rot="18623832">
                  <a:off x="9041423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6" name="Oval 8345"/>
                <p:cNvSpPr/>
                <p:nvPr/>
              </p:nvSpPr>
              <p:spPr>
                <a:xfrm rot="18623832">
                  <a:off x="912191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7" name="Oval 8346"/>
                <p:cNvSpPr/>
                <p:nvPr/>
              </p:nvSpPr>
              <p:spPr>
                <a:xfrm rot="18623832">
                  <a:off x="9202408" y="21607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8" name="Oval 8347"/>
                <p:cNvSpPr/>
                <p:nvPr/>
              </p:nvSpPr>
              <p:spPr>
                <a:xfrm rot="18623832">
                  <a:off x="8521531" y="22430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49" name="Oval 8348"/>
                <p:cNvSpPr/>
                <p:nvPr/>
              </p:nvSpPr>
              <p:spPr>
                <a:xfrm rot="18623832">
                  <a:off x="8508381" y="22874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0" name="Oval 8349"/>
                <p:cNvSpPr/>
                <p:nvPr/>
              </p:nvSpPr>
              <p:spPr>
                <a:xfrm rot="18623832">
                  <a:off x="8537644" y="23080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1" name="Oval 8350"/>
                <p:cNvSpPr/>
                <p:nvPr/>
              </p:nvSpPr>
              <p:spPr>
                <a:xfrm rot="18623832">
                  <a:off x="8582480" y="23242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2" name="Oval 8351"/>
                <p:cNvSpPr/>
                <p:nvPr/>
              </p:nvSpPr>
              <p:spPr>
                <a:xfrm rot="18623832">
                  <a:off x="8633223" y="22964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3" name="Oval 8352"/>
                <p:cNvSpPr/>
                <p:nvPr/>
              </p:nvSpPr>
              <p:spPr>
                <a:xfrm rot="18623832">
                  <a:off x="8646373" y="22453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4" name="Oval 8353"/>
                <p:cNvSpPr/>
                <p:nvPr/>
              </p:nvSpPr>
              <p:spPr>
                <a:xfrm rot="18623832">
                  <a:off x="8628093" y="22240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5" name="Oval 8354"/>
                <p:cNvSpPr/>
                <p:nvPr/>
              </p:nvSpPr>
              <p:spPr>
                <a:xfrm rot="18623832">
                  <a:off x="8808391" y="22430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6" name="Oval 8355"/>
                <p:cNvSpPr/>
                <p:nvPr/>
              </p:nvSpPr>
              <p:spPr>
                <a:xfrm rot="18623832">
                  <a:off x="8795241" y="22874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7" name="Oval 8356"/>
                <p:cNvSpPr/>
                <p:nvPr/>
              </p:nvSpPr>
              <p:spPr>
                <a:xfrm rot="18623832">
                  <a:off x="8824504" y="23080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8" name="Oval 8357"/>
                <p:cNvSpPr/>
                <p:nvPr/>
              </p:nvSpPr>
              <p:spPr>
                <a:xfrm rot="18623832">
                  <a:off x="8869340" y="23242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59" name="Oval 8358"/>
                <p:cNvSpPr/>
                <p:nvPr/>
              </p:nvSpPr>
              <p:spPr>
                <a:xfrm rot="18623832">
                  <a:off x="8920083" y="22964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0" name="Oval 8359"/>
                <p:cNvSpPr/>
                <p:nvPr/>
              </p:nvSpPr>
              <p:spPr>
                <a:xfrm rot="18623832">
                  <a:off x="8933233" y="22655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1" name="Oval 8360"/>
                <p:cNvSpPr/>
                <p:nvPr/>
              </p:nvSpPr>
              <p:spPr>
                <a:xfrm rot="18623832">
                  <a:off x="8914953" y="22240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2" name="Oval 8361"/>
                <p:cNvSpPr/>
                <p:nvPr/>
              </p:nvSpPr>
              <p:spPr>
                <a:xfrm rot="18623832">
                  <a:off x="8220425" y="210184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3" name="Oval 8362"/>
                <p:cNvSpPr/>
                <p:nvPr/>
              </p:nvSpPr>
              <p:spPr>
                <a:xfrm rot="18623832">
                  <a:off x="8277966" y="206782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4" name="Oval 8363"/>
                <p:cNvSpPr/>
                <p:nvPr/>
              </p:nvSpPr>
              <p:spPr>
                <a:xfrm rot="18623832">
                  <a:off x="8370485" y="205671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5" name="Oval 8364"/>
                <p:cNvSpPr/>
                <p:nvPr/>
              </p:nvSpPr>
              <p:spPr>
                <a:xfrm rot="18623832">
                  <a:off x="8437710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6" name="Oval 8365"/>
                <p:cNvSpPr/>
                <p:nvPr/>
              </p:nvSpPr>
              <p:spPr>
                <a:xfrm rot="18623832">
                  <a:off x="8498005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7" name="Oval 8366"/>
                <p:cNvSpPr/>
                <p:nvPr/>
              </p:nvSpPr>
              <p:spPr>
                <a:xfrm rot="18623832">
                  <a:off x="8561698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8" name="Oval 8367"/>
                <p:cNvSpPr/>
                <p:nvPr/>
              </p:nvSpPr>
              <p:spPr>
                <a:xfrm rot="18623832">
                  <a:off x="8614705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69" name="Oval 8368"/>
                <p:cNvSpPr/>
                <p:nvPr/>
              </p:nvSpPr>
              <p:spPr>
                <a:xfrm rot="18623832">
                  <a:off x="8683015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0" name="Oval 8369"/>
                <p:cNvSpPr/>
                <p:nvPr/>
              </p:nvSpPr>
              <p:spPr>
                <a:xfrm rot="18623832">
                  <a:off x="8755485" y="20567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1" name="Oval 8370"/>
                <p:cNvSpPr/>
                <p:nvPr/>
              </p:nvSpPr>
              <p:spPr>
                <a:xfrm rot="18623832">
                  <a:off x="8827203" y="20567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2" name="Oval 8371"/>
                <p:cNvSpPr/>
                <p:nvPr/>
              </p:nvSpPr>
              <p:spPr>
                <a:xfrm rot="18623832">
                  <a:off x="8916123" y="20567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3" name="Oval 8372"/>
                <p:cNvSpPr/>
                <p:nvPr/>
              </p:nvSpPr>
              <p:spPr>
                <a:xfrm rot="18623832">
                  <a:off x="8993954" y="20567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4" name="Oval 8373"/>
                <p:cNvSpPr/>
                <p:nvPr/>
              </p:nvSpPr>
              <p:spPr>
                <a:xfrm rot="18623832">
                  <a:off x="9081112" y="20567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5" name="Oval 8374"/>
                <p:cNvSpPr/>
                <p:nvPr/>
              </p:nvSpPr>
              <p:spPr>
                <a:xfrm rot="18623832">
                  <a:off x="9153666" y="20693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6" name="Oval 8375"/>
                <p:cNvSpPr/>
                <p:nvPr/>
              </p:nvSpPr>
              <p:spPr>
                <a:xfrm rot="18623832">
                  <a:off x="9206783" y="21070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7" name="Oval 8376"/>
                <p:cNvSpPr/>
                <p:nvPr/>
              </p:nvSpPr>
              <p:spPr>
                <a:xfrm rot="18623832">
                  <a:off x="8423959" y="19763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8" name="Oval 8377"/>
                <p:cNvSpPr/>
                <p:nvPr/>
              </p:nvSpPr>
              <p:spPr>
                <a:xfrm rot="18623832">
                  <a:off x="8427396" y="18939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79" name="Oval 8378"/>
                <p:cNvSpPr/>
                <p:nvPr/>
              </p:nvSpPr>
              <p:spPr>
                <a:xfrm rot="18623832">
                  <a:off x="8448776" y="180747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0" name="Oval 8379"/>
                <p:cNvSpPr/>
                <p:nvPr/>
              </p:nvSpPr>
              <p:spPr>
                <a:xfrm rot="18623832">
                  <a:off x="8510181" y="175663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1" name="Oval 8380"/>
                <p:cNvSpPr/>
                <p:nvPr/>
              </p:nvSpPr>
              <p:spPr>
                <a:xfrm rot="18623832">
                  <a:off x="8593921" y="17378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2" name="Oval 8381"/>
                <p:cNvSpPr/>
                <p:nvPr/>
              </p:nvSpPr>
              <p:spPr>
                <a:xfrm rot="18623832">
                  <a:off x="8650791" y="172542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3" name="Oval 8382"/>
                <p:cNvSpPr/>
                <p:nvPr/>
              </p:nvSpPr>
              <p:spPr>
                <a:xfrm rot="18623832">
                  <a:off x="8719990" y="17247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4" name="Oval 8383"/>
                <p:cNvSpPr/>
                <p:nvPr/>
              </p:nvSpPr>
              <p:spPr>
                <a:xfrm rot="18623832">
                  <a:off x="8775420" y="17247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5" name="Oval 8384"/>
                <p:cNvSpPr/>
                <p:nvPr/>
              </p:nvSpPr>
              <p:spPr>
                <a:xfrm rot="18623832">
                  <a:off x="8896209" y="17247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6" name="Oval 8385"/>
                <p:cNvSpPr/>
                <p:nvPr/>
              </p:nvSpPr>
              <p:spPr>
                <a:xfrm rot="18623832">
                  <a:off x="8965830" y="17486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7" name="Oval 8386"/>
                <p:cNvSpPr/>
                <p:nvPr/>
              </p:nvSpPr>
              <p:spPr>
                <a:xfrm rot="18623832">
                  <a:off x="9016028" y="178517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8" name="Oval 8387"/>
                <p:cNvSpPr/>
                <p:nvPr/>
              </p:nvSpPr>
              <p:spPr>
                <a:xfrm rot="18623832">
                  <a:off x="9045131" y="18507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89" name="Oval 8388"/>
                <p:cNvSpPr/>
                <p:nvPr/>
              </p:nvSpPr>
              <p:spPr>
                <a:xfrm rot="18623832">
                  <a:off x="9039912" y="191949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90" name="Oval 8389"/>
                <p:cNvSpPr/>
                <p:nvPr/>
              </p:nvSpPr>
              <p:spPr>
                <a:xfrm rot="18623832">
                  <a:off x="9034760" y="19600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391" name="Oval 8390"/>
                <p:cNvSpPr/>
                <p:nvPr/>
              </p:nvSpPr>
              <p:spPr>
                <a:xfrm rot="18623832">
                  <a:off x="8849936" y="17247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8032" name="Oval 8031"/>
              <p:cNvSpPr/>
              <p:nvPr/>
            </p:nvSpPr>
            <p:spPr>
              <a:xfrm rot="18623832">
                <a:off x="8391735" y="22152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3" name="Oval 8032"/>
              <p:cNvSpPr/>
              <p:nvPr/>
            </p:nvSpPr>
            <p:spPr>
              <a:xfrm rot="18623832">
                <a:off x="8327287" y="22587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4" name="Oval 8033"/>
              <p:cNvSpPr/>
              <p:nvPr/>
            </p:nvSpPr>
            <p:spPr>
              <a:xfrm rot="18623832">
                <a:off x="8295064" y="23129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5" name="Oval 8034"/>
              <p:cNvSpPr/>
              <p:nvPr/>
            </p:nvSpPr>
            <p:spPr>
              <a:xfrm rot="18623832">
                <a:off x="8262841" y="23799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6" name="Oval 8035"/>
              <p:cNvSpPr/>
              <p:nvPr/>
            </p:nvSpPr>
            <p:spPr>
              <a:xfrm rot="18623832">
                <a:off x="8262840" y="24440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7" name="Oval 8036"/>
              <p:cNvSpPr/>
              <p:nvPr/>
            </p:nvSpPr>
            <p:spPr>
              <a:xfrm rot="18623832">
                <a:off x="8262840" y="25088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8" name="Oval 8037"/>
              <p:cNvSpPr/>
              <p:nvPr/>
            </p:nvSpPr>
            <p:spPr>
              <a:xfrm rot="18623832">
                <a:off x="8295063" y="25647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39" name="Oval 8038"/>
              <p:cNvSpPr/>
              <p:nvPr/>
            </p:nvSpPr>
            <p:spPr>
              <a:xfrm rot="18623832">
                <a:off x="8359510" y="25969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0" name="Oval 8039"/>
              <p:cNvSpPr/>
              <p:nvPr/>
            </p:nvSpPr>
            <p:spPr>
              <a:xfrm rot="2976168" flipH="1">
                <a:off x="9047111" y="22340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1" name="Oval 8040"/>
              <p:cNvSpPr/>
              <p:nvPr/>
            </p:nvSpPr>
            <p:spPr>
              <a:xfrm rot="2976168" flipH="1">
                <a:off x="9111559" y="22774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2" name="Oval 8041"/>
              <p:cNvSpPr/>
              <p:nvPr/>
            </p:nvSpPr>
            <p:spPr>
              <a:xfrm rot="2976168" flipH="1">
                <a:off x="9143782" y="23317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3" name="Oval 8042"/>
              <p:cNvSpPr/>
              <p:nvPr/>
            </p:nvSpPr>
            <p:spPr>
              <a:xfrm rot="2976168" flipH="1">
                <a:off x="9176005" y="239866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4" name="Oval 8043"/>
              <p:cNvSpPr/>
              <p:nvPr/>
            </p:nvSpPr>
            <p:spPr>
              <a:xfrm rot="2976168" flipH="1">
                <a:off x="9176006" y="24628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5" name="Oval 8044"/>
              <p:cNvSpPr/>
              <p:nvPr/>
            </p:nvSpPr>
            <p:spPr>
              <a:xfrm rot="2976168" flipH="1">
                <a:off x="9176006" y="25276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6" name="Oval 8045"/>
              <p:cNvSpPr/>
              <p:nvPr/>
            </p:nvSpPr>
            <p:spPr>
              <a:xfrm rot="2976168" flipH="1">
                <a:off x="9143783" y="258353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7" name="Oval 8046"/>
              <p:cNvSpPr/>
              <p:nvPr/>
            </p:nvSpPr>
            <p:spPr>
              <a:xfrm rot="2976168" flipH="1">
                <a:off x="9079336" y="26157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8" name="Oval 8047"/>
              <p:cNvSpPr/>
              <p:nvPr/>
            </p:nvSpPr>
            <p:spPr>
              <a:xfrm rot="18623832">
                <a:off x="8292367" y="27251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49" name="Oval 8048"/>
              <p:cNvSpPr/>
              <p:nvPr/>
            </p:nvSpPr>
            <p:spPr>
              <a:xfrm rot="18623832">
                <a:off x="8235230" y="27281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0" name="Oval 8049"/>
              <p:cNvSpPr/>
              <p:nvPr/>
            </p:nvSpPr>
            <p:spPr>
              <a:xfrm rot="18623832">
                <a:off x="8167720" y="271511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1" name="Oval 8050"/>
              <p:cNvSpPr/>
              <p:nvPr/>
            </p:nvSpPr>
            <p:spPr>
              <a:xfrm rot="18623832">
                <a:off x="8111771" y="26769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2" name="Oval 8051"/>
              <p:cNvSpPr/>
              <p:nvPr/>
            </p:nvSpPr>
            <p:spPr>
              <a:xfrm rot="18623832">
                <a:off x="8046135" y="26596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3" name="Oval 8052"/>
              <p:cNvSpPr/>
              <p:nvPr/>
            </p:nvSpPr>
            <p:spPr>
              <a:xfrm rot="18623832">
                <a:off x="7981686" y="267962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4" name="Oval 8053"/>
              <p:cNvSpPr/>
              <p:nvPr/>
            </p:nvSpPr>
            <p:spPr>
              <a:xfrm rot="18623832">
                <a:off x="8041886" y="27325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5" name="Oval 8054"/>
              <p:cNvSpPr/>
              <p:nvPr/>
            </p:nvSpPr>
            <p:spPr>
              <a:xfrm rot="18623832">
                <a:off x="8036449" y="28001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6" name="Oval 8055"/>
              <p:cNvSpPr/>
              <p:nvPr/>
            </p:nvSpPr>
            <p:spPr>
              <a:xfrm rot="18623832">
                <a:off x="7979515" y="28001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7" name="Oval 8056"/>
              <p:cNvSpPr/>
              <p:nvPr/>
            </p:nvSpPr>
            <p:spPr>
              <a:xfrm rot="18623832">
                <a:off x="7917954" y="28063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8" name="Oval 8057"/>
              <p:cNvSpPr/>
              <p:nvPr/>
            </p:nvSpPr>
            <p:spPr>
              <a:xfrm rot="18623832">
                <a:off x="7891159" y="28645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59" name="Oval 8058"/>
              <p:cNvSpPr/>
              <p:nvPr/>
            </p:nvSpPr>
            <p:spPr>
              <a:xfrm rot="18623832">
                <a:off x="7884535" y="29290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0" name="Oval 8059"/>
              <p:cNvSpPr/>
              <p:nvPr/>
            </p:nvSpPr>
            <p:spPr>
              <a:xfrm rot="18623832">
                <a:off x="7947290" y="2975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1" name="Oval 8060"/>
              <p:cNvSpPr/>
              <p:nvPr/>
            </p:nvSpPr>
            <p:spPr>
              <a:xfrm rot="18623832">
                <a:off x="8002370" y="30027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2" name="Oval 8061"/>
              <p:cNvSpPr/>
              <p:nvPr/>
            </p:nvSpPr>
            <p:spPr>
              <a:xfrm rot="18623832">
                <a:off x="8078359" y="30189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3" name="Oval 8062"/>
              <p:cNvSpPr/>
              <p:nvPr/>
            </p:nvSpPr>
            <p:spPr>
              <a:xfrm rot="18623832">
                <a:off x="8114166" y="30189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4" name="Oval 8063"/>
              <p:cNvSpPr/>
              <p:nvPr/>
            </p:nvSpPr>
            <p:spPr>
              <a:xfrm rot="18623832">
                <a:off x="8074159" y="31155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5" name="Oval 8064"/>
              <p:cNvSpPr/>
              <p:nvPr/>
            </p:nvSpPr>
            <p:spPr>
              <a:xfrm rot="18623832">
                <a:off x="8046134" y="32054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6" name="Oval 8065"/>
              <p:cNvSpPr/>
              <p:nvPr/>
            </p:nvSpPr>
            <p:spPr>
              <a:xfrm rot="18623832">
                <a:off x="8036449" y="33027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7" name="Oval 8066"/>
              <p:cNvSpPr/>
              <p:nvPr/>
            </p:nvSpPr>
            <p:spPr>
              <a:xfrm rot="18623832">
                <a:off x="8041884" y="33827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8" name="Oval 8067"/>
              <p:cNvSpPr/>
              <p:nvPr/>
            </p:nvSpPr>
            <p:spPr>
              <a:xfrm rot="18623832">
                <a:off x="8047536" y="34562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69" name="Oval 8068"/>
              <p:cNvSpPr/>
              <p:nvPr/>
            </p:nvSpPr>
            <p:spPr>
              <a:xfrm rot="18623832">
                <a:off x="8078359" y="35178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0" name="Oval 8069"/>
              <p:cNvSpPr/>
              <p:nvPr/>
            </p:nvSpPr>
            <p:spPr>
              <a:xfrm rot="18623832">
                <a:off x="8138645" y="358099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1" name="Oval 8070"/>
              <p:cNvSpPr/>
              <p:nvPr/>
            </p:nvSpPr>
            <p:spPr>
              <a:xfrm rot="18623832">
                <a:off x="8198931" y="36548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2" name="Oval 8071"/>
              <p:cNvSpPr/>
              <p:nvPr/>
            </p:nvSpPr>
            <p:spPr>
              <a:xfrm rot="18623832">
                <a:off x="8259217" y="37182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3" name="Oval 8072"/>
              <p:cNvSpPr/>
              <p:nvPr/>
            </p:nvSpPr>
            <p:spPr>
              <a:xfrm rot="18623832">
                <a:off x="8319503" y="376970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4" name="Oval 8073"/>
              <p:cNvSpPr/>
              <p:nvPr/>
            </p:nvSpPr>
            <p:spPr>
              <a:xfrm rot="18623832">
                <a:off x="8379789" y="38267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5" name="Oval 8074"/>
              <p:cNvSpPr/>
              <p:nvPr/>
            </p:nvSpPr>
            <p:spPr>
              <a:xfrm rot="18623832">
                <a:off x="8440075" y="388377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6" name="Oval 8075"/>
              <p:cNvSpPr/>
              <p:nvPr/>
            </p:nvSpPr>
            <p:spPr>
              <a:xfrm rot="18623832">
                <a:off x="8500361" y="391600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7" name="Oval 8076"/>
              <p:cNvSpPr/>
              <p:nvPr/>
            </p:nvSpPr>
            <p:spPr>
              <a:xfrm rot="18623832">
                <a:off x="8560647" y="39415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8" name="Oval 8077"/>
              <p:cNvSpPr/>
              <p:nvPr/>
            </p:nvSpPr>
            <p:spPr>
              <a:xfrm rot="18623832">
                <a:off x="8620933" y="39670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79" name="Oval 8078"/>
              <p:cNvSpPr/>
              <p:nvPr/>
            </p:nvSpPr>
            <p:spPr>
              <a:xfrm rot="18623832">
                <a:off x="8681219" y="39923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0" name="Oval 8079"/>
              <p:cNvSpPr/>
              <p:nvPr/>
            </p:nvSpPr>
            <p:spPr>
              <a:xfrm rot="18623832">
                <a:off x="8741505" y="39992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1" name="Oval 8080"/>
              <p:cNvSpPr/>
              <p:nvPr/>
            </p:nvSpPr>
            <p:spPr>
              <a:xfrm rot="18623832">
                <a:off x="8801791" y="399741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2" name="Oval 8081"/>
              <p:cNvSpPr/>
              <p:nvPr/>
            </p:nvSpPr>
            <p:spPr>
              <a:xfrm rot="18623832">
                <a:off x="8862077" y="39761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3" name="Oval 8082"/>
              <p:cNvSpPr/>
              <p:nvPr/>
            </p:nvSpPr>
            <p:spPr>
              <a:xfrm rot="18623832">
                <a:off x="8922363" y="394843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4" name="Oval 8083"/>
              <p:cNvSpPr/>
              <p:nvPr/>
            </p:nvSpPr>
            <p:spPr>
              <a:xfrm rot="18623832">
                <a:off x="8982649" y="39278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5" name="Oval 8084"/>
              <p:cNvSpPr/>
              <p:nvPr/>
            </p:nvSpPr>
            <p:spPr>
              <a:xfrm rot="18623832">
                <a:off x="9042935" y="38868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6" name="Oval 8085"/>
              <p:cNvSpPr/>
              <p:nvPr/>
            </p:nvSpPr>
            <p:spPr>
              <a:xfrm rot="18623832">
                <a:off x="9103221" y="38280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7" name="Oval 8086"/>
              <p:cNvSpPr/>
              <p:nvPr/>
            </p:nvSpPr>
            <p:spPr>
              <a:xfrm rot="18623832">
                <a:off x="9163507" y="37398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8" name="Oval 8087"/>
              <p:cNvSpPr/>
              <p:nvPr/>
            </p:nvSpPr>
            <p:spPr>
              <a:xfrm rot="18623832">
                <a:off x="9223793" y="36581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89" name="Oval 8088"/>
              <p:cNvSpPr/>
              <p:nvPr/>
            </p:nvSpPr>
            <p:spPr>
              <a:xfrm rot="18623832">
                <a:off x="9284079" y="358342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0" name="Oval 8089"/>
              <p:cNvSpPr/>
              <p:nvPr/>
            </p:nvSpPr>
            <p:spPr>
              <a:xfrm rot="18623832">
                <a:off x="9344365" y="352009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1" name="Oval 8090"/>
              <p:cNvSpPr/>
              <p:nvPr/>
            </p:nvSpPr>
            <p:spPr>
              <a:xfrm rot="18623832">
                <a:off x="9365939" y="34372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2" name="Oval 8091"/>
              <p:cNvSpPr/>
              <p:nvPr/>
            </p:nvSpPr>
            <p:spPr>
              <a:xfrm rot="18623832">
                <a:off x="9381767" y="338350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3" name="Oval 8092"/>
              <p:cNvSpPr/>
              <p:nvPr/>
            </p:nvSpPr>
            <p:spPr>
              <a:xfrm rot="18623832">
                <a:off x="9383383" y="33027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4" name="Oval 8093"/>
              <p:cNvSpPr/>
              <p:nvPr/>
            </p:nvSpPr>
            <p:spPr>
              <a:xfrm rot="18623832">
                <a:off x="9365941" y="32373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5" name="Oval 8094"/>
              <p:cNvSpPr/>
              <p:nvPr/>
            </p:nvSpPr>
            <p:spPr>
              <a:xfrm rot="18623832">
                <a:off x="9349041" y="31690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6" name="Oval 8095"/>
              <p:cNvSpPr/>
              <p:nvPr/>
            </p:nvSpPr>
            <p:spPr>
              <a:xfrm rot="18623832">
                <a:off x="9319481" y="30814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7" name="Oval 8096"/>
              <p:cNvSpPr/>
              <p:nvPr/>
            </p:nvSpPr>
            <p:spPr>
              <a:xfrm rot="2976168" flipH="1">
                <a:off x="9284284" y="27833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8" name="Oval 8097"/>
              <p:cNvSpPr/>
              <p:nvPr/>
            </p:nvSpPr>
            <p:spPr>
              <a:xfrm rot="2976168" flipH="1">
                <a:off x="9340233" y="274518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99" name="Oval 8098"/>
              <p:cNvSpPr/>
              <p:nvPr/>
            </p:nvSpPr>
            <p:spPr>
              <a:xfrm rot="2976168" flipH="1">
                <a:off x="9405869" y="27278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0" name="Oval 8099"/>
              <p:cNvSpPr/>
              <p:nvPr/>
            </p:nvSpPr>
            <p:spPr>
              <a:xfrm rot="2976168" flipH="1">
                <a:off x="9470318" y="27478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1" name="Oval 8100"/>
              <p:cNvSpPr/>
              <p:nvPr/>
            </p:nvSpPr>
            <p:spPr>
              <a:xfrm rot="2976168" flipH="1">
                <a:off x="9410118" y="28007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2" name="Oval 8101"/>
              <p:cNvSpPr/>
              <p:nvPr/>
            </p:nvSpPr>
            <p:spPr>
              <a:xfrm rot="2976168" flipH="1">
                <a:off x="9415555" y="286832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3" name="Oval 8102"/>
              <p:cNvSpPr/>
              <p:nvPr/>
            </p:nvSpPr>
            <p:spPr>
              <a:xfrm rot="2976168" flipH="1">
                <a:off x="9472489" y="286832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4" name="Oval 8103"/>
              <p:cNvSpPr/>
              <p:nvPr/>
            </p:nvSpPr>
            <p:spPr>
              <a:xfrm rot="2976168" flipH="1">
                <a:off x="9534050" y="28745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5" name="Oval 8104"/>
              <p:cNvSpPr/>
              <p:nvPr/>
            </p:nvSpPr>
            <p:spPr>
              <a:xfrm rot="2976168" flipH="1">
                <a:off x="9560845" y="293277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6" name="Oval 8105"/>
              <p:cNvSpPr/>
              <p:nvPr/>
            </p:nvSpPr>
            <p:spPr>
              <a:xfrm rot="2976168" flipH="1">
                <a:off x="9567469" y="29972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7" name="Oval 8106"/>
              <p:cNvSpPr/>
              <p:nvPr/>
            </p:nvSpPr>
            <p:spPr>
              <a:xfrm rot="2976168" flipH="1">
                <a:off x="9504714" y="30438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8" name="Oval 8107"/>
              <p:cNvSpPr/>
              <p:nvPr/>
            </p:nvSpPr>
            <p:spPr>
              <a:xfrm rot="2976168" flipH="1">
                <a:off x="9449634" y="30709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09" name="Oval 8108"/>
              <p:cNvSpPr/>
              <p:nvPr/>
            </p:nvSpPr>
            <p:spPr>
              <a:xfrm rot="2976168" flipH="1">
                <a:off x="9373645" y="308712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0" name="Oval 8109"/>
              <p:cNvSpPr/>
              <p:nvPr/>
            </p:nvSpPr>
            <p:spPr>
              <a:xfrm rot="2976168" flipH="1">
                <a:off x="9337838" y="308712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1" name="Oval 8110"/>
              <p:cNvSpPr/>
              <p:nvPr/>
            </p:nvSpPr>
            <p:spPr>
              <a:xfrm rot="18623832">
                <a:off x="8460309" y="24572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2" name="Oval 8111"/>
              <p:cNvSpPr/>
              <p:nvPr/>
            </p:nvSpPr>
            <p:spPr>
              <a:xfrm rot="18623832">
                <a:off x="8499379" y="25018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3" name="Oval 8112"/>
              <p:cNvSpPr/>
              <p:nvPr/>
            </p:nvSpPr>
            <p:spPr>
              <a:xfrm rot="18623832">
                <a:off x="8521532" y="25385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4" name="Oval 8113"/>
              <p:cNvSpPr/>
              <p:nvPr/>
            </p:nvSpPr>
            <p:spPr>
              <a:xfrm rot="18623832">
                <a:off x="8573965" y="25663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5" name="Oval 8114"/>
              <p:cNvSpPr/>
              <p:nvPr/>
            </p:nvSpPr>
            <p:spPr>
              <a:xfrm rot="18623832">
                <a:off x="8638139" y="257966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6" name="Oval 8115"/>
              <p:cNvSpPr/>
              <p:nvPr/>
            </p:nvSpPr>
            <p:spPr>
              <a:xfrm rot="18623832">
                <a:off x="8694090" y="257966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7" name="Oval 8116"/>
              <p:cNvSpPr/>
              <p:nvPr/>
            </p:nvSpPr>
            <p:spPr>
              <a:xfrm rot="18623832">
                <a:off x="8756195" y="25796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8" name="Oval 8117"/>
              <p:cNvSpPr/>
              <p:nvPr/>
            </p:nvSpPr>
            <p:spPr>
              <a:xfrm rot="18623832">
                <a:off x="8821689" y="25796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19" name="Oval 8118"/>
              <p:cNvSpPr/>
              <p:nvPr/>
            </p:nvSpPr>
            <p:spPr>
              <a:xfrm rot="18623832">
                <a:off x="8873063" y="25548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0" name="Oval 8119"/>
              <p:cNvSpPr/>
              <p:nvPr/>
            </p:nvSpPr>
            <p:spPr>
              <a:xfrm rot="18623832">
                <a:off x="8941813" y="25152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1" name="Oval 8120"/>
              <p:cNvSpPr/>
              <p:nvPr/>
            </p:nvSpPr>
            <p:spPr>
              <a:xfrm rot="18623832">
                <a:off x="8981995" y="24809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2" name="Oval 8121"/>
              <p:cNvSpPr/>
              <p:nvPr/>
            </p:nvSpPr>
            <p:spPr>
              <a:xfrm rot="18623832" flipH="1">
                <a:off x="8389281" y="26104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3" name="Oval 8122"/>
              <p:cNvSpPr/>
              <p:nvPr/>
            </p:nvSpPr>
            <p:spPr>
              <a:xfrm rot="18623832" flipH="1">
                <a:off x="8460194" y="26151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4" name="Oval 8123"/>
              <p:cNvSpPr/>
              <p:nvPr/>
            </p:nvSpPr>
            <p:spPr>
              <a:xfrm rot="18623832" flipH="1">
                <a:off x="8540606" y="263957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5" name="Oval 8124"/>
              <p:cNvSpPr/>
              <p:nvPr/>
            </p:nvSpPr>
            <p:spPr>
              <a:xfrm rot="18623832" flipH="1">
                <a:off x="8614705" y="26500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6" name="Oval 8125"/>
              <p:cNvSpPr/>
              <p:nvPr/>
            </p:nvSpPr>
            <p:spPr>
              <a:xfrm rot="18623832" flipH="1">
                <a:off x="8680013" y="26473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7" name="Oval 8126"/>
              <p:cNvSpPr/>
              <p:nvPr/>
            </p:nvSpPr>
            <p:spPr>
              <a:xfrm rot="18623832" flipH="1">
                <a:off x="8759693" y="264475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8" name="Oval 8127"/>
              <p:cNvSpPr/>
              <p:nvPr/>
            </p:nvSpPr>
            <p:spPr>
              <a:xfrm rot="18623832" flipH="1">
                <a:off x="8848730" y="26278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29" name="Oval 8128"/>
              <p:cNvSpPr/>
              <p:nvPr/>
            </p:nvSpPr>
            <p:spPr>
              <a:xfrm rot="18623832" flipH="1">
                <a:off x="8940790" y="26193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0" name="Oval 8129"/>
              <p:cNvSpPr/>
              <p:nvPr/>
            </p:nvSpPr>
            <p:spPr>
              <a:xfrm rot="18623832" flipH="1">
                <a:off x="9005338" y="26193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1" name="Oval 8130"/>
              <p:cNvSpPr/>
              <p:nvPr/>
            </p:nvSpPr>
            <p:spPr>
              <a:xfrm rot="18623832" flipH="1">
                <a:off x="9073164" y="26500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2" name="Oval 8131"/>
              <p:cNvSpPr/>
              <p:nvPr/>
            </p:nvSpPr>
            <p:spPr>
              <a:xfrm rot="18623832" flipH="1">
                <a:off x="9122622" y="270032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3" name="Oval 8132"/>
              <p:cNvSpPr/>
              <p:nvPr/>
            </p:nvSpPr>
            <p:spPr>
              <a:xfrm rot="18623832" flipH="1">
                <a:off x="9105388" y="276049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4" name="Oval 8133"/>
              <p:cNvSpPr/>
              <p:nvPr/>
            </p:nvSpPr>
            <p:spPr>
              <a:xfrm rot="18623832" flipH="1">
                <a:off x="9045132" y="276790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5" name="Oval 8134"/>
              <p:cNvSpPr/>
              <p:nvPr/>
            </p:nvSpPr>
            <p:spPr>
              <a:xfrm rot="18623832" flipH="1">
                <a:off x="8976778" y="277838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6" name="Oval 8135"/>
              <p:cNvSpPr/>
              <p:nvPr/>
            </p:nvSpPr>
            <p:spPr>
              <a:xfrm rot="18623832" flipH="1">
                <a:off x="8906893" y="278080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7" name="Oval 8136"/>
              <p:cNvSpPr/>
              <p:nvPr/>
            </p:nvSpPr>
            <p:spPr>
              <a:xfrm rot="18623832" flipH="1">
                <a:off x="8837006" y="27880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8" name="Oval 8137"/>
              <p:cNvSpPr/>
              <p:nvPr/>
            </p:nvSpPr>
            <p:spPr>
              <a:xfrm rot="18623832" flipH="1">
                <a:off x="8765269" y="27952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39" name="Oval 8138"/>
              <p:cNvSpPr/>
              <p:nvPr/>
            </p:nvSpPr>
            <p:spPr>
              <a:xfrm rot="18623832" flipH="1">
                <a:off x="8668426" y="27952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0" name="Oval 8139"/>
              <p:cNvSpPr/>
              <p:nvPr/>
            </p:nvSpPr>
            <p:spPr>
              <a:xfrm rot="18623832" flipH="1">
                <a:off x="8572829" y="279342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1" name="Oval 8140"/>
              <p:cNvSpPr/>
              <p:nvPr/>
            </p:nvSpPr>
            <p:spPr>
              <a:xfrm rot="18623832" flipH="1">
                <a:off x="8481062" y="278004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2" name="Oval 8141"/>
              <p:cNvSpPr/>
              <p:nvPr/>
            </p:nvSpPr>
            <p:spPr>
              <a:xfrm rot="18623832" flipH="1">
                <a:off x="8416553" y="274428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3" name="Oval 8142"/>
              <p:cNvSpPr/>
              <p:nvPr/>
            </p:nvSpPr>
            <p:spPr>
              <a:xfrm rot="18623832" flipH="1">
                <a:off x="8362489" y="271560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4" name="Oval 8143"/>
              <p:cNvSpPr/>
              <p:nvPr/>
            </p:nvSpPr>
            <p:spPr>
              <a:xfrm rot="18623832" flipH="1">
                <a:off x="8307209" y="265960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5" name="Oval 8144"/>
              <p:cNvSpPr/>
              <p:nvPr/>
            </p:nvSpPr>
            <p:spPr>
              <a:xfrm rot="18623832" flipH="1">
                <a:off x="8357008" y="26216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6" name="Oval 8145"/>
              <p:cNvSpPr/>
              <p:nvPr/>
            </p:nvSpPr>
            <p:spPr>
              <a:xfrm rot="18623832" flipH="1">
                <a:off x="8808424" y="283434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7" name="Oval 8146"/>
              <p:cNvSpPr/>
              <p:nvPr/>
            </p:nvSpPr>
            <p:spPr>
              <a:xfrm rot="18623832" flipH="1">
                <a:off x="8811737" y="290129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8" name="Oval 8147"/>
              <p:cNvSpPr/>
              <p:nvPr/>
            </p:nvSpPr>
            <p:spPr>
              <a:xfrm rot="18623832" flipH="1">
                <a:off x="8809702" y="29603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49" name="Oval 8148"/>
              <p:cNvSpPr/>
              <p:nvPr/>
            </p:nvSpPr>
            <p:spPr>
              <a:xfrm rot="18623832" flipH="1">
                <a:off x="8811736" y="30184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0" name="Oval 8149"/>
              <p:cNvSpPr/>
              <p:nvPr/>
            </p:nvSpPr>
            <p:spPr>
              <a:xfrm rot="18623832" flipH="1">
                <a:off x="8807144" y="308643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1" name="Oval 8150"/>
              <p:cNvSpPr/>
              <p:nvPr/>
            </p:nvSpPr>
            <p:spPr>
              <a:xfrm rot="18623832" flipH="1">
                <a:off x="8816506" y="316144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2" name="Oval 8151"/>
              <p:cNvSpPr/>
              <p:nvPr/>
            </p:nvSpPr>
            <p:spPr>
              <a:xfrm rot="18623832" flipH="1">
                <a:off x="8824142" y="321722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3" name="Oval 8152"/>
              <p:cNvSpPr/>
              <p:nvPr/>
            </p:nvSpPr>
            <p:spPr>
              <a:xfrm rot="18623832" flipH="1">
                <a:off x="8837005" y="33065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4" name="Oval 8153"/>
              <p:cNvSpPr/>
              <p:nvPr/>
            </p:nvSpPr>
            <p:spPr>
              <a:xfrm rot="18623832" flipH="1">
                <a:off x="8901454" y="3338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5" name="Oval 8154"/>
              <p:cNvSpPr/>
              <p:nvPr/>
            </p:nvSpPr>
            <p:spPr>
              <a:xfrm rot="18623832" flipH="1">
                <a:off x="8990244" y="33585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6" name="Oval 8155"/>
              <p:cNvSpPr/>
              <p:nvPr/>
            </p:nvSpPr>
            <p:spPr>
              <a:xfrm rot="18623832" flipH="1">
                <a:off x="9074896" y="33526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7" name="Oval 8156"/>
              <p:cNvSpPr/>
              <p:nvPr/>
            </p:nvSpPr>
            <p:spPr>
              <a:xfrm rot="18623832" flipH="1">
                <a:off x="9134468" y="331896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8" name="Oval 8157"/>
              <p:cNvSpPr/>
              <p:nvPr/>
            </p:nvSpPr>
            <p:spPr>
              <a:xfrm rot="18623832" flipH="1">
                <a:off x="9181515" y="32650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59" name="Oval 8158"/>
              <p:cNvSpPr/>
              <p:nvPr/>
            </p:nvSpPr>
            <p:spPr>
              <a:xfrm rot="18623832" flipH="1">
                <a:off x="9122623" y="324409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0" name="Oval 8159"/>
              <p:cNvSpPr/>
              <p:nvPr/>
            </p:nvSpPr>
            <p:spPr>
              <a:xfrm rot="18623832" flipH="1">
                <a:off x="9089433" y="316824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1" name="Oval 8160"/>
              <p:cNvSpPr/>
              <p:nvPr/>
            </p:nvSpPr>
            <p:spPr>
              <a:xfrm rot="18623832" flipH="1">
                <a:off x="9073203" y="3099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2" name="Oval 8161"/>
              <p:cNvSpPr/>
              <p:nvPr/>
            </p:nvSpPr>
            <p:spPr>
              <a:xfrm rot="18623832" flipH="1">
                <a:off x="9050476" y="301892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3" name="Oval 8162"/>
              <p:cNvSpPr/>
              <p:nvPr/>
            </p:nvSpPr>
            <p:spPr>
              <a:xfrm rot="18623832" flipH="1">
                <a:off x="9027479" y="294016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4" name="Oval 8163"/>
              <p:cNvSpPr/>
              <p:nvPr/>
            </p:nvSpPr>
            <p:spPr>
              <a:xfrm rot="18623832" flipH="1">
                <a:off x="9045132" y="28861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5" name="Oval 8164"/>
              <p:cNvSpPr/>
              <p:nvPr/>
            </p:nvSpPr>
            <p:spPr>
              <a:xfrm rot="18623832">
                <a:off x="847795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6" name="Oval 8165"/>
              <p:cNvSpPr/>
              <p:nvPr/>
            </p:nvSpPr>
            <p:spPr>
              <a:xfrm rot="18623832">
                <a:off x="839746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7" name="Oval 8166"/>
              <p:cNvSpPr/>
              <p:nvPr/>
            </p:nvSpPr>
            <p:spPr>
              <a:xfrm rot="18623832">
                <a:off x="831696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8" name="Oval 8167"/>
              <p:cNvSpPr/>
              <p:nvPr/>
            </p:nvSpPr>
            <p:spPr>
              <a:xfrm rot="18623832">
                <a:off x="823647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69" name="Oval 8168"/>
              <p:cNvSpPr/>
              <p:nvPr/>
            </p:nvSpPr>
            <p:spPr>
              <a:xfrm rot="18623832">
                <a:off x="855845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0" name="Oval 8169"/>
              <p:cNvSpPr/>
              <p:nvPr/>
            </p:nvSpPr>
            <p:spPr>
              <a:xfrm rot="18623832">
                <a:off x="863894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1" name="Oval 8170"/>
              <p:cNvSpPr/>
              <p:nvPr/>
            </p:nvSpPr>
            <p:spPr>
              <a:xfrm rot="18623832">
                <a:off x="871944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2" name="Oval 8171"/>
              <p:cNvSpPr/>
              <p:nvPr/>
            </p:nvSpPr>
            <p:spPr>
              <a:xfrm rot="18623832">
                <a:off x="879993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3" name="Oval 8172"/>
              <p:cNvSpPr/>
              <p:nvPr/>
            </p:nvSpPr>
            <p:spPr>
              <a:xfrm rot="18623832">
                <a:off x="888043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4" name="Oval 8173"/>
              <p:cNvSpPr/>
              <p:nvPr/>
            </p:nvSpPr>
            <p:spPr>
              <a:xfrm rot="18623832">
                <a:off x="896092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5" name="Oval 8174"/>
              <p:cNvSpPr/>
              <p:nvPr/>
            </p:nvSpPr>
            <p:spPr>
              <a:xfrm rot="18623832">
                <a:off x="9041423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6" name="Oval 8175"/>
              <p:cNvSpPr/>
              <p:nvPr/>
            </p:nvSpPr>
            <p:spPr>
              <a:xfrm rot="18623832">
                <a:off x="912191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7" name="Oval 8176"/>
              <p:cNvSpPr/>
              <p:nvPr/>
            </p:nvSpPr>
            <p:spPr>
              <a:xfrm rot="18623832">
                <a:off x="9202408" y="21841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8" name="Oval 8177"/>
              <p:cNvSpPr/>
              <p:nvPr/>
            </p:nvSpPr>
            <p:spPr>
              <a:xfrm rot="18623832">
                <a:off x="8521531" y="226641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79" name="Oval 8178"/>
              <p:cNvSpPr/>
              <p:nvPr/>
            </p:nvSpPr>
            <p:spPr>
              <a:xfrm rot="18623832">
                <a:off x="8508381" y="23108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0" name="Oval 8179"/>
              <p:cNvSpPr/>
              <p:nvPr/>
            </p:nvSpPr>
            <p:spPr>
              <a:xfrm rot="18623832">
                <a:off x="8537644" y="23314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1" name="Oval 8180"/>
              <p:cNvSpPr/>
              <p:nvPr/>
            </p:nvSpPr>
            <p:spPr>
              <a:xfrm rot="18623832">
                <a:off x="8582480" y="23476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2" name="Oval 8181"/>
              <p:cNvSpPr/>
              <p:nvPr/>
            </p:nvSpPr>
            <p:spPr>
              <a:xfrm rot="18623832">
                <a:off x="8633223" y="23198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3" name="Oval 8182"/>
              <p:cNvSpPr/>
              <p:nvPr/>
            </p:nvSpPr>
            <p:spPr>
              <a:xfrm rot="18623832">
                <a:off x="8646373" y="22687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4" name="Oval 8183"/>
              <p:cNvSpPr/>
              <p:nvPr/>
            </p:nvSpPr>
            <p:spPr>
              <a:xfrm rot="18623832">
                <a:off x="8628093" y="22474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5" name="Oval 8184"/>
              <p:cNvSpPr/>
              <p:nvPr/>
            </p:nvSpPr>
            <p:spPr>
              <a:xfrm rot="18623832">
                <a:off x="8808391" y="226641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6" name="Oval 8185"/>
              <p:cNvSpPr/>
              <p:nvPr/>
            </p:nvSpPr>
            <p:spPr>
              <a:xfrm rot="18623832">
                <a:off x="8795241" y="23108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7" name="Oval 8186"/>
              <p:cNvSpPr/>
              <p:nvPr/>
            </p:nvSpPr>
            <p:spPr>
              <a:xfrm rot="18623832">
                <a:off x="8824504" y="23314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8" name="Oval 8187"/>
              <p:cNvSpPr/>
              <p:nvPr/>
            </p:nvSpPr>
            <p:spPr>
              <a:xfrm rot="18623832">
                <a:off x="8869340" y="23476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89" name="Oval 8188"/>
              <p:cNvSpPr/>
              <p:nvPr/>
            </p:nvSpPr>
            <p:spPr>
              <a:xfrm rot="18623832">
                <a:off x="8920083" y="23198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0" name="Oval 8189"/>
              <p:cNvSpPr/>
              <p:nvPr/>
            </p:nvSpPr>
            <p:spPr>
              <a:xfrm rot="18623832">
                <a:off x="8933233" y="22889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1" name="Oval 8190"/>
              <p:cNvSpPr/>
              <p:nvPr/>
            </p:nvSpPr>
            <p:spPr>
              <a:xfrm rot="18623832">
                <a:off x="8914953" y="22474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2" name="Oval 8191"/>
              <p:cNvSpPr/>
              <p:nvPr/>
            </p:nvSpPr>
            <p:spPr>
              <a:xfrm rot="18623832">
                <a:off x="8220425" y="21252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3" name="Oval 8192"/>
              <p:cNvSpPr/>
              <p:nvPr/>
            </p:nvSpPr>
            <p:spPr>
              <a:xfrm rot="18623832">
                <a:off x="8277966" y="20912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4" name="Oval 8193"/>
              <p:cNvSpPr/>
              <p:nvPr/>
            </p:nvSpPr>
            <p:spPr>
              <a:xfrm rot="18623832">
                <a:off x="8370485" y="20801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5" name="Oval 8194"/>
              <p:cNvSpPr/>
              <p:nvPr/>
            </p:nvSpPr>
            <p:spPr>
              <a:xfrm rot="18623832">
                <a:off x="8437710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6" name="Oval 8195"/>
              <p:cNvSpPr/>
              <p:nvPr/>
            </p:nvSpPr>
            <p:spPr>
              <a:xfrm rot="18623832">
                <a:off x="8498005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7" name="Oval 8196"/>
              <p:cNvSpPr/>
              <p:nvPr/>
            </p:nvSpPr>
            <p:spPr>
              <a:xfrm rot="18623832">
                <a:off x="8561698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8" name="Oval 8197"/>
              <p:cNvSpPr/>
              <p:nvPr/>
            </p:nvSpPr>
            <p:spPr>
              <a:xfrm rot="18623832">
                <a:off x="8614705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199" name="Oval 8198"/>
              <p:cNvSpPr/>
              <p:nvPr/>
            </p:nvSpPr>
            <p:spPr>
              <a:xfrm rot="18623832">
                <a:off x="8683015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0" name="Oval 8199"/>
              <p:cNvSpPr/>
              <p:nvPr/>
            </p:nvSpPr>
            <p:spPr>
              <a:xfrm rot="18623832">
                <a:off x="8755485" y="2080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1" name="Oval 8200"/>
              <p:cNvSpPr/>
              <p:nvPr/>
            </p:nvSpPr>
            <p:spPr>
              <a:xfrm rot="18623832">
                <a:off x="8827203" y="20801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2" name="Oval 8201"/>
              <p:cNvSpPr/>
              <p:nvPr/>
            </p:nvSpPr>
            <p:spPr>
              <a:xfrm rot="18623832">
                <a:off x="8916123" y="20801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3" name="Oval 8202"/>
              <p:cNvSpPr/>
              <p:nvPr/>
            </p:nvSpPr>
            <p:spPr>
              <a:xfrm rot="18623832">
                <a:off x="8993954" y="20801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4" name="Oval 8203"/>
              <p:cNvSpPr/>
              <p:nvPr/>
            </p:nvSpPr>
            <p:spPr>
              <a:xfrm rot="18623832">
                <a:off x="9081112" y="20801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5" name="Oval 8204"/>
              <p:cNvSpPr/>
              <p:nvPr/>
            </p:nvSpPr>
            <p:spPr>
              <a:xfrm rot="18623832">
                <a:off x="9153666" y="20927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6" name="Oval 8205"/>
              <p:cNvSpPr/>
              <p:nvPr/>
            </p:nvSpPr>
            <p:spPr>
              <a:xfrm rot="18623832">
                <a:off x="9206783" y="21304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7" name="Oval 8206"/>
              <p:cNvSpPr/>
              <p:nvPr/>
            </p:nvSpPr>
            <p:spPr>
              <a:xfrm rot="18623832">
                <a:off x="8423959" y="19997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8" name="Oval 8207"/>
              <p:cNvSpPr/>
              <p:nvPr/>
            </p:nvSpPr>
            <p:spPr>
              <a:xfrm rot="18623832">
                <a:off x="8427396" y="1917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09" name="Oval 8208"/>
              <p:cNvSpPr/>
              <p:nvPr/>
            </p:nvSpPr>
            <p:spPr>
              <a:xfrm rot="18623832">
                <a:off x="8448776" y="18308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0" name="Oval 8209"/>
              <p:cNvSpPr/>
              <p:nvPr/>
            </p:nvSpPr>
            <p:spPr>
              <a:xfrm rot="18623832">
                <a:off x="8510181" y="17800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1" name="Oval 8210"/>
              <p:cNvSpPr/>
              <p:nvPr/>
            </p:nvSpPr>
            <p:spPr>
              <a:xfrm rot="18623832">
                <a:off x="8593921" y="17612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2" name="Oval 8211"/>
              <p:cNvSpPr/>
              <p:nvPr/>
            </p:nvSpPr>
            <p:spPr>
              <a:xfrm rot="18623832">
                <a:off x="8650791" y="17488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3" name="Oval 8212"/>
              <p:cNvSpPr/>
              <p:nvPr/>
            </p:nvSpPr>
            <p:spPr>
              <a:xfrm rot="18623832">
                <a:off x="8719990" y="17481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4" name="Oval 8213"/>
              <p:cNvSpPr/>
              <p:nvPr/>
            </p:nvSpPr>
            <p:spPr>
              <a:xfrm rot="18623832">
                <a:off x="8775420" y="17481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5" name="Oval 8214"/>
              <p:cNvSpPr/>
              <p:nvPr/>
            </p:nvSpPr>
            <p:spPr>
              <a:xfrm rot="18623832">
                <a:off x="8896209" y="17481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6" name="Oval 8215"/>
              <p:cNvSpPr/>
              <p:nvPr/>
            </p:nvSpPr>
            <p:spPr>
              <a:xfrm rot="18623832">
                <a:off x="8965830" y="17720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7" name="Oval 8216"/>
              <p:cNvSpPr/>
              <p:nvPr/>
            </p:nvSpPr>
            <p:spPr>
              <a:xfrm rot="18623832">
                <a:off x="9016028" y="180857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8" name="Oval 8217"/>
              <p:cNvSpPr/>
              <p:nvPr/>
            </p:nvSpPr>
            <p:spPr>
              <a:xfrm rot="18623832">
                <a:off x="9045131" y="187417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19" name="Oval 8218"/>
              <p:cNvSpPr/>
              <p:nvPr/>
            </p:nvSpPr>
            <p:spPr>
              <a:xfrm rot="18623832">
                <a:off x="9039912" y="19428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20" name="Oval 8219"/>
              <p:cNvSpPr/>
              <p:nvPr/>
            </p:nvSpPr>
            <p:spPr>
              <a:xfrm rot="18623832">
                <a:off x="9034760" y="19834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221" name="Oval 8220"/>
              <p:cNvSpPr/>
              <p:nvPr/>
            </p:nvSpPr>
            <p:spPr>
              <a:xfrm rot="18623832">
                <a:off x="8849936" y="17481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414" name="Group 2047"/>
            <p:cNvGrpSpPr/>
            <p:nvPr/>
          </p:nvGrpSpPr>
          <p:grpSpPr>
            <a:xfrm rot="9426826">
              <a:off x="9711114" y="11457575"/>
              <a:ext cx="1987942" cy="2102282"/>
              <a:chOff x="916630" y="1898379"/>
              <a:chExt cx="2259940" cy="2389925"/>
            </a:xfrm>
          </p:grpSpPr>
          <p:sp>
            <p:nvSpPr>
              <p:cNvPr id="8415" name="Oval 8414"/>
              <p:cNvSpPr/>
              <p:nvPr/>
            </p:nvSpPr>
            <p:spPr>
              <a:xfrm rot="18623832" flipH="1">
                <a:off x="1763703" y="21501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16" name="Oval 8415"/>
              <p:cNvSpPr/>
              <p:nvPr/>
            </p:nvSpPr>
            <p:spPr>
              <a:xfrm rot="18623832" flipH="1">
                <a:off x="1889441" y="21763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17" name="Oval 8416"/>
              <p:cNvSpPr/>
              <p:nvPr/>
            </p:nvSpPr>
            <p:spPr>
              <a:xfrm rot="18623832" flipH="1">
                <a:off x="1932039" y="22280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18" name="Oval 8417"/>
              <p:cNvSpPr/>
              <p:nvPr/>
            </p:nvSpPr>
            <p:spPr>
              <a:xfrm rot="18623832" flipH="1">
                <a:off x="1925970" y="23295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19" name="Oval 8418"/>
              <p:cNvSpPr/>
              <p:nvPr/>
            </p:nvSpPr>
            <p:spPr>
              <a:xfrm rot="18623832" flipH="1">
                <a:off x="1857217" y="24168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0" name="Oval 8419"/>
              <p:cNvSpPr/>
              <p:nvPr/>
            </p:nvSpPr>
            <p:spPr>
              <a:xfrm rot="18623832" flipH="1">
                <a:off x="1769903" y="24957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1" name="Oval 8420"/>
              <p:cNvSpPr/>
              <p:nvPr/>
            </p:nvSpPr>
            <p:spPr>
              <a:xfrm rot="18623832" flipH="1">
                <a:off x="1668303" y="24800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2" name="Oval 8421"/>
              <p:cNvSpPr/>
              <p:nvPr/>
            </p:nvSpPr>
            <p:spPr>
              <a:xfrm rot="18623832" flipH="1">
                <a:off x="1720217" y="237072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3" name="Oval 8422"/>
              <p:cNvSpPr/>
              <p:nvPr/>
            </p:nvSpPr>
            <p:spPr>
              <a:xfrm rot="18623832" flipH="1">
                <a:off x="1705456" y="22529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4" name="Oval 8423"/>
              <p:cNvSpPr/>
              <p:nvPr/>
            </p:nvSpPr>
            <p:spPr>
              <a:xfrm rot="18623832" flipH="1">
                <a:off x="1687993" y="2173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5" name="Oval 8424"/>
              <p:cNvSpPr/>
              <p:nvPr/>
            </p:nvSpPr>
            <p:spPr>
              <a:xfrm rot="18623832" flipH="1">
                <a:off x="1623544" y="22529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6" name="Oval 8425"/>
              <p:cNvSpPr/>
              <p:nvPr/>
            </p:nvSpPr>
            <p:spPr>
              <a:xfrm rot="18623832" flipH="1">
                <a:off x="1496544" y="22797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7" name="Oval 8426"/>
              <p:cNvSpPr/>
              <p:nvPr/>
            </p:nvSpPr>
            <p:spPr>
              <a:xfrm rot="18623832" flipH="1">
                <a:off x="1390181" y="23069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8" name="Oval 8427"/>
              <p:cNvSpPr/>
              <p:nvPr/>
            </p:nvSpPr>
            <p:spPr>
              <a:xfrm rot="18623832" flipH="1">
                <a:off x="1274293" y="23560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29" name="Oval 8428"/>
              <p:cNvSpPr/>
              <p:nvPr/>
            </p:nvSpPr>
            <p:spPr>
              <a:xfrm rot="18623832" flipH="1">
                <a:off x="1155230" y="23831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0" name="Oval 8429"/>
              <p:cNvSpPr/>
              <p:nvPr/>
            </p:nvSpPr>
            <p:spPr>
              <a:xfrm rot="18623832" flipH="1">
                <a:off x="1037755" y="23533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1" name="Oval 8430"/>
              <p:cNvSpPr/>
              <p:nvPr/>
            </p:nvSpPr>
            <p:spPr>
              <a:xfrm rot="18623832" flipH="1">
                <a:off x="948855" y="2266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2" name="Oval 8431"/>
              <p:cNvSpPr/>
              <p:nvPr/>
            </p:nvSpPr>
            <p:spPr>
              <a:xfrm rot="18623832" flipH="1">
                <a:off x="1022992" y="21740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3" name="Oval 8432"/>
              <p:cNvSpPr/>
              <p:nvPr/>
            </p:nvSpPr>
            <p:spPr>
              <a:xfrm rot="18623832" flipH="1">
                <a:off x="1155229" y="21422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4" name="Oval 8433"/>
              <p:cNvSpPr/>
              <p:nvPr/>
            </p:nvSpPr>
            <p:spPr>
              <a:xfrm rot="18623832" flipH="1">
                <a:off x="1258417" y="211833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5" name="Oval 8434"/>
              <p:cNvSpPr/>
              <p:nvPr/>
            </p:nvSpPr>
            <p:spPr>
              <a:xfrm rot="18623832" flipH="1">
                <a:off x="1379066" y="21101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6" name="Oval 8435"/>
              <p:cNvSpPr/>
              <p:nvPr/>
            </p:nvSpPr>
            <p:spPr>
              <a:xfrm rot="18623832" flipH="1">
                <a:off x="1491942" y="212123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7" name="Oval 8436"/>
              <p:cNvSpPr/>
              <p:nvPr/>
            </p:nvSpPr>
            <p:spPr>
              <a:xfrm rot="18623832" flipH="1">
                <a:off x="1603854" y="21440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8" name="Oval 8437"/>
              <p:cNvSpPr/>
              <p:nvPr/>
            </p:nvSpPr>
            <p:spPr>
              <a:xfrm rot="18623832" flipH="1">
                <a:off x="2012988" y="206965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39" name="Oval 8438"/>
              <p:cNvSpPr/>
              <p:nvPr/>
            </p:nvSpPr>
            <p:spPr>
              <a:xfrm rot="18623832" flipH="1">
                <a:off x="2125022" y="19956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0" name="Oval 8439"/>
              <p:cNvSpPr/>
              <p:nvPr/>
            </p:nvSpPr>
            <p:spPr>
              <a:xfrm rot="18623832" flipH="1">
                <a:off x="2166600" y="196343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1" name="Oval 8440"/>
              <p:cNvSpPr/>
              <p:nvPr/>
            </p:nvSpPr>
            <p:spPr>
              <a:xfrm rot="18623832" flipH="1">
                <a:off x="2305089" y="19190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2" name="Oval 8441"/>
              <p:cNvSpPr/>
              <p:nvPr/>
            </p:nvSpPr>
            <p:spPr>
              <a:xfrm rot="18623832" flipH="1">
                <a:off x="2421916" y="19094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3" name="Oval 8442"/>
              <p:cNvSpPr/>
              <p:nvPr/>
            </p:nvSpPr>
            <p:spPr>
              <a:xfrm rot="18623832" flipH="1">
                <a:off x="2503191" y="189837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4" name="Oval 8443"/>
              <p:cNvSpPr/>
              <p:nvPr/>
            </p:nvSpPr>
            <p:spPr>
              <a:xfrm rot="18623832" flipH="1">
                <a:off x="2631714" y="19190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5" name="Oval 8444"/>
              <p:cNvSpPr/>
              <p:nvPr/>
            </p:nvSpPr>
            <p:spPr>
              <a:xfrm rot="18623832" flipH="1">
                <a:off x="2725776" y="19571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6" name="Oval 8445"/>
              <p:cNvSpPr/>
              <p:nvPr/>
            </p:nvSpPr>
            <p:spPr>
              <a:xfrm rot="18623832" flipH="1">
                <a:off x="2758001" y="20457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7" name="Oval 8446"/>
              <p:cNvSpPr/>
              <p:nvPr/>
            </p:nvSpPr>
            <p:spPr>
              <a:xfrm rot="18623832" flipH="1">
                <a:off x="2693552" y="21457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8" name="Oval 8447"/>
              <p:cNvSpPr/>
              <p:nvPr/>
            </p:nvSpPr>
            <p:spPr>
              <a:xfrm rot="18623832" flipH="1">
                <a:off x="2734809" y="21958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49" name="Oval 8448"/>
              <p:cNvSpPr/>
              <p:nvPr/>
            </p:nvSpPr>
            <p:spPr>
              <a:xfrm rot="18623832" flipH="1">
                <a:off x="2770226" y="233919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0" name="Oval 8449"/>
              <p:cNvSpPr/>
              <p:nvPr/>
            </p:nvSpPr>
            <p:spPr>
              <a:xfrm rot="18623832" flipH="1">
                <a:off x="2774074" y="2454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1" name="Oval 8450"/>
              <p:cNvSpPr/>
              <p:nvPr/>
            </p:nvSpPr>
            <p:spPr>
              <a:xfrm rot="18623832" flipH="1">
                <a:off x="2694897" y="25350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2" name="Oval 8451"/>
              <p:cNvSpPr/>
              <p:nvPr/>
            </p:nvSpPr>
            <p:spPr>
              <a:xfrm rot="18623832" flipH="1">
                <a:off x="2595082" y="25711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3" name="Oval 8452"/>
              <p:cNvSpPr/>
              <p:nvPr/>
            </p:nvSpPr>
            <p:spPr>
              <a:xfrm rot="18623832" flipH="1">
                <a:off x="2501937" y="25829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4" name="Oval 8453"/>
              <p:cNvSpPr/>
              <p:nvPr/>
            </p:nvSpPr>
            <p:spPr>
              <a:xfrm rot="18623832" flipH="1">
                <a:off x="2392400" y="25679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5" name="Oval 8454"/>
              <p:cNvSpPr/>
              <p:nvPr/>
            </p:nvSpPr>
            <p:spPr>
              <a:xfrm rot="18623832" flipH="1">
                <a:off x="2279885" y="255276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6" name="Oval 8455"/>
              <p:cNvSpPr/>
              <p:nvPr/>
            </p:nvSpPr>
            <p:spPr>
              <a:xfrm rot="18623832" flipH="1">
                <a:off x="2167923" y="250538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7" name="Oval 8456"/>
              <p:cNvSpPr/>
              <p:nvPr/>
            </p:nvSpPr>
            <p:spPr>
              <a:xfrm rot="18623832" flipH="1">
                <a:off x="2083818" y="24762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8" name="Oval 8457"/>
              <p:cNvSpPr/>
              <p:nvPr/>
            </p:nvSpPr>
            <p:spPr>
              <a:xfrm rot="18623832" flipH="1">
                <a:off x="1986116" y="24305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59" name="Oval 8458"/>
              <p:cNvSpPr/>
              <p:nvPr/>
            </p:nvSpPr>
            <p:spPr>
              <a:xfrm rot="18623832" flipH="1">
                <a:off x="2084017" y="254477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0" name="Oval 8459"/>
              <p:cNvSpPr/>
              <p:nvPr/>
            </p:nvSpPr>
            <p:spPr>
              <a:xfrm rot="18623832" flipH="1">
                <a:off x="2038704" y="23569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1" name="Oval 8460"/>
              <p:cNvSpPr/>
              <p:nvPr/>
            </p:nvSpPr>
            <p:spPr>
              <a:xfrm rot="18623832" flipH="1">
                <a:off x="2148466" y="23351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2" name="Oval 8461"/>
              <p:cNvSpPr/>
              <p:nvPr/>
            </p:nvSpPr>
            <p:spPr>
              <a:xfrm rot="18623832" flipH="1">
                <a:off x="2267937" y="23317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3" name="Oval 8462"/>
              <p:cNvSpPr/>
              <p:nvPr/>
            </p:nvSpPr>
            <p:spPr>
              <a:xfrm rot="18623832" flipH="1">
                <a:off x="2372876" y="23370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4" name="Oval 8463"/>
              <p:cNvSpPr/>
              <p:nvPr/>
            </p:nvSpPr>
            <p:spPr>
              <a:xfrm rot="18623832" flipH="1">
                <a:off x="2506896" y="23672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5" name="Oval 8464"/>
              <p:cNvSpPr/>
              <p:nvPr/>
            </p:nvSpPr>
            <p:spPr>
              <a:xfrm rot="18623832" flipH="1">
                <a:off x="2632708" y="24307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6" name="Oval 8465"/>
              <p:cNvSpPr/>
              <p:nvPr/>
            </p:nvSpPr>
            <p:spPr>
              <a:xfrm rot="18623832" flipH="1">
                <a:off x="2048656" y="22207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7" name="Oval 8466"/>
              <p:cNvSpPr/>
              <p:nvPr/>
            </p:nvSpPr>
            <p:spPr>
              <a:xfrm rot="18623832" flipH="1">
                <a:off x="2172444" y="21778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8" name="Oval 8467"/>
              <p:cNvSpPr/>
              <p:nvPr/>
            </p:nvSpPr>
            <p:spPr>
              <a:xfrm rot="18623832" flipH="1">
                <a:off x="2279918" y="21341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69" name="Oval 8468"/>
              <p:cNvSpPr/>
              <p:nvPr/>
            </p:nvSpPr>
            <p:spPr>
              <a:xfrm rot="18623832" flipH="1">
                <a:off x="2405102" y="21084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0" name="Oval 8469"/>
              <p:cNvSpPr/>
              <p:nvPr/>
            </p:nvSpPr>
            <p:spPr>
              <a:xfrm rot="18623832" flipH="1">
                <a:off x="2534480" y="211003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1" name="Oval 8470"/>
              <p:cNvSpPr/>
              <p:nvPr/>
            </p:nvSpPr>
            <p:spPr>
              <a:xfrm rot="18623832" flipH="1">
                <a:off x="1574364" y="24383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2" name="Oval 8471"/>
              <p:cNvSpPr/>
              <p:nvPr/>
            </p:nvSpPr>
            <p:spPr>
              <a:xfrm rot="18623832" flipH="1">
                <a:off x="1464319" y="25049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3" name="Oval 8472"/>
              <p:cNvSpPr/>
              <p:nvPr/>
            </p:nvSpPr>
            <p:spPr>
              <a:xfrm rot="18623832" flipH="1">
                <a:off x="1379065" y="259206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4" name="Oval 8473"/>
              <p:cNvSpPr/>
              <p:nvPr/>
            </p:nvSpPr>
            <p:spPr>
              <a:xfrm rot="18623832" flipH="1">
                <a:off x="1274294" y="26508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5" name="Oval 8474"/>
              <p:cNvSpPr/>
              <p:nvPr/>
            </p:nvSpPr>
            <p:spPr>
              <a:xfrm rot="18623832" flipH="1">
                <a:off x="1160159" y="26853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6" name="Oval 8475"/>
              <p:cNvSpPr/>
              <p:nvPr/>
            </p:nvSpPr>
            <p:spPr>
              <a:xfrm rot="18623832" flipH="1">
                <a:off x="1037754" y="25870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7" name="Oval 8476"/>
              <p:cNvSpPr/>
              <p:nvPr/>
            </p:nvSpPr>
            <p:spPr>
              <a:xfrm rot="18623832" flipH="1">
                <a:off x="950768" y="248129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8" name="Oval 8477"/>
              <p:cNvSpPr/>
              <p:nvPr/>
            </p:nvSpPr>
            <p:spPr>
              <a:xfrm rot="18623832" flipH="1">
                <a:off x="916630" y="23738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79" name="Oval 8478"/>
              <p:cNvSpPr/>
              <p:nvPr/>
            </p:nvSpPr>
            <p:spPr>
              <a:xfrm rot="18623832" flipH="1">
                <a:off x="973307" y="271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0" name="Oval 8479"/>
              <p:cNvSpPr/>
              <p:nvPr/>
            </p:nvSpPr>
            <p:spPr>
              <a:xfrm rot="18623832" flipH="1">
                <a:off x="967285" y="28343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1" name="Oval 8480"/>
              <p:cNvSpPr/>
              <p:nvPr/>
            </p:nvSpPr>
            <p:spPr>
              <a:xfrm rot="18623832" flipH="1">
                <a:off x="1069521" y="29279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2" name="Oval 8481"/>
              <p:cNvSpPr/>
              <p:nvPr/>
            </p:nvSpPr>
            <p:spPr>
              <a:xfrm rot="18623832" flipH="1">
                <a:off x="1192382" y="29182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3" name="Oval 8482"/>
              <p:cNvSpPr/>
              <p:nvPr/>
            </p:nvSpPr>
            <p:spPr>
              <a:xfrm rot="18623832" flipH="1">
                <a:off x="1256831" y="28846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4" name="Oval 8483"/>
              <p:cNvSpPr/>
              <p:nvPr/>
            </p:nvSpPr>
            <p:spPr>
              <a:xfrm rot="18623832" flipH="1">
                <a:off x="1359538" y="27793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5" name="Oval 8484"/>
              <p:cNvSpPr/>
              <p:nvPr/>
            </p:nvSpPr>
            <p:spPr>
              <a:xfrm rot="18623832" flipH="1">
                <a:off x="1432096" y="26955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6" name="Oval 8485"/>
              <p:cNvSpPr/>
              <p:nvPr/>
            </p:nvSpPr>
            <p:spPr>
              <a:xfrm rot="18623832" flipH="1">
                <a:off x="1517032" y="26273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7" name="Oval 8486"/>
              <p:cNvSpPr/>
              <p:nvPr/>
            </p:nvSpPr>
            <p:spPr>
              <a:xfrm rot="18623832" flipH="1">
                <a:off x="1622756" y="256221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8" name="Oval 8487"/>
              <p:cNvSpPr/>
              <p:nvPr/>
            </p:nvSpPr>
            <p:spPr>
              <a:xfrm rot="18623832" flipH="1">
                <a:off x="1496545" y="27629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89" name="Oval 8488"/>
              <p:cNvSpPr/>
              <p:nvPr/>
            </p:nvSpPr>
            <p:spPr>
              <a:xfrm rot="18623832" flipH="1">
                <a:off x="1484808" y="2869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0" name="Oval 8489"/>
              <p:cNvSpPr/>
              <p:nvPr/>
            </p:nvSpPr>
            <p:spPr>
              <a:xfrm rot="18623832" flipH="1">
                <a:off x="1484807" y="29987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1" name="Oval 8490"/>
              <p:cNvSpPr/>
              <p:nvPr/>
            </p:nvSpPr>
            <p:spPr>
              <a:xfrm rot="18623832" flipH="1">
                <a:off x="1893746" y="24955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2" name="Oval 8491"/>
              <p:cNvSpPr/>
              <p:nvPr/>
            </p:nvSpPr>
            <p:spPr>
              <a:xfrm rot="18623832" flipH="1">
                <a:off x="1849115" y="26125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3" name="Oval 8492"/>
              <p:cNvSpPr/>
              <p:nvPr/>
            </p:nvSpPr>
            <p:spPr>
              <a:xfrm rot="18623832" flipH="1">
                <a:off x="1814031" y="27235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4" name="Oval 8493"/>
              <p:cNvSpPr/>
              <p:nvPr/>
            </p:nvSpPr>
            <p:spPr>
              <a:xfrm rot="18623832" flipH="1">
                <a:off x="1824991" y="28044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5" name="Oval 8494"/>
              <p:cNvSpPr/>
              <p:nvPr/>
            </p:nvSpPr>
            <p:spPr>
              <a:xfrm rot="18623832" flipH="1">
                <a:off x="1847364" y="29401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6" name="Oval 8495"/>
              <p:cNvSpPr/>
              <p:nvPr/>
            </p:nvSpPr>
            <p:spPr>
              <a:xfrm rot="18623832" flipH="1">
                <a:off x="2135699" y="26656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7" name="Oval 8496"/>
              <p:cNvSpPr/>
              <p:nvPr/>
            </p:nvSpPr>
            <p:spPr>
              <a:xfrm rot="18623832" flipH="1">
                <a:off x="2176666" y="275109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8" name="Oval 8497"/>
              <p:cNvSpPr/>
              <p:nvPr/>
            </p:nvSpPr>
            <p:spPr>
              <a:xfrm rot="18623832" flipH="1">
                <a:off x="2247694" y="28130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499" name="Oval 8498"/>
              <p:cNvSpPr/>
              <p:nvPr/>
            </p:nvSpPr>
            <p:spPr>
              <a:xfrm rot="18623832" flipH="1">
                <a:off x="2334367" y="28524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0" name="Oval 8499"/>
              <p:cNvSpPr/>
              <p:nvPr/>
            </p:nvSpPr>
            <p:spPr>
              <a:xfrm rot="18623832" flipH="1">
                <a:off x="2442449" y="29124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1" name="Oval 8500"/>
              <p:cNvSpPr/>
              <p:nvPr/>
            </p:nvSpPr>
            <p:spPr>
              <a:xfrm rot="18623832" flipH="1">
                <a:off x="2535416" y="29924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2" name="Oval 8501"/>
              <p:cNvSpPr/>
              <p:nvPr/>
            </p:nvSpPr>
            <p:spPr>
              <a:xfrm rot="18623832" flipH="1">
                <a:off x="2582700" y="3030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3" name="Oval 8502"/>
              <p:cNvSpPr/>
              <p:nvPr/>
            </p:nvSpPr>
            <p:spPr>
              <a:xfrm rot="18623832" flipH="1">
                <a:off x="2632863" y="31441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4" name="Oval 8503"/>
              <p:cNvSpPr/>
              <p:nvPr/>
            </p:nvSpPr>
            <p:spPr>
              <a:xfrm rot="18623832" flipH="1">
                <a:off x="2674227" y="32376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5" name="Oval 8504"/>
              <p:cNvSpPr/>
              <p:nvPr/>
            </p:nvSpPr>
            <p:spPr>
              <a:xfrm rot="18623832" flipH="1">
                <a:off x="2725775" y="33232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6" name="Oval 8505"/>
              <p:cNvSpPr/>
              <p:nvPr/>
            </p:nvSpPr>
            <p:spPr>
              <a:xfrm rot="18623832" flipH="1">
                <a:off x="2806297" y="34031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7" name="Oval 8506"/>
              <p:cNvSpPr/>
              <p:nvPr/>
            </p:nvSpPr>
            <p:spPr>
              <a:xfrm rot="18623832" flipH="1">
                <a:off x="2893610" y="34722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8" name="Oval 8507"/>
              <p:cNvSpPr/>
              <p:nvPr/>
            </p:nvSpPr>
            <p:spPr>
              <a:xfrm rot="18623832" flipH="1">
                <a:off x="3003857" y="35320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09" name="Oval 8508"/>
              <p:cNvSpPr/>
              <p:nvPr/>
            </p:nvSpPr>
            <p:spPr>
              <a:xfrm rot="18623832" flipH="1">
                <a:off x="3092047" y="35747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0" name="Oval 8509"/>
              <p:cNvSpPr/>
              <p:nvPr/>
            </p:nvSpPr>
            <p:spPr>
              <a:xfrm rot="18623832" flipH="1">
                <a:off x="3130851" y="36859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1" name="Oval 8510"/>
              <p:cNvSpPr/>
              <p:nvPr/>
            </p:nvSpPr>
            <p:spPr>
              <a:xfrm rot="18623832" flipH="1">
                <a:off x="3057354" y="3754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2" name="Oval 8511"/>
              <p:cNvSpPr/>
              <p:nvPr/>
            </p:nvSpPr>
            <p:spPr>
              <a:xfrm rot="18623832" flipH="1">
                <a:off x="2966460" y="38187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3" name="Oval 8512"/>
              <p:cNvSpPr/>
              <p:nvPr/>
            </p:nvSpPr>
            <p:spPr>
              <a:xfrm rot="18623832" flipH="1">
                <a:off x="2911712" y="39429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4" name="Oval 8513"/>
              <p:cNvSpPr/>
              <p:nvPr/>
            </p:nvSpPr>
            <p:spPr>
              <a:xfrm rot="18623832" flipH="1">
                <a:off x="2900889" y="401129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5" name="Oval 8514"/>
              <p:cNvSpPr/>
              <p:nvPr/>
            </p:nvSpPr>
            <p:spPr>
              <a:xfrm rot="18623832" flipH="1">
                <a:off x="2858442" y="41059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6" name="Oval 8515"/>
              <p:cNvSpPr/>
              <p:nvPr/>
            </p:nvSpPr>
            <p:spPr>
              <a:xfrm rot="18623832" flipH="1">
                <a:off x="2806296" y="42059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7" name="Oval 8516"/>
              <p:cNvSpPr/>
              <p:nvPr/>
            </p:nvSpPr>
            <p:spPr>
              <a:xfrm rot="18623832" flipH="1">
                <a:off x="2709856" y="4242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8" name="Oval 8517"/>
              <p:cNvSpPr/>
              <p:nvPr/>
            </p:nvSpPr>
            <p:spPr>
              <a:xfrm rot="18623832" flipH="1">
                <a:off x="2690718" y="416279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19" name="Oval 8518"/>
              <p:cNvSpPr/>
              <p:nvPr/>
            </p:nvSpPr>
            <p:spPr>
              <a:xfrm rot="18623832" flipH="1">
                <a:off x="2702546" y="402472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0" name="Oval 8519"/>
              <p:cNvSpPr/>
              <p:nvPr/>
            </p:nvSpPr>
            <p:spPr>
              <a:xfrm rot="18623832" flipH="1" flipV="1">
                <a:off x="2694896" y="39238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1" name="Oval 8520"/>
              <p:cNvSpPr/>
              <p:nvPr/>
            </p:nvSpPr>
            <p:spPr>
              <a:xfrm rot="18623832" flipH="1" flipV="1">
                <a:off x="2645407" y="3830262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2" name="Oval 8521"/>
              <p:cNvSpPr/>
              <p:nvPr/>
            </p:nvSpPr>
            <p:spPr>
              <a:xfrm rot="18623832" flipH="1" flipV="1">
                <a:off x="2580958" y="3743391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3" name="Oval 8522"/>
              <p:cNvSpPr/>
              <p:nvPr/>
            </p:nvSpPr>
            <p:spPr>
              <a:xfrm rot="18623832" flipH="1" flipV="1">
                <a:off x="2510096" y="3678889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4" name="Oval 8523"/>
              <p:cNvSpPr/>
              <p:nvPr/>
            </p:nvSpPr>
            <p:spPr>
              <a:xfrm rot="18623832" flipH="1" flipV="1">
                <a:off x="2422472" y="3601441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5" name="Oval 8524"/>
              <p:cNvSpPr/>
              <p:nvPr/>
            </p:nvSpPr>
            <p:spPr>
              <a:xfrm rot="18623832" flipH="1" flipV="1">
                <a:off x="2360176" y="3488519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6" name="Oval 8525"/>
              <p:cNvSpPr/>
              <p:nvPr/>
            </p:nvSpPr>
            <p:spPr>
              <a:xfrm rot="18623832" flipH="1" flipV="1">
                <a:off x="2327951" y="3369625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7" name="Oval 8526"/>
              <p:cNvSpPr/>
              <p:nvPr/>
            </p:nvSpPr>
            <p:spPr>
              <a:xfrm rot="18623832" flipH="1" flipV="1">
                <a:off x="2302142" y="3305176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8" name="Oval 8527"/>
              <p:cNvSpPr/>
              <p:nvPr/>
            </p:nvSpPr>
            <p:spPr>
              <a:xfrm rot="18623832" flipH="1" flipV="1">
                <a:off x="2232372" y="3209961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29" name="Oval 8528"/>
              <p:cNvSpPr/>
              <p:nvPr/>
            </p:nvSpPr>
            <p:spPr>
              <a:xfrm rot="18623832" flipH="1" flipV="1">
                <a:off x="2148467" y="3131301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0" name="Oval 8529"/>
              <p:cNvSpPr/>
              <p:nvPr/>
            </p:nvSpPr>
            <p:spPr>
              <a:xfrm rot="18623832" flipH="1" flipV="1">
                <a:off x="2019568" y="3052389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1" name="Oval 8530"/>
              <p:cNvSpPr/>
              <p:nvPr/>
            </p:nvSpPr>
            <p:spPr>
              <a:xfrm rot="18623832" flipH="1" flipV="1">
                <a:off x="1937252" y="2949338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2" name="Oval 8531"/>
              <p:cNvSpPr/>
              <p:nvPr/>
            </p:nvSpPr>
            <p:spPr>
              <a:xfrm rot="18623832" flipH="1" flipV="1">
                <a:off x="1902130" y="2901099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3" name="Oval 8532"/>
              <p:cNvSpPr/>
              <p:nvPr/>
            </p:nvSpPr>
            <p:spPr>
              <a:xfrm rot="18623832" flipH="1">
                <a:off x="1484809" y="313537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4" name="Oval 8533"/>
              <p:cNvSpPr/>
              <p:nvPr/>
            </p:nvSpPr>
            <p:spPr>
              <a:xfrm rot="18623832" flipH="1">
                <a:off x="1464318" y="32098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5" name="Oval 8534"/>
              <p:cNvSpPr/>
              <p:nvPr/>
            </p:nvSpPr>
            <p:spPr>
              <a:xfrm rot="18623832" flipH="1">
                <a:off x="1432096" y="333453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6" name="Oval 8535"/>
              <p:cNvSpPr/>
              <p:nvPr/>
            </p:nvSpPr>
            <p:spPr>
              <a:xfrm rot="18623832" flipH="1">
                <a:off x="1355807" y="34694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7" name="Oval 8536"/>
              <p:cNvSpPr/>
              <p:nvPr/>
            </p:nvSpPr>
            <p:spPr>
              <a:xfrm rot="18623832" flipH="1">
                <a:off x="1314618" y="35366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8" name="Oval 8537"/>
              <p:cNvSpPr/>
              <p:nvPr/>
            </p:nvSpPr>
            <p:spPr>
              <a:xfrm rot="18623832" flipH="1">
                <a:off x="1288580" y="35904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39" name="Oval 8538"/>
              <p:cNvSpPr/>
              <p:nvPr/>
            </p:nvSpPr>
            <p:spPr>
              <a:xfrm rot="18623832" flipH="1">
                <a:off x="1230182" y="38078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0" name="Oval 8539"/>
              <p:cNvSpPr/>
              <p:nvPr/>
            </p:nvSpPr>
            <p:spPr>
              <a:xfrm rot="18623832" flipH="1">
                <a:off x="1346843" y="37679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1" name="Oval 8540"/>
              <p:cNvSpPr/>
              <p:nvPr/>
            </p:nvSpPr>
            <p:spPr>
              <a:xfrm rot="18623832" flipH="1">
                <a:off x="1411291" y="36775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2" name="Oval 8541"/>
              <p:cNvSpPr/>
              <p:nvPr/>
            </p:nvSpPr>
            <p:spPr>
              <a:xfrm rot="18623832" flipH="1">
                <a:off x="1489405" y="356887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3" name="Oval 8542"/>
              <p:cNvSpPr/>
              <p:nvPr/>
            </p:nvSpPr>
            <p:spPr>
              <a:xfrm rot="18623832" flipH="1">
                <a:off x="1580218" y="3499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4" name="Oval 8543"/>
              <p:cNvSpPr/>
              <p:nvPr/>
            </p:nvSpPr>
            <p:spPr>
              <a:xfrm rot="18623832" flipH="1">
                <a:off x="1683732" y="34639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5" name="Oval 8544"/>
              <p:cNvSpPr/>
              <p:nvPr/>
            </p:nvSpPr>
            <p:spPr>
              <a:xfrm rot="18623832" flipH="1">
                <a:off x="1792768" y="33979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6" name="Oval 8545"/>
              <p:cNvSpPr/>
              <p:nvPr/>
            </p:nvSpPr>
            <p:spPr>
              <a:xfrm rot="18623832" flipH="1">
                <a:off x="1771018" y="32982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7" name="Oval 8546"/>
              <p:cNvSpPr/>
              <p:nvPr/>
            </p:nvSpPr>
            <p:spPr>
              <a:xfrm rot="18623832" flipH="1">
                <a:off x="1784666" y="31763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8" name="Oval 8547"/>
              <p:cNvSpPr/>
              <p:nvPr/>
            </p:nvSpPr>
            <p:spPr>
              <a:xfrm rot="18623832" flipH="1">
                <a:off x="1834352" y="30682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49" name="Oval 8548"/>
              <p:cNvSpPr/>
              <p:nvPr/>
            </p:nvSpPr>
            <p:spPr>
              <a:xfrm rot="18623832" flipH="1">
                <a:off x="1249547" y="36857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0" name="Oval 8549"/>
              <p:cNvSpPr/>
              <p:nvPr/>
            </p:nvSpPr>
            <p:spPr>
              <a:xfrm rot="18623832" flipH="1">
                <a:off x="1402098" y="34010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1" name="Oval 8550"/>
              <p:cNvSpPr/>
              <p:nvPr/>
            </p:nvSpPr>
            <p:spPr>
              <a:xfrm rot="18623832" flipH="1">
                <a:off x="1457180" y="3279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2" name="Oval 8551"/>
              <p:cNvSpPr/>
              <p:nvPr/>
            </p:nvSpPr>
            <p:spPr>
              <a:xfrm rot="18623832" flipH="1">
                <a:off x="1480572" y="30715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3" name="Oval 8552"/>
              <p:cNvSpPr/>
              <p:nvPr/>
            </p:nvSpPr>
            <p:spPr>
              <a:xfrm rot="18623832" flipH="1">
                <a:off x="1485775" y="29434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4" name="Oval 8553"/>
              <p:cNvSpPr/>
              <p:nvPr/>
            </p:nvSpPr>
            <p:spPr>
              <a:xfrm rot="18623832" flipH="1">
                <a:off x="1484806" y="283479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5" name="Oval 8554"/>
              <p:cNvSpPr/>
              <p:nvPr/>
            </p:nvSpPr>
            <p:spPr>
              <a:xfrm rot="18623832" flipH="1">
                <a:off x="1326202" y="2829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6" name="Oval 8555"/>
              <p:cNvSpPr/>
              <p:nvPr/>
            </p:nvSpPr>
            <p:spPr>
              <a:xfrm rot="18623832" flipH="1">
                <a:off x="1123978" y="29266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7" name="Oval 8556"/>
              <p:cNvSpPr/>
              <p:nvPr/>
            </p:nvSpPr>
            <p:spPr>
              <a:xfrm rot="18623832" flipH="1">
                <a:off x="1011204" y="289587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8" name="Oval 8557"/>
              <p:cNvSpPr/>
              <p:nvPr/>
            </p:nvSpPr>
            <p:spPr>
              <a:xfrm rot="18623832" flipH="1">
                <a:off x="1381236" y="37218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59" name="Oval 8558"/>
              <p:cNvSpPr/>
              <p:nvPr/>
            </p:nvSpPr>
            <p:spPr>
              <a:xfrm rot="18623832" flipH="1">
                <a:off x="1448347" y="36171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0" name="Oval 8559"/>
              <p:cNvSpPr/>
              <p:nvPr/>
            </p:nvSpPr>
            <p:spPr>
              <a:xfrm rot="18623832" flipH="1">
                <a:off x="1538674" y="35283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1" name="Oval 8560"/>
              <p:cNvSpPr/>
              <p:nvPr/>
            </p:nvSpPr>
            <p:spPr>
              <a:xfrm rot="18623832" flipH="1">
                <a:off x="1623657" y="34812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2" name="Oval 8561"/>
              <p:cNvSpPr/>
              <p:nvPr/>
            </p:nvSpPr>
            <p:spPr>
              <a:xfrm rot="18623832" flipH="1">
                <a:off x="1755428" y="34514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3" name="Oval 8562"/>
              <p:cNvSpPr/>
              <p:nvPr/>
            </p:nvSpPr>
            <p:spPr>
              <a:xfrm rot="18623832" flipH="1">
                <a:off x="1782915" y="336420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4" name="Oval 8563"/>
              <p:cNvSpPr/>
              <p:nvPr/>
            </p:nvSpPr>
            <p:spPr>
              <a:xfrm rot="18623832" flipH="1">
                <a:off x="1766730" y="323967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5" name="Oval 8564"/>
              <p:cNvSpPr/>
              <p:nvPr/>
            </p:nvSpPr>
            <p:spPr>
              <a:xfrm rot="18623832" flipH="1">
                <a:off x="1815140" y="31296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6" name="Oval 8565"/>
              <p:cNvSpPr/>
              <p:nvPr/>
            </p:nvSpPr>
            <p:spPr>
              <a:xfrm rot="18623832" flipH="1">
                <a:off x="1220407" y="373937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7" name="Oval 8566"/>
              <p:cNvSpPr/>
              <p:nvPr/>
            </p:nvSpPr>
            <p:spPr>
              <a:xfrm rot="18623832" flipH="1">
                <a:off x="1295090" y="37975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8" name="Oval 8567"/>
              <p:cNvSpPr/>
              <p:nvPr/>
            </p:nvSpPr>
            <p:spPr>
              <a:xfrm rot="18623832" flipH="1">
                <a:off x="948852" y="27703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69" name="Oval 8568"/>
              <p:cNvSpPr/>
              <p:nvPr/>
            </p:nvSpPr>
            <p:spPr>
              <a:xfrm rot="18623832" flipH="1">
                <a:off x="1005072" y="26564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0" name="Oval 8569"/>
              <p:cNvSpPr/>
              <p:nvPr/>
            </p:nvSpPr>
            <p:spPr>
              <a:xfrm rot="18623832" flipH="1">
                <a:off x="1095730" y="264509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1" name="Oval 8570"/>
              <p:cNvSpPr/>
              <p:nvPr/>
            </p:nvSpPr>
            <p:spPr>
              <a:xfrm rot="18623832" flipH="1">
                <a:off x="1216453" y="26745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2" name="Oval 8571"/>
              <p:cNvSpPr/>
              <p:nvPr/>
            </p:nvSpPr>
            <p:spPr>
              <a:xfrm rot="18623832" flipH="1">
                <a:off x="1337650" y="26278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3" name="Oval 8572"/>
              <p:cNvSpPr/>
              <p:nvPr/>
            </p:nvSpPr>
            <p:spPr>
              <a:xfrm rot="18623832" flipH="1">
                <a:off x="1427603" y="25505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4" name="Oval 8573"/>
              <p:cNvSpPr/>
              <p:nvPr/>
            </p:nvSpPr>
            <p:spPr>
              <a:xfrm rot="18623832" flipH="1">
                <a:off x="1496123" y="26796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5" name="Oval 8574"/>
              <p:cNvSpPr/>
              <p:nvPr/>
            </p:nvSpPr>
            <p:spPr>
              <a:xfrm rot="18623832" flipH="1">
                <a:off x="1569745" y="25994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6" name="Oval 8575"/>
              <p:cNvSpPr/>
              <p:nvPr/>
            </p:nvSpPr>
            <p:spPr>
              <a:xfrm rot="18623832" flipH="1">
                <a:off x="1521628" y="24667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7" name="Oval 8576"/>
              <p:cNvSpPr/>
              <p:nvPr/>
            </p:nvSpPr>
            <p:spPr>
              <a:xfrm rot="18623832" flipH="1">
                <a:off x="1618681" y="24636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8" name="Oval 8577"/>
              <p:cNvSpPr/>
              <p:nvPr/>
            </p:nvSpPr>
            <p:spPr>
              <a:xfrm rot="18623832" flipH="1">
                <a:off x="1721793" y="24874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79" name="Oval 8578"/>
              <p:cNvSpPr/>
              <p:nvPr/>
            </p:nvSpPr>
            <p:spPr>
              <a:xfrm rot="18623832" flipH="1">
                <a:off x="1824992" y="25077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0" name="Oval 8579"/>
              <p:cNvSpPr/>
              <p:nvPr/>
            </p:nvSpPr>
            <p:spPr>
              <a:xfrm rot="18623832" flipH="1">
                <a:off x="1863238" y="25665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1" name="Oval 8580"/>
              <p:cNvSpPr/>
              <p:nvPr/>
            </p:nvSpPr>
            <p:spPr>
              <a:xfrm rot="18623832" flipH="1">
                <a:off x="1832912" y="26555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2" name="Oval 8581"/>
              <p:cNvSpPr/>
              <p:nvPr/>
            </p:nvSpPr>
            <p:spPr>
              <a:xfrm rot="18623832" flipH="1">
                <a:off x="1848526" y="28537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3" name="Oval 8582"/>
              <p:cNvSpPr/>
              <p:nvPr/>
            </p:nvSpPr>
            <p:spPr>
              <a:xfrm rot="18623832" flipH="1">
                <a:off x="1837681" y="30127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4" name="Oval 8583"/>
              <p:cNvSpPr/>
              <p:nvPr/>
            </p:nvSpPr>
            <p:spPr>
              <a:xfrm rot="18623832" flipH="1" flipV="1">
                <a:off x="1980411" y="3007897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5" name="Oval 8584"/>
              <p:cNvSpPr/>
              <p:nvPr/>
            </p:nvSpPr>
            <p:spPr>
              <a:xfrm rot="18623832" flipH="1" flipV="1">
                <a:off x="2077436" y="3087175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6" name="Oval 8585"/>
              <p:cNvSpPr/>
              <p:nvPr/>
            </p:nvSpPr>
            <p:spPr>
              <a:xfrm rot="18623832" flipH="1" flipV="1">
                <a:off x="2189470" y="3169867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7" name="Oval 8586"/>
              <p:cNvSpPr/>
              <p:nvPr/>
            </p:nvSpPr>
            <p:spPr>
              <a:xfrm rot="18623832" flipH="1" flipV="1">
                <a:off x="2267936" y="3250910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8" name="Oval 8587"/>
              <p:cNvSpPr/>
              <p:nvPr/>
            </p:nvSpPr>
            <p:spPr>
              <a:xfrm rot="18623832" flipH="1" flipV="1">
                <a:off x="2344058" y="3435127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89" name="Oval 8588"/>
              <p:cNvSpPr/>
              <p:nvPr/>
            </p:nvSpPr>
            <p:spPr>
              <a:xfrm rot="18623832" flipH="1">
                <a:off x="994433" y="25266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0" name="Oval 8589"/>
              <p:cNvSpPr/>
              <p:nvPr/>
            </p:nvSpPr>
            <p:spPr>
              <a:xfrm rot="18623832" flipH="1">
                <a:off x="918544" y="24361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1" name="Oval 8590"/>
              <p:cNvSpPr/>
              <p:nvPr/>
            </p:nvSpPr>
            <p:spPr>
              <a:xfrm rot="18623832" flipH="1">
                <a:off x="916630" y="231189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2" name="Oval 8591"/>
              <p:cNvSpPr/>
              <p:nvPr/>
            </p:nvSpPr>
            <p:spPr>
              <a:xfrm rot="18623832" flipH="1">
                <a:off x="971735" y="22085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3" name="Oval 8592"/>
              <p:cNvSpPr/>
              <p:nvPr/>
            </p:nvSpPr>
            <p:spPr>
              <a:xfrm rot="18623832" flipH="1">
                <a:off x="1076784" y="21471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4" name="Oval 8593"/>
              <p:cNvSpPr/>
              <p:nvPr/>
            </p:nvSpPr>
            <p:spPr>
              <a:xfrm rot="18623832" flipH="1">
                <a:off x="1210027" y="2128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5" name="Oval 8594"/>
              <p:cNvSpPr/>
              <p:nvPr/>
            </p:nvSpPr>
            <p:spPr>
              <a:xfrm rot="18623832" flipH="1">
                <a:off x="1327315" y="210223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6" name="Oval 8595"/>
              <p:cNvSpPr/>
              <p:nvPr/>
            </p:nvSpPr>
            <p:spPr>
              <a:xfrm rot="18623832" flipH="1">
                <a:off x="1445685" y="21118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7" name="Oval 8596"/>
              <p:cNvSpPr/>
              <p:nvPr/>
            </p:nvSpPr>
            <p:spPr>
              <a:xfrm rot="18623832" flipH="1">
                <a:off x="1553073" y="21336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8" name="Oval 8597"/>
              <p:cNvSpPr/>
              <p:nvPr/>
            </p:nvSpPr>
            <p:spPr>
              <a:xfrm rot="18623832" flipH="1">
                <a:off x="1570876" y="22706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599" name="Oval 8598"/>
              <p:cNvSpPr/>
              <p:nvPr/>
            </p:nvSpPr>
            <p:spPr>
              <a:xfrm rot="18623832" flipH="1">
                <a:off x="1450203" y="22972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0" name="Oval 8599"/>
              <p:cNvSpPr/>
              <p:nvPr/>
            </p:nvSpPr>
            <p:spPr>
              <a:xfrm rot="18623832" flipH="1">
                <a:off x="1338742" y="23294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1" name="Oval 8600"/>
              <p:cNvSpPr/>
              <p:nvPr/>
            </p:nvSpPr>
            <p:spPr>
              <a:xfrm rot="18623832" flipH="1">
                <a:off x="1224131" y="23831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2" name="Oval 8601"/>
              <p:cNvSpPr/>
              <p:nvPr/>
            </p:nvSpPr>
            <p:spPr>
              <a:xfrm rot="18623832" flipH="1">
                <a:off x="1095711" y="23707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3" name="Oval 8602"/>
              <p:cNvSpPr/>
              <p:nvPr/>
            </p:nvSpPr>
            <p:spPr>
              <a:xfrm rot="18623832" flipH="1">
                <a:off x="1837682" y="21406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4" name="Oval 8603"/>
              <p:cNvSpPr/>
              <p:nvPr/>
            </p:nvSpPr>
            <p:spPr>
              <a:xfrm rot="18623832" flipH="1">
                <a:off x="1705131" y="23119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5" name="Oval 8604"/>
              <p:cNvSpPr/>
              <p:nvPr/>
            </p:nvSpPr>
            <p:spPr>
              <a:xfrm rot="18623832" flipH="1">
                <a:off x="1784666" y="239060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6" name="Oval 8605"/>
              <p:cNvSpPr/>
              <p:nvPr/>
            </p:nvSpPr>
            <p:spPr>
              <a:xfrm rot="18623832" flipH="1">
                <a:off x="1897370" y="23879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7" name="Oval 8606"/>
              <p:cNvSpPr/>
              <p:nvPr/>
            </p:nvSpPr>
            <p:spPr>
              <a:xfrm rot="18623832" flipH="1">
                <a:off x="1947568" y="210890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8" name="Oval 8607"/>
              <p:cNvSpPr/>
              <p:nvPr/>
            </p:nvSpPr>
            <p:spPr>
              <a:xfrm rot="18623832" flipH="1">
                <a:off x="2067300" y="20313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09" name="Oval 8608"/>
              <p:cNvSpPr/>
              <p:nvPr/>
            </p:nvSpPr>
            <p:spPr>
              <a:xfrm rot="18623832" flipH="1">
                <a:off x="2242258" y="1933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0" name="Oval 8609"/>
              <p:cNvSpPr/>
              <p:nvPr/>
            </p:nvSpPr>
            <p:spPr>
              <a:xfrm rot="18623832" flipH="1">
                <a:off x="2360849" y="19094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1" name="Oval 8610"/>
              <p:cNvSpPr/>
              <p:nvPr/>
            </p:nvSpPr>
            <p:spPr>
              <a:xfrm rot="18623832" flipH="1">
                <a:off x="2562883" y="19110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2" name="Oval 8611"/>
              <p:cNvSpPr/>
              <p:nvPr/>
            </p:nvSpPr>
            <p:spPr>
              <a:xfrm rot="18623832" flipH="1">
                <a:off x="2671646" y="19312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3" name="Oval 8612"/>
              <p:cNvSpPr/>
              <p:nvPr/>
            </p:nvSpPr>
            <p:spPr>
              <a:xfrm rot="18623832" flipH="1">
                <a:off x="2759346" y="19984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4" name="Oval 8613"/>
              <p:cNvSpPr/>
              <p:nvPr/>
            </p:nvSpPr>
            <p:spPr>
              <a:xfrm rot="18623832" flipH="1">
                <a:off x="2609778" y="211833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5" name="Oval 8614"/>
              <p:cNvSpPr/>
              <p:nvPr/>
            </p:nvSpPr>
            <p:spPr>
              <a:xfrm rot="18623832" flipH="1">
                <a:off x="2467720" y="210223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6" name="Oval 8615"/>
              <p:cNvSpPr/>
              <p:nvPr/>
            </p:nvSpPr>
            <p:spPr>
              <a:xfrm rot="18623832" flipH="1">
                <a:off x="2355803" y="21101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7" name="Oval 8616"/>
              <p:cNvSpPr/>
              <p:nvPr/>
            </p:nvSpPr>
            <p:spPr>
              <a:xfrm rot="18623832" flipH="1">
                <a:off x="2231049" y="21587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8" name="Oval 8617"/>
              <p:cNvSpPr/>
              <p:nvPr/>
            </p:nvSpPr>
            <p:spPr>
              <a:xfrm rot="18623832" flipH="1">
                <a:off x="2109660" y="22016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19" name="Oval 8618"/>
              <p:cNvSpPr/>
              <p:nvPr/>
            </p:nvSpPr>
            <p:spPr>
              <a:xfrm rot="18623832" flipH="1">
                <a:off x="2091881" y="23445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0" name="Oval 8619"/>
              <p:cNvSpPr/>
              <p:nvPr/>
            </p:nvSpPr>
            <p:spPr>
              <a:xfrm rot="18623832" flipH="1">
                <a:off x="2210805" y="233179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1" name="Oval 8620"/>
              <p:cNvSpPr/>
              <p:nvPr/>
            </p:nvSpPr>
            <p:spPr>
              <a:xfrm rot="18623832" flipH="1">
                <a:off x="2312143" y="23302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2" name="Oval 8621"/>
              <p:cNvSpPr/>
              <p:nvPr/>
            </p:nvSpPr>
            <p:spPr>
              <a:xfrm rot="18623832" flipH="1">
                <a:off x="2435495" y="23509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3" name="Oval 8622"/>
              <p:cNvSpPr/>
              <p:nvPr/>
            </p:nvSpPr>
            <p:spPr>
              <a:xfrm rot="18623832" flipH="1">
                <a:off x="2571344" y="23919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4" name="Oval 8623"/>
              <p:cNvSpPr/>
              <p:nvPr/>
            </p:nvSpPr>
            <p:spPr>
              <a:xfrm rot="18623832" flipH="1">
                <a:off x="2671352" y="24800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5" name="Oval 8624"/>
              <p:cNvSpPr/>
              <p:nvPr/>
            </p:nvSpPr>
            <p:spPr>
              <a:xfrm rot="18623832" flipH="1">
                <a:off x="2756809" y="24977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6" name="Oval 8625"/>
              <p:cNvSpPr/>
              <p:nvPr/>
            </p:nvSpPr>
            <p:spPr>
              <a:xfrm rot="18623832" flipH="1">
                <a:off x="2651713" y="25582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7" name="Oval 8626"/>
              <p:cNvSpPr/>
              <p:nvPr/>
            </p:nvSpPr>
            <p:spPr>
              <a:xfrm rot="18623832" flipH="1">
                <a:off x="2558477" y="25806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8" name="Oval 8627"/>
              <p:cNvSpPr/>
              <p:nvPr/>
            </p:nvSpPr>
            <p:spPr>
              <a:xfrm rot="18623832" flipH="1">
                <a:off x="2443567" y="257343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29" name="Oval 8628"/>
              <p:cNvSpPr/>
              <p:nvPr/>
            </p:nvSpPr>
            <p:spPr>
              <a:xfrm rot="18623832" flipH="1">
                <a:off x="2337312" y="25590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0" name="Oval 8629"/>
              <p:cNvSpPr/>
              <p:nvPr/>
            </p:nvSpPr>
            <p:spPr>
              <a:xfrm rot="18623832" flipH="1">
                <a:off x="2221695" y="25312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1" name="Oval 8630"/>
              <p:cNvSpPr/>
              <p:nvPr/>
            </p:nvSpPr>
            <p:spPr>
              <a:xfrm rot="18623832" flipH="1">
                <a:off x="2107995" y="26092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2" name="Oval 8631"/>
              <p:cNvSpPr/>
              <p:nvPr/>
            </p:nvSpPr>
            <p:spPr>
              <a:xfrm rot="18623832" flipH="1">
                <a:off x="2390332" y="28849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3" name="Oval 8632"/>
              <p:cNvSpPr/>
              <p:nvPr/>
            </p:nvSpPr>
            <p:spPr>
              <a:xfrm rot="18623832" flipH="1">
                <a:off x="2486364" y="29482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4" name="Oval 8633"/>
              <p:cNvSpPr/>
              <p:nvPr/>
            </p:nvSpPr>
            <p:spPr>
              <a:xfrm rot="18623832" flipH="1">
                <a:off x="1256830" y="3645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5" name="Oval 8634"/>
              <p:cNvSpPr/>
              <p:nvPr/>
            </p:nvSpPr>
            <p:spPr>
              <a:xfrm rot="18623832" flipH="1">
                <a:off x="2606904" y="30896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6" name="Oval 8635"/>
              <p:cNvSpPr/>
              <p:nvPr/>
            </p:nvSpPr>
            <p:spPr>
              <a:xfrm rot="18623832" flipH="1">
                <a:off x="2640750" y="319412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7" name="Oval 8636"/>
              <p:cNvSpPr/>
              <p:nvPr/>
            </p:nvSpPr>
            <p:spPr>
              <a:xfrm rot="18623832" flipH="1">
                <a:off x="2692340" y="32910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8" name="Oval 8637"/>
              <p:cNvSpPr/>
              <p:nvPr/>
            </p:nvSpPr>
            <p:spPr>
              <a:xfrm rot="18623832" flipH="1">
                <a:off x="2757998" y="33628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39" name="Oval 8638"/>
              <p:cNvSpPr/>
              <p:nvPr/>
            </p:nvSpPr>
            <p:spPr>
              <a:xfrm rot="18623832" flipH="1">
                <a:off x="2847264" y="34372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0" name="Oval 8639"/>
              <p:cNvSpPr/>
              <p:nvPr/>
            </p:nvSpPr>
            <p:spPr>
              <a:xfrm rot="18623832" flipH="1">
                <a:off x="2943937" y="35102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1" name="Oval 8640"/>
              <p:cNvSpPr/>
              <p:nvPr/>
            </p:nvSpPr>
            <p:spPr>
              <a:xfrm rot="18623832" flipH="1">
                <a:off x="3119568" y="36226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2" name="Oval 8641"/>
              <p:cNvSpPr/>
              <p:nvPr/>
            </p:nvSpPr>
            <p:spPr>
              <a:xfrm rot="18623832" flipH="1">
                <a:off x="3112618" y="37303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3" name="Oval 8642"/>
              <p:cNvSpPr/>
              <p:nvPr/>
            </p:nvSpPr>
            <p:spPr>
              <a:xfrm rot="18623832" flipH="1">
                <a:off x="3007266" y="37864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4" name="Oval 8643"/>
              <p:cNvSpPr/>
              <p:nvPr/>
            </p:nvSpPr>
            <p:spPr>
              <a:xfrm rot="18623832" flipH="1">
                <a:off x="2934233" y="38709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5" name="Oval 8644"/>
              <p:cNvSpPr/>
              <p:nvPr/>
            </p:nvSpPr>
            <p:spPr>
              <a:xfrm rot="18623832" flipH="1" flipV="1">
                <a:off x="2382881" y="3552968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6" name="Oval 8645"/>
              <p:cNvSpPr/>
              <p:nvPr/>
            </p:nvSpPr>
            <p:spPr>
              <a:xfrm rot="18623832" flipH="1" flipV="1">
                <a:off x="2467720" y="3625408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7" name="Oval 8646"/>
              <p:cNvSpPr/>
              <p:nvPr/>
            </p:nvSpPr>
            <p:spPr>
              <a:xfrm rot="18623832" flipH="1" flipV="1">
                <a:off x="2548038" y="3711166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8" name="Oval 8647"/>
              <p:cNvSpPr/>
              <p:nvPr/>
            </p:nvSpPr>
            <p:spPr>
              <a:xfrm rot="18623832" flipH="1" flipV="1">
                <a:off x="2610614" y="3787189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49" name="Oval 8648"/>
              <p:cNvSpPr/>
              <p:nvPr/>
            </p:nvSpPr>
            <p:spPr>
              <a:xfrm rot="18623832" flipH="1" flipV="1">
                <a:off x="2692339" y="3929951"/>
                <a:ext cx="45719" cy="45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50" name="Oval 8649"/>
              <p:cNvSpPr/>
              <p:nvPr/>
            </p:nvSpPr>
            <p:spPr>
              <a:xfrm rot="18623832" flipH="1">
                <a:off x="2715698" y="40939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51" name="Oval 8650"/>
              <p:cNvSpPr/>
              <p:nvPr/>
            </p:nvSpPr>
            <p:spPr>
              <a:xfrm rot="18623832" flipH="1">
                <a:off x="2756809" y="22706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52" name="Oval 8651"/>
              <p:cNvSpPr/>
              <p:nvPr/>
            </p:nvSpPr>
            <p:spPr>
              <a:xfrm rot="18623832" flipH="1">
                <a:off x="2775648" y="24089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653" name="Group 2053"/>
            <p:cNvGrpSpPr/>
            <p:nvPr/>
          </p:nvGrpSpPr>
          <p:grpSpPr>
            <a:xfrm rot="5400000">
              <a:off x="2498494" y="14290952"/>
              <a:ext cx="1544629" cy="1285814"/>
              <a:chOff x="1698253" y="2751133"/>
              <a:chExt cx="1544629" cy="1285814"/>
            </a:xfrm>
          </p:grpSpPr>
          <p:grpSp>
            <p:nvGrpSpPr>
              <p:cNvPr id="8654" name="Group 8653"/>
              <p:cNvGrpSpPr/>
              <p:nvPr/>
            </p:nvGrpSpPr>
            <p:grpSpPr>
              <a:xfrm>
                <a:off x="2257751" y="2751133"/>
                <a:ext cx="985131" cy="678446"/>
                <a:chOff x="2257751" y="2751133"/>
                <a:chExt cx="985131" cy="678446"/>
              </a:xfrm>
            </p:grpSpPr>
            <p:sp>
              <p:nvSpPr>
                <p:cNvPr id="8767" name="Oval 8766"/>
                <p:cNvSpPr/>
                <p:nvPr/>
              </p:nvSpPr>
              <p:spPr>
                <a:xfrm rot="18623832" flipH="1">
                  <a:off x="2257751" y="29265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8" name="Oval 8767"/>
                <p:cNvSpPr/>
                <p:nvPr/>
              </p:nvSpPr>
              <p:spPr>
                <a:xfrm rot="18623832" flipH="1">
                  <a:off x="2298868" y="28943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9" name="Oval 8768"/>
                <p:cNvSpPr/>
                <p:nvPr/>
              </p:nvSpPr>
              <p:spPr>
                <a:xfrm rot="18623832" flipH="1">
                  <a:off x="2363163" y="286210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0" name="Oval 8769"/>
                <p:cNvSpPr/>
                <p:nvPr/>
              </p:nvSpPr>
              <p:spPr>
                <a:xfrm rot="18623832" flipH="1">
                  <a:off x="2382213" y="28076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1" name="Oval 8770"/>
                <p:cNvSpPr/>
                <p:nvPr/>
              </p:nvSpPr>
              <p:spPr>
                <a:xfrm rot="18623832" flipH="1">
                  <a:off x="2398570" y="27511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2" name="Oval 8771"/>
                <p:cNvSpPr/>
                <p:nvPr/>
              </p:nvSpPr>
              <p:spPr>
                <a:xfrm rot="18623832" flipH="1">
                  <a:off x="2430794" y="27951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3" name="Oval 8772"/>
                <p:cNvSpPr/>
                <p:nvPr/>
              </p:nvSpPr>
              <p:spPr>
                <a:xfrm rot="18623832" flipH="1">
                  <a:off x="2489858" y="28300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4" name="Oval 8773"/>
                <p:cNvSpPr/>
                <p:nvPr/>
              </p:nvSpPr>
              <p:spPr>
                <a:xfrm rot="18623832" flipH="1">
                  <a:off x="2554305" y="285955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5" name="Oval 8774"/>
                <p:cNvSpPr/>
                <p:nvPr/>
              </p:nvSpPr>
              <p:spPr>
                <a:xfrm rot="18623832" flipH="1">
                  <a:off x="2622578" y="28489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6" name="Oval 8775"/>
                <p:cNvSpPr/>
                <p:nvPr/>
              </p:nvSpPr>
              <p:spPr>
                <a:xfrm rot="18623832" flipH="1">
                  <a:off x="2687026" y="28300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7" name="Oval 8776"/>
                <p:cNvSpPr/>
                <p:nvPr/>
              </p:nvSpPr>
              <p:spPr>
                <a:xfrm rot="18623832" flipH="1">
                  <a:off x="2719251" y="27839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8" name="Oval 8777"/>
                <p:cNvSpPr/>
                <p:nvPr/>
              </p:nvSpPr>
              <p:spPr>
                <a:xfrm rot="18623832" flipH="1">
                  <a:off x="2751476" y="284256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79" name="Oval 8778"/>
                <p:cNvSpPr/>
                <p:nvPr/>
              </p:nvSpPr>
              <p:spPr>
                <a:xfrm rot="18623832" flipH="1">
                  <a:off x="2797513" y="28747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0" name="Oval 8779"/>
                <p:cNvSpPr/>
                <p:nvPr/>
              </p:nvSpPr>
              <p:spPr>
                <a:xfrm rot="18623832" flipH="1">
                  <a:off x="2861961" y="290701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1" name="Oval 8780"/>
                <p:cNvSpPr/>
                <p:nvPr/>
              </p:nvSpPr>
              <p:spPr>
                <a:xfrm rot="18623832" flipH="1">
                  <a:off x="2926410" y="29127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2" name="Oval 8781"/>
                <p:cNvSpPr/>
                <p:nvPr/>
              </p:nvSpPr>
              <p:spPr>
                <a:xfrm rot="18623832" flipH="1">
                  <a:off x="2972448" y="289525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3" name="Oval 8782"/>
                <p:cNvSpPr/>
                <p:nvPr/>
              </p:nvSpPr>
              <p:spPr>
                <a:xfrm rot="18623832" flipH="1">
                  <a:off x="3020074" y="28661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4" name="Oval 8783"/>
                <p:cNvSpPr/>
                <p:nvPr/>
              </p:nvSpPr>
              <p:spPr>
                <a:xfrm rot="18623832" flipH="1">
                  <a:off x="3031828" y="292381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5" name="Oval 8784"/>
                <p:cNvSpPr/>
                <p:nvPr/>
              </p:nvSpPr>
              <p:spPr>
                <a:xfrm rot="18623832" flipH="1">
                  <a:off x="3060570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6" name="Oval 8785"/>
                <p:cNvSpPr/>
                <p:nvPr/>
              </p:nvSpPr>
              <p:spPr>
                <a:xfrm rot="18623832" flipH="1">
                  <a:off x="3096277" y="304333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7" name="Oval 8786"/>
                <p:cNvSpPr/>
                <p:nvPr/>
              </p:nvSpPr>
              <p:spPr>
                <a:xfrm rot="18623832" flipH="1">
                  <a:off x="3144739" y="308629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8" name="Oval 8787"/>
                <p:cNvSpPr/>
                <p:nvPr/>
              </p:nvSpPr>
              <p:spPr>
                <a:xfrm rot="18623832" flipH="1">
                  <a:off x="3197126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89" name="Oval 8788"/>
                <p:cNvSpPr/>
                <p:nvPr/>
              </p:nvSpPr>
              <p:spPr>
                <a:xfrm rot="18623832" flipH="1">
                  <a:off x="3116745" y="31192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0" name="Oval 8789"/>
                <p:cNvSpPr/>
                <p:nvPr/>
              </p:nvSpPr>
              <p:spPr>
                <a:xfrm rot="18623832" flipH="1">
                  <a:off x="3052844" y="30934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1" name="Oval 8790"/>
                <p:cNvSpPr/>
                <p:nvPr/>
              </p:nvSpPr>
              <p:spPr>
                <a:xfrm rot="18623832" flipH="1">
                  <a:off x="2925052" y="30542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2" name="Oval 8791"/>
                <p:cNvSpPr/>
                <p:nvPr/>
              </p:nvSpPr>
              <p:spPr>
                <a:xfrm rot="18623832" flipH="1">
                  <a:off x="3197163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3" name="Oval 8792"/>
                <p:cNvSpPr/>
                <p:nvPr/>
              </p:nvSpPr>
              <p:spPr>
                <a:xfrm rot="18623832" flipH="1">
                  <a:off x="2861156" y="304174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4" name="Oval 8793"/>
                <p:cNvSpPr/>
                <p:nvPr/>
              </p:nvSpPr>
              <p:spPr>
                <a:xfrm rot="18623832" flipH="1">
                  <a:off x="2733364" y="30105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5" name="Oval 8794"/>
                <p:cNvSpPr/>
                <p:nvPr/>
              </p:nvSpPr>
              <p:spPr>
                <a:xfrm rot="18623832" flipH="1">
                  <a:off x="2669469" y="299439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6" name="Oval 8795"/>
                <p:cNvSpPr/>
                <p:nvPr/>
              </p:nvSpPr>
              <p:spPr>
                <a:xfrm rot="18623832" flipH="1">
                  <a:off x="2614855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7" name="Oval 8796"/>
                <p:cNvSpPr/>
                <p:nvPr/>
              </p:nvSpPr>
              <p:spPr>
                <a:xfrm rot="18623832" flipH="1">
                  <a:off x="2541676" y="29858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8" name="Oval 8797"/>
                <p:cNvSpPr/>
                <p:nvPr/>
              </p:nvSpPr>
              <p:spPr>
                <a:xfrm rot="18623832" flipH="1">
                  <a:off x="2477780" y="298587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99" name="Oval 8798"/>
                <p:cNvSpPr/>
                <p:nvPr/>
              </p:nvSpPr>
              <p:spPr>
                <a:xfrm rot="18623832" flipH="1">
                  <a:off x="2413884" y="298756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0" name="Oval 8799"/>
                <p:cNvSpPr/>
                <p:nvPr/>
              </p:nvSpPr>
              <p:spPr>
                <a:xfrm rot="18623832" flipH="1">
                  <a:off x="2349988" y="2990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1" name="Oval 8800"/>
                <p:cNvSpPr/>
                <p:nvPr/>
              </p:nvSpPr>
              <p:spPr>
                <a:xfrm rot="18623832" flipH="1">
                  <a:off x="2446662" y="322277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2" name="Oval 8801"/>
                <p:cNvSpPr/>
                <p:nvPr/>
              </p:nvSpPr>
              <p:spPr>
                <a:xfrm rot="18623832" flipH="1">
                  <a:off x="252590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3" name="Oval 8802"/>
                <p:cNvSpPr/>
                <p:nvPr/>
              </p:nvSpPr>
              <p:spPr>
                <a:xfrm rot="18623832" flipH="1">
                  <a:off x="2590354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4" name="Oval 8803"/>
                <p:cNvSpPr/>
                <p:nvPr/>
              </p:nvSpPr>
              <p:spPr>
                <a:xfrm rot="18623832" flipH="1">
                  <a:off x="2626431" y="33282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5" name="Oval 8804"/>
                <p:cNvSpPr/>
                <p:nvPr/>
              </p:nvSpPr>
              <p:spPr>
                <a:xfrm rot="18623832" flipH="1">
                  <a:off x="2718635" y="334948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6" name="Oval 8805"/>
                <p:cNvSpPr/>
                <p:nvPr/>
              </p:nvSpPr>
              <p:spPr>
                <a:xfrm rot="18623832" flipH="1">
                  <a:off x="2716762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7" name="Oval 8806"/>
                <p:cNvSpPr/>
                <p:nvPr/>
              </p:nvSpPr>
              <p:spPr>
                <a:xfrm rot="18623832" flipH="1">
                  <a:off x="274898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8" name="Oval 8807"/>
                <p:cNvSpPr/>
                <p:nvPr/>
              </p:nvSpPr>
              <p:spPr>
                <a:xfrm rot="18623832" flipH="1">
                  <a:off x="2815925" y="323038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09" name="Oval 8808"/>
                <p:cNvSpPr/>
                <p:nvPr/>
              </p:nvSpPr>
              <p:spPr>
                <a:xfrm rot="18623832" flipH="1">
                  <a:off x="2901037" y="325949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0" name="Oval 8809"/>
                <p:cNvSpPr/>
                <p:nvPr/>
              </p:nvSpPr>
              <p:spPr>
                <a:xfrm rot="18623832" flipH="1">
                  <a:off x="2940223" y="32949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1" name="Oval 8810"/>
                <p:cNvSpPr/>
                <p:nvPr/>
              </p:nvSpPr>
              <p:spPr>
                <a:xfrm rot="18623832" flipH="1">
                  <a:off x="2962615" y="322726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2" name="Oval 8811"/>
                <p:cNvSpPr/>
                <p:nvPr/>
              </p:nvSpPr>
              <p:spPr>
                <a:xfrm rot="18623832" flipH="1">
                  <a:off x="3008189" y="318941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3" name="Oval 8812"/>
                <p:cNvSpPr/>
                <p:nvPr/>
              </p:nvSpPr>
              <p:spPr>
                <a:xfrm rot="18623832" flipH="1">
                  <a:off x="3071049" y="318237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4" name="Oval 8813"/>
                <p:cNvSpPr/>
                <p:nvPr/>
              </p:nvSpPr>
              <p:spPr>
                <a:xfrm rot="18623832" flipH="1">
                  <a:off x="3133135" y="31613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5" name="Oval 8814"/>
                <p:cNvSpPr/>
                <p:nvPr/>
              </p:nvSpPr>
              <p:spPr>
                <a:xfrm rot="18623832" flipH="1">
                  <a:off x="2661046" y="33604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6" name="Oval 8815"/>
                <p:cNvSpPr/>
                <p:nvPr/>
              </p:nvSpPr>
              <p:spPr>
                <a:xfrm rot="18623832" flipH="1">
                  <a:off x="2715674" y="33838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7" name="Oval 8816"/>
                <p:cNvSpPr/>
                <p:nvPr/>
              </p:nvSpPr>
              <p:spPr>
                <a:xfrm rot="18623832" flipH="1">
                  <a:off x="2716763" y="33172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8" name="Oval 8817"/>
                <p:cNvSpPr/>
                <p:nvPr/>
              </p:nvSpPr>
              <p:spPr>
                <a:xfrm rot="18623832" flipH="1">
                  <a:off x="2797260" y="302629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819" name="Oval 8818"/>
                <p:cNvSpPr/>
                <p:nvPr/>
              </p:nvSpPr>
              <p:spPr>
                <a:xfrm rot="18623832" flipH="1">
                  <a:off x="2988948" y="307397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8655" name="Group 8654"/>
              <p:cNvGrpSpPr/>
              <p:nvPr/>
            </p:nvGrpSpPr>
            <p:grpSpPr>
              <a:xfrm rot="17798545" flipH="1">
                <a:off x="1544910" y="3205159"/>
                <a:ext cx="985131" cy="678446"/>
                <a:chOff x="2257751" y="2751133"/>
                <a:chExt cx="985131" cy="678446"/>
              </a:xfrm>
            </p:grpSpPr>
            <p:sp>
              <p:nvSpPr>
                <p:cNvPr id="8714" name="Oval 8713"/>
                <p:cNvSpPr/>
                <p:nvPr/>
              </p:nvSpPr>
              <p:spPr>
                <a:xfrm rot="18623832" flipH="1">
                  <a:off x="2257751" y="29265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5" name="Oval 8714"/>
                <p:cNvSpPr/>
                <p:nvPr/>
              </p:nvSpPr>
              <p:spPr>
                <a:xfrm rot="18623832" flipH="1">
                  <a:off x="2298868" y="28943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6" name="Oval 8715"/>
                <p:cNvSpPr/>
                <p:nvPr/>
              </p:nvSpPr>
              <p:spPr>
                <a:xfrm rot="18623832" flipH="1">
                  <a:off x="2363163" y="286210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7" name="Oval 8716"/>
                <p:cNvSpPr/>
                <p:nvPr/>
              </p:nvSpPr>
              <p:spPr>
                <a:xfrm rot="18623832" flipH="1">
                  <a:off x="2382213" y="28076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8" name="Oval 8717"/>
                <p:cNvSpPr/>
                <p:nvPr/>
              </p:nvSpPr>
              <p:spPr>
                <a:xfrm rot="18623832" flipH="1">
                  <a:off x="2398570" y="27511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9" name="Oval 8718"/>
                <p:cNvSpPr/>
                <p:nvPr/>
              </p:nvSpPr>
              <p:spPr>
                <a:xfrm rot="18623832" flipH="1">
                  <a:off x="2430794" y="27951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0" name="Oval 8719"/>
                <p:cNvSpPr/>
                <p:nvPr/>
              </p:nvSpPr>
              <p:spPr>
                <a:xfrm rot="18623832" flipH="1">
                  <a:off x="2489858" y="28300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1" name="Oval 8720"/>
                <p:cNvSpPr/>
                <p:nvPr/>
              </p:nvSpPr>
              <p:spPr>
                <a:xfrm rot="18623832" flipH="1">
                  <a:off x="2554305" y="285955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2" name="Oval 8721"/>
                <p:cNvSpPr/>
                <p:nvPr/>
              </p:nvSpPr>
              <p:spPr>
                <a:xfrm rot="18623832" flipH="1">
                  <a:off x="2622578" y="28489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3" name="Oval 8722"/>
                <p:cNvSpPr/>
                <p:nvPr/>
              </p:nvSpPr>
              <p:spPr>
                <a:xfrm rot="18623832" flipH="1">
                  <a:off x="2687026" y="28300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4" name="Oval 8723"/>
                <p:cNvSpPr/>
                <p:nvPr/>
              </p:nvSpPr>
              <p:spPr>
                <a:xfrm rot="18623832" flipH="1">
                  <a:off x="2719251" y="27839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5" name="Oval 8724"/>
                <p:cNvSpPr/>
                <p:nvPr/>
              </p:nvSpPr>
              <p:spPr>
                <a:xfrm rot="18623832" flipH="1">
                  <a:off x="2751476" y="284256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6" name="Oval 8725"/>
                <p:cNvSpPr/>
                <p:nvPr/>
              </p:nvSpPr>
              <p:spPr>
                <a:xfrm rot="18623832" flipH="1">
                  <a:off x="2797513" y="28747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7" name="Oval 8726"/>
                <p:cNvSpPr/>
                <p:nvPr/>
              </p:nvSpPr>
              <p:spPr>
                <a:xfrm rot="18623832" flipH="1">
                  <a:off x="2861961" y="290701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8" name="Oval 8727"/>
                <p:cNvSpPr/>
                <p:nvPr/>
              </p:nvSpPr>
              <p:spPr>
                <a:xfrm rot="18623832" flipH="1">
                  <a:off x="2926410" y="29127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29" name="Oval 8728"/>
                <p:cNvSpPr/>
                <p:nvPr/>
              </p:nvSpPr>
              <p:spPr>
                <a:xfrm rot="18623832" flipH="1">
                  <a:off x="2972448" y="289525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0" name="Oval 8729"/>
                <p:cNvSpPr/>
                <p:nvPr/>
              </p:nvSpPr>
              <p:spPr>
                <a:xfrm rot="18623832" flipH="1">
                  <a:off x="3020074" y="28661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1" name="Oval 8730"/>
                <p:cNvSpPr/>
                <p:nvPr/>
              </p:nvSpPr>
              <p:spPr>
                <a:xfrm rot="18623832" flipH="1">
                  <a:off x="3031828" y="292381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2" name="Oval 8731"/>
                <p:cNvSpPr/>
                <p:nvPr/>
              </p:nvSpPr>
              <p:spPr>
                <a:xfrm rot="18623832" flipH="1">
                  <a:off x="3060570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3" name="Oval 8732"/>
                <p:cNvSpPr/>
                <p:nvPr/>
              </p:nvSpPr>
              <p:spPr>
                <a:xfrm rot="18623832" flipH="1">
                  <a:off x="3096277" y="304333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4" name="Oval 8733"/>
                <p:cNvSpPr/>
                <p:nvPr/>
              </p:nvSpPr>
              <p:spPr>
                <a:xfrm rot="18623832" flipH="1">
                  <a:off x="3144739" y="308629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5" name="Oval 8734"/>
                <p:cNvSpPr/>
                <p:nvPr/>
              </p:nvSpPr>
              <p:spPr>
                <a:xfrm rot="18623832" flipH="1">
                  <a:off x="3197126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6" name="Oval 8735"/>
                <p:cNvSpPr/>
                <p:nvPr/>
              </p:nvSpPr>
              <p:spPr>
                <a:xfrm rot="18623832" flipH="1">
                  <a:off x="3116745" y="31192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7" name="Oval 8736"/>
                <p:cNvSpPr/>
                <p:nvPr/>
              </p:nvSpPr>
              <p:spPr>
                <a:xfrm rot="18623832" flipH="1">
                  <a:off x="3052844" y="30934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8" name="Oval 8737"/>
                <p:cNvSpPr/>
                <p:nvPr/>
              </p:nvSpPr>
              <p:spPr>
                <a:xfrm rot="18623832" flipH="1">
                  <a:off x="2925052" y="30542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39" name="Oval 8738"/>
                <p:cNvSpPr/>
                <p:nvPr/>
              </p:nvSpPr>
              <p:spPr>
                <a:xfrm rot="18623832" flipH="1">
                  <a:off x="3197163" y="31432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0" name="Oval 8739"/>
                <p:cNvSpPr/>
                <p:nvPr/>
              </p:nvSpPr>
              <p:spPr>
                <a:xfrm rot="18623832" flipH="1">
                  <a:off x="2861156" y="304174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1" name="Oval 8740"/>
                <p:cNvSpPr/>
                <p:nvPr/>
              </p:nvSpPr>
              <p:spPr>
                <a:xfrm rot="18623832" flipH="1">
                  <a:off x="2733364" y="30105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2" name="Oval 8741"/>
                <p:cNvSpPr/>
                <p:nvPr/>
              </p:nvSpPr>
              <p:spPr>
                <a:xfrm rot="18623832" flipH="1">
                  <a:off x="2669469" y="299439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3" name="Oval 8742"/>
                <p:cNvSpPr/>
                <p:nvPr/>
              </p:nvSpPr>
              <p:spPr>
                <a:xfrm rot="18623832" flipH="1">
                  <a:off x="2614855" y="29872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4" name="Oval 8743"/>
                <p:cNvSpPr/>
                <p:nvPr/>
              </p:nvSpPr>
              <p:spPr>
                <a:xfrm rot="18623832" flipH="1">
                  <a:off x="2541676" y="29858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5" name="Oval 8744"/>
                <p:cNvSpPr/>
                <p:nvPr/>
              </p:nvSpPr>
              <p:spPr>
                <a:xfrm rot="18623832" flipH="1">
                  <a:off x="2477780" y="298587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6" name="Oval 8745"/>
                <p:cNvSpPr/>
                <p:nvPr/>
              </p:nvSpPr>
              <p:spPr>
                <a:xfrm rot="18623832" flipH="1">
                  <a:off x="2413884" y="298756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7" name="Oval 8746"/>
                <p:cNvSpPr/>
                <p:nvPr/>
              </p:nvSpPr>
              <p:spPr>
                <a:xfrm rot="18623832" flipH="1">
                  <a:off x="2349988" y="2990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8" name="Oval 8747"/>
                <p:cNvSpPr/>
                <p:nvPr/>
              </p:nvSpPr>
              <p:spPr>
                <a:xfrm rot="18623832" flipH="1">
                  <a:off x="2446662" y="322277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49" name="Oval 8748"/>
                <p:cNvSpPr/>
                <p:nvPr/>
              </p:nvSpPr>
              <p:spPr>
                <a:xfrm rot="18623832" flipH="1">
                  <a:off x="252590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0" name="Oval 8749"/>
                <p:cNvSpPr/>
                <p:nvPr/>
              </p:nvSpPr>
              <p:spPr>
                <a:xfrm rot="18623832" flipH="1">
                  <a:off x="2590354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1" name="Oval 8750"/>
                <p:cNvSpPr/>
                <p:nvPr/>
              </p:nvSpPr>
              <p:spPr>
                <a:xfrm rot="18623832" flipH="1">
                  <a:off x="2626431" y="332822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2" name="Oval 8751"/>
                <p:cNvSpPr/>
                <p:nvPr/>
              </p:nvSpPr>
              <p:spPr>
                <a:xfrm rot="18623832" flipH="1">
                  <a:off x="2718635" y="334948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3" name="Oval 8752"/>
                <p:cNvSpPr/>
                <p:nvPr/>
              </p:nvSpPr>
              <p:spPr>
                <a:xfrm rot="18623832" flipH="1">
                  <a:off x="2716762" y="32948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4" name="Oval 8753"/>
                <p:cNvSpPr/>
                <p:nvPr/>
              </p:nvSpPr>
              <p:spPr>
                <a:xfrm rot="18623832" flipH="1">
                  <a:off x="2748985" y="32549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5" name="Oval 8754"/>
                <p:cNvSpPr/>
                <p:nvPr/>
              </p:nvSpPr>
              <p:spPr>
                <a:xfrm rot="18623832" flipH="1">
                  <a:off x="2815925" y="323038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6" name="Oval 8755"/>
                <p:cNvSpPr/>
                <p:nvPr/>
              </p:nvSpPr>
              <p:spPr>
                <a:xfrm rot="18623832" flipH="1">
                  <a:off x="2901037" y="325949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7" name="Oval 8756"/>
                <p:cNvSpPr/>
                <p:nvPr/>
              </p:nvSpPr>
              <p:spPr>
                <a:xfrm rot="18623832" flipH="1">
                  <a:off x="2940223" y="32949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8" name="Oval 8757"/>
                <p:cNvSpPr/>
                <p:nvPr/>
              </p:nvSpPr>
              <p:spPr>
                <a:xfrm rot="18623832" flipH="1">
                  <a:off x="2962615" y="322726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59" name="Oval 8758"/>
                <p:cNvSpPr/>
                <p:nvPr/>
              </p:nvSpPr>
              <p:spPr>
                <a:xfrm rot="18623832" flipH="1">
                  <a:off x="3008189" y="318941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0" name="Oval 8759"/>
                <p:cNvSpPr/>
                <p:nvPr/>
              </p:nvSpPr>
              <p:spPr>
                <a:xfrm rot="18623832" flipH="1">
                  <a:off x="3071049" y="318237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1" name="Oval 8760"/>
                <p:cNvSpPr/>
                <p:nvPr/>
              </p:nvSpPr>
              <p:spPr>
                <a:xfrm rot="18623832" flipH="1">
                  <a:off x="3133135" y="316130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2" name="Oval 8761"/>
                <p:cNvSpPr/>
                <p:nvPr/>
              </p:nvSpPr>
              <p:spPr>
                <a:xfrm rot="18623832" flipH="1">
                  <a:off x="2661046" y="33604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3" name="Oval 8762"/>
                <p:cNvSpPr/>
                <p:nvPr/>
              </p:nvSpPr>
              <p:spPr>
                <a:xfrm rot="18623832" flipH="1">
                  <a:off x="2715674" y="33838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4" name="Oval 8763"/>
                <p:cNvSpPr/>
                <p:nvPr/>
              </p:nvSpPr>
              <p:spPr>
                <a:xfrm rot="18623832" flipH="1">
                  <a:off x="2716763" y="33172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5" name="Oval 8764"/>
                <p:cNvSpPr/>
                <p:nvPr/>
              </p:nvSpPr>
              <p:spPr>
                <a:xfrm rot="18623832" flipH="1">
                  <a:off x="2797260" y="302629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66" name="Oval 8765"/>
                <p:cNvSpPr/>
                <p:nvPr/>
              </p:nvSpPr>
              <p:spPr>
                <a:xfrm rot="18623832" flipH="1">
                  <a:off x="2988948" y="307397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8656" name="Group 8655"/>
              <p:cNvGrpSpPr/>
              <p:nvPr/>
            </p:nvGrpSpPr>
            <p:grpSpPr>
              <a:xfrm>
                <a:off x="2096626" y="2949947"/>
                <a:ext cx="174616" cy="174616"/>
                <a:chOff x="2096627" y="2949947"/>
                <a:chExt cx="174616" cy="174616"/>
              </a:xfrm>
            </p:grpSpPr>
            <p:sp>
              <p:nvSpPr>
                <p:cNvPr id="8706" name="Oval 8705"/>
                <p:cNvSpPr/>
                <p:nvPr/>
              </p:nvSpPr>
              <p:spPr>
                <a:xfrm rot="18623832" flipH="1">
                  <a:off x="2161076" y="2949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7" name="Oval 8706"/>
                <p:cNvSpPr/>
                <p:nvPr/>
              </p:nvSpPr>
              <p:spPr>
                <a:xfrm rot="18623832" flipH="1">
                  <a:off x="2113450" y="295730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8" name="Oval 8707"/>
                <p:cNvSpPr/>
                <p:nvPr/>
              </p:nvSpPr>
              <p:spPr>
                <a:xfrm rot="18623832" flipH="1">
                  <a:off x="2096627" y="30143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9" name="Oval 8708"/>
                <p:cNvSpPr/>
                <p:nvPr/>
              </p:nvSpPr>
              <p:spPr>
                <a:xfrm rot="18623832" flipH="1">
                  <a:off x="2118384" y="305884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0" name="Oval 8709"/>
                <p:cNvSpPr/>
                <p:nvPr/>
              </p:nvSpPr>
              <p:spPr>
                <a:xfrm rot="18623832" flipH="1">
                  <a:off x="2150609" y="3078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1" name="Oval 8710"/>
                <p:cNvSpPr/>
                <p:nvPr/>
              </p:nvSpPr>
              <p:spPr>
                <a:xfrm rot="18623832" flipH="1">
                  <a:off x="2193301" y="305884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2" name="Oval 8711"/>
                <p:cNvSpPr/>
                <p:nvPr/>
              </p:nvSpPr>
              <p:spPr>
                <a:xfrm rot="18623832" flipH="1">
                  <a:off x="2225524" y="302148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13" name="Oval 8712"/>
                <p:cNvSpPr/>
                <p:nvPr/>
              </p:nvSpPr>
              <p:spPr>
                <a:xfrm rot="18623832" flipH="1">
                  <a:off x="2193302" y="29788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8657" name="Group 8656"/>
              <p:cNvGrpSpPr/>
              <p:nvPr/>
            </p:nvGrpSpPr>
            <p:grpSpPr>
              <a:xfrm rot="7200547">
                <a:off x="2128848" y="3193692"/>
                <a:ext cx="174616" cy="174616"/>
                <a:chOff x="772653" y="2248027"/>
                <a:chExt cx="174616" cy="174616"/>
              </a:xfrm>
            </p:grpSpPr>
            <p:sp>
              <p:nvSpPr>
                <p:cNvPr id="8698" name="Oval 8697"/>
                <p:cNvSpPr/>
                <p:nvPr/>
              </p:nvSpPr>
              <p:spPr>
                <a:xfrm rot="18623832" flipH="1">
                  <a:off x="837102" y="22480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9" name="Oval 8698"/>
                <p:cNvSpPr/>
                <p:nvPr/>
              </p:nvSpPr>
              <p:spPr>
                <a:xfrm rot="18623832" flipH="1">
                  <a:off x="789476" y="22553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0" name="Oval 8699"/>
                <p:cNvSpPr/>
                <p:nvPr/>
              </p:nvSpPr>
              <p:spPr>
                <a:xfrm rot="18623832" flipH="1">
                  <a:off x="772653" y="23124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1" name="Oval 8700"/>
                <p:cNvSpPr/>
                <p:nvPr/>
              </p:nvSpPr>
              <p:spPr>
                <a:xfrm rot="18623832" flipH="1">
                  <a:off x="794410" y="23569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2" name="Oval 8701"/>
                <p:cNvSpPr/>
                <p:nvPr/>
              </p:nvSpPr>
              <p:spPr>
                <a:xfrm rot="18623832" flipH="1">
                  <a:off x="826635" y="237692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3" name="Oval 8702"/>
                <p:cNvSpPr/>
                <p:nvPr/>
              </p:nvSpPr>
              <p:spPr>
                <a:xfrm rot="18623832" flipH="1">
                  <a:off x="869327" y="23569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4" name="Oval 8703"/>
                <p:cNvSpPr/>
                <p:nvPr/>
              </p:nvSpPr>
              <p:spPr>
                <a:xfrm rot="18623832" flipH="1">
                  <a:off x="901550" y="231956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705" name="Oval 8704"/>
                <p:cNvSpPr/>
                <p:nvPr/>
              </p:nvSpPr>
              <p:spPr>
                <a:xfrm rot="18623832" flipH="1">
                  <a:off x="869328" y="22769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8658" name="Group 8657"/>
              <p:cNvGrpSpPr/>
              <p:nvPr/>
            </p:nvGrpSpPr>
            <p:grpSpPr>
              <a:xfrm rot="3123814">
                <a:off x="2280607" y="3044340"/>
                <a:ext cx="174616" cy="174616"/>
                <a:chOff x="772653" y="2248027"/>
                <a:chExt cx="174616" cy="174616"/>
              </a:xfrm>
            </p:grpSpPr>
            <p:sp>
              <p:nvSpPr>
                <p:cNvPr id="8690" name="Oval 8689"/>
                <p:cNvSpPr/>
                <p:nvPr/>
              </p:nvSpPr>
              <p:spPr>
                <a:xfrm rot="18623832" flipH="1">
                  <a:off x="837102" y="22480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1" name="Oval 8690"/>
                <p:cNvSpPr/>
                <p:nvPr/>
              </p:nvSpPr>
              <p:spPr>
                <a:xfrm rot="18623832" flipH="1">
                  <a:off x="789476" y="22553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2" name="Oval 8691"/>
                <p:cNvSpPr/>
                <p:nvPr/>
              </p:nvSpPr>
              <p:spPr>
                <a:xfrm rot="18623832" flipH="1">
                  <a:off x="772653" y="23124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3" name="Oval 8692"/>
                <p:cNvSpPr/>
                <p:nvPr/>
              </p:nvSpPr>
              <p:spPr>
                <a:xfrm rot="18623832" flipH="1">
                  <a:off x="794410" y="23569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4" name="Oval 8693"/>
                <p:cNvSpPr/>
                <p:nvPr/>
              </p:nvSpPr>
              <p:spPr>
                <a:xfrm rot="18623832" flipH="1">
                  <a:off x="826635" y="237692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5" name="Oval 8694"/>
                <p:cNvSpPr/>
                <p:nvPr/>
              </p:nvSpPr>
              <p:spPr>
                <a:xfrm rot="18623832" flipH="1">
                  <a:off x="869327" y="23569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6" name="Oval 8695"/>
                <p:cNvSpPr/>
                <p:nvPr/>
              </p:nvSpPr>
              <p:spPr>
                <a:xfrm rot="18623832" flipH="1">
                  <a:off x="901550" y="231956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697" name="Oval 8696"/>
                <p:cNvSpPr/>
                <p:nvPr/>
              </p:nvSpPr>
              <p:spPr>
                <a:xfrm rot="18623832" flipH="1">
                  <a:off x="869328" y="22769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8659" name="Oval 8658"/>
              <p:cNvSpPr/>
              <p:nvPr/>
            </p:nvSpPr>
            <p:spPr>
              <a:xfrm rot="18623832" flipH="1">
                <a:off x="2360436" y="32780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0" name="Oval 8659"/>
              <p:cNvSpPr/>
              <p:nvPr/>
            </p:nvSpPr>
            <p:spPr>
              <a:xfrm rot="18623832" flipH="1">
                <a:off x="2392661" y="33102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1" name="Oval 8660"/>
              <p:cNvSpPr/>
              <p:nvPr/>
            </p:nvSpPr>
            <p:spPr>
              <a:xfrm rot="18623832" flipH="1">
                <a:off x="2424886" y="33484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2" name="Oval 8661"/>
              <p:cNvSpPr/>
              <p:nvPr/>
            </p:nvSpPr>
            <p:spPr>
              <a:xfrm rot="18623832" flipH="1">
                <a:off x="2497037" y="340272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3" name="Oval 8662"/>
              <p:cNvSpPr/>
              <p:nvPr/>
            </p:nvSpPr>
            <p:spPr>
              <a:xfrm rot="18623832" flipH="1">
                <a:off x="2538696" y="34671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4" name="Oval 8663"/>
              <p:cNvSpPr/>
              <p:nvPr/>
            </p:nvSpPr>
            <p:spPr>
              <a:xfrm rot="18623832" flipH="1">
                <a:off x="2570921" y="352280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5" name="Oval 8664"/>
              <p:cNvSpPr/>
              <p:nvPr/>
            </p:nvSpPr>
            <p:spPr>
              <a:xfrm rot="18623832" flipH="1">
                <a:off x="2635369" y="35646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6" name="Oval 8665"/>
              <p:cNvSpPr/>
              <p:nvPr/>
            </p:nvSpPr>
            <p:spPr>
              <a:xfrm rot="18623832" flipH="1">
                <a:off x="2667590" y="362913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7" name="Oval 8666"/>
              <p:cNvSpPr/>
              <p:nvPr/>
            </p:nvSpPr>
            <p:spPr>
              <a:xfrm rot="18623832" flipH="1">
                <a:off x="2704216" y="369358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8" name="Oval 8667"/>
              <p:cNvSpPr/>
              <p:nvPr/>
            </p:nvSpPr>
            <p:spPr>
              <a:xfrm rot="18623832" flipH="1">
                <a:off x="2735131" y="37597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69" name="Oval 8668"/>
              <p:cNvSpPr/>
              <p:nvPr/>
            </p:nvSpPr>
            <p:spPr>
              <a:xfrm rot="18623832" flipH="1">
                <a:off x="2768664" y="384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0" name="Oval 8669"/>
              <p:cNvSpPr/>
              <p:nvPr/>
            </p:nvSpPr>
            <p:spPr>
              <a:xfrm rot="18623832" flipH="1">
                <a:off x="2794985" y="39067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1" name="Oval 8670"/>
              <p:cNvSpPr/>
              <p:nvPr/>
            </p:nvSpPr>
            <p:spPr>
              <a:xfrm rot="18623832" flipH="1">
                <a:off x="2835344" y="39679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2" name="Oval 8671"/>
              <p:cNvSpPr/>
              <p:nvPr/>
            </p:nvSpPr>
            <p:spPr>
              <a:xfrm rot="18623832" flipH="1">
                <a:off x="2827209" y="38744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3" name="Oval 8672"/>
              <p:cNvSpPr/>
              <p:nvPr/>
            </p:nvSpPr>
            <p:spPr>
              <a:xfrm rot="18623832" flipH="1">
                <a:off x="2833113" y="37967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4" name="Oval 8673"/>
              <p:cNvSpPr/>
              <p:nvPr/>
            </p:nvSpPr>
            <p:spPr>
              <a:xfrm rot="18623832" flipH="1">
                <a:off x="2858351" y="37258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5" name="Oval 8674"/>
              <p:cNvSpPr/>
              <p:nvPr/>
            </p:nvSpPr>
            <p:spPr>
              <a:xfrm rot="18623832" flipH="1">
                <a:off x="2867567" y="366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6" name="Oval 8675"/>
              <p:cNvSpPr/>
              <p:nvPr/>
            </p:nvSpPr>
            <p:spPr>
              <a:xfrm rot="18623832" flipH="1">
                <a:off x="2799579" y="36291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7" name="Oval 8676"/>
              <p:cNvSpPr/>
              <p:nvPr/>
            </p:nvSpPr>
            <p:spPr>
              <a:xfrm rot="18623832" flipH="1">
                <a:off x="2736441" y="3540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8" name="Oval 8677"/>
              <p:cNvSpPr/>
              <p:nvPr/>
            </p:nvSpPr>
            <p:spPr>
              <a:xfrm rot="18623832" flipH="1">
                <a:off x="2767354" y="3477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79" name="Oval 8678"/>
              <p:cNvSpPr/>
              <p:nvPr/>
            </p:nvSpPr>
            <p:spPr>
              <a:xfrm rot="18623832" flipH="1">
                <a:off x="2328212" y="360527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0" name="Oval 8679"/>
              <p:cNvSpPr/>
              <p:nvPr/>
            </p:nvSpPr>
            <p:spPr>
              <a:xfrm rot="18623832" flipH="1">
                <a:off x="2310260" y="369526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1" name="Oval 8680"/>
              <p:cNvSpPr/>
              <p:nvPr/>
            </p:nvSpPr>
            <p:spPr>
              <a:xfrm rot="18623832" flipH="1">
                <a:off x="2295988" y="37250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2" name="Oval 8681"/>
              <p:cNvSpPr/>
              <p:nvPr/>
            </p:nvSpPr>
            <p:spPr>
              <a:xfrm rot="18623832" flipH="1">
                <a:off x="2360435" y="366304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3" name="Oval 8682"/>
              <p:cNvSpPr/>
              <p:nvPr/>
            </p:nvSpPr>
            <p:spPr>
              <a:xfrm rot="18623832" flipH="1">
                <a:off x="2431160" y="366063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4" name="Oval 8683"/>
              <p:cNvSpPr/>
              <p:nvPr/>
            </p:nvSpPr>
            <p:spPr>
              <a:xfrm rot="18623832" flipH="1">
                <a:off x="2474248" y="37258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5" name="Oval 8684"/>
              <p:cNvSpPr/>
              <p:nvPr/>
            </p:nvSpPr>
            <p:spPr>
              <a:xfrm rot="18623832" flipH="1">
                <a:off x="2497038" y="37895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6" name="Oval 8685"/>
              <p:cNvSpPr/>
              <p:nvPr/>
            </p:nvSpPr>
            <p:spPr>
              <a:xfrm rot="18623832" flipH="1">
                <a:off x="2506472" y="38539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7" name="Oval 8686"/>
              <p:cNvSpPr/>
              <p:nvPr/>
            </p:nvSpPr>
            <p:spPr>
              <a:xfrm rot="18623832" flipH="1">
                <a:off x="2599973" y="38477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8" name="Oval 8687"/>
              <p:cNvSpPr/>
              <p:nvPr/>
            </p:nvSpPr>
            <p:spPr>
              <a:xfrm rot="18623832" flipH="1">
                <a:off x="2664703" y="38744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89" name="Oval 8688"/>
              <p:cNvSpPr/>
              <p:nvPr/>
            </p:nvSpPr>
            <p:spPr>
              <a:xfrm rot="18623832" flipH="1">
                <a:off x="2704551" y="389416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883" name="Group 193"/>
            <p:cNvGrpSpPr/>
            <p:nvPr/>
          </p:nvGrpSpPr>
          <p:grpSpPr>
            <a:xfrm rot="20700000">
              <a:off x="11624417" y="2389341"/>
              <a:ext cx="765501" cy="782336"/>
              <a:chOff x="3604508" y="1610430"/>
              <a:chExt cx="765501" cy="782336"/>
            </a:xfrm>
          </p:grpSpPr>
          <p:sp>
            <p:nvSpPr>
              <p:cNvPr id="8884" name="Oval 8883"/>
              <p:cNvSpPr/>
              <p:nvPr/>
            </p:nvSpPr>
            <p:spPr>
              <a:xfrm rot="18623832">
                <a:off x="3643762" y="1722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85" name="Oval 8884"/>
              <p:cNvSpPr/>
              <p:nvPr/>
            </p:nvSpPr>
            <p:spPr>
              <a:xfrm rot="18623832">
                <a:off x="3686662" y="17378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86" name="Oval 8885"/>
              <p:cNvSpPr/>
              <p:nvPr/>
            </p:nvSpPr>
            <p:spPr>
              <a:xfrm rot="18623832">
                <a:off x="3729560" y="175335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87" name="Oval 8886"/>
              <p:cNvSpPr/>
              <p:nvPr/>
            </p:nvSpPr>
            <p:spPr>
              <a:xfrm rot="18623832">
                <a:off x="3772459" y="17688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88" name="Oval 8887"/>
              <p:cNvSpPr/>
              <p:nvPr/>
            </p:nvSpPr>
            <p:spPr>
              <a:xfrm rot="18623832">
                <a:off x="3813084" y="1782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89" name="Oval 8888"/>
              <p:cNvSpPr/>
              <p:nvPr/>
            </p:nvSpPr>
            <p:spPr>
              <a:xfrm rot="18623832">
                <a:off x="3856753" y="18025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0" name="Oval 8889"/>
              <p:cNvSpPr/>
              <p:nvPr/>
            </p:nvSpPr>
            <p:spPr>
              <a:xfrm rot="18623832">
                <a:off x="3903917" y="18176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1" name="Oval 8890"/>
              <p:cNvSpPr/>
              <p:nvPr/>
            </p:nvSpPr>
            <p:spPr>
              <a:xfrm rot="18623832">
                <a:off x="3933313" y="17831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2" name="Oval 8891"/>
              <p:cNvSpPr/>
              <p:nvPr/>
            </p:nvSpPr>
            <p:spPr>
              <a:xfrm rot="18623832">
                <a:off x="3962708" y="174860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3" name="Oval 8892"/>
              <p:cNvSpPr/>
              <p:nvPr/>
            </p:nvSpPr>
            <p:spPr>
              <a:xfrm rot="18623832">
                <a:off x="3992104" y="17140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4" name="Oval 8893"/>
              <p:cNvSpPr/>
              <p:nvPr/>
            </p:nvSpPr>
            <p:spPr>
              <a:xfrm rot="18623832">
                <a:off x="4021500" y="16795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5" name="Oval 8894"/>
              <p:cNvSpPr/>
              <p:nvPr/>
            </p:nvSpPr>
            <p:spPr>
              <a:xfrm rot="18623832">
                <a:off x="4050895" y="16449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6" name="Oval 8895"/>
              <p:cNvSpPr/>
              <p:nvPr/>
            </p:nvSpPr>
            <p:spPr>
              <a:xfrm rot="18623832">
                <a:off x="4080293" y="16104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7" name="Oval 8896"/>
              <p:cNvSpPr/>
              <p:nvPr/>
            </p:nvSpPr>
            <p:spPr>
              <a:xfrm rot="18623832">
                <a:off x="4090242" y="1669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8" name="Oval 8897"/>
              <p:cNvSpPr/>
              <p:nvPr/>
            </p:nvSpPr>
            <p:spPr>
              <a:xfrm rot="18623832">
                <a:off x="4087612" y="17174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99" name="Oval 8898"/>
              <p:cNvSpPr/>
              <p:nvPr/>
            </p:nvSpPr>
            <p:spPr>
              <a:xfrm rot="18623832">
                <a:off x="4080152" y="17614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0" name="Oval 8899"/>
              <p:cNvSpPr/>
              <p:nvPr/>
            </p:nvSpPr>
            <p:spPr>
              <a:xfrm rot="18623832">
                <a:off x="4072692" y="18055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1" name="Oval 8900"/>
              <p:cNvSpPr/>
              <p:nvPr/>
            </p:nvSpPr>
            <p:spPr>
              <a:xfrm rot="18623832">
                <a:off x="4066671" y="18507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2" name="Oval 8901"/>
              <p:cNvSpPr/>
              <p:nvPr/>
            </p:nvSpPr>
            <p:spPr>
              <a:xfrm rot="18623832">
                <a:off x="4059211" y="1894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3" name="Oval 8902"/>
              <p:cNvSpPr/>
              <p:nvPr/>
            </p:nvSpPr>
            <p:spPr>
              <a:xfrm rot="18623832">
                <a:off x="4107034" y="1926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4" name="Oval 8903"/>
              <p:cNvSpPr/>
              <p:nvPr/>
            </p:nvSpPr>
            <p:spPr>
              <a:xfrm rot="18623832">
                <a:off x="4149933" y="194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5" name="Oval 8904"/>
              <p:cNvSpPr/>
              <p:nvPr/>
            </p:nvSpPr>
            <p:spPr>
              <a:xfrm rot="18623832">
                <a:off x="4192832" y="19575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6" name="Oval 8905"/>
              <p:cNvSpPr/>
              <p:nvPr/>
            </p:nvSpPr>
            <p:spPr>
              <a:xfrm rot="18623832">
                <a:off x="4233457" y="19711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7" name="Oval 8906"/>
              <p:cNvSpPr/>
              <p:nvPr/>
            </p:nvSpPr>
            <p:spPr>
              <a:xfrm rot="18623832">
                <a:off x="4277126" y="19912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8" name="Oval 8907"/>
              <p:cNvSpPr/>
              <p:nvPr/>
            </p:nvSpPr>
            <p:spPr>
              <a:xfrm rot="18623832">
                <a:off x="4324290" y="2006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09" name="Oval 8908"/>
              <p:cNvSpPr/>
              <p:nvPr/>
            </p:nvSpPr>
            <p:spPr>
              <a:xfrm rot="18623832" flipH="1">
                <a:off x="3645106" y="1720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0" name="Oval 8909"/>
              <p:cNvSpPr/>
              <p:nvPr/>
            </p:nvSpPr>
            <p:spPr>
              <a:xfrm rot="18623832" flipH="1">
                <a:off x="3667294" y="176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1" name="Oval 8910"/>
              <p:cNvSpPr/>
              <p:nvPr/>
            </p:nvSpPr>
            <p:spPr>
              <a:xfrm rot="18623832" flipH="1">
                <a:off x="3689481" y="18004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2" name="Oval 8911"/>
              <p:cNvSpPr/>
              <p:nvPr/>
            </p:nvSpPr>
            <p:spPr>
              <a:xfrm rot="18623832" flipH="1">
                <a:off x="3711668" y="18403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3" name="Oval 8912"/>
              <p:cNvSpPr/>
              <p:nvPr/>
            </p:nvSpPr>
            <p:spPr>
              <a:xfrm rot="18623832" flipH="1">
                <a:off x="3731579" y="18782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4" name="Oval 8913"/>
              <p:cNvSpPr/>
              <p:nvPr/>
            </p:nvSpPr>
            <p:spPr>
              <a:xfrm rot="18623832" flipH="1">
                <a:off x="3758411" y="19181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5" name="Oval 8914"/>
              <p:cNvSpPr/>
              <p:nvPr/>
            </p:nvSpPr>
            <p:spPr>
              <a:xfrm rot="18623832" flipH="1">
                <a:off x="3780884" y="19622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6" name="Oval 8915"/>
              <p:cNvSpPr/>
              <p:nvPr/>
            </p:nvSpPr>
            <p:spPr>
              <a:xfrm rot="18623832" flipH="1">
                <a:off x="3751488" y="19968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7" name="Oval 8916"/>
              <p:cNvSpPr/>
              <p:nvPr/>
            </p:nvSpPr>
            <p:spPr>
              <a:xfrm rot="18623832" flipH="1">
                <a:off x="3722093" y="20313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8" name="Oval 8917"/>
              <p:cNvSpPr/>
              <p:nvPr/>
            </p:nvSpPr>
            <p:spPr>
              <a:xfrm rot="18623832" flipH="1">
                <a:off x="3692697" y="20658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19" name="Oval 8918"/>
              <p:cNvSpPr/>
              <p:nvPr/>
            </p:nvSpPr>
            <p:spPr>
              <a:xfrm rot="18623832" flipH="1">
                <a:off x="3663301" y="210044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0" name="Oval 8919"/>
              <p:cNvSpPr/>
              <p:nvPr/>
            </p:nvSpPr>
            <p:spPr>
              <a:xfrm rot="18623832" flipH="1">
                <a:off x="3633905" y="21349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1" name="Oval 8920"/>
              <p:cNvSpPr/>
              <p:nvPr/>
            </p:nvSpPr>
            <p:spPr>
              <a:xfrm rot="18623832" flipH="1">
                <a:off x="3604508" y="21695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2" name="Oval 8921"/>
              <p:cNvSpPr/>
              <p:nvPr/>
            </p:nvSpPr>
            <p:spPr>
              <a:xfrm rot="18623832" flipH="1">
                <a:off x="3664196" y="2169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3" name="Oval 8922"/>
              <p:cNvSpPr/>
              <p:nvPr/>
            </p:nvSpPr>
            <p:spPr>
              <a:xfrm rot="18623832" flipH="1">
                <a:off x="3711304" y="21596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4" name="Oval 8923"/>
              <p:cNvSpPr/>
              <p:nvPr/>
            </p:nvSpPr>
            <p:spPr>
              <a:xfrm rot="18623832" flipH="1">
                <a:off x="3753583" y="2145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5" name="Oval 8924"/>
              <p:cNvSpPr/>
              <p:nvPr/>
            </p:nvSpPr>
            <p:spPr>
              <a:xfrm rot="18623832" flipH="1">
                <a:off x="3795862" y="21308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6" name="Oval 8925"/>
              <p:cNvSpPr/>
              <p:nvPr/>
            </p:nvSpPr>
            <p:spPr>
              <a:xfrm rot="18623832" flipH="1">
                <a:off x="3839581" y="21176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7" name="Oval 8926"/>
              <p:cNvSpPr/>
              <p:nvPr/>
            </p:nvSpPr>
            <p:spPr>
              <a:xfrm rot="18623832" flipH="1">
                <a:off x="3881860" y="21032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8" name="Oval 8927"/>
              <p:cNvSpPr/>
              <p:nvPr/>
            </p:nvSpPr>
            <p:spPr>
              <a:xfrm rot="18623832" flipH="1">
                <a:off x="3920766" y="21453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29" name="Oval 8928"/>
              <p:cNvSpPr/>
              <p:nvPr/>
            </p:nvSpPr>
            <p:spPr>
              <a:xfrm rot="18623832" flipH="1">
                <a:off x="3942953" y="21852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0" name="Oval 8929"/>
              <p:cNvSpPr/>
              <p:nvPr/>
            </p:nvSpPr>
            <p:spPr>
              <a:xfrm rot="18623832" flipH="1">
                <a:off x="3965140" y="2225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1" name="Oval 8930"/>
              <p:cNvSpPr/>
              <p:nvPr/>
            </p:nvSpPr>
            <p:spPr>
              <a:xfrm rot="18623832" flipH="1">
                <a:off x="3985051" y="2263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2" name="Oval 8931"/>
              <p:cNvSpPr/>
              <p:nvPr/>
            </p:nvSpPr>
            <p:spPr>
              <a:xfrm rot="18623832" flipH="1">
                <a:off x="4011883" y="2302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3" name="Oval 8932"/>
              <p:cNvSpPr/>
              <p:nvPr/>
            </p:nvSpPr>
            <p:spPr>
              <a:xfrm rot="18623832" flipH="1">
                <a:off x="4034356" y="2347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4" name="Oval 8933"/>
              <p:cNvSpPr/>
              <p:nvPr/>
            </p:nvSpPr>
            <p:spPr>
              <a:xfrm rot="18623832" flipH="1">
                <a:off x="4041672" y="2302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5" name="Oval 8934"/>
              <p:cNvSpPr/>
              <p:nvPr/>
            </p:nvSpPr>
            <p:spPr>
              <a:xfrm rot="18623832" flipH="1">
                <a:off x="4046648" y="22483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6" name="Oval 8935"/>
              <p:cNvSpPr/>
              <p:nvPr/>
            </p:nvSpPr>
            <p:spPr>
              <a:xfrm rot="18623832" flipH="1">
                <a:off x="4048058" y="219740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7" name="Oval 8936"/>
              <p:cNvSpPr/>
              <p:nvPr/>
            </p:nvSpPr>
            <p:spPr>
              <a:xfrm rot="18623832" flipH="1">
                <a:off x="4050752" y="2150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8" name="Oval 8937"/>
              <p:cNvSpPr/>
              <p:nvPr/>
            </p:nvSpPr>
            <p:spPr>
              <a:xfrm rot="18623832" flipH="1">
                <a:off x="4055425" y="21086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39" name="Oval 8938"/>
              <p:cNvSpPr/>
              <p:nvPr/>
            </p:nvSpPr>
            <p:spPr>
              <a:xfrm rot="18623832" flipH="1">
                <a:off x="4054757" y="20729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0" name="Oval 8939"/>
              <p:cNvSpPr/>
              <p:nvPr/>
            </p:nvSpPr>
            <p:spPr>
              <a:xfrm rot="18623832" flipH="1">
                <a:off x="4101882" y="20620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1" name="Oval 8940"/>
              <p:cNvSpPr/>
              <p:nvPr/>
            </p:nvSpPr>
            <p:spPr>
              <a:xfrm rot="18623832" flipH="1">
                <a:off x="4151111" y="2051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2" name="Oval 8941"/>
              <p:cNvSpPr/>
              <p:nvPr/>
            </p:nvSpPr>
            <p:spPr>
              <a:xfrm rot="18623832" flipH="1">
                <a:off x="4195742" y="20410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3" name="Oval 8942"/>
              <p:cNvSpPr/>
              <p:nvPr/>
            </p:nvSpPr>
            <p:spPr>
              <a:xfrm rot="18623832" flipH="1">
                <a:off x="4238702" y="20340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4" name="Oval 8943"/>
              <p:cNvSpPr/>
              <p:nvPr/>
            </p:nvSpPr>
            <p:spPr>
              <a:xfrm rot="18623832" flipH="1">
                <a:off x="4286191" y="20264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945" name="Group 67"/>
            <p:cNvGrpSpPr/>
            <p:nvPr/>
          </p:nvGrpSpPr>
          <p:grpSpPr>
            <a:xfrm rot="12323832">
              <a:off x="10407685" y="6247849"/>
              <a:ext cx="779860" cy="748069"/>
              <a:chOff x="2577911" y="2941720"/>
              <a:chExt cx="779860" cy="748069"/>
            </a:xfrm>
          </p:grpSpPr>
          <p:sp>
            <p:nvSpPr>
              <p:cNvPr id="8946" name="Oval 8945"/>
              <p:cNvSpPr/>
              <p:nvPr/>
            </p:nvSpPr>
            <p:spPr>
              <a:xfrm>
                <a:off x="2943945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7" name="Oval 8946"/>
              <p:cNvSpPr/>
              <p:nvPr/>
            </p:nvSpPr>
            <p:spPr>
              <a:xfrm>
                <a:off x="2959924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8" name="Oval 8947"/>
              <p:cNvSpPr/>
              <p:nvPr/>
            </p:nvSpPr>
            <p:spPr>
              <a:xfrm>
                <a:off x="2975903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49" name="Oval 8948"/>
              <p:cNvSpPr/>
              <p:nvPr/>
            </p:nvSpPr>
            <p:spPr>
              <a:xfrm>
                <a:off x="2991882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0" name="Oval 8949"/>
              <p:cNvSpPr/>
              <p:nvPr/>
            </p:nvSpPr>
            <p:spPr>
              <a:xfrm>
                <a:off x="3007863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1" name="Oval 8950"/>
              <p:cNvSpPr/>
              <p:nvPr/>
            </p:nvSpPr>
            <p:spPr>
              <a:xfrm>
                <a:off x="3020853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2" name="Oval 8951"/>
              <p:cNvSpPr/>
              <p:nvPr/>
            </p:nvSpPr>
            <p:spPr>
              <a:xfrm>
                <a:off x="303990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3" name="Oval 8952"/>
              <p:cNvSpPr/>
              <p:nvPr/>
            </p:nvSpPr>
            <p:spPr>
              <a:xfrm>
                <a:off x="3085260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4" name="Oval 8953"/>
              <p:cNvSpPr/>
              <p:nvPr/>
            </p:nvSpPr>
            <p:spPr>
              <a:xfrm>
                <a:off x="3130618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5" name="Oval 8954"/>
              <p:cNvSpPr/>
              <p:nvPr/>
            </p:nvSpPr>
            <p:spPr>
              <a:xfrm>
                <a:off x="3175976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6" name="Oval 8955"/>
              <p:cNvSpPr/>
              <p:nvPr/>
            </p:nvSpPr>
            <p:spPr>
              <a:xfrm>
                <a:off x="3221334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7" name="Oval 8956"/>
              <p:cNvSpPr/>
              <p:nvPr/>
            </p:nvSpPr>
            <p:spPr>
              <a:xfrm>
                <a:off x="326669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8" name="Oval 8957"/>
              <p:cNvSpPr/>
              <p:nvPr/>
            </p:nvSpPr>
            <p:spPr>
              <a:xfrm>
                <a:off x="3312052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59" name="Oval 8958"/>
              <p:cNvSpPr/>
              <p:nvPr/>
            </p:nvSpPr>
            <p:spPr>
              <a:xfrm>
                <a:off x="3273679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0" name="Oval 8959"/>
              <p:cNvSpPr/>
              <p:nvPr/>
            </p:nvSpPr>
            <p:spPr>
              <a:xfrm>
                <a:off x="3235305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1" name="Oval 8960"/>
              <p:cNvSpPr/>
              <p:nvPr/>
            </p:nvSpPr>
            <p:spPr>
              <a:xfrm>
                <a:off x="3196931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2" name="Oval 8961"/>
              <p:cNvSpPr/>
              <p:nvPr/>
            </p:nvSpPr>
            <p:spPr>
              <a:xfrm>
                <a:off x="3158557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3" name="Oval 8962"/>
              <p:cNvSpPr/>
              <p:nvPr/>
            </p:nvSpPr>
            <p:spPr>
              <a:xfrm>
                <a:off x="3120183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4" name="Oval 8963"/>
              <p:cNvSpPr/>
              <p:nvPr/>
            </p:nvSpPr>
            <p:spPr>
              <a:xfrm>
                <a:off x="3081809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5" name="Oval 8964"/>
              <p:cNvSpPr/>
              <p:nvPr/>
            </p:nvSpPr>
            <p:spPr>
              <a:xfrm>
                <a:off x="3088689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6" name="Oval 8965"/>
              <p:cNvSpPr/>
              <p:nvPr/>
            </p:nvSpPr>
            <p:spPr>
              <a:xfrm>
                <a:off x="3104668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7" name="Oval 8966"/>
              <p:cNvSpPr/>
              <p:nvPr/>
            </p:nvSpPr>
            <p:spPr>
              <a:xfrm>
                <a:off x="3120647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8" name="Oval 8967"/>
              <p:cNvSpPr/>
              <p:nvPr/>
            </p:nvSpPr>
            <p:spPr>
              <a:xfrm>
                <a:off x="3136628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69" name="Oval 8968"/>
              <p:cNvSpPr/>
              <p:nvPr/>
            </p:nvSpPr>
            <p:spPr>
              <a:xfrm>
                <a:off x="3149618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0" name="Oval 8969"/>
              <p:cNvSpPr/>
              <p:nvPr/>
            </p:nvSpPr>
            <p:spPr>
              <a:xfrm>
                <a:off x="3168667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1" name="Oval 8970"/>
              <p:cNvSpPr/>
              <p:nvPr/>
            </p:nvSpPr>
            <p:spPr>
              <a:xfrm flipH="1">
                <a:off x="2946018" y="29417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2" name="Oval 8971"/>
              <p:cNvSpPr/>
              <p:nvPr/>
            </p:nvSpPr>
            <p:spPr>
              <a:xfrm flipH="1">
                <a:off x="2930039" y="29844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3" name="Oval 8972"/>
              <p:cNvSpPr/>
              <p:nvPr/>
            </p:nvSpPr>
            <p:spPr>
              <a:xfrm flipH="1">
                <a:off x="2914060" y="3027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4" name="Oval 8973"/>
              <p:cNvSpPr/>
              <p:nvPr/>
            </p:nvSpPr>
            <p:spPr>
              <a:xfrm flipH="1">
                <a:off x="2898081" y="3069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5" name="Oval 8974"/>
              <p:cNvSpPr/>
              <p:nvPr/>
            </p:nvSpPr>
            <p:spPr>
              <a:xfrm flipH="1">
                <a:off x="2882100" y="31096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6" name="Oval 8975"/>
              <p:cNvSpPr/>
              <p:nvPr/>
            </p:nvSpPr>
            <p:spPr>
              <a:xfrm flipH="1">
                <a:off x="2869110" y="31559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7" name="Oval 8976"/>
              <p:cNvSpPr/>
              <p:nvPr/>
            </p:nvSpPr>
            <p:spPr>
              <a:xfrm flipH="1">
                <a:off x="285006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8" name="Oval 8977"/>
              <p:cNvSpPr/>
              <p:nvPr/>
            </p:nvSpPr>
            <p:spPr>
              <a:xfrm flipH="1">
                <a:off x="2804703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79" name="Oval 8978"/>
              <p:cNvSpPr/>
              <p:nvPr/>
            </p:nvSpPr>
            <p:spPr>
              <a:xfrm flipH="1">
                <a:off x="2759345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0" name="Oval 8979"/>
              <p:cNvSpPr/>
              <p:nvPr/>
            </p:nvSpPr>
            <p:spPr>
              <a:xfrm flipH="1">
                <a:off x="2713987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1" name="Oval 8980"/>
              <p:cNvSpPr/>
              <p:nvPr/>
            </p:nvSpPr>
            <p:spPr>
              <a:xfrm flipH="1">
                <a:off x="2668629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2" name="Oval 8981"/>
              <p:cNvSpPr/>
              <p:nvPr/>
            </p:nvSpPr>
            <p:spPr>
              <a:xfrm flipH="1">
                <a:off x="262327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3" name="Oval 8982"/>
              <p:cNvSpPr/>
              <p:nvPr/>
            </p:nvSpPr>
            <p:spPr>
              <a:xfrm flipH="1">
                <a:off x="2577911" y="32016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4" name="Oval 8983"/>
              <p:cNvSpPr/>
              <p:nvPr/>
            </p:nvSpPr>
            <p:spPr>
              <a:xfrm flipH="1">
                <a:off x="2616284" y="32473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5" name="Oval 8984"/>
              <p:cNvSpPr/>
              <p:nvPr/>
            </p:nvSpPr>
            <p:spPr>
              <a:xfrm flipH="1">
                <a:off x="2654658" y="32765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6" name="Oval 8985"/>
              <p:cNvSpPr/>
              <p:nvPr/>
            </p:nvSpPr>
            <p:spPr>
              <a:xfrm flipH="1">
                <a:off x="2693032" y="32994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7" name="Oval 8986"/>
              <p:cNvSpPr/>
              <p:nvPr/>
            </p:nvSpPr>
            <p:spPr>
              <a:xfrm flipH="1">
                <a:off x="2731406" y="33223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8" name="Oval 8987"/>
              <p:cNvSpPr/>
              <p:nvPr/>
            </p:nvSpPr>
            <p:spPr>
              <a:xfrm flipH="1">
                <a:off x="2769780" y="33470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89" name="Oval 8988"/>
              <p:cNvSpPr/>
              <p:nvPr/>
            </p:nvSpPr>
            <p:spPr>
              <a:xfrm flipH="1">
                <a:off x="2808154" y="33699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0" name="Oval 8989"/>
              <p:cNvSpPr/>
              <p:nvPr/>
            </p:nvSpPr>
            <p:spPr>
              <a:xfrm flipH="1">
                <a:off x="2801274" y="34268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1" name="Oval 8990"/>
              <p:cNvSpPr/>
              <p:nvPr/>
            </p:nvSpPr>
            <p:spPr>
              <a:xfrm flipH="1">
                <a:off x="2785295" y="3469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2" name="Oval 8991"/>
              <p:cNvSpPr/>
              <p:nvPr/>
            </p:nvSpPr>
            <p:spPr>
              <a:xfrm flipH="1">
                <a:off x="2769316" y="35123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3" name="Oval 8992"/>
              <p:cNvSpPr/>
              <p:nvPr/>
            </p:nvSpPr>
            <p:spPr>
              <a:xfrm flipH="1">
                <a:off x="2753335" y="35520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4" name="Oval 8993"/>
              <p:cNvSpPr/>
              <p:nvPr/>
            </p:nvSpPr>
            <p:spPr>
              <a:xfrm flipH="1">
                <a:off x="2740345" y="35983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5" name="Oval 8994"/>
              <p:cNvSpPr/>
              <p:nvPr/>
            </p:nvSpPr>
            <p:spPr>
              <a:xfrm flipH="1">
                <a:off x="2721296" y="36440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6" name="Oval 8995"/>
              <p:cNvSpPr/>
              <p:nvPr/>
            </p:nvSpPr>
            <p:spPr>
              <a:xfrm flipH="1">
                <a:off x="2760115" y="36206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7" name="Oval 8996"/>
              <p:cNvSpPr/>
              <p:nvPr/>
            </p:nvSpPr>
            <p:spPr>
              <a:xfrm flipH="1">
                <a:off x="2804428" y="35894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8" name="Oval 8997"/>
              <p:cNvSpPr/>
              <p:nvPr/>
            </p:nvSpPr>
            <p:spPr>
              <a:xfrm flipH="1">
                <a:off x="2844136" y="35575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999" name="Oval 8998"/>
              <p:cNvSpPr/>
              <p:nvPr/>
            </p:nvSpPr>
            <p:spPr>
              <a:xfrm flipH="1">
                <a:off x="2881575" y="35292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0" name="Oval 8999"/>
              <p:cNvSpPr/>
              <p:nvPr/>
            </p:nvSpPr>
            <p:spPr>
              <a:xfrm flipH="1">
                <a:off x="2916544" y="350558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1" name="Oval 9000"/>
              <p:cNvSpPr/>
              <p:nvPr/>
            </p:nvSpPr>
            <p:spPr>
              <a:xfrm flipH="1">
                <a:off x="2943273" y="34819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2" name="Oval 9001"/>
              <p:cNvSpPr/>
              <p:nvPr/>
            </p:nvSpPr>
            <p:spPr>
              <a:xfrm flipH="1">
                <a:off x="2982111" y="35107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3" name="Oval 9002"/>
              <p:cNvSpPr/>
              <p:nvPr/>
            </p:nvSpPr>
            <p:spPr>
              <a:xfrm flipH="1">
                <a:off x="3022032" y="35414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4" name="Oval 9003"/>
              <p:cNvSpPr/>
              <p:nvPr/>
            </p:nvSpPr>
            <p:spPr>
              <a:xfrm flipH="1">
                <a:off x="3058949" y="35686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5" name="Oval 9004"/>
              <p:cNvSpPr/>
              <p:nvPr/>
            </p:nvSpPr>
            <p:spPr>
              <a:xfrm flipH="1">
                <a:off x="3092098" y="35968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6" name="Oval 9005"/>
              <p:cNvSpPr/>
              <p:nvPr/>
            </p:nvSpPr>
            <p:spPr>
              <a:xfrm flipH="1">
                <a:off x="3128627" y="362811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007" name="Group 194"/>
            <p:cNvGrpSpPr/>
            <p:nvPr/>
          </p:nvGrpSpPr>
          <p:grpSpPr>
            <a:xfrm rot="15300000">
              <a:off x="7110708" y="16353389"/>
              <a:ext cx="765501" cy="782336"/>
              <a:chOff x="3604508" y="3027750"/>
              <a:chExt cx="765501" cy="782336"/>
            </a:xfrm>
            <a:solidFill>
              <a:srgbClr val="FFF8D9"/>
            </a:solidFill>
          </p:grpSpPr>
          <p:sp>
            <p:nvSpPr>
              <p:cNvPr id="9008" name="Oval 9007"/>
              <p:cNvSpPr/>
              <p:nvPr/>
            </p:nvSpPr>
            <p:spPr>
              <a:xfrm rot="18623832">
                <a:off x="3643762" y="31396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09" name="Oval 9008"/>
              <p:cNvSpPr/>
              <p:nvPr/>
            </p:nvSpPr>
            <p:spPr>
              <a:xfrm rot="18623832">
                <a:off x="3686662" y="31551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0" name="Oval 9009"/>
              <p:cNvSpPr/>
              <p:nvPr/>
            </p:nvSpPr>
            <p:spPr>
              <a:xfrm rot="18623832">
                <a:off x="3729560" y="317067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1" name="Oval 9010"/>
              <p:cNvSpPr/>
              <p:nvPr/>
            </p:nvSpPr>
            <p:spPr>
              <a:xfrm rot="18623832">
                <a:off x="3772459" y="31861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2" name="Oval 9011"/>
              <p:cNvSpPr/>
              <p:nvPr/>
            </p:nvSpPr>
            <p:spPr>
              <a:xfrm rot="18623832">
                <a:off x="3813084" y="319978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3" name="Oval 9012"/>
              <p:cNvSpPr/>
              <p:nvPr/>
            </p:nvSpPr>
            <p:spPr>
              <a:xfrm rot="18623832">
                <a:off x="3856753" y="32198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4" name="Oval 9013"/>
              <p:cNvSpPr/>
              <p:nvPr/>
            </p:nvSpPr>
            <p:spPr>
              <a:xfrm rot="18623832">
                <a:off x="3903917" y="32350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5" name="Oval 9014"/>
              <p:cNvSpPr/>
              <p:nvPr/>
            </p:nvSpPr>
            <p:spPr>
              <a:xfrm rot="18623832">
                <a:off x="3933313" y="32004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6" name="Oval 9015"/>
              <p:cNvSpPr/>
              <p:nvPr/>
            </p:nvSpPr>
            <p:spPr>
              <a:xfrm rot="18623832">
                <a:off x="3962708" y="316592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7" name="Oval 9016"/>
              <p:cNvSpPr/>
              <p:nvPr/>
            </p:nvSpPr>
            <p:spPr>
              <a:xfrm rot="18623832">
                <a:off x="3992104" y="313138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8" name="Oval 9017"/>
              <p:cNvSpPr/>
              <p:nvPr/>
            </p:nvSpPr>
            <p:spPr>
              <a:xfrm rot="18623832">
                <a:off x="4021500" y="309683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19" name="Oval 9018"/>
              <p:cNvSpPr/>
              <p:nvPr/>
            </p:nvSpPr>
            <p:spPr>
              <a:xfrm rot="18623832">
                <a:off x="4050895" y="306229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0" name="Oval 9019"/>
              <p:cNvSpPr/>
              <p:nvPr/>
            </p:nvSpPr>
            <p:spPr>
              <a:xfrm rot="18623832">
                <a:off x="4080293" y="302775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1" name="Oval 9020"/>
              <p:cNvSpPr/>
              <p:nvPr/>
            </p:nvSpPr>
            <p:spPr>
              <a:xfrm rot="18623832">
                <a:off x="4090242" y="308660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2" name="Oval 9021"/>
              <p:cNvSpPr/>
              <p:nvPr/>
            </p:nvSpPr>
            <p:spPr>
              <a:xfrm rot="18623832">
                <a:off x="4087612" y="31347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3" name="Oval 9022"/>
              <p:cNvSpPr/>
              <p:nvPr/>
            </p:nvSpPr>
            <p:spPr>
              <a:xfrm rot="18623832">
                <a:off x="4080152" y="317879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4" name="Oval 9023"/>
              <p:cNvSpPr/>
              <p:nvPr/>
            </p:nvSpPr>
            <p:spPr>
              <a:xfrm rot="18623832">
                <a:off x="4072692" y="322283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5" name="Oval 9024"/>
              <p:cNvSpPr/>
              <p:nvPr/>
            </p:nvSpPr>
            <p:spPr>
              <a:xfrm rot="18623832">
                <a:off x="4066671" y="326809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6" name="Oval 9025"/>
              <p:cNvSpPr/>
              <p:nvPr/>
            </p:nvSpPr>
            <p:spPr>
              <a:xfrm rot="18623832">
                <a:off x="4059211" y="331213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7" name="Oval 9026"/>
              <p:cNvSpPr/>
              <p:nvPr/>
            </p:nvSpPr>
            <p:spPr>
              <a:xfrm rot="18623832">
                <a:off x="4107034" y="334379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8" name="Oval 9027"/>
              <p:cNvSpPr/>
              <p:nvPr/>
            </p:nvSpPr>
            <p:spPr>
              <a:xfrm rot="18623832">
                <a:off x="4149933" y="335932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29" name="Oval 9028"/>
              <p:cNvSpPr/>
              <p:nvPr/>
            </p:nvSpPr>
            <p:spPr>
              <a:xfrm rot="18623832">
                <a:off x="4192832" y="33748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0" name="Oval 9029"/>
              <p:cNvSpPr/>
              <p:nvPr/>
            </p:nvSpPr>
            <p:spPr>
              <a:xfrm rot="18623832">
                <a:off x="4233457" y="338843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1" name="Oval 9030"/>
              <p:cNvSpPr/>
              <p:nvPr/>
            </p:nvSpPr>
            <p:spPr>
              <a:xfrm rot="18623832">
                <a:off x="4277126" y="340854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2" name="Oval 9031"/>
              <p:cNvSpPr/>
              <p:nvPr/>
            </p:nvSpPr>
            <p:spPr>
              <a:xfrm rot="18623832">
                <a:off x="4324290" y="3423662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3" name="Oval 9032"/>
              <p:cNvSpPr/>
              <p:nvPr/>
            </p:nvSpPr>
            <p:spPr>
              <a:xfrm rot="18623832" flipH="1">
                <a:off x="3645106" y="31380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4" name="Oval 9033"/>
              <p:cNvSpPr/>
              <p:nvPr/>
            </p:nvSpPr>
            <p:spPr>
              <a:xfrm rot="18623832" flipH="1">
                <a:off x="3667294" y="317790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5" name="Oval 9034"/>
              <p:cNvSpPr/>
              <p:nvPr/>
            </p:nvSpPr>
            <p:spPr>
              <a:xfrm rot="18623832" flipH="1">
                <a:off x="3689481" y="32177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6" name="Oval 9035"/>
              <p:cNvSpPr/>
              <p:nvPr/>
            </p:nvSpPr>
            <p:spPr>
              <a:xfrm rot="18623832" flipH="1">
                <a:off x="3711668" y="32576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7" name="Oval 9036"/>
              <p:cNvSpPr/>
              <p:nvPr/>
            </p:nvSpPr>
            <p:spPr>
              <a:xfrm rot="18623832" flipH="1">
                <a:off x="3731579" y="32955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8" name="Oval 9037"/>
              <p:cNvSpPr/>
              <p:nvPr/>
            </p:nvSpPr>
            <p:spPr>
              <a:xfrm rot="18623832" flipH="1">
                <a:off x="3758411" y="333545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39" name="Oval 9038"/>
              <p:cNvSpPr/>
              <p:nvPr/>
            </p:nvSpPr>
            <p:spPr>
              <a:xfrm rot="18623832" flipH="1">
                <a:off x="3780884" y="337958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0" name="Oval 9039"/>
              <p:cNvSpPr/>
              <p:nvPr/>
            </p:nvSpPr>
            <p:spPr>
              <a:xfrm rot="18623832" flipH="1">
                <a:off x="3751488" y="341413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1" name="Oval 9040"/>
              <p:cNvSpPr/>
              <p:nvPr/>
            </p:nvSpPr>
            <p:spPr>
              <a:xfrm rot="18623832" flipH="1">
                <a:off x="3722093" y="344867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2" name="Oval 9041"/>
              <p:cNvSpPr/>
              <p:nvPr/>
            </p:nvSpPr>
            <p:spPr>
              <a:xfrm rot="18623832" flipH="1">
                <a:off x="3692697" y="348321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3" name="Oval 9042"/>
              <p:cNvSpPr/>
              <p:nvPr/>
            </p:nvSpPr>
            <p:spPr>
              <a:xfrm rot="18623832" flipH="1">
                <a:off x="3663301" y="351776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4" name="Oval 9043"/>
              <p:cNvSpPr/>
              <p:nvPr/>
            </p:nvSpPr>
            <p:spPr>
              <a:xfrm rot="18623832" flipH="1">
                <a:off x="3633905" y="355230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5" name="Oval 9044"/>
              <p:cNvSpPr/>
              <p:nvPr/>
            </p:nvSpPr>
            <p:spPr>
              <a:xfrm rot="18623832" flipH="1">
                <a:off x="3604508" y="358684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6" name="Oval 9045"/>
              <p:cNvSpPr/>
              <p:nvPr/>
            </p:nvSpPr>
            <p:spPr>
              <a:xfrm rot="18623832" flipH="1">
                <a:off x="3664196" y="3587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7" name="Oval 9046"/>
              <p:cNvSpPr/>
              <p:nvPr/>
            </p:nvSpPr>
            <p:spPr>
              <a:xfrm rot="18623832" flipH="1">
                <a:off x="3711304" y="357695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8" name="Oval 9047"/>
              <p:cNvSpPr/>
              <p:nvPr/>
            </p:nvSpPr>
            <p:spPr>
              <a:xfrm rot="18623832" flipH="1">
                <a:off x="3753583" y="356254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49" name="Oval 9048"/>
              <p:cNvSpPr/>
              <p:nvPr/>
            </p:nvSpPr>
            <p:spPr>
              <a:xfrm rot="18623832" flipH="1">
                <a:off x="3795862" y="354813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0" name="Oval 9049"/>
              <p:cNvSpPr/>
              <p:nvPr/>
            </p:nvSpPr>
            <p:spPr>
              <a:xfrm rot="18623832" flipH="1">
                <a:off x="3839581" y="353495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1" name="Oval 9050"/>
              <p:cNvSpPr/>
              <p:nvPr/>
            </p:nvSpPr>
            <p:spPr>
              <a:xfrm rot="18623832" flipH="1">
                <a:off x="3881860" y="3520544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2" name="Oval 9051"/>
              <p:cNvSpPr/>
              <p:nvPr/>
            </p:nvSpPr>
            <p:spPr>
              <a:xfrm rot="18623832" flipH="1">
                <a:off x="3920766" y="3562686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3" name="Oval 9052"/>
              <p:cNvSpPr/>
              <p:nvPr/>
            </p:nvSpPr>
            <p:spPr>
              <a:xfrm rot="18623832" flipH="1">
                <a:off x="3942953" y="360254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4" name="Oval 9053"/>
              <p:cNvSpPr/>
              <p:nvPr/>
            </p:nvSpPr>
            <p:spPr>
              <a:xfrm rot="18623832" flipH="1">
                <a:off x="3965140" y="3642411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5" name="Oval 9054"/>
              <p:cNvSpPr/>
              <p:nvPr/>
            </p:nvSpPr>
            <p:spPr>
              <a:xfrm rot="18623832" flipH="1">
                <a:off x="3985051" y="3680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6" name="Oval 9055"/>
              <p:cNvSpPr/>
              <p:nvPr/>
            </p:nvSpPr>
            <p:spPr>
              <a:xfrm rot="18623832" flipH="1">
                <a:off x="4011883" y="372023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7" name="Oval 9056"/>
              <p:cNvSpPr/>
              <p:nvPr/>
            </p:nvSpPr>
            <p:spPr>
              <a:xfrm rot="18623832" flipH="1">
                <a:off x="4034356" y="376436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8" name="Oval 9057"/>
              <p:cNvSpPr/>
              <p:nvPr/>
            </p:nvSpPr>
            <p:spPr>
              <a:xfrm rot="18623832" flipH="1">
                <a:off x="4041672" y="37196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59" name="Oval 9058"/>
              <p:cNvSpPr/>
              <p:nvPr/>
            </p:nvSpPr>
            <p:spPr>
              <a:xfrm rot="18623832" flipH="1">
                <a:off x="4046648" y="366566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0" name="Oval 9059"/>
              <p:cNvSpPr/>
              <p:nvPr/>
            </p:nvSpPr>
            <p:spPr>
              <a:xfrm rot="18623832" flipH="1">
                <a:off x="4048058" y="3614728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1" name="Oval 9060"/>
              <p:cNvSpPr/>
              <p:nvPr/>
            </p:nvSpPr>
            <p:spPr>
              <a:xfrm rot="18623832" flipH="1">
                <a:off x="4050752" y="35678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2" name="Oval 9061"/>
              <p:cNvSpPr/>
              <p:nvPr/>
            </p:nvSpPr>
            <p:spPr>
              <a:xfrm rot="18623832" flipH="1">
                <a:off x="4055425" y="352592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3" name="Oval 9062"/>
              <p:cNvSpPr/>
              <p:nvPr/>
            </p:nvSpPr>
            <p:spPr>
              <a:xfrm rot="18623832" flipH="1">
                <a:off x="4054757" y="3490255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4" name="Oval 9063"/>
              <p:cNvSpPr/>
              <p:nvPr/>
            </p:nvSpPr>
            <p:spPr>
              <a:xfrm rot="18623832" flipH="1">
                <a:off x="4101882" y="347936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5" name="Oval 9064"/>
              <p:cNvSpPr/>
              <p:nvPr/>
            </p:nvSpPr>
            <p:spPr>
              <a:xfrm rot="18623832" flipH="1">
                <a:off x="4151111" y="3468833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6" name="Oval 9065"/>
              <p:cNvSpPr/>
              <p:nvPr/>
            </p:nvSpPr>
            <p:spPr>
              <a:xfrm rot="18623832" flipH="1">
                <a:off x="4195742" y="3458339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7" name="Oval 9066"/>
              <p:cNvSpPr/>
              <p:nvPr/>
            </p:nvSpPr>
            <p:spPr>
              <a:xfrm rot="18623832" flipH="1">
                <a:off x="4238702" y="3451370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68" name="Oval 9067"/>
              <p:cNvSpPr/>
              <p:nvPr/>
            </p:nvSpPr>
            <p:spPr>
              <a:xfrm rot="18623832" flipH="1">
                <a:off x="4286191" y="3443817"/>
                <a:ext cx="45719" cy="45719"/>
              </a:xfrm>
              <a:prstGeom prst="ellipse">
                <a:avLst/>
              </a:prstGeom>
              <a:grpFill/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64" name="canes apart"/>
          <p:cNvGrpSpPr/>
          <p:nvPr/>
        </p:nvGrpSpPr>
        <p:grpSpPr>
          <a:xfrm>
            <a:off x="4957284" y="946656"/>
            <a:ext cx="2586019" cy="2784681"/>
            <a:chOff x="4957284" y="946656"/>
            <a:chExt cx="2586019" cy="2784681"/>
          </a:xfrm>
        </p:grpSpPr>
        <p:grpSp>
          <p:nvGrpSpPr>
            <p:cNvPr id="7572" name="Group 1"/>
            <p:cNvGrpSpPr/>
            <p:nvPr/>
          </p:nvGrpSpPr>
          <p:grpSpPr>
            <a:xfrm rot="900000">
              <a:off x="4957284" y="1204080"/>
              <a:ext cx="884794" cy="2527257"/>
              <a:chOff x="3223213" y="1839697"/>
              <a:chExt cx="884794" cy="2527257"/>
            </a:xfrm>
          </p:grpSpPr>
          <p:sp>
            <p:nvSpPr>
              <p:cNvPr id="7573" name="Oval 7572"/>
              <p:cNvSpPr/>
              <p:nvPr/>
            </p:nvSpPr>
            <p:spPr>
              <a:xfrm rot="18623832" flipH="1">
                <a:off x="3673427" y="21528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4" name="Oval 7573"/>
              <p:cNvSpPr/>
              <p:nvPr/>
            </p:nvSpPr>
            <p:spPr>
              <a:xfrm rot="18623832" flipH="1">
                <a:off x="3657741" y="21654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5" name="Oval 7574"/>
              <p:cNvSpPr/>
              <p:nvPr/>
            </p:nvSpPr>
            <p:spPr>
              <a:xfrm rot="18623832" flipH="1">
                <a:off x="3639338" y="2151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6" name="Oval 7575"/>
              <p:cNvSpPr/>
              <p:nvPr/>
            </p:nvSpPr>
            <p:spPr>
              <a:xfrm rot="18623832" flipH="1">
                <a:off x="3733893" y="2413960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7" name="Oval 7576"/>
              <p:cNvSpPr/>
              <p:nvPr/>
            </p:nvSpPr>
            <p:spPr>
              <a:xfrm rot="18623832" flipH="1">
                <a:off x="3584832" y="2696689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8" name="Oval 7577"/>
              <p:cNvSpPr/>
              <p:nvPr/>
            </p:nvSpPr>
            <p:spPr>
              <a:xfrm rot="18623832" flipH="1">
                <a:off x="3737874" y="2568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79" name="Oval 7578"/>
              <p:cNvSpPr/>
              <p:nvPr/>
            </p:nvSpPr>
            <p:spPr>
              <a:xfrm rot="18623832" flipH="1">
                <a:off x="3770097" y="26073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0" name="Oval 7579"/>
              <p:cNvSpPr/>
              <p:nvPr/>
            </p:nvSpPr>
            <p:spPr>
              <a:xfrm rot="18623832" flipH="1">
                <a:off x="3807504" y="26358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1" name="Oval 7580"/>
              <p:cNvSpPr/>
              <p:nvPr/>
            </p:nvSpPr>
            <p:spPr>
              <a:xfrm rot="18623832" flipH="1">
                <a:off x="3855129" y="26473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2" name="Oval 7581"/>
              <p:cNvSpPr/>
              <p:nvPr/>
            </p:nvSpPr>
            <p:spPr>
              <a:xfrm rot="18623832" flipH="1">
                <a:off x="3901166" y="26464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3" name="Oval 7582"/>
              <p:cNvSpPr/>
              <p:nvPr/>
            </p:nvSpPr>
            <p:spPr>
              <a:xfrm rot="18623832" flipH="1">
                <a:off x="3933389" y="26408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4" name="Oval 7583"/>
              <p:cNvSpPr/>
              <p:nvPr/>
            </p:nvSpPr>
            <p:spPr>
              <a:xfrm rot="18623832" flipH="1">
                <a:off x="3965615" y="2614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5" name="Oval 7584"/>
              <p:cNvSpPr/>
              <p:nvPr/>
            </p:nvSpPr>
            <p:spPr>
              <a:xfrm rot="18623832" flipH="1">
                <a:off x="4003272" y="25856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6" name="Oval 7585"/>
              <p:cNvSpPr/>
              <p:nvPr/>
            </p:nvSpPr>
            <p:spPr>
              <a:xfrm rot="18623832" flipH="1">
                <a:off x="4030063" y="25507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7" name="Oval 7586"/>
              <p:cNvSpPr/>
              <p:nvPr/>
            </p:nvSpPr>
            <p:spPr>
              <a:xfrm rot="18623832" flipH="1">
                <a:off x="4038703" y="2502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8" name="Oval 7587"/>
              <p:cNvSpPr/>
              <p:nvPr/>
            </p:nvSpPr>
            <p:spPr>
              <a:xfrm rot="18623832" flipH="1">
                <a:off x="4039409" y="25147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89" name="Oval 7588"/>
              <p:cNvSpPr/>
              <p:nvPr/>
            </p:nvSpPr>
            <p:spPr>
              <a:xfrm rot="18623832" flipH="1">
                <a:off x="4039409" y="24703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0" name="Oval 7589"/>
              <p:cNvSpPr/>
              <p:nvPr/>
            </p:nvSpPr>
            <p:spPr>
              <a:xfrm rot="18623832" flipH="1">
                <a:off x="3735857" y="25431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1" name="Oval 7590"/>
              <p:cNvSpPr/>
              <p:nvPr/>
            </p:nvSpPr>
            <p:spPr>
              <a:xfrm rot="18623832" flipH="1">
                <a:off x="3796547" y="25226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2" name="Oval 7591"/>
              <p:cNvSpPr/>
              <p:nvPr/>
            </p:nvSpPr>
            <p:spPr>
              <a:xfrm rot="18623832" flipH="1">
                <a:off x="3855128" y="25034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3" name="Oval 7592"/>
              <p:cNvSpPr/>
              <p:nvPr/>
            </p:nvSpPr>
            <p:spPr>
              <a:xfrm rot="18623832" flipH="1">
                <a:off x="3913428" y="24862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4" name="Oval 7593"/>
              <p:cNvSpPr/>
              <p:nvPr/>
            </p:nvSpPr>
            <p:spPr>
              <a:xfrm rot="18623832" flipH="1">
                <a:off x="3965613" y="24703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5" name="Oval 7594"/>
              <p:cNvSpPr/>
              <p:nvPr/>
            </p:nvSpPr>
            <p:spPr>
              <a:xfrm rot="18623832" flipH="1">
                <a:off x="4007185" y="24540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6" name="Oval 7595"/>
              <p:cNvSpPr/>
              <p:nvPr/>
            </p:nvSpPr>
            <p:spPr>
              <a:xfrm rot="18623832" flipH="1">
                <a:off x="4039410" y="2444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7" name="Oval 7596"/>
              <p:cNvSpPr/>
              <p:nvPr/>
            </p:nvSpPr>
            <p:spPr>
              <a:xfrm rot="18623832" flipH="1">
                <a:off x="4048705" y="24110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8" name="Oval 7597"/>
              <p:cNvSpPr/>
              <p:nvPr/>
            </p:nvSpPr>
            <p:spPr>
              <a:xfrm rot="18623832" flipH="1">
                <a:off x="4050996" y="23637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599" name="Oval 7598"/>
              <p:cNvSpPr/>
              <p:nvPr/>
            </p:nvSpPr>
            <p:spPr>
              <a:xfrm rot="18623832" flipH="1">
                <a:off x="4062287" y="23242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0" name="Oval 7599"/>
              <p:cNvSpPr/>
              <p:nvPr/>
            </p:nvSpPr>
            <p:spPr>
              <a:xfrm rot="18623832" flipH="1">
                <a:off x="4062286" y="22894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1" name="Oval 7600"/>
              <p:cNvSpPr/>
              <p:nvPr/>
            </p:nvSpPr>
            <p:spPr>
              <a:xfrm rot="18623832" flipH="1">
                <a:off x="4030063" y="23083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2" name="Oval 7601"/>
              <p:cNvSpPr/>
              <p:nvPr/>
            </p:nvSpPr>
            <p:spPr>
              <a:xfrm rot="18623832" flipH="1">
                <a:off x="3977876" y="2326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3" name="Oval 7602"/>
              <p:cNvSpPr/>
              <p:nvPr/>
            </p:nvSpPr>
            <p:spPr>
              <a:xfrm rot="18623832" flipH="1">
                <a:off x="3920919" y="23476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4" name="Oval 7603"/>
              <p:cNvSpPr/>
              <p:nvPr/>
            </p:nvSpPr>
            <p:spPr>
              <a:xfrm rot="18623832" flipH="1">
                <a:off x="3872826" y="23654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5" name="Oval 7604"/>
              <p:cNvSpPr/>
              <p:nvPr/>
            </p:nvSpPr>
            <p:spPr>
              <a:xfrm rot="18623832" flipH="1">
                <a:off x="3834546" y="23771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6" name="Oval 7605"/>
              <p:cNvSpPr/>
              <p:nvPr/>
            </p:nvSpPr>
            <p:spPr>
              <a:xfrm rot="18623832" flipH="1">
                <a:off x="3790679" y="23976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7" name="Oval 7606"/>
              <p:cNvSpPr/>
              <p:nvPr/>
            </p:nvSpPr>
            <p:spPr>
              <a:xfrm rot="18623832" flipH="1">
                <a:off x="3743056" y="24136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8" name="Oval 7607"/>
              <p:cNvSpPr/>
              <p:nvPr/>
            </p:nvSpPr>
            <p:spPr>
              <a:xfrm rot="18623832" flipH="1">
                <a:off x="3743740" y="24533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09" name="Oval 7608"/>
              <p:cNvSpPr/>
              <p:nvPr/>
            </p:nvSpPr>
            <p:spPr>
              <a:xfrm rot="18623832" flipH="1">
                <a:off x="3737875" y="25042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0" name="Oval 7609"/>
              <p:cNvSpPr/>
              <p:nvPr/>
            </p:nvSpPr>
            <p:spPr>
              <a:xfrm rot="18623832" flipH="1">
                <a:off x="3717601" y="23681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1" name="Oval 7610"/>
              <p:cNvSpPr/>
              <p:nvPr/>
            </p:nvSpPr>
            <p:spPr>
              <a:xfrm rot="18623832" flipH="1">
                <a:off x="3719080" y="23300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2" name="Oval 7611"/>
              <p:cNvSpPr/>
              <p:nvPr/>
            </p:nvSpPr>
            <p:spPr>
              <a:xfrm rot="18623832" flipH="1">
                <a:off x="3719080" y="22946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3" name="Oval 7612"/>
              <p:cNvSpPr/>
              <p:nvPr/>
            </p:nvSpPr>
            <p:spPr>
              <a:xfrm rot="18623832" flipH="1">
                <a:off x="3719081" y="22540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4" name="Oval 7613"/>
              <p:cNvSpPr/>
              <p:nvPr/>
            </p:nvSpPr>
            <p:spPr>
              <a:xfrm rot="18623832" flipH="1">
                <a:off x="3783529" y="21841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5" name="Oval 7614"/>
              <p:cNvSpPr/>
              <p:nvPr/>
            </p:nvSpPr>
            <p:spPr>
              <a:xfrm rot="18623832" flipH="1">
                <a:off x="3815531" y="21392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6" name="Oval 7615"/>
              <p:cNvSpPr/>
              <p:nvPr/>
            </p:nvSpPr>
            <p:spPr>
              <a:xfrm rot="18623832" flipH="1">
                <a:off x="3828772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7" name="Oval 7616"/>
              <p:cNvSpPr/>
              <p:nvPr/>
            </p:nvSpPr>
            <p:spPr>
              <a:xfrm rot="18623832" flipH="1">
                <a:off x="3847755" y="20479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8" name="Oval 7617"/>
              <p:cNvSpPr/>
              <p:nvPr/>
            </p:nvSpPr>
            <p:spPr>
              <a:xfrm rot="18623832" flipH="1">
                <a:off x="3862871" y="20072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19" name="Oval 7618"/>
              <p:cNvSpPr/>
              <p:nvPr/>
            </p:nvSpPr>
            <p:spPr>
              <a:xfrm rot="18623832" flipH="1">
                <a:off x="3882396" y="1955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0" name="Oval 7619"/>
              <p:cNvSpPr/>
              <p:nvPr/>
            </p:nvSpPr>
            <p:spPr>
              <a:xfrm rot="18623832" flipH="1">
                <a:off x="3863346" y="19063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1" name="Oval 7620"/>
              <p:cNvSpPr/>
              <p:nvPr/>
            </p:nvSpPr>
            <p:spPr>
              <a:xfrm rot="18623832" flipH="1">
                <a:off x="3907466" y="19251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2" name="Oval 7621"/>
              <p:cNvSpPr/>
              <p:nvPr/>
            </p:nvSpPr>
            <p:spPr>
              <a:xfrm rot="18623832" flipH="1">
                <a:off x="3946843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3" name="Oval 7622"/>
              <p:cNvSpPr/>
              <p:nvPr/>
            </p:nvSpPr>
            <p:spPr>
              <a:xfrm rot="18623832" flipH="1">
                <a:off x="3983143" y="19940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4" name="Oval 7623"/>
              <p:cNvSpPr/>
              <p:nvPr/>
            </p:nvSpPr>
            <p:spPr>
              <a:xfrm rot="18623832" flipH="1">
                <a:off x="4010101" y="20318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5" name="Oval 7624"/>
              <p:cNvSpPr/>
              <p:nvPr/>
            </p:nvSpPr>
            <p:spPr>
              <a:xfrm rot="18623832" flipH="1">
                <a:off x="4046744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6" name="Oval 7625"/>
              <p:cNvSpPr/>
              <p:nvPr/>
            </p:nvSpPr>
            <p:spPr>
              <a:xfrm rot="18623832" flipH="1">
                <a:off x="4050257" y="21300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7" name="Oval 7626"/>
              <p:cNvSpPr/>
              <p:nvPr/>
            </p:nvSpPr>
            <p:spPr>
              <a:xfrm rot="18623832" flipH="1">
                <a:off x="4061881" y="21788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8" name="Oval 7627"/>
              <p:cNvSpPr/>
              <p:nvPr/>
            </p:nvSpPr>
            <p:spPr>
              <a:xfrm rot="18623832" flipH="1">
                <a:off x="4062288" y="22234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29" name="Oval 7628"/>
              <p:cNvSpPr/>
              <p:nvPr/>
            </p:nvSpPr>
            <p:spPr>
              <a:xfrm rot="18623832" flipH="1">
                <a:off x="3702200" y="21909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0" name="Oval 7629"/>
              <p:cNvSpPr/>
              <p:nvPr/>
            </p:nvSpPr>
            <p:spPr>
              <a:xfrm rot="18623832" flipH="1">
                <a:off x="3642779" y="21959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1" name="Oval 7630"/>
              <p:cNvSpPr/>
              <p:nvPr/>
            </p:nvSpPr>
            <p:spPr>
              <a:xfrm rot="18623832" flipH="1">
                <a:off x="3647696" y="21660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2" name="Oval 7631"/>
              <p:cNvSpPr/>
              <p:nvPr/>
            </p:nvSpPr>
            <p:spPr>
              <a:xfrm rot="18623832" flipH="1">
                <a:off x="3673426" y="21118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3" name="Oval 7632"/>
              <p:cNvSpPr/>
              <p:nvPr/>
            </p:nvSpPr>
            <p:spPr>
              <a:xfrm rot="18623832" flipH="1">
                <a:off x="3685112" y="20758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4" name="Oval 7633"/>
              <p:cNvSpPr/>
              <p:nvPr/>
            </p:nvSpPr>
            <p:spPr>
              <a:xfrm rot="18623832" flipH="1">
                <a:off x="3687587" y="20408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5" name="Oval 7634"/>
              <p:cNvSpPr/>
              <p:nvPr/>
            </p:nvSpPr>
            <p:spPr>
              <a:xfrm rot="18623832" flipH="1">
                <a:off x="3703632" y="1999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6" name="Oval 7635"/>
              <p:cNvSpPr/>
              <p:nvPr/>
            </p:nvSpPr>
            <p:spPr>
              <a:xfrm rot="18623832" flipH="1">
                <a:off x="3712619" y="19539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7" name="Oval 7636"/>
              <p:cNvSpPr/>
              <p:nvPr/>
            </p:nvSpPr>
            <p:spPr>
              <a:xfrm rot="18623832" flipH="1">
                <a:off x="3719811" y="1917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8" name="Oval 7637"/>
              <p:cNvSpPr/>
              <p:nvPr/>
            </p:nvSpPr>
            <p:spPr>
              <a:xfrm rot="18623832" flipH="1">
                <a:off x="3717601" y="1883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39" name="Oval 7638"/>
              <p:cNvSpPr/>
              <p:nvPr/>
            </p:nvSpPr>
            <p:spPr>
              <a:xfrm rot="18623832" flipH="1">
                <a:off x="3710162" y="18419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0" name="Oval 7639"/>
              <p:cNvSpPr/>
              <p:nvPr/>
            </p:nvSpPr>
            <p:spPr>
              <a:xfrm rot="18623832" flipH="1">
                <a:off x="3755141" y="1847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1" name="Oval 7640"/>
              <p:cNvSpPr/>
              <p:nvPr/>
            </p:nvSpPr>
            <p:spPr>
              <a:xfrm rot="18623832" flipH="1">
                <a:off x="3800123" y="1882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2" name="Oval 7641"/>
              <p:cNvSpPr/>
              <p:nvPr/>
            </p:nvSpPr>
            <p:spPr>
              <a:xfrm rot="18623832" flipH="1">
                <a:off x="3578331" y="21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3" name="Oval 7642"/>
              <p:cNvSpPr/>
              <p:nvPr/>
            </p:nvSpPr>
            <p:spPr>
              <a:xfrm rot="18623832" flipH="1">
                <a:off x="3546107" y="21646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4" name="Oval 7643"/>
              <p:cNvSpPr/>
              <p:nvPr/>
            </p:nvSpPr>
            <p:spPr>
              <a:xfrm rot="18623832" flipH="1">
                <a:off x="3501757" y="21771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5" name="Oval 7644"/>
              <p:cNvSpPr/>
              <p:nvPr/>
            </p:nvSpPr>
            <p:spPr>
              <a:xfrm rot="18623832" flipH="1">
                <a:off x="3457406" y="21867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6" name="Oval 7645"/>
              <p:cNvSpPr/>
              <p:nvPr/>
            </p:nvSpPr>
            <p:spPr>
              <a:xfrm rot="18623832" flipH="1">
                <a:off x="3413055" y="22090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7" name="Oval 7646"/>
              <p:cNvSpPr/>
              <p:nvPr/>
            </p:nvSpPr>
            <p:spPr>
              <a:xfrm rot="18623832" flipH="1">
                <a:off x="3368704" y="22298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8" name="Oval 7647"/>
              <p:cNvSpPr/>
              <p:nvPr/>
            </p:nvSpPr>
            <p:spPr>
              <a:xfrm rot="18623832" flipH="1">
                <a:off x="3324353" y="22646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49" name="Oval 7648"/>
              <p:cNvSpPr/>
              <p:nvPr/>
            </p:nvSpPr>
            <p:spPr>
              <a:xfrm rot="18623832" flipH="1">
                <a:off x="3280002" y="23009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0" name="Oval 7649"/>
              <p:cNvSpPr/>
              <p:nvPr/>
            </p:nvSpPr>
            <p:spPr>
              <a:xfrm rot="18623832" flipH="1">
                <a:off x="3232378" y="233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1" name="Oval 7650"/>
              <p:cNvSpPr/>
              <p:nvPr/>
            </p:nvSpPr>
            <p:spPr>
              <a:xfrm rot="18623832" flipH="1">
                <a:off x="3232376" y="22889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2" name="Oval 7651"/>
              <p:cNvSpPr/>
              <p:nvPr/>
            </p:nvSpPr>
            <p:spPr>
              <a:xfrm rot="18623832" flipH="1">
                <a:off x="3232378" y="22222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3" name="Oval 7652"/>
              <p:cNvSpPr/>
              <p:nvPr/>
            </p:nvSpPr>
            <p:spPr>
              <a:xfrm rot="18623832" flipH="1">
                <a:off x="3247777" y="21662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4" name="Oval 7653"/>
              <p:cNvSpPr/>
              <p:nvPr/>
            </p:nvSpPr>
            <p:spPr>
              <a:xfrm rot="18623832" flipH="1">
                <a:off x="3261590" y="21139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5" name="Oval 7654"/>
              <p:cNvSpPr/>
              <p:nvPr/>
            </p:nvSpPr>
            <p:spPr>
              <a:xfrm rot="18623832" flipH="1">
                <a:off x="3279749" y="20535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6" name="Oval 7655"/>
              <p:cNvSpPr/>
              <p:nvPr/>
            </p:nvSpPr>
            <p:spPr>
              <a:xfrm rot="18623832" flipH="1">
                <a:off x="3312226" y="19996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7" name="Oval 7656"/>
              <p:cNvSpPr/>
              <p:nvPr/>
            </p:nvSpPr>
            <p:spPr>
              <a:xfrm rot="18623832" flipH="1">
                <a:off x="3354835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8" name="Oval 7657"/>
              <p:cNvSpPr/>
              <p:nvPr/>
            </p:nvSpPr>
            <p:spPr>
              <a:xfrm rot="18623832" flipH="1">
                <a:off x="3393829" y="192786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59" name="Oval 7658"/>
              <p:cNvSpPr/>
              <p:nvPr/>
            </p:nvSpPr>
            <p:spPr>
              <a:xfrm rot="18623832" flipH="1">
                <a:off x="3439701" y="19041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0" name="Oval 7659"/>
              <p:cNvSpPr/>
              <p:nvPr/>
            </p:nvSpPr>
            <p:spPr>
              <a:xfrm rot="18623832" flipH="1">
                <a:off x="3485262" y="18807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1" name="Oval 7660"/>
              <p:cNvSpPr/>
              <p:nvPr/>
            </p:nvSpPr>
            <p:spPr>
              <a:xfrm rot="18623832" flipH="1">
                <a:off x="3530242" y="1871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2" name="Oval 7661"/>
              <p:cNvSpPr/>
              <p:nvPr/>
            </p:nvSpPr>
            <p:spPr>
              <a:xfrm rot="18623832" flipH="1">
                <a:off x="3575222" y="18562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3" name="Oval 7662"/>
              <p:cNvSpPr/>
              <p:nvPr/>
            </p:nvSpPr>
            <p:spPr>
              <a:xfrm rot="18623832" flipH="1">
                <a:off x="3620202" y="18459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4" name="Oval 7663"/>
              <p:cNvSpPr/>
              <p:nvPr/>
            </p:nvSpPr>
            <p:spPr>
              <a:xfrm rot="18623832" flipH="1">
                <a:off x="3665182" y="18396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5" name="Oval 7664"/>
              <p:cNvSpPr/>
              <p:nvPr/>
            </p:nvSpPr>
            <p:spPr>
              <a:xfrm rot="18623832" flipH="1">
                <a:off x="3613367" y="218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6" name="Oval 7665"/>
              <p:cNvSpPr/>
              <p:nvPr/>
            </p:nvSpPr>
            <p:spPr>
              <a:xfrm rot="18623832" flipH="1">
                <a:off x="3229366" y="23775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7" name="Oval 7666"/>
              <p:cNvSpPr/>
              <p:nvPr/>
            </p:nvSpPr>
            <p:spPr>
              <a:xfrm rot="18623832" flipH="1">
                <a:off x="3235154" y="24218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8" name="Oval 7667"/>
              <p:cNvSpPr/>
              <p:nvPr/>
            </p:nvSpPr>
            <p:spPr>
              <a:xfrm rot="18623832" flipH="1">
                <a:off x="3229365" y="24683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69" name="Oval 7668"/>
              <p:cNvSpPr/>
              <p:nvPr/>
            </p:nvSpPr>
            <p:spPr>
              <a:xfrm rot="18623832" flipH="1">
                <a:off x="3232375" y="25003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0" name="Oval 7669"/>
              <p:cNvSpPr/>
              <p:nvPr/>
            </p:nvSpPr>
            <p:spPr>
              <a:xfrm rot="18623832" flipH="1">
                <a:off x="3275532" y="24738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1" name="Oval 7670"/>
              <p:cNvSpPr/>
              <p:nvPr/>
            </p:nvSpPr>
            <p:spPr>
              <a:xfrm rot="18623832" flipH="1">
                <a:off x="3318690" y="24476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2" name="Oval 7671"/>
              <p:cNvSpPr/>
              <p:nvPr/>
            </p:nvSpPr>
            <p:spPr>
              <a:xfrm rot="18623832" flipH="1">
                <a:off x="3361846" y="24298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3" name="Oval 7672"/>
              <p:cNvSpPr/>
              <p:nvPr/>
            </p:nvSpPr>
            <p:spPr>
              <a:xfrm rot="18623832" flipH="1">
                <a:off x="3410510" y="24040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4" name="Oval 7673"/>
              <p:cNvSpPr/>
              <p:nvPr/>
            </p:nvSpPr>
            <p:spPr>
              <a:xfrm rot="18623832" flipH="1">
                <a:off x="3452194" y="238171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5" name="Oval 7674"/>
              <p:cNvSpPr/>
              <p:nvPr/>
            </p:nvSpPr>
            <p:spPr>
              <a:xfrm rot="18623832" flipH="1">
                <a:off x="3498018" y="23658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6" name="Oval 7675"/>
              <p:cNvSpPr/>
              <p:nvPr/>
            </p:nvSpPr>
            <p:spPr>
              <a:xfrm rot="18623832" flipH="1">
                <a:off x="3555753" y="23324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7" name="Oval 7676"/>
              <p:cNvSpPr/>
              <p:nvPr/>
            </p:nvSpPr>
            <p:spPr>
              <a:xfrm rot="18623832" flipH="1">
                <a:off x="3555884" y="22943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8" name="Oval 7677"/>
              <p:cNvSpPr/>
              <p:nvPr/>
            </p:nvSpPr>
            <p:spPr>
              <a:xfrm rot="18623832" flipH="1">
                <a:off x="3555884" y="225676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79" name="Oval 7678"/>
              <p:cNvSpPr/>
              <p:nvPr/>
            </p:nvSpPr>
            <p:spPr>
              <a:xfrm rot="18623832" flipH="1">
                <a:off x="3749825" y="22094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0" name="Oval 7679"/>
              <p:cNvSpPr/>
              <p:nvPr/>
            </p:nvSpPr>
            <p:spPr>
              <a:xfrm rot="18623832" flipH="1">
                <a:off x="3530243" y="23451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1" name="Oval 7680"/>
              <p:cNvSpPr/>
              <p:nvPr/>
            </p:nvSpPr>
            <p:spPr>
              <a:xfrm rot="18623832" flipH="1">
                <a:off x="3229364" y="2578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2" name="Oval 7681"/>
              <p:cNvSpPr/>
              <p:nvPr/>
            </p:nvSpPr>
            <p:spPr>
              <a:xfrm rot="18623832" flipH="1">
                <a:off x="3229364" y="26241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3" name="Oval 7682"/>
              <p:cNvSpPr/>
              <p:nvPr/>
            </p:nvSpPr>
            <p:spPr>
              <a:xfrm rot="18623832" flipH="1">
                <a:off x="3229364" y="26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4" name="Oval 7683"/>
              <p:cNvSpPr/>
              <p:nvPr/>
            </p:nvSpPr>
            <p:spPr>
              <a:xfrm rot="18623832" flipH="1">
                <a:off x="3229364" y="27251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5" name="Oval 7684"/>
              <p:cNvSpPr/>
              <p:nvPr/>
            </p:nvSpPr>
            <p:spPr>
              <a:xfrm rot="18623832" flipH="1">
                <a:off x="3229363" y="27805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6" name="Oval 7685"/>
              <p:cNvSpPr/>
              <p:nvPr/>
            </p:nvSpPr>
            <p:spPr>
              <a:xfrm rot="18623832" flipH="1">
                <a:off x="3229363" y="28380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7" name="Oval 7686"/>
              <p:cNvSpPr/>
              <p:nvPr/>
            </p:nvSpPr>
            <p:spPr>
              <a:xfrm rot="18623832" flipH="1">
                <a:off x="3229363" y="29012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8" name="Oval 7687"/>
              <p:cNvSpPr/>
              <p:nvPr/>
            </p:nvSpPr>
            <p:spPr>
              <a:xfrm rot="18623832" flipH="1">
                <a:off x="3262525" y="28833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89" name="Oval 7688"/>
              <p:cNvSpPr/>
              <p:nvPr/>
            </p:nvSpPr>
            <p:spPr>
              <a:xfrm rot="18623832" flipH="1">
                <a:off x="3306264" y="2846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0" name="Oval 7689"/>
              <p:cNvSpPr/>
              <p:nvPr/>
            </p:nvSpPr>
            <p:spPr>
              <a:xfrm rot="18623832" flipH="1">
                <a:off x="3347785" y="28186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1" name="Oval 7690"/>
              <p:cNvSpPr/>
              <p:nvPr/>
            </p:nvSpPr>
            <p:spPr>
              <a:xfrm rot="18623832" flipH="1">
                <a:off x="3388801" y="27897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2" name="Oval 7691"/>
              <p:cNvSpPr/>
              <p:nvPr/>
            </p:nvSpPr>
            <p:spPr>
              <a:xfrm rot="18623832" flipH="1">
                <a:off x="3433570" y="2764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3" name="Oval 7692"/>
              <p:cNvSpPr/>
              <p:nvPr/>
            </p:nvSpPr>
            <p:spPr>
              <a:xfrm rot="18623832" flipH="1">
                <a:off x="3471563" y="27419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4" name="Oval 7693"/>
              <p:cNvSpPr/>
              <p:nvPr/>
            </p:nvSpPr>
            <p:spPr>
              <a:xfrm rot="18623832" flipH="1">
                <a:off x="3511107" y="270981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5" name="Oval 7694"/>
              <p:cNvSpPr/>
              <p:nvPr/>
            </p:nvSpPr>
            <p:spPr>
              <a:xfrm rot="18623832" flipH="1">
                <a:off x="3542997" y="26775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6" name="Oval 7695"/>
              <p:cNvSpPr/>
              <p:nvPr/>
            </p:nvSpPr>
            <p:spPr>
              <a:xfrm rot="18623832" flipH="1">
                <a:off x="3574888" y="26442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7" name="Oval 7696"/>
              <p:cNvSpPr/>
              <p:nvPr/>
            </p:nvSpPr>
            <p:spPr>
              <a:xfrm rot="18623832" flipH="1">
                <a:off x="3575553" y="25247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8" name="Oval 7697"/>
              <p:cNvSpPr/>
              <p:nvPr/>
            </p:nvSpPr>
            <p:spPr>
              <a:xfrm rot="18623832" flipH="1">
                <a:off x="3575553" y="25753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699" name="Oval 7698"/>
              <p:cNvSpPr/>
              <p:nvPr/>
            </p:nvSpPr>
            <p:spPr>
              <a:xfrm rot="18623832" flipH="1">
                <a:off x="3575553" y="24709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0" name="Oval 7699"/>
              <p:cNvSpPr/>
              <p:nvPr/>
            </p:nvSpPr>
            <p:spPr>
              <a:xfrm rot="18623832" flipH="1">
                <a:off x="3575553" y="24218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1" name="Oval 7700"/>
              <p:cNvSpPr/>
              <p:nvPr/>
            </p:nvSpPr>
            <p:spPr>
              <a:xfrm rot="18623832" flipH="1">
                <a:off x="3223863" y="29470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2" name="Oval 7701"/>
              <p:cNvSpPr/>
              <p:nvPr/>
            </p:nvSpPr>
            <p:spPr>
              <a:xfrm rot="18623832" flipH="1">
                <a:off x="3223862" y="29934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3" name="Oval 7702"/>
              <p:cNvSpPr/>
              <p:nvPr/>
            </p:nvSpPr>
            <p:spPr>
              <a:xfrm rot="18623832" flipH="1">
                <a:off x="3223862" y="30394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4" name="Oval 7703"/>
              <p:cNvSpPr/>
              <p:nvPr/>
            </p:nvSpPr>
            <p:spPr>
              <a:xfrm rot="18623832" flipH="1">
                <a:off x="3256085" y="30637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5" name="Oval 7704"/>
              <p:cNvSpPr/>
              <p:nvPr/>
            </p:nvSpPr>
            <p:spPr>
              <a:xfrm rot="18623832" flipH="1">
                <a:off x="3299601" y="30415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6" name="Oval 7705"/>
              <p:cNvSpPr/>
              <p:nvPr/>
            </p:nvSpPr>
            <p:spPr>
              <a:xfrm rot="18623832" flipH="1">
                <a:off x="3339981" y="30152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7" name="Oval 7706"/>
              <p:cNvSpPr/>
              <p:nvPr/>
            </p:nvSpPr>
            <p:spPr>
              <a:xfrm rot="18623832" flipH="1">
                <a:off x="3387746" y="29832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8" name="Oval 7707"/>
              <p:cNvSpPr/>
              <p:nvPr/>
            </p:nvSpPr>
            <p:spPr>
              <a:xfrm rot="18623832" flipH="1">
                <a:off x="3433153" y="29546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09" name="Oval 7708"/>
              <p:cNvSpPr/>
              <p:nvPr/>
            </p:nvSpPr>
            <p:spPr>
              <a:xfrm rot="18623832" flipH="1">
                <a:off x="3583940" y="28136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0" name="Oval 7709"/>
              <p:cNvSpPr/>
              <p:nvPr/>
            </p:nvSpPr>
            <p:spPr>
              <a:xfrm rot="18623832" flipH="1">
                <a:off x="3583940" y="27575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1" name="Oval 7710"/>
              <p:cNvSpPr/>
              <p:nvPr/>
            </p:nvSpPr>
            <p:spPr>
              <a:xfrm rot="18623832" flipH="1">
                <a:off x="3229363" y="31317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2" name="Oval 7711"/>
              <p:cNvSpPr/>
              <p:nvPr/>
            </p:nvSpPr>
            <p:spPr>
              <a:xfrm rot="18623832" flipH="1">
                <a:off x="3229363" y="32018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3" name="Oval 7712"/>
              <p:cNvSpPr/>
              <p:nvPr/>
            </p:nvSpPr>
            <p:spPr>
              <a:xfrm rot="18623832" flipH="1">
                <a:off x="3229362" y="32461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4" name="Oval 7713"/>
              <p:cNvSpPr/>
              <p:nvPr/>
            </p:nvSpPr>
            <p:spPr>
              <a:xfrm rot="18623832" flipH="1">
                <a:off x="3229362" y="32940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5" name="Oval 7714"/>
              <p:cNvSpPr/>
              <p:nvPr/>
            </p:nvSpPr>
            <p:spPr>
              <a:xfrm rot="18623832" flipH="1">
                <a:off x="3229362" y="33479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6" name="Oval 7715"/>
              <p:cNvSpPr/>
              <p:nvPr/>
            </p:nvSpPr>
            <p:spPr>
              <a:xfrm rot="18623832" flipH="1">
                <a:off x="3229361" y="3390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7" name="Oval 7716"/>
              <p:cNvSpPr/>
              <p:nvPr/>
            </p:nvSpPr>
            <p:spPr>
              <a:xfrm rot="18623832" flipH="1">
                <a:off x="3229361" y="34300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8" name="Oval 7717"/>
              <p:cNvSpPr/>
              <p:nvPr/>
            </p:nvSpPr>
            <p:spPr>
              <a:xfrm rot="18623832" flipH="1">
                <a:off x="3229361" y="34708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19" name="Oval 7718"/>
              <p:cNvSpPr/>
              <p:nvPr/>
            </p:nvSpPr>
            <p:spPr>
              <a:xfrm rot="18623832" flipH="1">
                <a:off x="3229361" y="35030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0" name="Oval 7719"/>
              <p:cNvSpPr/>
              <p:nvPr/>
            </p:nvSpPr>
            <p:spPr>
              <a:xfrm rot="18623832" flipH="1">
                <a:off x="3266075" y="34708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1" name="Oval 7720"/>
              <p:cNvSpPr/>
              <p:nvPr/>
            </p:nvSpPr>
            <p:spPr>
              <a:xfrm rot="18623832" flipH="1">
                <a:off x="3318601" y="34435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2" name="Oval 7721"/>
              <p:cNvSpPr/>
              <p:nvPr/>
            </p:nvSpPr>
            <p:spPr>
              <a:xfrm rot="18623832" flipH="1">
                <a:off x="3365543" y="34104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3" name="Oval 7722"/>
              <p:cNvSpPr/>
              <p:nvPr/>
            </p:nvSpPr>
            <p:spPr>
              <a:xfrm rot="18623832" flipH="1">
                <a:off x="3423245" y="33786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4" name="Oval 7723"/>
              <p:cNvSpPr/>
              <p:nvPr/>
            </p:nvSpPr>
            <p:spPr>
              <a:xfrm rot="18623832" flipH="1">
                <a:off x="3470900" y="33437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5" name="Oval 7724"/>
              <p:cNvSpPr/>
              <p:nvPr/>
            </p:nvSpPr>
            <p:spPr>
              <a:xfrm rot="18623832" flipH="1">
                <a:off x="3502897" y="33118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6" name="Oval 7725"/>
              <p:cNvSpPr/>
              <p:nvPr/>
            </p:nvSpPr>
            <p:spPr>
              <a:xfrm rot="18623832" flipH="1">
                <a:off x="3540965" y="327714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7" name="Oval 7726"/>
              <p:cNvSpPr/>
              <p:nvPr/>
            </p:nvSpPr>
            <p:spPr>
              <a:xfrm rot="18623832" flipH="1">
                <a:off x="3566424" y="32519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8" name="Oval 7727"/>
              <p:cNvSpPr/>
              <p:nvPr/>
            </p:nvSpPr>
            <p:spPr>
              <a:xfrm rot="18623832" flipH="1">
                <a:off x="3575553" y="29005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29" name="Oval 7728"/>
              <p:cNvSpPr/>
              <p:nvPr/>
            </p:nvSpPr>
            <p:spPr>
              <a:xfrm rot="18623832" flipH="1">
                <a:off x="3575553" y="29490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0" name="Oval 7729"/>
              <p:cNvSpPr/>
              <p:nvPr/>
            </p:nvSpPr>
            <p:spPr>
              <a:xfrm rot="18623832" flipH="1">
                <a:off x="3575553" y="29998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1" name="Oval 7730"/>
              <p:cNvSpPr/>
              <p:nvPr/>
            </p:nvSpPr>
            <p:spPr>
              <a:xfrm rot="18623832" flipH="1">
                <a:off x="3575553" y="30438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2" name="Oval 7731"/>
              <p:cNvSpPr/>
              <p:nvPr/>
            </p:nvSpPr>
            <p:spPr>
              <a:xfrm rot="18623832" flipH="1">
                <a:off x="3575553" y="30930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3" name="Oval 7732"/>
              <p:cNvSpPr/>
              <p:nvPr/>
            </p:nvSpPr>
            <p:spPr>
              <a:xfrm rot="18623832" flipH="1">
                <a:off x="3575553" y="31404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4" name="Oval 7733"/>
              <p:cNvSpPr/>
              <p:nvPr/>
            </p:nvSpPr>
            <p:spPr>
              <a:xfrm rot="18623832" flipH="1">
                <a:off x="3575553" y="318847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5" name="Oval 7734"/>
              <p:cNvSpPr/>
              <p:nvPr/>
            </p:nvSpPr>
            <p:spPr>
              <a:xfrm rot="18623832" flipH="1">
                <a:off x="3575553" y="323279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6" name="Oval 7735"/>
              <p:cNvSpPr/>
              <p:nvPr/>
            </p:nvSpPr>
            <p:spPr>
              <a:xfrm rot="18623832" flipH="1">
                <a:off x="3223862" y="30921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7" name="Oval 7736"/>
              <p:cNvSpPr/>
              <p:nvPr/>
            </p:nvSpPr>
            <p:spPr>
              <a:xfrm rot="18623832" flipH="1">
                <a:off x="3579865" y="28508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8" name="Oval 7737"/>
              <p:cNvSpPr/>
              <p:nvPr/>
            </p:nvSpPr>
            <p:spPr>
              <a:xfrm rot="18623832" flipH="1">
                <a:off x="3530244" y="28896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39" name="Oval 7738"/>
              <p:cNvSpPr/>
              <p:nvPr/>
            </p:nvSpPr>
            <p:spPr>
              <a:xfrm rot="18623832" flipH="1">
                <a:off x="3484418" y="29229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0" name="Oval 7739"/>
              <p:cNvSpPr/>
              <p:nvPr/>
            </p:nvSpPr>
            <p:spPr>
              <a:xfrm rot="18623832" flipH="1">
                <a:off x="3223863" y="35309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1" name="Oval 7740"/>
              <p:cNvSpPr/>
              <p:nvPr/>
            </p:nvSpPr>
            <p:spPr>
              <a:xfrm rot="18623832" flipH="1">
                <a:off x="3223862" y="35773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2" name="Oval 7741"/>
              <p:cNvSpPr/>
              <p:nvPr/>
            </p:nvSpPr>
            <p:spPr>
              <a:xfrm rot="18623832" flipH="1">
                <a:off x="3223862" y="36233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3" name="Oval 7742"/>
              <p:cNvSpPr/>
              <p:nvPr/>
            </p:nvSpPr>
            <p:spPr>
              <a:xfrm rot="18623832" flipH="1">
                <a:off x="3256085" y="36476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4" name="Oval 7743"/>
              <p:cNvSpPr/>
              <p:nvPr/>
            </p:nvSpPr>
            <p:spPr>
              <a:xfrm rot="18623832" flipH="1">
                <a:off x="3299601" y="36254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5" name="Oval 7744"/>
              <p:cNvSpPr/>
              <p:nvPr/>
            </p:nvSpPr>
            <p:spPr>
              <a:xfrm rot="18623832" flipH="1">
                <a:off x="3339981" y="35992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6" name="Oval 7745"/>
              <p:cNvSpPr/>
              <p:nvPr/>
            </p:nvSpPr>
            <p:spPr>
              <a:xfrm rot="18623832" flipH="1">
                <a:off x="3387746" y="35671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7" name="Oval 7746"/>
              <p:cNvSpPr/>
              <p:nvPr/>
            </p:nvSpPr>
            <p:spPr>
              <a:xfrm rot="18623832" flipH="1">
                <a:off x="3433153" y="35385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8" name="Oval 7747"/>
              <p:cNvSpPr/>
              <p:nvPr/>
            </p:nvSpPr>
            <p:spPr>
              <a:xfrm rot="18623832" flipH="1">
                <a:off x="3583940" y="33975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49" name="Oval 7748"/>
              <p:cNvSpPr/>
              <p:nvPr/>
            </p:nvSpPr>
            <p:spPr>
              <a:xfrm rot="18623832" flipH="1">
                <a:off x="3583940" y="33414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0" name="Oval 7749"/>
              <p:cNvSpPr/>
              <p:nvPr/>
            </p:nvSpPr>
            <p:spPr>
              <a:xfrm rot="18623832" flipH="1">
                <a:off x="3223862" y="36761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1" name="Oval 7750"/>
              <p:cNvSpPr/>
              <p:nvPr/>
            </p:nvSpPr>
            <p:spPr>
              <a:xfrm rot="18623832" flipH="1">
                <a:off x="3579865" y="34347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2" name="Oval 7751"/>
              <p:cNvSpPr/>
              <p:nvPr/>
            </p:nvSpPr>
            <p:spPr>
              <a:xfrm rot="18623832" flipH="1">
                <a:off x="3530244" y="3473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3" name="Oval 7752"/>
              <p:cNvSpPr/>
              <p:nvPr/>
            </p:nvSpPr>
            <p:spPr>
              <a:xfrm rot="18623832" flipH="1">
                <a:off x="3484418" y="3506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4" name="Oval 7753"/>
              <p:cNvSpPr/>
              <p:nvPr/>
            </p:nvSpPr>
            <p:spPr>
              <a:xfrm rot="18623832" flipH="1">
                <a:off x="3583940" y="32860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5" name="Oval 7754"/>
              <p:cNvSpPr/>
              <p:nvPr/>
            </p:nvSpPr>
            <p:spPr>
              <a:xfrm rot="18623832" flipH="1">
                <a:off x="3226614" y="37451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6" name="Oval 7755"/>
              <p:cNvSpPr/>
              <p:nvPr/>
            </p:nvSpPr>
            <p:spPr>
              <a:xfrm rot="18623832" flipH="1">
                <a:off x="3226614" y="38099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7" name="Oval 7756"/>
              <p:cNvSpPr/>
              <p:nvPr/>
            </p:nvSpPr>
            <p:spPr>
              <a:xfrm rot="18623832" flipH="1">
                <a:off x="3226614" y="393935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8" name="Oval 7757"/>
              <p:cNvSpPr/>
              <p:nvPr/>
            </p:nvSpPr>
            <p:spPr>
              <a:xfrm rot="18623832" flipH="1">
                <a:off x="3226614" y="40040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59" name="Oval 7758"/>
              <p:cNvSpPr/>
              <p:nvPr/>
            </p:nvSpPr>
            <p:spPr>
              <a:xfrm rot="18623832" flipH="1">
                <a:off x="3575553" y="353583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0" name="Oval 7759"/>
              <p:cNvSpPr/>
              <p:nvPr/>
            </p:nvSpPr>
            <p:spPr>
              <a:xfrm rot="18623832" flipH="1">
                <a:off x="3575553" y="35866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1" name="Oval 7760"/>
              <p:cNvSpPr/>
              <p:nvPr/>
            </p:nvSpPr>
            <p:spPr>
              <a:xfrm rot="18623832" flipH="1">
                <a:off x="3575553" y="3630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2" name="Oval 7761"/>
              <p:cNvSpPr/>
              <p:nvPr/>
            </p:nvSpPr>
            <p:spPr>
              <a:xfrm rot="18623832" flipH="1">
                <a:off x="3575553" y="36798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3" name="Oval 7762"/>
              <p:cNvSpPr/>
              <p:nvPr/>
            </p:nvSpPr>
            <p:spPr>
              <a:xfrm rot="18623832" flipH="1">
                <a:off x="3575553" y="3727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4" name="Oval 7763"/>
              <p:cNvSpPr/>
              <p:nvPr/>
            </p:nvSpPr>
            <p:spPr>
              <a:xfrm rot="18623832" flipH="1">
                <a:off x="3575553" y="37752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5" name="Oval 7764"/>
              <p:cNvSpPr/>
              <p:nvPr/>
            </p:nvSpPr>
            <p:spPr>
              <a:xfrm rot="18623832" flipH="1">
                <a:off x="3575553" y="38312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6" name="Oval 7765"/>
              <p:cNvSpPr/>
              <p:nvPr/>
            </p:nvSpPr>
            <p:spPr>
              <a:xfrm rot="18623832" flipH="1">
                <a:off x="3226614" y="38746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7" name="Oval 7766"/>
              <p:cNvSpPr/>
              <p:nvPr/>
            </p:nvSpPr>
            <p:spPr>
              <a:xfrm rot="18623832" flipH="1">
                <a:off x="3223863" y="41172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8" name="Oval 7767"/>
              <p:cNvSpPr/>
              <p:nvPr/>
            </p:nvSpPr>
            <p:spPr>
              <a:xfrm rot="18623832" flipH="1">
                <a:off x="3223862" y="4163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69" name="Oval 7768"/>
              <p:cNvSpPr/>
              <p:nvPr/>
            </p:nvSpPr>
            <p:spPr>
              <a:xfrm rot="18623832" flipH="1">
                <a:off x="3223862" y="42096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0" name="Oval 7769"/>
              <p:cNvSpPr/>
              <p:nvPr/>
            </p:nvSpPr>
            <p:spPr>
              <a:xfrm rot="18623832" flipH="1">
                <a:off x="3256085" y="42338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1" name="Oval 7770"/>
              <p:cNvSpPr/>
              <p:nvPr/>
            </p:nvSpPr>
            <p:spPr>
              <a:xfrm rot="18623832" flipH="1">
                <a:off x="3299601" y="4211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2" name="Oval 7771"/>
              <p:cNvSpPr/>
              <p:nvPr/>
            </p:nvSpPr>
            <p:spPr>
              <a:xfrm rot="18623832" flipH="1">
                <a:off x="3339981" y="41854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3" name="Oval 7772"/>
              <p:cNvSpPr/>
              <p:nvPr/>
            </p:nvSpPr>
            <p:spPr>
              <a:xfrm rot="18623832" flipH="1">
                <a:off x="3387746" y="415345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4" name="Oval 7773"/>
              <p:cNvSpPr/>
              <p:nvPr/>
            </p:nvSpPr>
            <p:spPr>
              <a:xfrm rot="18623832" flipH="1">
                <a:off x="3433153" y="41248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5" name="Oval 7774"/>
              <p:cNvSpPr/>
              <p:nvPr/>
            </p:nvSpPr>
            <p:spPr>
              <a:xfrm rot="18623832" flipH="1">
                <a:off x="3583940" y="3983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6" name="Oval 7775"/>
              <p:cNvSpPr/>
              <p:nvPr/>
            </p:nvSpPr>
            <p:spPr>
              <a:xfrm rot="18623832" flipH="1">
                <a:off x="3583940" y="39276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7" name="Oval 7776"/>
              <p:cNvSpPr/>
              <p:nvPr/>
            </p:nvSpPr>
            <p:spPr>
              <a:xfrm rot="18623832" flipH="1">
                <a:off x="3223862" y="42623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8" name="Oval 7777"/>
              <p:cNvSpPr/>
              <p:nvPr/>
            </p:nvSpPr>
            <p:spPr>
              <a:xfrm rot="18623832" flipH="1">
                <a:off x="3579865" y="4020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79" name="Oval 7778"/>
              <p:cNvSpPr/>
              <p:nvPr/>
            </p:nvSpPr>
            <p:spPr>
              <a:xfrm rot="18623832" flipH="1">
                <a:off x="3530244" y="40598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0" name="Oval 7779"/>
              <p:cNvSpPr/>
              <p:nvPr/>
            </p:nvSpPr>
            <p:spPr>
              <a:xfrm rot="18623832" flipH="1">
                <a:off x="3484418" y="40931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1" name="Oval 7780"/>
              <p:cNvSpPr/>
              <p:nvPr/>
            </p:nvSpPr>
            <p:spPr>
              <a:xfrm rot="18623832" flipH="1">
                <a:off x="3583940" y="38722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2" name="Oval 7781"/>
              <p:cNvSpPr/>
              <p:nvPr/>
            </p:nvSpPr>
            <p:spPr>
              <a:xfrm rot="18623832" flipH="1">
                <a:off x="3223213" y="40937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3" name="Oval 7782"/>
              <p:cNvSpPr/>
              <p:nvPr/>
            </p:nvSpPr>
            <p:spPr>
              <a:xfrm rot="18623832" flipH="1">
                <a:off x="3259927" y="40615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4" name="Oval 7783"/>
              <p:cNvSpPr/>
              <p:nvPr/>
            </p:nvSpPr>
            <p:spPr>
              <a:xfrm rot="18623832" flipH="1">
                <a:off x="3312453" y="40342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5" name="Oval 7784"/>
              <p:cNvSpPr/>
              <p:nvPr/>
            </p:nvSpPr>
            <p:spPr>
              <a:xfrm rot="18623832" flipH="1">
                <a:off x="3359395" y="40011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6" name="Oval 7785"/>
              <p:cNvSpPr/>
              <p:nvPr/>
            </p:nvSpPr>
            <p:spPr>
              <a:xfrm rot="18623832" flipH="1">
                <a:off x="3417097" y="39693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7" name="Oval 7786"/>
              <p:cNvSpPr/>
              <p:nvPr/>
            </p:nvSpPr>
            <p:spPr>
              <a:xfrm rot="18623832" flipH="1">
                <a:off x="3464752" y="39345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8" name="Oval 7787"/>
              <p:cNvSpPr/>
              <p:nvPr/>
            </p:nvSpPr>
            <p:spPr>
              <a:xfrm rot="18623832" flipH="1">
                <a:off x="3496749" y="39025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89" name="Oval 7788"/>
              <p:cNvSpPr/>
              <p:nvPr/>
            </p:nvSpPr>
            <p:spPr>
              <a:xfrm rot="18623832" flipH="1">
                <a:off x="3534817" y="38678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0" name="Oval 7789"/>
              <p:cNvSpPr/>
              <p:nvPr/>
            </p:nvSpPr>
            <p:spPr>
              <a:xfrm rot="18623832" flipH="1">
                <a:off x="3569405" y="38234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1" name="Oval 7790"/>
              <p:cNvSpPr/>
              <p:nvPr/>
            </p:nvSpPr>
            <p:spPr>
              <a:xfrm rot="18623832" flipH="1">
                <a:off x="3575553" y="41265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2" name="Oval 7791"/>
              <p:cNvSpPr/>
              <p:nvPr/>
            </p:nvSpPr>
            <p:spPr>
              <a:xfrm rot="18623832" flipH="1">
                <a:off x="3575553" y="41773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3" name="Oval 7792"/>
              <p:cNvSpPr/>
              <p:nvPr/>
            </p:nvSpPr>
            <p:spPr>
              <a:xfrm rot="18623832" flipH="1">
                <a:off x="3575553" y="42214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4" name="Oval 7793"/>
              <p:cNvSpPr/>
              <p:nvPr/>
            </p:nvSpPr>
            <p:spPr>
              <a:xfrm rot="18623832" flipH="1">
                <a:off x="3575553" y="427058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5" name="Oval 7794"/>
              <p:cNvSpPr/>
              <p:nvPr/>
            </p:nvSpPr>
            <p:spPr>
              <a:xfrm rot="18623832" flipH="1">
                <a:off x="3534199" y="429571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6" name="Oval 7795"/>
              <p:cNvSpPr/>
              <p:nvPr/>
            </p:nvSpPr>
            <p:spPr>
              <a:xfrm rot="18623832" flipH="1">
                <a:off x="3488534" y="43028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7" name="Oval 7796"/>
              <p:cNvSpPr/>
              <p:nvPr/>
            </p:nvSpPr>
            <p:spPr>
              <a:xfrm rot="18623832" flipH="1">
                <a:off x="3432068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8" name="Oval 7797"/>
              <p:cNvSpPr/>
              <p:nvPr/>
            </p:nvSpPr>
            <p:spPr>
              <a:xfrm rot="18623832" flipH="1">
                <a:off x="3380831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799" name="Oval 7798"/>
              <p:cNvSpPr/>
              <p:nvPr/>
            </p:nvSpPr>
            <p:spPr>
              <a:xfrm rot="18623832" flipH="1">
                <a:off x="3320534" y="43212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0" name="Oval 7799"/>
              <p:cNvSpPr/>
              <p:nvPr/>
            </p:nvSpPr>
            <p:spPr>
              <a:xfrm rot="18623832" flipH="1">
                <a:off x="3247524" y="43180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801" name="Group 1"/>
            <p:cNvGrpSpPr/>
            <p:nvPr/>
          </p:nvGrpSpPr>
          <p:grpSpPr>
            <a:xfrm rot="20057155">
              <a:off x="6658509" y="946656"/>
              <a:ext cx="884794" cy="2527257"/>
              <a:chOff x="3223213" y="1839697"/>
              <a:chExt cx="884794" cy="2527257"/>
            </a:xfrm>
          </p:grpSpPr>
          <p:sp>
            <p:nvSpPr>
              <p:cNvPr id="7802" name="Oval 7801"/>
              <p:cNvSpPr/>
              <p:nvPr/>
            </p:nvSpPr>
            <p:spPr>
              <a:xfrm rot="18623832" flipH="1">
                <a:off x="3673427" y="21528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3" name="Oval 7802"/>
              <p:cNvSpPr/>
              <p:nvPr/>
            </p:nvSpPr>
            <p:spPr>
              <a:xfrm rot="18623832" flipH="1">
                <a:off x="3657741" y="21654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4" name="Oval 7803"/>
              <p:cNvSpPr/>
              <p:nvPr/>
            </p:nvSpPr>
            <p:spPr>
              <a:xfrm rot="18623832" flipH="1">
                <a:off x="3639338" y="2151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5" name="Oval 7804"/>
              <p:cNvSpPr/>
              <p:nvPr/>
            </p:nvSpPr>
            <p:spPr>
              <a:xfrm rot="18623832" flipH="1">
                <a:off x="3733893" y="2413960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6" name="Oval 7805"/>
              <p:cNvSpPr/>
              <p:nvPr/>
            </p:nvSpPr>
            <p:spPr>
              <a:xfrm rot="18623832" flipH="1">
                <a:off x="3584832" y="2696689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7" name="Oval 7806"/>
              <p:cNvSpPr/>
              <p:nvPr/>
            </p:nvSpPr>
            <p:spPr>
              <a:xfrm rot="18623832" flipH="1">
                <a:off x="3737874" y="2568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8" name="Oval 7807"/>
              <p:cNvSpPr/>
              <p:nvPr/>
            </p:nvSpPr>
            <p:spPr>
              <a:xfrm rot="18623832" flipH="1">
                <a:off x="3770097" y="26073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09" name="Oval 7808"/>
              <p:cNvSpPr/>
              <p:nvPr/>
            </p:nvSpPr>
            <p:spPr>
              <a:xfrm rot="18623832" flipH="1">
                <a:off x="3807504" y="26358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0" name="Oval 7809"/>
              <p:cNvSpPr/>
              <p:nvPr/>
            </p:nvSpPr>
            <p:spPr>
              <a:xfrm rot="18623832" flipH="1">
                <a:off x="3855129" y="26473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1" name="Oval 7810"/>
              <p:cNvSpPr/>
              <p:nvPr/>
            </p:nvSpPr>
            <p:spPr>
              <a:xfrm rot="18623832" flipH="1">
                <a:off x="3901166" y="26464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2" name="Oval 7811"/>
              <p:cNvSpPr/>
              <p:nvPr/>
            </p:nvSpPr>
            <p:spPr>
              <a:xfrm rot="18623832" flipH="1">
                <a:off x="3933389" y="26408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3" name="Oval 7812"/>
              <p:cNvSpPr/>
              <p:nvPr/>
            </p:nvSpPr>
            <p:spPr>
              <a:xfrm rot="18623832" flipH="1">
                <a:off x="3965615" y="2614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4" name="Oval 7813"/>
              <p:cNvSpPr/>
              <p:nvPr/>
            </p:nvSpPr>
            <p:spPr>
              <a:xfrm rot="18623832" flipH="1">
                <a:off x="4003272" y="25856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5" name="Oval 7814"/>
              <p:cNvSpPr/>
              <p:nvPr/>
            </p:nvSpPr>
            <p:spPr>
              <a:xfrm rot="18623832" flipH="1">
                <a:off x="4030063" y="25507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6" name="Oval 7815"/>
              <p:cNvSpPr/>
              <p:nvPr/>
            </p:nvSpPr>
            <p:spPr>
              <a:xfrm rot="18623832" flipH="1">
                <a:off x="4038703" y="2502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7" name="Oval 7816"/>
              <p:cNvSpPr/>
              <p:nvPr/>
            </p:nvSpPr>
            <p:spPr>
              <a:xfrm rot="18623832" flipH="1">
                <a:off x="4039409" y="25147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8" name="Oval 7817"/>
              <p:cNvSpPr/>
              <p:nvPr/>
            </p:nvSpPr>
            <p:spPr>
              <a:xfrm rot="18623832" flipH="1">
                <a:off x="4039409" y="24703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19" name="Oval 7818"/>
              <p:cNvSpPr/>
              <p:nvPr/>
            </p:nvSpPr>
            <p:spPr>
              <a:xfrm rot="18623832" flipH="1">
                <a:off x="3735857" y="25431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0" name="Oval 7819"/>
              <p:cNvSpPr/>
              <p:nvPr/>
            </p:nvSpPr>
            <p:spPr>
              <a:xfrm rot="18623832" flipH="1">
                <a:off x="3796547" y="25226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1" name="Oval 7820"/>
              <p:cNvSpPr/>
              <p:nvPr/>
            </p:nvSpPr>
            <p:spPr>
              <a:xfrm rot="18623832" flipH="1">
                <a:off x="3855128" y="25034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2" name="Oval 7821"/>
              <p:cNvSpPr/>
              <p:nvPr/>
            </p:nvSpPr>
            <p:spPr>
              <a:xfrm rot="18623832" flipH="1">
                <a:off x="3913428" y="24862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3" name="Oval 7822"/>
              <p:cNvSpPr/>
              <p:nvPr/>
            </p:nvSpPr>
            <p:spPr>
              <a:xfrm rot="18623832" flipH="1">
                <a:off x="3965613" y="24703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4" name="Oval 7823"/>
              <p:cNvSpPr/>
              <p:nvPr/>
            </p:nvSpPr>
            <p:spPr>
              <a:xfrm rot="18623832" flipH="1">
                <a:off x="4007185" y="24540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5" name="Oval 7824"/>
              <p:cNvSpPr/>
              <p:nvPr/>
            </p:nvSpPr>
            <p:spPr>
              <a:xfrm rot="18623832" flipH="1">
                <a:off x="4039410" y="2444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6" name="Oval 7825"/>
              <p:cNvSpPr/>
              <p:nvPr/>
            </p:nvSpPr>
            <p:spPr>
              <a:xfrm rot="18623832" flipH="1">
                <a:off x="4048705" y="24110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7" name="Oval 7826"/>
              <p:cNvSpPr/>
              <p:nvPr/>
            </p:nvSpPr>
            <p:spPr>
              <a:xfrm rot="18623832" flipH="1">
                <a:off x="4050996" y="23637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8" name="Oval 7827"/>
              <p:cNvSpPr/>
              <p:nvPr/>
            </p:nvSpPr>
            <p:spPr>
              <a:xfrm rot="18623832" flipH="1">
                <a:off x="4062287" y="23242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29" name="Oval 7828"/>
              <p:cNvSpPr/>
              <p:nvPr/>
            </p:nvSpPr>
            <p:spPr>
              <a:xfrm rot="18623832" flipH="1">
                <a:off x="4062286" y="22894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0" name="Oval 7829"/>
              <p:cNvSpPr/>
              <p:nvPr/>
            </p:nvSpPr>
            <p:spPr>
              <a:xfrm rot="18623832" flipH="1">
                <a:off x="4030063" y="23083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1" name="Oval 7830"/>
              <p:cNvSpPr/>
              <p:nvPr/>
            </p:nvSpPr>
            <p:spPr>
              <a:xfrm rot="18623832" flipH="1">
                <a:off x="3977876" y="2326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2" name="Oval 7831"/>
              <p:cNvSpPr/>
              <p:nvPr/>
            </p:nvSpPr>
            <p:spPr>
              <a:xfrm rot="18623832" flipH="1">
                <a:off x="3920919" y="23476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3" name="Oval 7832"/>
              <p:cNvSpPr/>
              <p:nvPr/>
            </p:nvSpPr>
            <p:spPr>
              <a:xfrm rot="18623832" flipH="1">
                <a:off x="3872826" y="23654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4" name="Oval 7833"/>
              <p:cNvSpPr/>
              <p:nvPr/>
            </p:nvSpPr>
            <p:spPr>
              <a:xfrm rot="18623832" flipH="1">
                <a:off x="3834546" y="23771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5" name="Oval 7834"/>
              <p:cNvSpPr/>
              <p:nvPr/>
            </p:nvSpPr>
            <p:spPr>
              <a:xfrm rot="18623832" flipH="1">
                <a:off x="3790679" y="23976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6" name="Oval 7835"/>
              <p:cNvSpPr/>
              <p:nvPr/>
            </p:nvSpPr>
            <p:spPr>
              <a:xfrm rot="18623832" flipH="1">
                <a:off x="3743056" y="24136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7" name="Oval 7836"/>
              <p:cNvSpPr/>
              <p:nvPr/>
            </p:nvSpPr>
            <p:spPr>
              <a:xfrm rot="18623832" flipH="1">
                <a:off x="3743740" y="24533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8" name="Oval 7837"/>
              <p:cNvSpPr/>
              <p:nvPr/>
            </p:nvSpPr>
            <p:spPr>
              <a:xfrm rot="18623832" flipH="1">
                <a:off x="3737875" y="25042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39" name="Oval 7838"/>
              <p:cNvSpPr/>
              <p:nvPr/>
            </p:nvSpPr>
            <p:spPr>
              <a:xfrm rot="18623832" flipH="1">
                <a:off x="3717601" y="23681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0" name="Oval 7839"/>
              <p:cNvSpPr/>
              <p:nvPr/>
            </p:nvSpPr>
            <p:spPr>
              <a:xfrm rot="18623832" flipH="1">
                <a:off x="3719080" y="23300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1" name="Oval 7840"/>
              <p:cNvSpPr/>
              <p:nvPr/>
            </p:nvSpPr>
            <p:spPr>
              <a:xfrm rot="18623832" flipH="1">
                <a:off x="3719080" y="22946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2" name="Oval 7841"/>
              <p:cNvSpPr/>
              <p:nvPr/>
            </p:nvSpPr>
            <p:spPr>
              <a:xfrm rot="18623832" flipH="1">
                <a:off x="3719081" y="22540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3" name="Oval 7842"/>
              <p:cNvSpPr/>
              <p:nvPr/>
            </p:nvSpPr>
            <p:spPr>
              <a:xfrm rot="18623832" flipH="1">
                <a:off x="3783529" y="21841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4" name="Oval 7843"/>
              <p:cNvSpPr/>
              <p:nvPr/>
            </p:nvSpPr>
            <p:spPr>
              <a:xfrm rot="18623832" flipH="1">
                <a:off x="3815531" y="21392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5" name="Oval 7844"/>
              <p:cNvSpPr/>
              <p:nvPr/>
            </p:nvSpPr>
            <p:spPr>
              <a:xfrm rot="18623832" flipH="1">
                <a:off x="3828772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6" name="Oval 7845"/>
              <p:cNvSpPr/>
              <p:nvPr/>
            </p:nvSpPr>
            <p:spPr>
              <a:xfrm rot="18623832" flipH="1">
                <a:off x="3847755" y="20479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7" name="Oval 7846"/>
              <p:cNvSpPr/>
              <p:nvPr/>
            </p:nvSpPr>
            <p:spPr>
              <a:xfrm rot="18623832" flipH="1">
                <a:off x="3862871" y="20072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8" name="Oval 7847"/>
              <p:cNvSpPr/>
              <p:nvPr/>
            </p:nvSpPr>
            <p:spPr>
              <a:xfrm rot="18623832" flipH="1">
                <a:off x="3882396" y="1955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49" name="Oval 7848"/>
              <p:cNvSpPr/>
              <p:nvPr/>
            </p:nvSpPr>
            <p:spPr>
              <a:xfrm rot="18623832" flipH="1">
                <a:off x="3863346" y="19063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0" name="Oval 7849"/>
              <p:cNvSpPr/>
              <p:nvPr/>
            </p:nvSpPr>
            <p:spPr>
              <a:xfrm rot="18623832" flipH="1">
                <a:off x="3907466" y="19251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1" name="Oval 7850"/>
              <p:cNvSpPr/>
              <p:nvPr/>
            </p:nvSpPr>
            <p:spPr>
              <a:xfrm rot="18623832" flipH="1">
                <a:off x="3946843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2" name="Oval 7851"/>
              <p:cNvSpPr/>
              <p:nvPr/>
            </p:nvSpPr>
            <p:spPr>
              <a:xfrm rot="18623832" flipH="1">
                <a:off x="3983143" y="19940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3" name="Oval 7852"/>
              <p:cNvSpPr/>
              <p:nvPr/>
            </p:nvSpPr>
            <p:spPr>
              <a:xfrm rot="18623832" flipH="1">
                <a:off x="4010101" y="20318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4" name="Oval 7853"/>
              <p:cNvSpPr/>
              <p:nvPr/>
            </p:nvSpPr>
            <p:spPr>
              <a:xfrm rot="18623832" flipH="1">
                <a:off x="4046744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5" name="Oval 7854"/>
              <p:cNvSpPr/>
              <p:nvPr/>
            </p:nvSpPr>
            <p:spPr>
              <a:xfrm rot="18623832" flipH="1">
                <a:off x="4050257" y="21300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6" name="Oval 7855"/>
              <p:cNvSpPr/>
              <p:nvPr/>
            </p:nvSpPr>
            <p:spPr>
              <a:xfrm rot="18623832" flipH="1">
                <a:off x="4061881" y="21788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7" name="Oval 7856"/>
              <p:cNvSpPr/>
              <p:nvPr/>
            </p:nvSpPr>
            <p:spPr>
              <a:xfrm rot="18623832" flipH="1">
                <a:off x="4062288" y="22234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8" name="Oval 7857"/>
              <p:cNvSpPr/>
              <p:nvPr/>
            </p:nvSpPr>
            <p:spPr>
              <a:xfrm rot="18623832" flipH="1">
                <a:off x="3702200" y="21909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59" name="Oval 7858"/>
              <p:cNvSpPr/>
              <p:nvPr/>
            </p:nvSpPr>
            <p:spPr>
              <a:xfrm rot="18623832" flipH="1">
                <a:off x="3642779" y="21959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0" name="Oval 7859"/>
              <p:cNvSpPr/>
              <p:nvPr/>
            </p:nvSpPr>
            <p:spPr>
              <a:xfrm rot="18623832" flipH="1">
                <a:off x="3647696" y="21660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1" name="Oval 7860"/>
              <p:cNvSpPr/>
              <p:nvPr/>
            </p:nvSpPr>
            <p:spPr>
              <a:xfrm rot="18623832" flipH="1">
                <a:off x="3673426" y="21118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2" name="Oval 7861"/>
              <p:cNvSpPr/>
              <p:nvPr/>
            </p:nvSpPr>
            <p:spPr>
              <a:xfrm rot="18623832" flipH="1">
                <a:off x="3685112" y="20758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3" name="Oval 7862"/>
              <p:cNvSpPr/>
              <p:nvPr/>
            </p:nvSpPr>
            <p:spPr>
              <a:xfrm rot="18623832" flipH="1">
                <a:off x="3687587" y="20408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4" name="Oval 7863"/>
              <p:cNvSpPr/>
              <p:nvPr/>
            </p:nvSpPr>
            <p:spPr>
              <a:xfrm rot="18623832" flipH="1">
                <a:off x="3703632" y="1999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5" name="Oval 7864"/>
              <p:cNvSpPr/>
              <p:nvPr/>
            </p:nvSpPr>
            <p:spPr>
              <a:xfrm rot="18623832" flipH="1">
                <a:off x="3712619" y="19539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6" name="Oval 7865"/>
              <p:cNvSpPr/>
              <p:nvPr/>
            </p:nvSpPr>
            <p:spPr>
              <a:xfrm rot="18623832" flipH="1">
                <a:off x="3719811" y="1917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7" name="Oval 7866"/>
              <p:cNvSpPr/>
              <p:nvPr/>
            </p:nvSpPr>
            <p:spPr>
              <a:xfrm rot="18623832" flipH="1">
                <a:off x="3717601" y="1883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8" name="Oval 7867"/>
              <p:cNvSpPr/>
              <p:nvPr/>
            </p:nvSpPr>
            <p:spPr>
              <a:xfrm rot="18623832" flipH="1">
                <a:off x="3710162" y="18419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69" name="Oval 7868"/>
              <p:cNvSpPr/>
              <p:nvPr/>
            </p:nvSpPr>
            <p:spPr>
              <a:xfrm rot="18623832" flipH="1">
                <a:off x="3755141" y="1847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0" name="Oval 7869"/>
              <p:cNvSpPr/>
              <p:nvPr/>
            </p:nvSpPr>
            <p:spPr>
              <a:xfrm rot="18623832" flipH="1">
                <a:off x="3800123" y="1882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1" name="Oval 7870"/>
              <p:cNvSpPr/>
              <p:nvPr/>
            </p:nvSpPr>
            <p:spPr>
              <a:xfrm rot="18623832" flipH="1">
                <a:off x="3578331" y="21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2" name="Oval 7871"/>
              <p:cNvSpPr/>
              <p:nvPr/>
            </p:nvSpPr>
            <p:spPr>
              <a:xfrm rot="18623832" flipH="1">
                <a:off x="3546107" y="21646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3" name="Oval 7872"/>
              <p:cNvSpPr/>
              <p:nvPr/>
            </p:nvSpPr>
            <p:spPr>
              <a:xfrm rot="18623832" flipH="1">
                <a:off x="3501757" y="21771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4" name="Oval 7873"/>
              <p:cNvSpPr/>
              <p:nvPr/>
            </p:nvSpPr>
            <p:spPr>
              <a:xfrm rot="18623832" flipH="1">
                <a:off x="3457406" y="21867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5" name="Oval 7874"/>
              <p:cNvSpPr/>
              <p:nvPr/>
            </p:nvSpPr>
            <p:spPr>
              <a:xfrm rot="18623832" flipH="1">
                <a:off x="3413055" y="22090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6" name="Oval 7875"/>
              <p:cNvSpPr/>
              <p:nvPr/>
            </p:nvSpPr>
            <p:spPr>
              <a:xfrm rot="18623832" flipH="1">
                <a:off x="3368704" y="22298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7" name="Oval 7876"/>
              <p:cNvSpPr/>
              <p:nvPr/>
            </p:nvSpPr>
            <p:spPr>
              <a:xfrm rot="18623832" flipH="1">
                <a:off x="3324353" y="22646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8" name="Oval 7877"/>
              <p:cNvSpPr/>
              <p:nvPr/>
            </p:nvSpPr>
            <p:spPr>
              <a:xfrm rot="18623832" flipH="1">
                <a:off x="3280002" y="23009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79" name="Oval 7878"/>
              <p:cNvSpPr/>
              <p:nvPr/>
            </p:nvSpPr>
            <p:spPr>
              <a:xfrm rot="18623832" flipH="1">
                <a:off x="3232378" y="233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0" name="Oval 7879"/>
              <p:cNvSpPr/>
              <p:nvPr/>
            </p:nvSpPr>
            <p:spPr>
              <a:xfrm rot="18623832" flipH="1">
                <a:off x="3232376" y="22889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1" name="Oval 7880"/>
              <p:cNvSpPr/>
              <p:nvPr/>
            </p:nvSpPr>
            <p:spPr>
              <a:xfrm rot="18623832" flipH="1">
                <a:off x="3232378" y="22222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2" name="Oval 7881"/>
              <p:cNvSpPr/>
              <p:nvPr/>
            </p:nvSpPr>
            <p:spPr>
              <a:xfrm rot="18623832" flipH="1">
                <a:off x="3247777" y="21662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3" name="Oval 7882"/>
              <p:cNvSpPr/>
              <p:nvPr/>
            </p:nvSpPr>
            <p:spPr>
              <a:xfrm rot="18623832" flipH="1">
                <a:off x="3261590" y="21139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4" name="Oval 7883"/>
              <p:cNvSpPr/>
              <p:nvPr/>
            </p:nvSpPr>
            <p:spPr>
              <a:xfrm rot="18623832" flipH="1">
                <a:off x="3279749" y="20535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5" name="Oval 7884"/>
              <p:cNvSpPr/>
              <p:nvPr/>
            </p:nvSpPr>
            <p:spPr>
              <a:xfrm rot="18623832" flipH="1">
                <a:off x="3312226" y="19996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6" name="Oval 7885"/>
              <p:cNvSpPr/>
              <p:nvPr/>
            </p:nvSpPr>
            <p:spPr>
              <a:xfrm rot="18623832" flipH="1">
                <a:off x="3354835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7" name="Oval 7886"/>
              <p:cNvSpPr/>
              <p:nvPr/>
            </p:nvSpPr>
            <p:spPr>
              <a:xfrm rot="18623832" flipH="1">
                <a:off x="3393829" y="192786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8" name="Oval 7887"/>
              <p:cNvSpPr/>
              <p:nvPr/>
            </p:nvSpPr>
            <p:spPr>
              <a:xfrm rot="18623832" flipH="1">
                <a:off x="3439701" y="19041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89" name="Oval 7888"/>
              <p:cNvSpPr/>
              <p:nvPr/>
            </p:nvSpPr>
            <p:spPr>
              <a:xfrm rot="18623832" flipH="1">
                <a:off x="3485262" y="18807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0" name="Oval 7889"/>
              <p:cNvSpPr/>
              <p:nvPr/>
            </p:nvSpPr>
            <p:spPr>
              <a:xfrm rot="18623832" flipH="1">
                <a:off x="3530242" y="1871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1" name="Oval 7890"/>
              <p:cNvSpPr/>
              <p:nvPr/>
            </p:nvSpPr>
            <p:spPr>
              <a:xfrm rot="18623832" flipH="1">
                <a:off x="3575222" y="18562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2" name="Oval 7891"/>
              <p:cNvSpPr/>
              <p:nvPr/>
            </p:nvSpPr>
            <p:spPr>
              <a:xfrm rot="18623832" flipH="1">
                <a:off x="3620202" y="18459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3" name="Oval 7892"/>
              <p:cNvSpPr/>
              <p:nvPr/>
            </p:nvSpPr>
            <p:spPr>
              <a:xfrm rot="18623832" flipH="1">
                <a:off x="3665182" y="18396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4" name="Oval 7893"/>
              <p:cNvSpPr/>
              <p:nvPr/>
            </p:nvSpPr>
            <p:spPr>
              <a:xfrm rot="18623832" flipH="1">
                <a:off x="3613367" y="218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5" name="Oval 7894"/>
              <p:cNvSpPr/>
              <p:nvPr/>
            </p:nvSpPr>
            <p:spPr>
              <a:xfrm rot="18623832" flipH="1">
                <a:off x="3229366" y="23775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6" name="Oval 7895"/>
              <p:cNvSpPr/>
              <p:nvPr/>
            </p:nvSpPr>
            <p:spPr>
              <a:xfrm rot="18623832" flipH="1">
                <a:off x="3235154" y="24218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7" name="Oval 7896"/>
              <p:cNvSpPr/>
              <p:nvPr/>
            </p:nvSpPr>
            <p:spPr>
              <a:xfrm rot="18623832" flipH="1">
                <a:off x="3229365" y="24683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8" name="Oval 7897"/>
              <p:cNvSpPr/>
              <p:nvPr/>
            </p:nvSpPr>
            <p:spPr>
              <a:xfrm rot="18623832" flipH="1">
                <a:off x="3232375" y="25003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899" name="Oval 7898"/>
              <p:cNvSpPr/>
              <p:nvPr/>
            </p:nvSpPr>
            <p:spPr>
              <a:xfrm rot="18623832" flipH="1">
                <a:off x="3275532" y="24738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0" name="Oval 7899"/>
              <p:cNvSpPr/>
              <p:nvPr/>
            </p:nvSpPr>
            <p:spPr>
              <a:xfrm rot="18623832" flipH="1">
                <a:off x="3318690" y="24476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1" name="Oval 7900"/>
              <p:cNvSpPr/>
              <p:nvPr/>
            </p:nvSpPr>
            <p:spPr>
              <a:xfrm rot="18623832" flipH="1">
                <a:off x="3361846" y="24298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2" name="Oval 7901"/>
              <p:cNvSpPr/>
              <p:nvPr/>
            </p:nvSpPr>
            <p:spPr>
              <a:xfrm rot="18623832" flipH="1">
                <a:off x="3410510" y="24040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3" name="Oval 7902"/>
              <p:cNvSpPr/>
              <p:nvPr/>
            </p:nvSpPr>
            <p:spPr>
              <a:xfrm rot="18623832" flipH="1">
                <a:off x="3452194" y="238171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4" name="Oval 7903"/>
              <p:cNvSpPr/>
              <p:nvPr/>
            </p:nvSpPr>
            <p:spPr>
              <a:xfrm rot="18623832" flipH="1">
                <a:off x="3498018" y="23658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5" name="Oval 7904"/>
              <p:cNvSpPr/>
              <p:nvPr/>
            </p:nvSpPr>
            <p:spPr>
              <a:xfrm rot="18623832" flipH="1">
                <a:off x="3555753" y="23324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6" name="Oval 7905"/>
              <p:cNvSpPr/>
              <p:nvPr/>
            </p:nvSpPr>
            <p:spPr>
              <a:xfrm rot="18623832" flipH="1">
                <a:off x="3555884" y="22943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7" name="Oval 7906"/>
              <p:cNvSpPr/>
              <p:nvPr/>
            </p:nvSpPr>
            <p:spPr>
              <a:xfrm rot="18623832" flipH="1">
                <a:off x="3555884" y="225676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8" name="Oval 7907"/>
              <p:cNvSpPr/>
              <p:nvPr/>
            </p:nvSpPr>
            <p:spPr>
              <a:xfrm rot="18623832" flipH="1">
                <a:off x="3749825" y="22094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09" name="Oval 7908"/>
              <p:cNvSpPr/>
              <p:nvPr/>
            </p:nvSpPr>
            <p:spPr>
              <a:xfrm rot="18623832" flipH="1">
                <a:off x="3530243" y="23451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0" name="Oval 7909"/>
              <p:cNvSpPr/>
              <p:nvPr/>
            </p:nvSpPr>
            <p:spPr>
              <a:xfrm rot="18623832" flipH="1">
                <a:off x="3229364" y="2578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1" name="Oval 7910"/>
              <p:cNvSpPr/>
              <p:nvPr/>
            </p:nvSpPr>
            <p:spPr>
              <a:xfrm rot="18623832" flipH="1">
                <a:off x="3229364" y="26241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2" name="Oval 7911"/>
              <p:cNvSpPr/>
              <p:nvPr/>
            </p:nvSpPr>
            <p:spPr>
              <a:xfrm rot="18623832" flipH="1">
                <a:off x="3229364" y="26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3" name="Oval 7912"/>
              <p:cNvSpPr/>
              <p:nvPr/>
            </p:nvSpPr>
            <p:spPr>
              <a:xfrm rot="18623832" flipH="1">
                <a:off x="3229364" y="27251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4" name="Oval 7913"/>
              <p:cNvSpPr/>
              <p:nvPr/>
            </p:nvSpPr>
            <p:spPr>
              <a:xfrm rot="18623832" flipH="1">
                <a:off x="3229363" y="27805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5" name="Oval 7914"/>
              <p:cNvSpPr/>
              <p:nvPr/>
            </p:nvSpPr>
            <p:spPr>
              <a:xfrm rot="18623832" flipH="1">
                <a:off x="3229363" y="28380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6" name="Oval 7915"/>
              <p:cNvSpPr/>
              <p:nvPr/>
            </p:nvSpPr>
            <p:spPr>
              <a:xfrm rot="18623832" flipH="1">
                <a:off x="3229363" y="29012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7" name="Oval 7916"/>
              <p:cNvSpPr/>
              <p:nvPr/>
            </p:nvSpPr>
            <p:spPr>
              <a:xfrm rot="18623832" flipH="1">
                <a:off x="3262525" y="28833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8" name="Oval 7917"/>
              <p:cNvSpPr/>
              <p:nvPr/>
            </p:nvSpPr>
            <p:spPr>
              <a:xfrm rot="18623832" flipH="1">
                <a:off x="3306264" y="2846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19" name="Oval 7918"/>
              <p:cNvSpPr/>
              <p:nvPr/>
            </p:nvSpPr>
            <p:spPr>
              <a:xfrm rot="18623832" flipH="1">
                <a:off x="3347785" y="28186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0" name="Oval 7919"/>
              <p:cNvSpPr/>
              <p:nvPr/>
            </p:nvSpPr>
            <p:spPr>
              <a:xfrm rot="18623832" flipH="1">
                <a:off x="3388801" y="27897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1" name="Oval 7920"/>
              <p:cNvSpPr/>
              <p:nvPr/>
            </p:nvSpPr>
            <p:spPr>
              <a:xfrm rot="18623832" flipH="1">
                <a:off x="3433570" y="2764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2" name="Oval 7921"/>
              <p:cNvSpPr/>
              <p:nvPr/>
            </p:nvSpPr>
            <p:spPr>
              <a:xfrm rot="18623832" flipH="1">
                <a:off x="3471563" y="27419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3" name="Oval 7922"/>
              <p:cNvSpPr/>
              <p:nvPr/>
            </p:nvSpPr>
            <p:spPr>
              <a:xfrm rot="18623832" flipH="1">
                <a:off x="3511107" y="270981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4" name="Oval 7923"/>
              <p:cNvSpPr/>
              <p:nvPr/>
            </p:nvSpPr>
            <p:spPr>
              <a:xfrm rot="18623832" flipH="1">
                <a:off x="3542997" y="26775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5" name="Oval 7924"/>
              <p:cNvSpPr/>
              <p:nvPr/>
            </p:nvSpPr>
            <p:spPr>
              <a:xfrm rot="18623832" flipH="1">
                <a:off x="3574888" y="26442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6" name="Oval 7925"/>
              <p:cNvSpPr/>
              <p:nvPr/>
            </p:nvSpPr>
            <p:spPr>
              <a:xfrm rot="18623832" flipH="1">
                <a:off x="3575553" y="25247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7" name="Oval 7926"/>
              <p:cNvSpPr/>
              <p:nvPr/>
            </p:nvSpPr>
            <p:spPr>
              <a:xfrm rot="18623832" flipH="1">
                <a:off x="3575553" y="25753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8" name="Oval 7927"/>
              <p:cNvSpPr/>
              <p:nvPr/>
            </p:nvSpPr>
            <p:spPr>
              <a:xfrm rot="18623832" flipH="1">
                <a:off x="3575553" y="24709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29" name="Oval 7928"/>
              <p:cNvSpPr/>
              <p:nvPr/>
            </p:nvSpPr>
            <p:spPr>
              <a:xfrm rot="18623832" flipH="1">
                <a:off x="3575553" y="24218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0" name="Oval 7929"/>
              <p:cNvSpPr/>
              <p:nvPr/>
            </p:nvSpPr>
            <p:spPr>
              <a:xfrm rot="18623832" flipH="1">
                <a:off x="3223863" y="29470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1" name="Oval 7930"/>
              <p:cNvSpPr/>
              <p:nvPr/>
            </p:nvSpPr>
            <p:spPr>
              <a:xfrm rot="18623832" flipH="1">
                <a:off x="3223862" y="29934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2" name="Oval 7931"/>
              <p:cNvSpPr/>
              <p:nvPr/>
            </p:nvSpPr>
            <p:spPr>
              <a:xfrm rot="18623832" flipH="1">
                <a:off x="3223862" y="30394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3" name="Oval 7932"/>
              <p:cNvSpPr/>
              <p:nvPr/>
            </p:nvSpPr>
            <p:spPr>
              <a:xfrm rot="18623832" flipH="1">
                <a:off x="3256085" y="30637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4" name="Oval 7933"/>
              <p:cNvSpPr/>
              <p:nvPr/>
            </p:nvSpPr>
            <p:spPr>
              <a:xfrm rot="18623832" flipH="1">
                <a:off x="3299601" y="30415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5" name="Oval 7934"/>
              <p:cNvSpPr/>
              <p:nvPr/>
            </p:nvSpPr>
            <p:spPr>
              <a:xfrm rot="18623832" flipH="1">
                <a:off x="3339981" y="30152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6" name="Oval 7935"/>
              <p:cNvSpPr/>
              <p:nvPr/>
            </p:nvSpPr>
            <p:spPr>
              <a:xfrm rot="18623832" flipH="1">
                <a:off x="3387746" y="29832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7" name="Oval 7936"/>
              <p:cNvSpPr/>
              <p:nvPr/>
            </p:nvSpPr>
            <p:spPr>
              <a:xfrm rot="18623832" flipH="1">
                <a:off x="3433153" y="29546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8" name="Oval 7937"/>
              <p:cNvSpPr/>
              <p:nvPr/>
            </p:nvSpPr>
            <p:spPr>
              <a:xfrm rot="18623832" flipH="1">
                <a:off x="3583940" y="28136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39" name="Oval 7938"/>
              <p:cNvSpPr/>
              <p:nvPr/>
            </p:nvSpPr>
            <p:spPr>
              <a:xfrm rot="18623832" flipH="1">
                <a:off x="3583940" y="27575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0" name="Oval 7939"/>
              <p:cNvSpPr/>
              <p:nvPr/>
            </p:nvSpPr>
            <p:spPr>
              <a:xfrm rot="18623832" flipH="1">
                <a:off x="3229363" y="31317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1" name="Oval 7940"/>
              <p:cNvSpPr/>
              <p:nvPr/>
            </p:nvSpPr>
            <p:spPr>
              <a:xfrm rot="18623832" flipH="1">
                <a:off x="3229363" y="32018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2" name="Oval 7941"/>
              <p:cNvSpPr/>
              <p:nvPr/>
            </p:nvSpPr>
            <p:spPr>
              <a:xfrm rot="18623832" flipH="1">
                <a:off x="3229362" y="32461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3" name="Oval 7942"/>
              <p:cNvSpPr/>
              <p:nvPr/>
            </p:nvSpPr>
            <p:spPr>
              <a:xfrm rot="18623832" flipH="1">
                <a:off x="3229362" y="32940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4" name="Oval 7943"/>
              <p:cNvSpPr/>
              <p:nvPr/>
            </p:nvSpPr>
            <p:spPr>
              <a:xfrm rot="18623832" flipH="1">
                <a:off x="3229362" y="33479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5" name="Oval 7944"/>
              <p:cNvSpPr/>
              <p:nvPr/>
            </p:nvSpPr>
            <p:spPr>
              <a:xfrm rot="18623832" flipH="1">
                <a:off x="3229361" y="3390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6" name="Oval 7945"/>
              <p:cNvSpPr/>
              <p:nvPr/>
            </p:nvSpPr>
            <p:spPr>
              <a:xfrm rot="18623832" flipH="1">
                <a:off x="3229361" y="34300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7" name="Oval 7946"/>
              <p:cNvSpPr/>
              <p:nvPr/>
            </p:nvSpPr>
            <p:spPr>
              <a:xfrm rot="18623832" flipH="1">
                <a:off x="3229361" y="34708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8" name="Oval 7947"/>
              <p:cNvSpPr/>
              <p:nvPr/>
            </p:nvSpPr>
            <p:spPr>
              <a:xfrm rot="18623832" flipH="1">
                <a:off x="3229361" y="35030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49" name="Oval 7948"/>
              <p:cNvSpPr/>
              <p:nvPr/>
            </p:nvSpPr>
            <p:spPr>
              <a:xfrm rot="18623832" flipH="1">
                <a:off x="3266075" y="34708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0" name="Oval 7949"/>
              <p:cNvSpPr/>
              <p:nvPr/>
            </p:nvSpPr>
            <p:spPr>
              <a:xfrm rot="18623832" flipH="1">
                <a:off x="3318601" y="34435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1" name="Oval 7950"/>
              <p:cNvSpPr/>
              <p:nvPr/>
            </p:nvSpPr>
            <p:spPr>
              <a:xfrm rot="18623832" flipH="1">
                <a:off x="3365543" y="34104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2" name="Oval 7951"/>
              <p:cNvSpPr/>
              <p:nvPr/>
            </p:nvSpPr>
            <p:spPr>
              <a:xfrm rot="18623832" flipH="1">
                <a:off x="3423245" y="33786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3" name="Oval 7952"/>
              <p:cNvSpPr/>
              <p:nvPr/>
            </p:nvSpPr>
            <p:spPr>
              <a:xfrm rot="18623832" flipH="1">
                <a:off x="3470900" y="33437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4" name="Oval 7953"/>
              <p:cNvSpPr/>
              <p:nvPr/>
            </p:nvSpPr>
            <p:spPr>
              <a:xfrm rot="18623832" flipH="1">
                <a:off x="3502897" y="33118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5" name="Oval 7954"/>
              <p:cNvSpPr/>
              <p:nvPr/>
            </p:nvSpPr>
            <p:spPr>
              <a:xfrm rot="18623832" flipH="1">
                <a:off x="3540965" y="327714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6" name="Oval 7955"/>
              <p:cNvSpPr/>
              <p:nvPr/>
            </p:nvSpPr>
            <p:spPr>
              <a:xfrm rot="18623832" flipH="1">
                <a:off x="3566424" y="32519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7" name="Oval 7956"/>
              <p:cNvSpPr/>
              <p:nvPr/>
            </p:nvSpPr>
            <p:spPr>
              <a:xfrm rot="18623832" flipH="1">
                <a:off x="3575553" y="29005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8" name="Oval 7957"/>
              <p:cNvSpPr/>
              <p:nvPr/>
            </p:nvSpPr>
            <p:spPr>
              <a:xfrm rot="18623832" flipH="1">
                <a:off x="3575553" y="29490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59" name="Oval 7958"/>
              <p:cNvSpPr/>
              <p:nvPr/>
            </p:nvSpPr>
            <p:spPr>
              <a:xfrm rot="18623832" flipH="1">
                <a:off x="3575553" y="29998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0" name="Oval 7959"/>
              <p:cNvSpPr/>
              <p:nvPr/>
            </p:nvSpPr>
            <p:spPr>
              <a:xfrm rot="18623832" flipH="1">
                <a:off x="3575553" y="30438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1" name="Oval 7960"/>
              <p:cNvSpPr/>
              <p:nvPr/>
            </p:nvSpPr>
            <p:spPr>
              <a:xfrm rot="18623832" flipH="1">
                <a:off x="3575553" y="30930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2" name="Oval 7961"/>
              <p:cNvSpPr/>
              <p:nvPr/>
            </p:nvSpPr>
            <p:spPr>
              <a:xfrm rot="18623832" flipH="1">
                <a:off x="3575553" y="31404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3" name="Oval 7962"/>
              <p:cNvSpPr/>
              <p:nvPr/>
            </p:nvSpPr>
            <p:spPr>
              <a:xfrm rot="18623832" flipH="1">
                <a:off x="3575553" y="318847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4" name="Oval 7963"/>
              <p:cNvSpPr/>
              <p:nvPr/>
            </p:nvSpPr>
            <p:spPr>
              <a:xfrm rot="18623832" flipH="1">
                <a:off x="3575553" y="323279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5" name="Oval 7964"/>
              <p:cNvSpPr/>
              <p:nvPr/>
            </p:nvSpPr>
            <p:spPr>
              <a:xfrm rot="18623832" flipH="1">
                <a:off x="3223862" y="30921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6" name="Oval 7965"/>
              <p:cNvSpPr/>
              <p:nvPr/>
            </p:nvSpPr>
            <p:spPr>
              <a:xfrm rot="18623832" flipH="1">
                <a:off x="3579865" y="28508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7" name="Oval 7966"/>
              <p:cNvSpPr/>
              <p:nvPr/>
            </p:nvSpPr>
            <p:spPr>
              <a:xfrm rot="18623832" flipH="1">
                <a:off x="3530244" y="28896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8" name="Oval 7967"/>
              <p:cNvSpPr/>
              <p:nvPr/>
            </p:nvSpPr>
            <p:spPr>
              <a:xfrm rot="18623832" flipH="1">
                <a:off x="3484418" y="29229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69" name="Oval 7968"/>
              <p:cNvSpPr/>
              <p:nvPr/>
            </p:nvSpPr>
            <p:spPr>
              <a:xfrm rot="18623832" flipH="1">
                <a:off x="3223863" y="35309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0" name="Oval 7969"/>
              <p:cNvSpPr/>
              <p:nvPr/>
            </p:nvSpPr>
            <p:spPr>
              <a:xfrm rot="18623832" flipH="1">
                <a:off x="3223862" y="35773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1" name="Oval 7970"/>
              <p:cNvSpPr/>
              <p:nvPr/>
            </p:nvSpPr>
            <p:spPr>
              <a:xfrm rot="18623832" flipH="1">
                <a:off x="3223862" y="36233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2" name="Oval 7971"/>
              <p:cNvSpPr/>
              <p:nvPr/>
            </p:nvSpPr>
            <p:spPr>
              <a:xfrm rot="18623832" flipH="1">
                <a:off x="3256085" y="36476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3" name="Oval 7972"/>
              <p:cNvSpPr/>
              <p:nvPr/>
            </p:nvSpPr>
            <p:spPr>
              <a:xfrm rot="18623832" flipH="1">
                <a:off x="3299601" y="36254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4" name="Oval 7973"/>
              <p:cNvSpPr/>
              <p:nvPr/>
            </p:nvSpPr>
            <p:spPr>
              <a:xfrm rot="18623832" flipH="1">
                <a:off x="3339981" y="35992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5" name="Oval 7974"/>
              <p:cNvSpPr/>
              <p:nvPr/>
            </p:nvSpPr>
            <p:spPr>
              <a:xfrm rot="18623832" flipH="1">
                <a:off x="3387746" y="35671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6" name="Oval 7975"/>
              <p:cNvSpPr/>
              <p:nvPr/>
            </p:nvSpPr>
            <p:spPr>
              <a:xfrm rot="18623832" flipH="1">
                <a:off x="3433153" y="35385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7" name="Oval 7976"/>
              <p:cNvSpPr/>
              <p:nvPr/>
            </p:nvSpPr>
            <p:spPr>
              <a:xfrm rot="18623832" flipH="1">
                <a:off x="3583940" y="33975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8" name="Oval 7977"/>
              <p:cNvSpPr/>
              <p:nvPr/>
            </p:nvSpPr>
            <p:spPr>
              <a:xfrm rot="18623832" flipH="1">
                <a:off x="3583940" y="33414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79" name="Oval 7978"/>
              <p:cNvSpPr/>
              <p:nvPr/>
            </p:nvSpPr>
            <p:spPr>
              <a:xfrm rot="18623832" flipH="1">
                <a:off x="3223862" y="36761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0" name="Oval 7979"/>
              <p:cNvSpPr/>
              <p:nvPr/>
            </p:nvSpPr>
            <p:spPr>
              <a:xfrm rot="18623832" flipH="1">
                <a:off x="3579865" y="34347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1" name="Oval 7980"/>
              <p:cNvSpPr/>
              <p:nvPr/>
            </p:nvSpPr>
            <p:spPr>
              <a:xfrm rot="18623832" flipH="1">
                <a:off x="3530244" y="3473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2" name="Oval 7981"/>
              <p:cNvSpPr/>
              <p:nvPr/>
            </p:nvSpPr>
            <p:spPr>
              <a:xfrm rot="18623832" flipH="1">
                <a:off x="3484418" y="3506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3" name="Oval 7982"/>
              <p:cNvSpPr/>
              <p:nvPr/>
            </p:nvSpPr>
            <p:spPr>
              <a:xfrm rot="18623832" flipH="1">
                <a:off x="3583940" y="32860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4" name="Oval 7983"/>
              <p:cNvSpPr/>
              <p:nvPr/>
            </p:nvSpPr>
            <p:spPr>
              <a:xfrm rot="18623832" flipH="1">
                <a:off x="3226614" y="37451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5" name="Oval 7984"/>
              <p:cNvSpPr/>
              <p:nvPr/>
            </p:nvSpPr>
            <p:spPr>
              <a:xfrm rot="18623832" flipH="1">
                <a:off x="3226614" y="38099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6" name="Oval 7985"/>
              <p:cNvSpPr/>
              <p:nvPr/>
            </p:nvSpPr>
            <p:spPr>
              <a:xfrm rot="18623832" flipH="1">
                <a:off x="3226614" y="393935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7" name="Oval 7986"/>
              <p:cNvSpPr/>
              <p:nvPr/>
            </p:nvSpPr>
            <p:spPr>
              <a:xfrm rot="18623832" flipH="1">
                <a:off x="3226614" y="40040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8" name="Oval 7987"/>
              <p:cNvSpPr/>
              <p:nvPr/>
            </p:nvSpPr>
            <p:spPr>
              <a:xfrm rot="18623832" flipH="1">
                <a:off x="3575553" y="353583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89" name="Oval 7988"/>
              <p:cNvSpPr/>
              <p:nvPr/>
            </p:nvSpPr>
            <p:spPr>
              <a:xfrm rot="18623832" flipH="1">
                <a:off x="3575553" y="35866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0" name="Oval 7989"/>
              <p:cNvSpPr/>
              <p:nvPr/>
            </p:nvSpPr>
            <p:spPr>
              <a:xfrm rot="18623832" flipH="1">
                <a:off x="3575553" y="3630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1" name="Oval 7990"/>
              <p:cNvSpPr/>
              <p:nvPr/>
            </p:nvSpPr>
            <p:spPr>
              <a:xfrm rot="18623832" flipH="1">
                <a:off x="3575553" y="36798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2" name="Oval 7991"/>
              <p:cNvSpPr/>
              <p:nvPr/>
            </p:nvSpPr>
            <p:spPr>
              <a:xfrm rot="18623832" flipH="1">
                <a:off x="3575553" y="3727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3" name="Oval 7992"/>
              <p:cNvSpPr/>
              <p:nvPr/>
            </p:nvSpPr>
            <p:spPr>
              <a:xfrm rot="18623832" flipH="1">
                <a:off x="3575553" y="37752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4" name="Oval 7993"/>
              <p:cNvSpPr/>
              <p:nvPr/>
            </p:nvSpPr>
            <p:spPr>
              <a:xfrm rot="18623832" flipH="1">
                <a:off x="3575553" y="38312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5" name="Oval 7994"/>
              <p:cNvSpPr/>
              <p:nvPr/>
            </p:nvSpPr>
            <p:spPr>
              <a:xfrm rot="18623832" flipH="1">
                <a:off x="3226614" y="38746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6" name="Oval 7995"/>
              <p:cNvSpPr/>
              <p:nvPr/>
            </p:nvSpPr>
            <p:spPr>
              <a:xfrm rot="18623832" flipH="1">
                <a:off x="3223863" y="41172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7" name="Oval 7996"/>
              <p:cNvSpPr/>
              <p:nvPr/>
            </p:nvSpPr>
            <p:spPr>
              <a:xfrm rot="18623832" flipH="1">
                <a:off x="3223862" y="4163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8" name="Oval 7997"/>
              <p:cNvSpPr/>
              <p:nvPr/>
            </p:nvSpPr>
            <p:spPr>
              <a:xfrm rot="18623832" flipH="1">
                <a:off x="3223862" y="42096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7999" name="Oval 7998"/>
              <p:cNvSpPr/>
              <p:nvPr/>
            </p:nvSpPr>
            <p:spPr>
              <a:xfrm rot="18623832" flipH="1">
                <a:off x="3256085" y="42338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0" name="Oval 7999"/>
              <p:cNvSpPr/>
              <p:nvPr/>
            </p:nvSpPr>
            <p:spPr>
              <a:xfrm rot="18623832" flipH="1">
                <a:off x="3299601" y="4211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1" name="Oval 8000"/>
              <p:cNvSpPr/>
              <p:nvPr/>
            </p:nvSpPr>
            <p:spPr>
              <a:xfrm rot="18623832" flipH="1">
                <a:off x="3339981" y="41854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2" name="Oval 8001"/>
              <p:cNvSpPr/>
              <p:nvPr/>
            </p:nvSpPr>
            <p:spPr>
              <a:xfrm rot="18623832" flipH="1">
                <a:off x="3387746" y="415345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3" name="Oval 8002"/>
              <p:cNvSpPr/>
              <p:nvPr/>
            </p:nvSpPr>
            <p:spPr>
              <a:xfrm rot="18623832" flipH="1">
                <a:off x="3433153" y="41248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4" name="Oval 8003"/>
              <p:cNvSpPr/>
              <p:nvPr/>
            </p:nvSpPr>
            <p:spPr>
              <a:xfrm rot="18623832" flipH="1">
                <a:off x="3583940" y="3983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5" name="Oval 8004"/>
              <p:cNvSpPr/>
              <p:nvPr/>
            </p:nvSpPr>
            <p:spPr>
              <a:xfrm rot="18623832" flipH="1">
                <a:off x="3583940" y="39276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6" name="Oval 8005"/>
              <p:cNvSpPr/>
              <p:nvPr/>
            </p:nvSpPr>
            <p:spPr>
              <a:xfrm rot="18623832" flipH="1">
                <a:off x="3223862" y="42623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7" name="Oval 8006"/>
              <p:cNvSpPr/>
              <p:nvPr/>
            </p:nvSpPr>
            <p:spPr>
              <a:xfrm rot="18623832" flipH="1">
                <a:off x="3579865" y="4020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8" name="Oval 8007"/>
              <p:cNvSpPr/>
              <p:nvPr/>
            </p:nvSpPr>
            <p:spPr>
              <a:xfrm rot="18623832" flipH="1">
                <a:off x="3530244" y="40598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09" name="Oval 8008"/>
              <p:cNvSpPr/>
              <p:nvPr/>
            </p:nvSpPr>
            <p:spPr>
              <a:xfrm rot="18623832" flipH="1">
                <a:off x="3484418" y="40931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0" name="Oval 8009"/>
              <p:cNvSpPr/>
              <p:nvPr/>
            </p:nvSpPr>
            <p:spPr>
              <a:xfrm rot="18623832" flipH="1">
                <a:off x="3583940" y="38722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1" name="Oval 8010"/>
              <p:cNvSpPr/>
              <p:nvPr/>
            </p:nvSpPr>
            <p:spPr>
              <a:xfrm rot="18623832" flipH="1">
                <a:off x="3223213" y="40937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2" name="Oval 8011"/>
              <p:cNvSpPr/>
              <p:nvPr/>
            </p:nvSpPr>
            <p:spPr>
              <a:xfrm rot="18623832" flipH="1">
                <a:off x="3259927" y="40615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3" name="Oval 8012"/>
              <p:cNvSpPr/>
              <p:nvPr/>
            </p:nvSpPr>
            <p:spPr>
              <a:xfrm rot="18623832" flipH="1">
                <a:off x="3312453" y="40342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4" name="Oval 8013"/>
              <p:cNvSpPr/>
              <p:nvPr/>
            </p:nvSpPr>
            <p:spPr>
              <a:xfrm rot="18623832" flipH="1">
                <a:off x="3359395" y="40011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5" name="Oval 8014"/>
              <p:cNvSpPr/>
              <p:nvPr/>
            </p:nvSpPr>
            <p:spPr>
              <a:xfrm rot="18623832" flipH="1">
                <a:off x="3417097" y="39693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6" name="Oval 8015"/>
              <p:cNvSpPr/>
              <p:nvPr/>
            </p:nvSpPr>
            <p:spPr>
              <a:xfrm rot="18623832" flipH="1">
                <a:off x="3464752" y="39345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7" name="Oval 8016"/>
              <p:cNvSpPr/>
              <p:nvPr/>
            </p:nvSpPr>
            <p:spPr>
              <a:xfrm rot="18623832" flipH="1">
                <a:off x="3496749" y="39025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8" name="Oval 8017"/>
              <p:cNvSpPr/>
              <p:nvPr/>
            </p:nvSpPr>
            <p:spPr>
              <a:xfrm rot="18623832" flipH="1">
                <a:off x="3534817" y="38678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19" name="Oval 8018"/>
              <p:cNvSpPr/>
              <p:nvPr/>
            </p:nvSpPr>
            <p:spPr>
              <a:xfrm rot="18623832" flipH="1">
                <a:off x="3569405" y="38234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0" name="Oval 8019"/>
              <p:cNvSpPr/>
              <p:nvPr/>
            </p:nvSpPr>
            <p:spPr>
              <a:xfrm rot="18623832" flipH="1">
                <a:off x="3575553" y="41265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1" name="Oval 8020"/>
              <p:cNvSpPr/>
              <p:nvPr/>
            </p:nvSpPr>
            <p:spPr>
              <a:xfrm rot="18623832" flipH="1">
                <a:off x="3575553" y="41773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2" name="Oval 8021"/>
              <p:cNvSpPr/>
              <p:nvPr/>
            </p:nvSpPr>
            <p:spPr>
              <a:xfrm rot="18623832" flipH="1">
                <a:off x="3575553" y="42214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3" name="Oval 8022"/>
              <p:cNvSpPr/>
              <p:nvPr/>
            </p:nvSpPr>
            <p:spPr>
              <a:xfrm rot="18623832" flipH="1">
                <a:off x="3575553" y="427058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4" name="Oval 8023"/>
              <p:cNvSpPr/>
              <p:nvPr/>
            </p:nvSpPr>
            <p:spPr>
              <a:xfrm rot="18623832" flipH="1">
                <a:off x="3534199" y="429571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5" name="Oval 8024"/>
              <p:cNvSpPr/>
              <p:nvPr/>
            </p:nvSpPr>
            <p:spPr>
              <a:xfrm rot="18623832" flipH="1">
                <a:off x="3488534" y="43028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6" name="Oval 8025"/>
              <p:cNvSpPr/>
              <p:nvPr/>
            </p:nvSpPr>
            <p:spPr>
              <a:xfrm rot="18623832" flipH="1">
                <a:off x="3432068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7" name="Oval 8026"/>
              <p:cNvSpPr/>
              <p:nvPr/>
            </p:nvSpPr>
            <p:spPr>
              <a:xfrm rot="18623832" flipH="1">
                <a:off x="3380831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8" name="Oval 8027"/>
              <p:cNvSpPr/>
              <p:nvPr/>
            </p:nvSpPr>
            <p:spPr>
              <a:xfrm rot="18623832" flipH="1">
                <a:off x="3320534" y="43212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029" name="Oval 8028"/>
              <p:cNvSpPr/>
              <p:nvPr/>
            </p:nvSpPr>
            <p:spPr>
              <a:xfrm rot="18623832" flipH="1">
                <a:off x="3247524" y="43180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133" name="Reindeer1"/>
          <p:cNvGrpSpPr/>
          <p:nvPr/>
        </p:nvGrpSpPr>
        <p:grpSpPr>
          <a:xfrm rot="351208">
            <a:off x="5119563" y="484564"/>
            <a:ext cx="3594331" cy="2797374"/>
            <a:chOff x="1270160" y="1473898"/>
            <a:chExt cx="3594331" cy="2797374"/>
          </a:xfrm>
        </p:grpSpPr>
        <p:sp>
          <p:nvSpPr>
            <p:cNvPr id="3136" name="Oval 3135"/>
            <p:cNvSpPr/>
            <p:nvPr/>
          </p:nvSpPr>
          <p:spPr>
            <a:xfrm rot="18623832" flipH="1">
              <a:off x="2413254" y="299981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37" name="Oval 3136"/>
            <p:cNvSpPr/>
            <p:nvPr/>
          </p:nvSpPr>
          <p:spPr>
            <a:xfrm rot="18623832" flipH="1">
              <a:off x="2445478" y="302788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38" name="Oval 3137"/>
            <p:cNvSpPr/>
            <p:nvPr/>
          </p:nvSpPr>
          <p:spPr>
            <a:xfrm rot="18623832" flipH="1">
              <a:off x="2509927" y="303478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39" name="Oval 3138"/>
            <p:cNvSpPr/>
            <p:nvPr/>
          </p:nvSpPr>
          <p:spPr>
            <a:xfrm rot="18623832" flipH="1">
              <a:off x="2574377" y="30353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0" name="Oval 3139"/>
            <p:cNvSpPr/>
            <p:nvPr/>
          </p:nvSpPr>
          <p:spPr>
            <a:xfrm rot="18623832" flipH="1">
              <a:off x="2654810" y="30601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1" name="Oval 3140"/>
            <p:cNvSpPr/>
            <p:nvPr/>
          </p:nvSpPr>
          <p:spPr>
            <a:xfrm rot="18623832" flipH="1">
              <a:off x="2719258" y="305125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2" name="Oval 3141"/>
            <p:cNvSpPr/>
            <p:nvPr/>
          </p:nvSpPr>
          <p:spPr>
            <a:xfrm rot="18623832" flipH="1">
              <a:off x="2793205" y="30320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3" name="Oval 3142"/>
            <p:cNvSpPr/>
            <p:nvPr/>
          </p:nvSpPr>
          <p:spPr>
            <a:xfrm rot="18623832" flipH="1">
              <a:off x="2857654" y="300256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4" name="Oval 3143"/>
            <p:cNvSpPr/>
            <p:nvPr/>
          </p:nvSpPr>
          <p:spPr>
            <a:xfrm rot="18623832" flipH="1">
              <a:off x="2922103" y="29675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5" name="Oval 3144"/>
            <p:cNvSpPr/>
            <p:nvPr/>
          </p:nvSpPr>
          <p:spPr>
            <a:xfrm rot="18623832" flipH="1">
              <a:off x="2990318" y="293536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6" name="Oval 3145"/>
            <p:cNvSpPr/>
            <p:nvPr/>
          </p:nvSpPr>
          <p:spPr>
            <a:xfrm rot="18623832" flipH="1">
              <a:off x="3030051" y="29009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7" name="Oval 3146"/>
            <p:cNvSpPr/>
            <p:nvPr/>
          </p:nvSpPr>
          <p:spPr>
            <a:xfrm rot="18623832" flipH="1">
              <a:off x="3090943" y="288012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8" name="Oval 3147"/>
            <p:cNvSpPr/>
            <p:nvPr/>
          </p:nvSpPr>
          <p:spPr>
            <a:xfrm rot="18623832" flipH="1">
              <a:off x="3149803" y="28719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49" name="Oval 3148"/>
            <p:cNvSpPr/>
            <p:nvPr/>
          </p:nvSpPr>
          <p:spPr>
            <a:xfrm rot="18623832" flipH="1">
              <a:off x="3220382" y="28719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0" name="Oval 3149"/>
            <p:cNvSpPr/>
            <p:nvPr/>
          </p:nvSpPr>
          <p:spPr>
            <a:xfrm rot="18623832" flipH="1">
              <a:off x="3279207" y="28502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1" name="Oval 3150"/>
            <p:cNvSpPr/>
            <p:nvPr/>
          </p:nvSpPr>
          <p:spPr>
            <a:xfrm rot="18623832" flipH="1">
              <a:off x="3311497" y="281226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2" name="Oval 3151"/>
            <p:cNvSpPr/>
            <p:nvPr/>
          </p:nvSpPr>
          <p:spPr>
            <a:xfrm rot="18623832" flipH="1">
              <a:off x="3363851" y="27800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3" name="Oval 3152"/>
            <p:cNvSpPr/>
            <p:nvPr/>
          </p:nvSpPr>
          <p:spPr>
            <a:xfrm rot="18623832" flipH="1">
              <a:off x="3391883" y="274781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4" name="Oval 3153"/>
            <p:cNvSpPr/>
            <p:nvPr/>
          </p:nvSpPr>
          <p:spPr>
            <a:xfrm rot="18623832" flipH="1">
              <a:off x="3424107" y="271344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5" name="Oval 3154"/>
            <p:cNvSpPr/>
            <p:nvPr/>
          </p:nvSpPr>
          <p:spPr>
            <a:xfrm rot="18623832" flipH="1">
              <a:off x="3456331" y="271344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6" name="Oval 3155"/>
            <p:cNvSpPr/>
            <p:nvPr/>
          </p:nvSpPr>
          <p:spPr>
            <a:xfrm rot="18623832" flipH="1">
              <a:off x="3456332" y="27778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7" name="Oval 3156"/>
            <p:cNvSpPr/>
            <p:nvPr/>
          </p:nvSpPr>
          <p:spPr>
            <a:xfrm rot="18623832" flipH="1">
              <a:off x="3479478" y="283654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8" name="Oval 3157"/>
            <p:cNvSpPr/>
            <p:nvPr/>
          </p:nvSpPr>
          <p:spPr>
            <a:xfrm rot="18623832" flipH="1">
              <a:off x="3456332" y="286877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59" name="Oval 3158"/>
            <p:cNvSpPr/>
            <p:nvPr/>
          </p:nvSpPr>
          <p:spPr>
            <a:xfrm rot="18623832" flipH="1">
              <a:off x="3428299" y="29189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0" name="Oval 3159"/>
            <p:cNvSpPr/>
            <p:nvPr/>
          </p:nvSpPr>
          <p:spPr>
            <a:xfrm rot="18623832" flipH="1">
              <a:off x="3375946" y="29634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1" name="Oval 3160"/>
            <p:cNvSpPr/>
            <p:nvPr/>
          </p:nvSpPr>
          <p:spPr>
            <a:xfrm rot="18623832" flipH="1">
              <a:off x="3415030" y="298680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2" name="Oval 3161"/>
            <p:cNvSpPr/>
            <p:nvPr/>
          </p:nvSpPr>
          <p:spPr>
            <a:xfrm rot="18623832" flipH="1">
              <a:off x="3450403" y="300311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3" name="Oval 3162"/>
            <p:cNvSpPr/>
            <p:nvPr/>
          </p:nvSpPr>
          <p:spPr>
            <a:xfrm rot="18623832" flipH="1">
              <a:off x="3494213" y="304928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4" name="Oval 3163"/>
            <p:cNvSpPr/>
            <p:nvPr/>
          </p:nvSpPr>
          <p:spPr>
            <a:xfrm rot="18623832" flipH="1">
              <a:off x="3532516" y="31048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5" name="Oval 3164"/>
            <p:cNvSpPr/>
            <p:nvPr/>
          </p:nvSpPr>
          <p:spPr>
            <a:xfrm rot="18623832" flipH="1">
              <a:off x="3558661" y="31728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6" name="Oval 3165"/>
            <p:cNvSpPr/>
            <p:nvPr/>
          </p:nvSpPr>
          <p:spPr>
            <a:xfrm rot="18623832" flipH="1">
              <a:off x="3596964" y="324535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7" name="Oval 3166"/>
            <p:cNvSpPr/>
            <p:nvPr/>
          </p:nvSpPr>
          <p:spPr>
            <a:xfrm rot="18623832" flipH="1">
              <a:off x="3608141" y="331411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8" name="Oval 3167"/>
            <p:cNvSpPr/>
            <p:nvPr/>
          </p:nvSpPr>
          <p:spPr>
            <a:xfrm rot="18623832" flipH="1">
              <a:off x="3645514" y="33690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69" name="Oval 3168"/>
            <p:cNvSpPr/>
            <p:nvPr/>
          </p:nvSpPr>
          <p:spPr>
            <a:xfrm rot="18623832" flipH="1">
              <a:off x="3677927" y="34013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0" name="Oval 3169"/>
            <p:cNvSpPr/>
            <p:nvPr/>
          </p:nvSpPr>
          <p:spPr>
            <a:xfrm rot="18623832" flipH="1">
              <a:off x="3736878" y="34335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1" name="Oval 3170"/>
            <p:cNvSpPr/>
            <p:nvPr/>
          </p:nvSpPr>
          <p:spPr>
            <a:xfrm rot="18623832" flipH="1">
              <a:off x="3817310" y="34657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2" name="Oval 3171"/>
            <p:cNvSpPr/>
            <p:nvPr/>
          </p:nvSpPr>
          <p:spPr>
            <a:xfrm rot="18623832" flipH="1">
              <a:off x="3881759" y="34657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3" name="Oval 3172"/>
            <p:cNvSpPr/>
            <p:nvPr/>
          </p:nvSpPr>
          <p:spPr>
            <a:xfrm rot="18623832" flipH="1">
              <a:off x="3946207" y="34703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4" name="Oval 3173"/>
            <p:cNvSpPr/>
            <p:nvPr/>
          </p:nvSpPr>
          <p:spPr>
            <a:xfrm rot="18623832" flipH="1">
              <a:off x="3991445" y="346398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5" name="Oval 3174"/>
            <p:cNvSpPr/>
            <p:nvPr/>
          </p:nvSpPr>
          <p:spPr>
            <a:xfrm rot="18623832" flipH="1">
              <a:off x="4023669" y="35096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6" name="Oval 3175"/>
            <p:cNvSpPr/>
            <p:nvPr/>
          </p:nvSpPr>
          <p:spPr>
            <a:xfrm rot="18623832" flipH="1">
              <a:off x="4055892" y="35716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7" name="Oval 3176"/>
            <p:cNvSpPr/>
            <p:nvPr/>
          </p:nvSpPr>
          <p:spPr>
            <a:xfrm rot="18623832" flipH="1">
              <a:off x="4118161" y="36039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8" name="Oval 3177"/>
            <p:cNvSpPr/>
            <p:nvPr/>
          </p:nvSpPr>
          <p:spPr>
            <a:xfrm rot="18623832" flipH="1">
              <a:off x="4150385" y="363612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79" name="Oval 3178"/>
            <p:cNvSpPr/>
            <p:nvPr/>
          </p:nvSpPr>
          <p:spPr>
            <a:xfrm rot="18623832" flipH="1">
              <a:off x="4214834" y="36683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0" name="Oval 3179"/>
            <p:cNvSpPr/>
            <p:nvPr/>
          </p:nvSpPr>
          <p:spPr>
            <a:xfrm rot="18623832" flipH="1">
              <a:off x="4279283" y="372620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1" name="Oval 3180"/>
            <p:cNvSpPr/>
            <p:nvPr/>
          </p:nvSpPr>
          <p:spPr>
            <a:xfrm rot="18623832" flipH="1">
              <a:off x="4343731" y="375674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2" name="Oval 3181"/>
            <p:cNvSpPr/>
            <p:nvPr/>
          </p:nvSpPr>
          <p:spPr>
            <a:xfrm rot="18623832" flipH="1">
              <a:off x="4410203" y="379064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3" name="Oval 3182"/>
            <p:cNvSpPr/>
            <p:nvPr/>
          </p:nvSpPr>
          <p:spPr>
            <a:xfrm rot="18623832" flipH="1">
              <a:off x="4474651" y="38228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4" name="Oval 3183"/>
            <p:cNvSpPr/>
            <p:nvPr/>
          </p:nvSpPr>
          <p:spPr>
            <a:xfrm rot="18623832" flipH="1">
              <a:off x="4539099" y="385509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5" name="Oval 3184"/>
            <p:cNvSpPr/>
            <p:nvPr/>
          </p:nvSpPr>
          <p:spPr>
            <a:xfrm rot="18623832" flipH="1">
              <a:off x="4604088" y="388732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6" name="Oval 3185"/>
            <p:cNvSpPr/>
            <p:nvPr/>
          </p:nvSpPr>
          <p:spPr>
            <a:xfrm rot="18623832" flipH="1">
              <a:off x="4668537" y="38943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7" name="Oval 3186"/>
            <p:cNvSpPr/>
            <p:nvPr/>
          </p:nvSpPr>
          <p:spPr>
            <a:xfrm rot="18623832" flipH="1">
              <a:off x="4732986" y="38929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8" name="Oval 3187"/>
            <p:cNvSpPr/>
            <p:nvPr/>
          </p:nvSpPr>
          <p:spPr>
            <a:xfrm rot="18623832" flipH="1">
              <a:off x="4754322" y="38901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89" name="Oval 3188"/>
            <p:cNvSpPr/>
            <p:nvPr/>
          </p:nvSpPr>
          <p:spPr>
            <a:xfrm rot="18623832" flipH="1">
              <a:off x="4797435" y="392941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0" name="Oval 3189"/>
            <p:cNvSpPr/>
            <p:nvPr/>
          </p:nvSpPr>
          <p:spPr>
            <a:xfrm rot="18623832" flipH="1">
              <a:off x="4818771" y="399385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1" name="Oval 3190"/>
            <p:cNvSpPr/>
            <p:nvPr/>
          </p:nvSpPr>
          <p:spPr>
            <a:xfrm rot="18623832" flipH="1">
              <a:off x="4818771" y="405830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2" name="Oval 3191"/>
            <p:cNvSpPr/>
            <p:nvPr/>
          </p:nvSpPr>
          <p:spPr>
            <a:xfrm rot="18623832" flipH="1">
              <a:off x="4818772" y="40949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3" name="Oval 3192"/>
            <p:cNvSpPr/>
            <p:nvPr/>
          </p:nvSpPr>
          <p:spPr>
            <a:xfrm rot="18623832" flipH="1">
              <a:off x="4818771" y="41173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4" name="Oval 3193"/>
            <p:cNvSpPr/>
            <p:nvPr/>
          </p:nvSpPr>
          <p:spPr>
            <a:xfrm rot="18623832" flipH="1">
              <a:off x="4765209" y="412275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5" name="Oval 3194"/>
            <p:cNvSpPr/>
            <p:nvPr/>
          </p:nvSpPr>
          <p:spPr>
            <a:xfrm rot="18623832" flipH="1">
              <a:off x="4698508" y="411734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6" name="Oval 3195"/>
            <p:cNvSpPr/>
            <p:nvPr/>
          </p:nvSpPr>
          <p:spPr>
            <a:xfrm rot="18623832" flipH="1">
              <a:off x="4666284" y="409711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7" name="Oval 3196"/>
            <p:cNvSpPr/>
            <p:nvPr/>
          </p:nvSpPr>
          <p:spPr>
            <a:xfrm rot="18623832" flipH="1">
              <a:off x="4656088" y="406583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8" name="Oval 3197"/>
            <p:cNvSpPr/>
            <p:nvPr/>
          </p:nvSpPr>
          <p:spPr>
            <a:xfrm rot="18623832" flipH="1">
              <a:off x="4615786" y="408511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199" name="Oval 3198"/>
            <p:cNvSpPr/>
            <p:nvPr/>
          </p:nvSpPr>
          <p:spPr>
            <a:xfrm rot="18623832" flipH="1">
              <a:off x="4571322" y="407594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0" name="Oval 3199"/>
            <p:cNvSpPr/>
            <p:nvPr/>
          </p:nvSpPr>
          <p:spPr>
            <a:xfrm rot="18623832" flipH="1">
              <a:off x="4526939" y="40533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1" name="Oval 3200"/>
            <p:cNvSpPr/>
            <p:nvPr/>
          </p:nvSpPr>
          <p:spPr>
            <a:xfrm rot="18623832" flipH="1">
              <a:off x="4462490" y="403361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2" name="Oval 3201"/>
            <p:cNvSpPr/>
            <p:nvPr/>
          </p:nvSpPr>
          <p:spPr>
            <a:xfrm rot="18623832" flipH="1">
              <a:off x="4398041" y="40091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3" name="Oval 3202"/>
            <p:cNvSpPr/>
            <p:nvPr/>
          </p:nvSpPr>
          <p:spPr>
            <a:xfrm rot="18623832" flipH="1">
              <a:off x="4333592" y="39769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4" name="Oval 3203"/>
            <p:cNvSpPr/>
            <p:nvPr/>
          </p:nvSpPr>
          <p:spPr>
            <a:xfrm rot="18623832" flipH="1">
              <a:off x="4249528" y="39503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5" name="Oval 3204"/>
            <p:cNvSpPr/>
            <p:nvPr/>
          </p:nvSpPr>
          <p:spPr>
            <a:xfrm rot="18623832" flipH="1">
              <a:off x="4185080" y="393175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6" name="Oval 3205"/>
            <p:cNvSpPr/>
            <p:nvPr/>
          </p:nvSpPr>
          <p:spPr>
            <a:xfrm rot="18623832" flipH="1">
              <a:off x="4152857" y="388587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7" name="Oval 3206"/>
            <p:cNvSpPr/>
            <p:nvPr/>
          </p:nvSpPr>
          <p:spPr>
            <a:xfrm rot="18623832" flipH="1">
              <a:off x="4088408" y="38529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8" name="Oval 3207"/>
            <p:cNvSpPr/>
            <p:nvPr/>
          </p:nvSpPr>
          <p:spPr>
            <a:xfrm rot="18623832" flipH="1">
              <a:off x="4023959" y="382071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09" name="Oval 3208"/>
            <p:cNvSpPr/>
            <p:nvPr/>
          </p:nvSpPr>
          <p:spPr>
            <a:xfrm rot="18623832" flipH="1">
              <a:off x="3939608" y="376447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0" name="Oval 3209"/>
            <p:cNvSpPr/>
            <p:nvPr/>
          </p:nvSpPr>
          <p:spPr>
            <a:xfrm rot="18623832" flipH="1">
              <a:off x="3870771" y="37562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1" name="Oval 3210"/>
            <p:cNvSpPr/>
            <p:nvPr/>
          </p:nvSpPr>
          <p:spPr>
            <a:xfrm rot="18623832" flipH="1">
              <a:off x="3774414" y="375550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2" name="Oval 3211"/>
            <p:cNvSpPr/>
            <p:nvPr/>
          </p:nvSpPr>
          <p:spPr>
            <a:xfrm rot="18623832" flipH="1">
              <a:off x="3672590" y="37555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3" name="Oval 3212"/>
            <p:cNvSpPr/>
            <p:nvPr/>
          </p:nvSpPr>
          <p:spPr>
            <a:xfrm rot="18623832" flipH="1">
              <a:off x="3599099" y="37555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4" name="Oval 3213"/>
            <p:cNvSpPr/>
            <p:nvPr/>
          </p:nvSpPr>
          <p:spPr>
            <a:xfrm rot="18623832" flipH="1">
              <a:off x="3543926" y="375550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5" name="Oval 3214"/>
            <p:cNvSpPr/>
            <p:nvPr/>
          </p:nvSpPr>
          <p:spPr>
            <a:xfrm rot="18623832" flipH="1">
              <a:off x="3479478" y="375549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6" name="Oval 3215"/>
            <p:cNvSpPr/>
            <p:nvPr/>
          </p:nvSpPr>
          <p:spPr>
            <a:xfrm rot="18623832" flipH="1">
              <a:off x="3422804" y="375550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7" name="Oval 3216"/>
            <p:cNvSpPr/>
            <p:nvPr/>
          </p:nvSpPr>
          <p:spPr>
            <a:xfrm rot="18623832" flipH="1">
              <a:off x="3331627" y="37392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8" name="Oval 3217"/>
            <p:cNvSpPr/>
            <p:nvPr/>
          </p:nvSpPr>
          <p:spPr>
            <a:xfrm rot="18623832" flipH="1">
              <a:off x="3220383" y="372327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19" name="Oval 3218"/>
            <p:cNvSpPr/>
            <p:nvPr/>
          </p:nvSpPr>
          <p:spPr>
            <a:xfrm rot="18623832" flipH="1">
              <a:off x="3164583" y="369397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0" name="Oval 3219"/>
            <p:cNvSpPr/>
            <p:nvPr/>
          </p:nvSpPr>
          <p:spPr>
            <a:xfrm rot="18623832" flipH="1">
              <a:off x="3117579" y="36588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1" name="Oval 3220"/>
            <p:cNvSpPr/>
            <p:nvPr/>
          </p:nvSpPr>
          <p:spPr>
            <a:xfrm rot="18623832" flipH="1">
              <a:off x="3053131" y="36039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2" name="Oval 3221"/>
            <p:cNvSpPr/>
            <p:nvPr/>
          </p:nvSpPr>
          <p:spPr>
            <a:xfrm rot="18623832" flipH="1">
              <a:off x="2990625" y="357167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3" name="Oval 3222"/>
            <p:cNvSpPr/>
            <p:nvPr/>
          </p:nvSpPr>
          <p:spPr>
            <a:xfrm rot="18623832" flipH="1">
              <a:off x="2958093" y="350256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4" name="Oval 3223"/>
            <p:cNvSpPr/>
            <p:nvPr/>
          </p:nvSpPr>
          <p:spPr>
            <a:xfrm rot="18623832" flipH="1">
              <a:off x="2944736" y="342869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5" name="Oval 3224"/>
            <p:cNvSpPr/>
            <p:nvPr/>
          </p:nvSpPr>
          <p:spPr>
            <a:xfrm rot="18623832" flipH="1">
              <a:off x="2965603" y="363612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6" name="Oval 3225"/>
            <p:cNvSpPr/>
            <p:nvPr/>
          </p:nvSpPr>
          <p:spPr>
            <a:xfrm rot="18623832" flipH="1">
              <a:off x="2917597" y="36623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7" name="Oval 3226"/>
            <p:cNvSpPr/>
            <p:nvPr/>
          </p:nvSpPr>
          <p:spPr>
            <a:xfrm rot="18623832" flipH="1">
              <a:off x="2853148" y="370058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8" name="Oval 3227"/>
            <p:cNvSpPr/>
            <p:nvPr/>
          </p:nvSpPr>
          <p:spPr>
            <a:xfrm rot="18623832" flipH="1">
              <a:off x="2794507" y="37322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29" name="Oval 3228"/>
            <p:cNvSpPr/>
            <p:nvPr/>
          </p:nvSpPr>
          <p:spPr>
            <a:xfrm rot="18623832" flipH="1">
              <a:off x="2741538" y="375407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0" name="Oval 3229"/>
            <p:cNvSpPr/>
            <p:nvPr/>
          </p:nvSpPr>
          <p:spPr>
            <a:xfrm rot="18623832" flipH="1">
              <a:off x="2677090" y="377148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1" name="Oval 3230"/>
            <p:cNvSpPr/>
            <p:nvPr/>
          </p:nvSpPr>
          <p:spPr>
            <a:xfrm rot="18623832" flipH="1">
              <a:off x="2606601" y="379374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2" name="Oval 3231"/>
            <p:cNvSpPr/>
            <p:nvPr/>
          </p:nvSpPr>
          <p:spPr>
            <a:xfrm rot="18623832" flipH="1">
              <a:off x="2529539" y="379174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3" name="Oval 3232"/>
            <p:cNvSpPr/>
            <p:nvPr/>
          </p:nvSpPr>
          <p:spPr>
            <a:xfrm rot="18623832" flipH="1">
              <a:off x="2474720" y="379174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4" name="Oval 3233"/>
            <p:cNvSpPr/>
            <p:nvPr/>
          </p:nvSpPr>
          <p:spPr>
            <a:xfrm rot="18623832" flipH="1">
              <a:off x="2399993" y="378922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5" name="Oval 3234"/>
            <p:cNvSpPr/>
            <p:nvPr/>
          </p:nvSpPr>
          <p:spPr>
            <a:xfrm rot="18623832" flipH="1">
              <a:off x="2335544" y="377206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6" name="Oval 3235"/>
            <p:cNvSpPr/>
            <p:nvPr/>
          </p:nvSpPr>
          <p:spPr>
            <a:xfrm rot="18623832" flipH="1">
              <a:off x="2303320" y="375714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7" name="Oval 3236"/>
            <p:cNvSpPr/>
            <p:nvPr/>
          </p:nvSpPr>
          <p:spPr>
            <a:xfrm rot="18623832" flipH="1">
              <a:off x="2395809" y="354182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8" name="Oval 3237"/>
            <p:cNvSpPr/>
            <p:nvPr/>
          </p:nvSpPr>
          <p:spPr>
            <a:xfrm rot="18623832" flipH="1">
              <a:off x="2369205" y="360226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39" name="Oval 3238"/>
            <p:cNvSpPr/>
            <p:nvPr/>
          </p:nvSpPr>
          <p:spPr>
            <a:xfrm rot="18623832" flipH="1">
              <a:off x="2330206" y="366339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0" name="Oval 3239"/>
            <p:cNvSpPr/>
            <p:nvPr/>
          </p:nvSpPr>
          <p:spPr>
            <a:xfrm rot="18623832" flipH="1">
              <a:off x="2276778" y="370761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1" name="Oval 3240"/>
            <p:cNvSpPr/>
            <p:nvPr/>
          </p:nvSpPr>
          <p:spPr>
            <a:xfrm rot="18623832" flipH="1">
              <a:off x="2212330" y="374382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2" name="Oval 3241"/>
            <p:cNvSpPr/>
            <p:nvPr/>
          </p:nvSpPr>
          <p:spPr>
            <a:xfrm rot="18623832" flipH="1">
              <a:off x="2123430" y="37623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3" name="Oval 3242"/>
            <p:cNvSpPr/>
            <p:nvPr/>
          </p:nvSpPr>
          <p:spPr>
            <a:xfrm rot="18623832" flipH="1">
              <a:off x="2035002" y="37563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4" name="Oval 3243"/>
            <p:cNvSpPr/>
            <p:nvPr/>
          </p:nvSpPr>
          <p:spPr>
            <a:xfrm rot="18623832" flipH="1">
              <a:off x="1970555" y="373572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5" name="Oval 3244"/>
            <p:cNvSpPr/>
            <p:nvPr/>
          </p:nvSpPr>
          <p:spPr>
            <a:xfrm rot="18623832" flipH="1">
              <a:off x="1906106" y="372507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6" name="Oval 3245"/>
            <p:cNvSpPr/>
            <p:nvPr/>
          </p:nvSpPr>
          <p:spPr>
            <a:xfrm rot="18623832" flipH="1">
              <a:off x="1841656" y="370383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7" name="Oval 3246"/>
            <p:cNvSpPr/>
            <p:nvPr/>
          </p:nvSpPr>
          <p:spPr>
            <a:xfrm rot="18623832" flipH="1">
              <a:off x="1759106" y="367937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8" name="Oval 3247"/>
            <p:cNvSpPr/>
            <p:nvPr/>
          </p:nvSpPr>
          <p:spPr>
            <a:xfrm rot="18623832" flipH="1">
              <a:off x="1694658" y="36328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49" name="Oval 3248"/>
            <p:cNvSpPr/>
            <p:nvPr/>
          </p:nvSpPr>
          <p:spPr>
            <a:xfrm rot="18623832" flipH="1">
              <a:off x="1612108" y="360799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0" name="Oval 3249"/>
            <p:cNvSpPr/>
            <p:nvPr/>
          </p:nvSpPr>
          <p:spPr>
            <a:xfrm rot="18623832" flipH="1">
              <a:off x="1547659" y="36079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1" name="Oval 3250"/>
            <p:cNvSpPr/>
            <p:nvPr/>
          </p:nvSpPr>
          <p:spPr>
            <a:xfrm rot="18623832" flipH="1">
              <a:off x="1579883" y="36700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2" name="Oval 3251"/>
            <p:cNvSpPr/>
            <p:nvPr/>
          </p:nvSpPr>
          <p:spPr>
            <a:xfrm rot="18623832" flipH="1">
              <a:off x="1630210" y="372729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3" name="Oval 3252"/>
            <p:cNvSpPr/>
            <p:nvPr/>
          </p:nvSpPr>
          <p:spPr>
            <a:xfrm rot="18623832" flipH="1">
              <a:off x="1676557" y="378881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4" name="Oval 3253"/>
            <p:cNvSpPr/>
            <p:nvPr/>
          </p:nvSpPr>
          <p:spPr>
            <a:xfrm rot="18623832" flipH="1">
              <a:off x="1726881" y="38319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5" name="Oval 3254"/>
            <p:cNvSpPr/>
            <p:nvPr/>
          </p:nvSpPr>
          <p:spPr>
            <a:xfrm rot="18623832" flipH="1">
              <a:off x="1782815" y="386762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6" name="Oval 3255"/>
            <p:cNvSpPr/>
            <p:nvPr/>
          </p:nvSpPr>
          <p:spPr>
            <a:xfrm rot="18623832" flipH="1">
              <a:off x="1846049" y="391113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7" name="Oval 3256"/>
            <p:cNvSpPr/>
            <p:nvPr/>
          </p:nvSpPr>
          <p:spPr>
            <a:xfrm rot="18623832" flipH="1">
              <a:off x="1948643" y="395792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8" name="Oval 3257"/>
            <p:cNvSpPr/>
            <p:nvPr/>
          </p:nvSpPr>
          <p:spPr>
            <a:xfrm rot="18623832" flipH="1">
              <a:off x="2035002" y="398275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59" name="Oval 3258"/>
            <p:cNvSpPr/>
            <p:nvPr/>
          </p:nvSpPr>
          <p:spPr>
            <a:xfrm rot="18623832" flipH="1">
              <a:off x="2091206" y="39691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0" name="Oval 3259"/>
            <p:cNvSpPr/>
            <p:nvPr/>
          </p:nvSpPr>
          <p:spPr>
            <a:xfrm rot="18623832" flipH="1">
              <a:off x="2096848" y="403054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1" name="Oval 3260"/>
            <p:cNvSpPr/>
            <p:nvPr/>
          </p:nvSpPr>
          <p:spPr>
            <a:xfrm rot="18623832" flipH="1">
              <a:off x="2099451" y="409805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2" name="Oval 3261"/>
            <p:cNvSpPr/>
            <p:nvPr/>
          </p:nvSpPr>
          <p:spPr>
            <a:xfrm rot="18623832" flipH="1">
              <a:off x="2088384" y="416156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3" name="Oval 3262"/>
            <p:cNvSpPr/>
            <p:nvPr/>
          </p:nvSpPr>
          <p:spPr>
            <a:xfrm rot="18623832" flipH="1">
              <a:off x="2067229" y="422555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4" name="Oval 3263"/>
            <p:cNvSpPr/>
            <p:nvPr/>
          </p:nvSpPr>
          <p:spPr>
            <a:xfrm rot="18623832" flipH="1">
              <a:off x="2013092" y="419378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5" name="Oval 3264"/>
            <p:cNvSpPr/>
            <p:nvPr/>
          </p:nvSpPr>
          <p:spPr>
            <a:xfrm rot="18623832" flipH="1">
              <a:off x="1954979" y="415944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6" name="Oval 3265"/>
            <p:cNvSpPr/>
            <p:nvPr/>
          </p:nvSpPr>
          <p:spPr>
            <a:xfrm rot="18623832" flipH="1">
              <a:off x="1938330" y="413028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7" name="Oval 3266"/>
            <p:cNvSpPr/>
            <p:nvPr/>
          </p:nvSpPr>
          <p:spPr>
            <a:xfrm rot="18623832" flipH="1">
              <a:off x="1890928" y="40992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8" name="Oval 3267"/>
            <p:cNvSpPr/>
            <p:nvPr/>
          </p:nvSpPr>
          <p:spPr>
            <a:xfrm rot="18623832" flipH="1">
              <a:off x="1809432" y="40677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69" name="Oval 3268"/>
            <p:cNvSpPr/>
            <p:nvPr/>
          </p:nvSpPr>
          <p:spPr>
            <a:xfrm rot="18623832" flipH="1">
              <a:off x="1750591" y="40211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0" name="Oval 3269"/>
            <p:cNvSpPr/>
            <p:nvPr/>
          </p:nvSpPr>
          <p:spPr>
            <a:xfrm rot="18623832" flipH="1">
              <a:off x="1686142" y="397826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1" name="Oval 3270"/>
            <p:cNvSpPr/>
            <p:nvPr/>
          </p:nvSpPr>
          <p:spPr>
            <a:xfrm rot="18623832" flipH="1">
              <a:off x="1634175" y="392941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2" name="Oval 3271"/>
            <p:cNvSpPr/>
            <p:nvPr/>
          </p:nvSpPr>
          <p:spPr>
            <a:xfrm rot="18623832" flipH="1">
              <a:off x="1594385" y="388515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3" name="Oval 3272"/>
            <p:cNvSpPr/>
            <p:nvPr/>
          </p:nvSpPr>
          <p:spPr>
            <a:xfrm rot="18623832" flipH="1">
              <a:off x="1547660" y="384596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4" name="Oval 3273"/>
            <p:cNvSpPr/>
            <p:nvPr/>
          </p:nvSpPr>
          <p:spPr>
            <a:xfrm rot="18623832" flipH="1">
              <a:off x="1497979" y="379374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5" name="Oval 3274"/>
            <p:cNvSpPr/>
            <p:nvPr/>
          </p:nvSpPr>
          <p:spPr>
            <a:xfrm rot="18623832" flipH="1">
              <a:off x="1433531" y="37438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6" name="Oval 3275"/>
            <p:cNvSpPr/>
            <p:nvPr/>
          </p:nvSpPr>
          <p:spPr>
            <a:xfrm rot="18623832" flipH="1">
              <a:off x="1369083" y="369507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7" name="Oval 3276"/>
            <p:cNvSpPr/>
            <p:nvPr/>
          </p:nvSpPr>
          <p:spPr>
            <a:xfrm rot="18623832" flipH="1">
              <a:off x="1304634" y="364317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8" name="Oval 3277"/>
            <p:cNvSpPr/>
            <p:nvPr/>
          </p:nvSpPr>
          <p:spPr>
            <a:xfrm rot="18623832" flipH="1">
              <a:off x="1276986" y="35919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79" name="Oval 3278"/>
            <p:cNvSpPr/>
            <p:nvPr/>
          </p:nvSpPr>
          <p:spPr>
            <a:xfrm rot="18623832" flipH="1">
              <a:off x="1270160" y="35096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0" name="Oval 3279"/>
            <p:cNvSpPr/>
            <p:nvPr/>
          </p:nvSpPr>
          <p:spPr>
            <a:xfrm rot="18623832" flipH="1">
              <a:off x="1283073" y="34451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1" name="Oval 3280"/>
            <p:cNvSpPr/>
            <p:nvPr/>
          </p:nvSpPr>
          <p:spPr>
            <a:xfrm rot="18623832" flipH="1">
              <a:off x="1334558" y="34013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2" name="Oval 3281"/>
            <p:cNvSpPr/>
            <p:nvPr/>
          </p:nvSpPr>
          <p:spPr>
            <a:xfrm rot="18623832" flipH="1">
              <a:off x="1371646" y="336636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3" name="Oval 3282"/>
            <p:cNvSpPr/>
            <p:nvPr/>
          </p:nvSpPr>
          <p:spPr>
            <a:xfrm rot="18623832" flipH="1">
              <a:off x="1436094" y="336908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4" name="Oval 3283"/>
            <p:cNvSpPr/>
            <p:nvPr/>
          </p:nvSpPr>
          <p:spPr>
            <a:xfrm rot="18623832" flipH="1">
              <a:off x="1500542" y="33610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5" name="Oval 3284"/>
            <p:cNvSpPr/>
            <p:nvPr/>
          </p:nvSpPr>
          <p:spPr>
            <a:xfrm rot="18623832" flipH="1">
              <a:off x="1579882" y="33467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6" name="Oval 3285"/>
            <p:cNvSpPr/>
            <p:nvPr/>
          </p:nvSpPr>
          <p:spPr>
            <a:xfrm rot="18623832" flipH="1">
              <a:off x="1650792" y="33467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7" name="Oval 3286"/>
            <p:cNvSpPr/>
            <p:nvPr/>
          </p:nvSpPr>
          <p:spPr>
            <a:xfrm rot="18623832" flipH="1">
              <a:off x="1723025" y="33403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8" name="Oval 3287"/>
            <p:cNvSpPr/>
            <p:nvPr/>
          </p:nvSpPr>
          <p:spPr>
            <a:xfrm rot="18623832" flipH="1">
              <a:off x="1787474" y="334678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89" name="Oval 3288"/>
            <p:cNvSpPr/>
            <p:nvPr/>
          </p:nvSpPr>
          <p:spPr>
            <a:xfrm rot="18623832" flipH="1">
              <a:off x="1865144" y="33706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0" name="Oval 3289"/>
            <p:cNvSpPr/>
            <p:nvPr/>
          </p:nvSpPr>
          <p:spPr>
            <a:xfrm rot="18623832" flipH="1">
              <a:off x="1929592" y="33817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1" name="Oval 3290"/>
            <p:cNvSpPr/>
            <p:nvPr/>
          </p:nvSpPr>
          <p:spPr>
            <a:xfrm rot="18623832" flipH="1">
              <a:off x="1980867" y="339536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2" name="Oval 3291"/>
            <p:cNvSpPr/>
            <p:nvPr/>
          </p:nvSpPr>
          <p:spPr>
            <a:xfrm rot="18623832" flipH="1">
              <a:off x="2036636" y="34139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3" name="Oval 3292"/>
            <p:cNvSpPr/>
            <p:nvPr/>
          </p:nvSpPr>
          <p:spPr>
            <a:xfrm rot="18623832" flipH="1">
              <a:off x="2088385" y="343511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4" name="Oval 3293"/>
            <p:cNvSpPr/>
            <p:nvPr/>
          </p:nvSpPr>
          <p:spPr>
            <a:xfrm rot="18623832" flipH="1">
              <a:off x="1847263" y="33173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5" name="Oval 3294"/>
            <p:cNvSpPr/>
            <p:nvPr/>
          </p:nvSpPr>
          <p:spPr>
            <a:xfrm rot="18623832" flipH="1">
              <a:off x="1832919" y="325598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6" name="Oval 3295"/>
            <p:cNvSpPr/>
            <p:nvPr/>
          </p:nvSpPr>
          <p:spPr>
            <a:xfrm rot="18623832" flipH="1">
              <a:off x="1851923" y="302581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7" name="Oval 3296"/>
            <p:cNvSpPr/>
            <p:nvPr/>
          </p:nvSpPr>
          <p:spPr>
            <a:xfrm rot="18623832" flipH="1">
              <a:off x="1879487" y="296199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8" name="Oval 3297"/>
            <p:cNvSpPr/>
            <p:nvPr/>
          </p:nvSpPr>
          <p:spPr>
            <a:xfrm rot="18623832" flipH="1">
              <a:off x="1929592" y="288497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299" name="Oval 3298"/>
            <p:cNvSpPr/>
            <p:nvPr/>
          </p:nvSpPr>
          <p:spPr>
            <a:xfrm rot="18623832" flipH="1">
              <a:off x="1970484" y="282053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0" name="Oval 3299"/>
            <p:cNvSpPr/>
            <p:nvPr/>
          </p:nvSpPr>
          <p:spPr>
            <a:xfrm rot="18623832" flipH="1">
              <a:off x="2029037" y="274566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1" name="Oval 3300"/>
            <p:cNvSpPr/>
            <p:nvPr/>
          </p:nvSpPr>
          <p:spPr>
            <a:xfrm rot="18623832" flipH="1">
              <a:off x="2070908" y="26790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2" name="Oval 3301"/>
            <p:cNvSpPr/>
            <p:nvPr/>
          </p:nvSpPr>
          <p:spPr>
            <a:xfrm rot="18623832" flipH="1">
              <a:off x="2120609" y="261990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3" name="Oval 3302"/>
            <p:cNvSpPr/>
            <p:nvPr/>
          </p:nvSpPr>
          <p:spPr>
            <a:xfrm rot="18623832" flipH="1">
              <a:off x="2144508" y="258248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4" name="Oval 3303"/>
            <p:cNvSpPr/>
            <p:nvPr/>
          </p:nvSpPr>
          <p:spPr>
            <a:xfrm rot="18623832" flipH="1">
              <a:off x="2112284" y="25262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5" name="Oval 3304"/>
            <p:cNvSpPr/>
            <p:nvPr/>
          </p:nvSpPr>
          <p:spPr>
            <a:xfrm rot="18623832" flipH="1">
              <a:off x="2054902" y="25262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6" name="Oval 3305"/>
            <p:cNvSpPr/>
            <p:nvPr/>
          </p:nvSpPr>
          <p:spPr>
            <a:xfrm rot="18623832" flipH="1">
              <a:off x="2006653" y="253321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7" name="Oval 3306"/>
            <p:cNvSpPr/>
            <p:nvPr/>
          </p:nvSpPr>
          <p:spPr>
            <a:xfrm rot="18623832" flipH="1">
              <a:off x="1943935" y="25344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8" name="Oval 3307"/>
            <p:cNvSpPr/>
            <p:nvPr/>
          </p:nvSpPr>
          <p:spPr>
            <a:xfrm rot="18623832" flipH="1">
              <a:off x="1873882" y="252623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09" name="Oval 3308"/>
            <p:cNvSpPr/>
            <p:nvPr/>
          </p:nvSpPr>
          <p:spPr>
            <a:xfrm rot="18623832" flipH="1">
              <a:off x="1800694" y="25022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0" name="Oval 3309"/>
            <p:cNvSpPr/>
            <p:nvPr/>
          </p:nvSpPr>
          <p:spPr>
            <a:xfrm rot="18623832" flipH="1">
              <a:off x="1760211" y="24661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1" name="Oval 3310"/>
            <p:cNvSpPr/>
            <p:nvPr/>
          </p:nvSpPr>
          <p:spPr>
            <a:xfrm rot="18623832" flipH="1">
              <a:off x="1773811" y="24017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2" name="Oval 3311"/>
            <p:cNvSpPr/>
            <p:nvPr/>
          </p:nvSpPr>
          <p:spPr>
            <a:xfrm rot="18623832" flipH="1">
              <a:off x="1806034" y="23695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3" name="Oval 3312"/>
            <p:cNvSpPr/>
            <p:nvPr/>
          </p:nvSpPr>
          <p:spPr>
            <a:xfrm rot="18623832" flipH="1">
              <a:off x="1870482" y="233727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4" name="Oval 3313"/>
            <p:cNvSpPr/>
            <p:nvPr/>
          </p:nvSpPr>
          <p:spPr>
            <a:xfrm rot="18623832" flipH="1">
              <a:off x="1933855" y="23050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5" name="Oval 3314"/>
            <p:cNvSpPr/>
            <p:nvPr/>
          </p:nvSpPr>
          <p:spPr>
            <a:xfrm rot="18623832" flipH="1">
              <a:off x="1989252" y="227283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6" name="Oval 3315"/>
            <p:cNvSpPr/>
            <p:nvPr/>
          </p:nvSpPr>
          <p:spPr>
            <a:xfrm rot="18623832" flipH="1">
              <a:off x="2067229" y="22406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7" name="Oval 3316"/>
            <p:cNvSpPr/>
            <p:nvPr/>
          </p:nvSpPr>
          <p:spPr>
            <a:xfrm rot="18623832" flipH="1">
              <a:off x="2123429" y="220838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8" name="Oval 3317"/>
            <p:cNvSpPr/>
            <p:nvPr/>
          </p:nvSpPr>
          <p:spPr>
            <a:xfrm rot="18623832" flipH="1">
              <a:off x="2191395" y="21827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19" name="Oval 3318"/>
            <p:cNvSpPr/>
            <p:nvPr/>
          </p:nvSpPr>
          <p:spPr>
            <a:xfrm rot="18623832" flipH="1">
              <a:off x="2512268" y="22472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0" name="Oval 3319"/>
            <p:cNvSpPr/>
            <p:nvPr/>
          </p:nvSpPr>
          <p:spPr>
            <a:xfrm rot="18623832" flipH="1">
              <a:off x="2561762" y="22437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1" name="Oval 3320"/>
            <p:cNvSpPr/>
            <p:nvPr/>
          </p:nvSpPr>
          <p:spPr>
            <a:xfrm rot="18623832" flipH="1">
              <a:off x="2612641" y="227597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2" name="Oval 3321"/>
            <p:cNvSpPr/>
            <p:nvPr/>
          </p:nvSpPr>
          <p:spPr>
            <a:xfrm rot="18623832" flipH="1">
              <a:off x="2644865" y="23129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3" name="Oval 3322"/>
            <p:cNvSpPr/>
            <p:nvPr/>
          </p:nvSpPr>
          <p:spPr>
            <a:xfrm rot="18623832" flipH="1">
              <a:off x="2644866" y="236211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4" name="Oval 3323"/>
            <p:cNvSpPr/>
            <p:nvPr/>
          </p:nvSpPr>
          <p:spPr>
            <a:xfrm rot="18623832" flipH="1">
              <a:off x="2584736" y="237576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5" name="Oval 3324"/>
            <p:cNvSpPr/>
            <p:nvPr/>
          </p:nvSpPr>
          <p:spPr>
            <a:xfrm rot="18623832" flipH="1">
              <a:off x="2540118" y="238842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6" name="Oval 3325"/>
            <p:cNvSpPr/>
            <p:nvPr/>
          </p:nvSpPr>
          <p:spPr>
            <a:xfrm rot="18623832" flipH="1">
              <a:off x="2497315" y="236946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7" name="Oval 3326"/>
            <p:cNvSpPr/>
            <p:nvPr/>
          </p:nvSpPr>
          <p:spPr>
            <a:xfrm rot="18623832" flipH="1">
              <a:off x="2453394" y="23451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8" name="Oval 3327"/>
            <p:cNvSpPr/>
            <p:nvPr/>
          </p:nvSpPr>
          <p:spPr>
            <a:xfrm rot="18623832" flipH="1">
              <a:off x="2456329" y="24080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29" name="Oval 3328"/>
            <p:cNvSpPr/>
            <p:nvPr/>
          </p:nvSpPr>
          <p:spPr>
            <a:xfrm rot="18623832" flipH="1">
              <a:off x="2447819" y="24538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0" name="Oval 3329"/>
            <p:cNvSpPr/>
            <p:nvPr/>
          </p:nvSpPr>
          <p:spPr>
            <a:xfrm rot="18623832" flipH="1">
              <a:off x="2442496" y="250225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1" name="Oval 3330"/>
            <p:cNvSpPr/>
            <p:nvPr/>
          </p:nvSpPr>
          <p:spPr>
            <a:xfrm rot="18623832" flipH="1">
              <a:off x="2428033" y="25502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2" name="Oval 3331"/>
            <p:cNvSpPr/>
            <p:nvPr/>
          </p:nvSpPr>
          <p:spPr>
            <a:xfrm rot="18623832" flipH="1">
              <a:off x="2410271" y="261461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3" name="Oval 3332"/>
            <p:cNvSpPr/>
            <p:nvPr/>
          </p:nvSpPr>
          <p:spPr>
            <a:xfrm rot="18623832" flipH="1">
              <a:off x="2408858" y="26812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4" name="Oval 3333"/>
            <p:cNvSpPr/>
            <p:nvPr/>
          </p:nvSpPr>
          <p:spPr>
            <a:xfrm rot="18623832" flipH="1">
              <a:off x="2399992" y="271664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5" name="Oval 3334"/>
            <p:cNvSpPr/>
            <p:nvPr/>
          </p:nvSpPr>
          <p:spPr>
            <a:xfrm rot="18623832" flipH="1">
              <a:off x="2394614" y="27778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6" name="Oval 3335"/>
            <p:cNvSpPr/>
            <p:nvPr/>
          </p:nvSpPr>
          <p:spPr>
            <a:xfrm rot="18623832" flipH="1">
              <a:off x="2375287" y="283275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7" name="Oval 3336"/>
            <p:cNvSpPr/>
            <p:nvPr/>
          </p:nvSpPr>
          <p:spPr>
            <a:xfrm rot="18623832" flipH="1">
              <a:off x="1802889" y="30736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8" name="Oval 3337"/>
            <p:cNvSpPr/>
            <p:nvPr/>
          </p:nvSpPr>
          <p:spPr>
            <a:xfrm rot="18623832" flipH="1">
              <a:off x="1792641" y="316604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39" name="Oval 3338"/>
            <p:cNvSpPr/>
            <p:nvPr/>
          </p:nvSpPr>
          <p:spPr>
            <a:xfrm rot="18623832" flipH="1">
              <a:off x="1809432" y="324614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0" name="Oval 3339"/>
            <p:cNvSpPr/>
            <p:nvPr/>
          </p:nvSpPr>
          <p:spPr>
            <a:xfrm rot="18623832" flipH="1">
              <a:off x="1869407" y="32453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1" name="Oval 3340"/>
            <p:cNvSpPr/>
            <p:nvPr/>
          </p:nvSpPr>
          <p:spPr>
            <a:xfrm rot="18623832" flipH="1">
              <a:off x="1936719" y="32237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2" name="Oval 3341"/>
            <p:cNvSpPr/>
            <p:nvPr/>
          </p:nvSpPr>
          <p:spPr>
            <a:xfrm rot="18623832" flipH="1">
              <a:off x="2009309" y="32090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3" name="Oval 3342"/>
            <p:cNvSpPr/>
            <p:nvPr/>
          </p:nvSpPr>
          <p:spPr>
            <a:xfrm rot="18623832" flipH="1">
              <a:off x="2073758" y="31773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4" name="Oval 3343"/>
            <p:cNvSpPr/>
            <p:nvPr/>
          </p:nvSpPr>
          <p:spPr>
            <a:xfrm rot="18623832" flipH="1">
              <a:off x="2143549" y="31371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5" name="Oval 3344"/>
            <p:cNvSpPr/>
            <p:nvPr/>
          </p:nvSpPr>
          <p:spPr>
            <a:xfrm rot="18623832" flipH="1">
              <a:off x="2207279" y="311569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6" name="Oval 3345"/>
            <p:cNvSpPr/>
            <p:nvPr/>
          </p:nvSpPr>
          <p:spPr>
            <a:xfrm rot="18623832" flipH="1">
              <a:off x="2265758" y="30831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7" name="Oval 3346"/>
            <p:cNvSpPr/>
            <p:nvPr/>
          </p:nvSpPr>
          <p:spPr>
            <a:xfrm rot="18623832" flipH="1">
              <a:off x="2310838" y="30404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8" name="Oval 3347"/>
            <p:cNvSpPr/>
            <p:nvPr/>
          </p:nvSpPr>
          <p:spPr>
            <a:xfrm rot="18623832" flipH="1">
              <a:off x="2362390" y="30016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49" name="Oval 3348"/>
            <p:cNvSpPr/>
            <p:nvPr/>
          </p:nvSpPr>
          <p:spPr>
            <a:xfrm rot="18623832" flipH="1">
              <a:off x="2388203" y="293322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0" name="Oval 3349"/>
            <p:cNvSpPr/>
            <p:nvPr/>
          </p:nvSpPr>
          <p:spPr>
            <a:xfrm rot="18623832" flipH="1">
              <a:off x="2336000" y="28972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1" name="Oval 3350"/>
            <p:cNvSpPr/>
            <p:nvPr/>
          </p:nvSpPr>
          <p:spPr>
            <a:xfrm rot="18623832" flipH="1">
              <a:off x="2271728" y="293190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2" name="Oval 3351"/>
            <p:cNvSpPr/>
            <p:nvPr/>
          </p:nvSpPr>
          <p:spPr>
            <a:xfrm rot="18623832" flipH="1">
              <a:off x="2205514" y="296199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3" name="Oval 3352"/>
            <p:cNvSpPr/>
            <p:nvPr/>
          </p:nvSpPr>
          <p:spPr>
            <a:xfrm rot="18623832" flipH="1">
              <a:off x="2150749" y="299359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4" name="Oval 3353"/>
            <p:cNvSpPr/>
            <p:nvPr/>
          </p:nvSpPr>
          <p:spPr>
            <a:xfrm rot="18623832" flipH="1">
              <a:off x="2093782" y="30170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5" name="Oval 3354"/>
            <p:cNvSpPr/>
            <p:nvPr/>
          </p:nvSpPr>
          <p:spPr>
            <a:xfrm rot="18623832" flipH="1">
              <a:off x="2051641" y="30294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6" name="Oval 3355"/>
            <p:cNvSpPr/>
            <p:nvPr/>
          </p:nvSpPr>
          <p:spPr>
            <a:xfrm rot="18623832" flipH="1">
              <a:off x="2004412" y="30512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7" name="Oval 3356"/>
            <p:cNvSpPr/>
            <p:nvPr/>
          </p:nvSpPr>
          <p:spPr>
            <a:xfrm rot="18623832" flipH="1">
              <a:off x="1935732" y="30621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8" name="Oval 3357"/>
            <p:cNvSpPr/>
            <p:nvPr/>
          </p:nvSpPr>
          <p:spPr>
            <a:xfrm rot="18623832" flipH="1">
              <a:off x="1872817" y="30792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59" name="Oval 3358"/>
            <p:cNvSpPr/>
            <p:nvPr/>
          </p:nvSpPr>
          <p:spPr>
            <a:xfrm rot="18623832" flipH="1">
              <a:off x="2278614" y="22186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0" name="Oval 3359"/>
            <p:cNvSpPr/>
            <p:nvPr/>
          </p:nvSpPr>
          <p:spPr>
            <a:xfrm rot="18623832" flipH="1">
              <a:off x="2337919" y="22186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1" name="Oval 3360"/>
            <p:cNvSpPr/>
            <p:nvPr/>
          </p:nvSpPr>
          <p:spPr>
            <a:xfrm rot="18623832" flipH="1">
              <a:off x="2413087" y="221152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2" name="Oval 3361"/>
            <p:cNvSpPr/>
            <p:nvPr/>
          </p:nvSpPr>
          <p:spPr>
            <a:xfrm rot="18623832" flipH="1">
              <a:off x="2460257" y="22083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3" name="Oval 3362"/>
            <p:cNvSpPr/>
            <p:nvPr/>
          </p:nvSpPr>
          <p:spPr>
            <a:xfrm rot="18623832" flipH="1">
              <a:off x="2521878" y="22075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4" name="Oval 3363"/>
            <p:cNvSpPr/>
            <p:nvPr/>
          </p:nvSpPr>
          <p:spPr>
            <a:xfrm rot="18623832" flipH="1">
              <a:off x="2587076" y="21863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5" name="Oval 3364"/>
            <p:cNvSpPr/>
            <p:nvPr/>
          </p:nvSpPr>
          <p:spPr>
            <a:xfrm rot="18623832" flipH="1">
              <a:off x="2647372" y="21753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6" name="Oval 3365"/>
            <p:cNvSpPr/>
            <p:nvPr/>
          </p:nvSpPr>
          <p:spPr>
            <a:xfrm rot="18623832" flipH="1">
              <a:off x="2709315" y="21616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7" name="Oval 3366"/>
            <p:cNvSpPr/>
            <p:nvPr/>
          </p:nvSpPr>
          <p:spPr>
            <a:xfrm rot="18623832" flipH="1">
              <a:off x="2762283" y="21405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8" name="Oval 3367"/>
            <p:cNvSpPr/>
            <p:nvPr/>
          </p:nvSpPr>
          <p:spPr>
            <a:xfrm rot="18623832" flipH="1">
              <a:off x="2827682" y="20999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69" name="Oval 3368"/>
            <p:cNvSpPr/>
            <p:nvPr/>
          </p:nvSpPr>
          <p:spPr>
            <a:xfrm rot="18623832" flipH="1">
              <a:off x="2880286" y="20677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0" name="Oval 3369"/>
            <p:cNvSpPr/>
            <p:nvPr/>
          </p:nvSpPr>
          <p:spPr>
            <a:xfrm rot="18623832" flipH="1">
              <a:off x="2944341" y="203853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1" name="Oval 3370"/>
            <p:cNvSpPr/>
            <p:nvPr/>
          </p:nvSpPr>
          <p:spPr>
            <a:xfrm rot="18623832" flipH="1">
              <a:off x="2997827" y="199090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2" name="Oval 3371"/>
            <p:cNvSpPr/>
            <p:nvPr/>
          </p:nvSpPr>
          <p:spPr>
            <a:xfrm rot="18623832" flipH="1">
              <a:off x="3032899" y="193851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3" name="Oval 3372"/>
            <p:cNvSpPr/>
            <p:nvPr/>
          </p:nvSpPr>
          <p:spPr>
            <a:xfrm rot="18623832" flipH="1">
              <a:off x="3078824" y="190629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4" name="Oval 3373"/>
            <p:cNvSpPr/>
            <p:nvPr/>
          </p:nvSpPr>
          <p:spPr>
            <a:xfrm rot="18623832" flipH="1">
              <a:off x="3117288" y="184218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5" name="Oval 3374"/>
            <p:cNvSpPr/>
            <p:nvPr/>
          </p:nvSpPr>
          <p:spPr>
            <a:xfrm rot="18623832" flipH="1">
              <a:off x="3149513" y="177773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6" name="Oval 3375"/>
            <p:cNvSpPr/>
            <p:nvPr/>
          </p:nvSpPr>
          <p:spPr>
            <a:xfrm rot="18623832" flipH="1">
              <a:off x="3188706" y="171328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7" name="Oval 3376"/>
            <p:cNvSpPr/>
            <p:nvPr/>
          </p:nvSpPr>
          <p:spPr>
            <a:xfrm rot="18623832" flipH="1">
              <a:off x="3180204" y="164883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8" name="Oval 3377"/>
            <p:cNvSpPr/>
            <p:nvPr/>
          </p:nvSpPr>
          <p:spPr>
            <a:xfrm rot="18623832" flipH="1">
              <a:off x="3164583" y="161661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79" name="Oval 3378"/>
            <p:cNvSpPr/>
            <p:nvPr/>
          </p:nvSpPr>
          <p:spPr>
            <a:xfrm rot="18623832" flipH="1">
              <a:off x="3132359" y="168105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0" name="Oval 3379"/>
            <p:cNvSpPr/>
            <p:nvPr/>
          </p:nvSpPr>
          <p:spPr>
            <a:xfrm rot="18623832" flipH="1">
              <a:off x="3101378" y="174550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1" name="Oval 3380"/>
            <p:cNvSpPr/>
            <p:nvPr/>
          </p:nvSpPr>
          <p:spPr>
            <a:xfrm rot="18623832" flipH="1">
              <a:off x="3058718" y="177921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2" name="Oval 3381"/>
            <p:cNvSpPr/>
            <p:nvPr/>
          </p:nvSpPr>
          <p:spPr>
            <a:xfrm rot="18623832" flipH="1">
              <a:off x="3024320" y="183001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3" name="Oval 3382"/>
            <p:cNvSpPr/>
            <p:nvPr/>
          </p:nvSpPr>
          <p:spPr>
            <a:xfrm rot="18623832" flipH="1">
              <a:off x="2986551" y="186223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4" name="Oval 3383"/>
            <p:cNvSpPr/>
            <p:nvPr/>
          </p:nvSpPr>
          <p:spPr>
            <a:xfrm rot="18623832" flipH="1">
              <a:off x="2952183" y="188307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5" name="Oval 3384"/>
            <p:cNvSpPr/>
            <p:nvPr/>
          </p:nvSpPr>
          <p:spPr>
            <a:xfrm rot="18623832" flipH="1">
              <a:off x="2959870" y="184365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6" name="Oval 3385"/>
            <p:cNvSpPr/>
            <p:nvPr/>
          </p:nvSpPr>
          <p:spPr>
            <a:xfrm rot="18623832" flipH="1">
              <a:off x="2958092" y="179751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7" name="Oval 3386"/>
            <p:cNvSpPr/>
            <p:nvPr/>
          </p:nvSpPr>
          <p:spPr>
            <a:xfrm rot="18623832" flipH="1">
              <a:off x="2925867" y="174676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8" name="Oval 3387"/>
            <p:cNvSpPr/>
            <p:nvPr/>
          </p:nvSpPr>
          <p:spPr>
            <a:xfrm rot="18623832" flipH="1">
              <a:off x="2889727" y="173306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89" name="Oval 3388"/>
            <p:cNvSpPr/>
            <p:nvPr/>
          </p:nvSpPr>
          <p:spPr>
            <a:xfrm rot="18623832" flipH="1">
              <a:off x="2898203" y="178094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0" name="Oval 3389"/>
            <p:cNvSpPr/>
            <p:nvPr/>
          </p:nvSpPr>
          <p:spPr>
            <a:xfrm rot="18623832" flipH="1">
              <a:off x="2887733" y="183001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1" name="Oval 3390"/>
            <p:cNvSpPr/>
            <p:nvPr/>
          </p:nvSpPr>
          <p:spPr>
            <a:xfrm rot="18623832" flipH="1">
              <a:off x="2862123" y="187745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2" name="Oval 3391"/>
            <p:cNvSpPr/>
            <p:nvPr/>
          </p:nvSpPr>
          <p:spPr>
            <a:xfrm rot="18623832" flipH="1">
              <a:off x="2848060" y="190975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3" name="Oval 3392"/>
            <p:cNvSpPr/>
            <p:nvPr/>
          </p:nvSpPr>
          <p:spPr>
            <a:xfrm rot="18623832" flipH="1">
              <a:off x="2819731" y="194752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4" name="Oval 3393"/>
            <p:cNvSpPr/>
            <p:nvPr/>
          </p:nvSpPr>
          <p:spPr>
            <a:xfrm rot="18623832" flipH="1">
              <a:off x="2783610" y="199090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5" name="Oval 3394"/>
            <p:cNvSpPr/>
            <p:nvPr/>
          </p:nvSpPr>
          <p:spPr>
            <a:xfrm rot="18623832" flipH="1">
              <a:off x="2728756" y="203631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6" name="Oval 3395"/>
            <p:cNvSpPr/>
            <p:nvPr/>
          </p:nvSpPr>
          <p:spPr>
            <a:xfrm rot="18623832" flipH="1">
              <a:off x="2682775" y="205535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7" name="Oval 3396"/>
            <p:cNvSpPr/>
            <p:nvPr/>
          </p:nvSpPr>
          <p:spPr>
            <a:xfrm rot="18623832" flipH="1">
              <a:off x="2711820" y="199584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8" name="Oval 3397"/>
            <p:cNvSpPr/>
            <p:nvPr/>
          </p:nvSpPr>
          <p:spPr>
            <a:xfrm rot="18623832" flipH="1">
              <a:off x="2730057" y="195868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99" name="Oval 3398"/>
            <p:cNvSpPr/>
            <p:nvPr/>
          </p:nvSpPr>
          <p:spPr>
            <a:xfrm rot="18623832" flipH="1">
              <a:off x="2716490" y="191881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0" name="Oval 3399"/>
            <p:cNvSpPr/>
            <p:nvPr/>
          </p:nvSpPr>
          <p:spPr>
            <a:xfrm rot="18623832" flipH="1">
              <a:off x="2682776" y="189446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1" name="Oval 3400"/>
            <p:cNvSpPr/>
            <p:nvPr/>
          </p:nvSpPr>
          <p:spPr>
            <a:xfrm rot="18623832" flipH="1">
              <a:off x="2668394" y="193813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2" name="Oval 3401"/>
            <p:cNvSpPr/>
            <p:nvPr/>
          </p:nvSpPr>
          <p:spPr>
            <a:xfrm rot="18623832" flipH="1">
              <a:off x="2644864" y="199090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3" name="Oval 3402"/>
            <p:cNvSpPr/>
            <p:nvPr/>
          </p:nvSpPr>
          <p:spPr>
            <a:xfrm rot="18623832" flipH="1">
              <a:off x="2616926" y="202313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4" name="Oval 3403"/>
            <p:cNvSpPr/>
            <p:nvPr/>
          </p:nvSpPr>
          <p:spPr>
            <a:xfrm rot="18623832" flipH="1">
              <a:off x="2577276" y="20602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5" name="Oval 3404"/>
            <p:cNvSpPr/>
            <p:nvPr/>
          </p:nvSpPr>
          <p:spPr>
            <a:xfrm rot="18623832" flipH="1">
              <a:off x="2524948" y="208758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6" name="Oval 3405"/>
            <p:cNvSpPr/>
            <p:nvPr/>
          </p:nvSpPr>
          <p:spPr>
            <a:xfrm rot="18623832" flipH="1">
              <a:off x="2471434" y="212074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7" name="Oval 3406"/>
            <p:cNvSpPr/>
            <p:nvPr/>
          </p:nvSpPr>
          <p:spPr>
            <a:xfrm rot="18623832" flipH="1">
              <a:off x="2426838" y="212948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8" name="Oval 3407"/>
            <p:cNvSpPr/>
            <p:nvPr/>
          </p:nvSpPr>
          <p:spPr>
            <a:xfrm rot="18623832" flipH="1">
              <a:off x="2369441" y="214628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09" name="Oval 3408"/>
            <p:cNvSpPr/>
            <p:nvPr/>
          </p:nvSpPr>
          <p:spPr>
            <a:xfrm rot="18623832" flipH="1">
              <a:off x="2311412" y="214050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0" name="Oval 3409"/>
            <p:cNvSpPr/>
            <p:nvPr/>
          </p:nvSpPr>
          <p:spPr>
            <a:xfrm rot="18623832" flipH="1">
              <a:off x="2273163" y="211980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1" name="Oval 3410"/>
            <p:cNvSpPr/>
            <p:nvPr/>
          </p:nvSpPr>
          <p:spPr>
            <a:xfrm rot="18623832" flipH="1">
              <a:off x="2273163" y="207075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2" name="Oval 3411"/>
            <p:cNvSpPr/>
            <p:nvPr/>
          </p:nvSpPr>
          <p:spPr>
            <a:xfrm rot="18623832" flipH="1">
              <a:off x="2279687" y="201965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3" name="Oval 3412"/>
            <p:cNvSpPr/>
            <p:nvPr/>
          </p:nvSpPr>
          <p:spPr>
            <a:xfrm rot="18623832" flipH="1">
              <a:off x="2311413" y="19874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4" name="Oval 3413"/>
            <p:cNvSpPr/>
            <p:nvPr/>
          </p:nvSpPr>
          <p:spPr>
            <a:xfrm rot="18623832" flipH="1">
              <a:off x="2352696" y="19543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5" name="Oval 3414"/>
            <p:cNvSpPr/>
            <p:nvPr/>
          </p:nvSpPr>
          <p:spPr>
            <a:xfrm rot="18623832" flipH="1">
              <a:off x="2407942" y="192216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6" name="Oval 3415"/>
            <p:cNvSpPr/>
            <p:nvPr/>
          </p:nvSpPr>
          <p:spPr>
            <a:xfrm rot="18623832" flipH="1">
              <a:off x="2369936" y="189586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7" name="Oval 3416"/>
            <p:cNvSpPr/>
            <p:nvPr/>
          </p:nvSpPr>
          <p:spPr>
            <a:xfrm rot="18623832" flipH="1">
              <a:off x="2320472" y="190975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8" name="Oval 3417"/>
            <p:cNvSpPr/>
            <p:nvPr/>
          </p:nvSpPr>
          <p:spPr>
            <a:xfrm rot="18623832" flipH="1">
              <a:off x="2265379" y="194352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19" name="Oval 3418"/>
            <p:cNvSpPr/>
            <p:nvPr/>
          </p:nvSpPr>
          <p:spPr>
            <a:xfrm rot="18623832" flipH="1">
              <a:off x="2249968" y="190706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0" name="Oval 3419"/>
            <p:cNvSpPr/>
            <p:nvPr/>
          </p:nvSpPr>
          <p:spPr>
            <a:xfrm rot="18623832" flipH="1">
              <a:off x="2248549" y="185037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1" name="Oval 3420"/>
            <p:cNvSpPr/>
            <p:nvPr/>
          </p:nvSpPr>
          <p:spPr>
            <a:xfrm rot="18623832" flipH="1">
              <a:off x="2288248" y="179778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2" name="Oval 3421"/>
            <p:cNvSpPr/>
            <p:nvPr/>
          </p:nvSpPr>
          <p:spPr>
            <a:xfrm rot="18623832" flipH="1">
              <a:off x="2313168" y="176556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3" name="Oval 3422"/>
            <p:cNvSpPr/>
            <p:nvPr/>
          </p:nvSpPr>
          <p:spPr>
            <a:xfrm rot="18623832" flipH="1">
              <a:off x="2343328" y="173333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4" name="Oval 3423"/>
            <p:cNvSpPr/>
            <p:nvPr/>
          </p:nvSpPr>
          <p:spPr>
            <a:xfrm rot="18623832" flipH="1">
              <a:off x="2311413" y="17153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5" name="Oval 3424"/>
            <p:cNvSpPr/>
            <p:nvPr/>
          </p:nvSpPr>
          <p:spPr>
            <a:xfrm rot="18623832" flipH="1">
              <a:off x="2257437" y="171750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6" name="Oval 3425"/>
            <p:cNvSpPr/>
            <p:nvPr/>
          </p:nvSpPr>
          <p:spPr>
            <a:xfrm rot="18623832" flipH="1">
              <a:off x="2206338" y="176528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7" name="Oval 3426"/>
            <p:cNvSpPr/>
            <p:nvPr/>
          </p:nvSpPr>
          <p:spPr>
            <a:xfrm rot="18623832" flipH="1">
              <a:off x="2200631" y="179778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8" name="Oval 3427"/>
            <p:cNvSpPr/>
            <p:nvPr/>
          </p:nvSpPr>
          <p:spPr>
            <a:xfrm rot="18623832" flipH="1">
              <a:off x="2186510" y="173306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29" name="Oval 3428"/>
            <p:cNvSpPr/>
            <p:nvPr/>
          </p:nvSpPr>
          <p:spPr>
            <a:xfrm rot="18623832" flipH="1">
              <a:off x="2201309" y="168527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0" name="Oval 3429"/>
            <p:cNvSpPr/>
            <p:nvPr/>
          </p:nvSpPr>
          <p:spPr>
            <a:xfrm rot="18623832" flipH="1">
              <a:off x="2233154" y="162082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1" name="Oval 3430"/>
            <p:cNvSpPr/>
            <p:nvPr/>
          </p:nvSpPr>
          <p:spPr>
            <a:xfrm rot="18623832" flipH="1">
              <a:off x="2276777" y="158438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2" name="Oval 3431"/>
            <p:cNvSpPr/>
            <p:nvPr/>
          </p:nvSpPr>
          <p:spPr>
            <a:xfrm rot="18623832" flipH="1">
              <a:off x="2320301" y="153834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3" name="Oval 3432"/>
            <p:cNvSpPr/>
            <p:nvPr/>
          </p:nvSpPr>
          <p:spPr>
            <a:xfrm rot="18623832" flipH="1">
              <a:off x="2367768" y="151993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4" name="Oval 3433"/>
            <p:cNvSpPr/>
            <p:nvPr/>
          </p:nvSpPr>
          <p:spPr>
            <a:xfrm rot="18623832" flipH="1">
              <a:off x="2413253" y="149380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5" name="Oval 3434"/>
            <p:cNvSpPr/>
            <p:nvPr/>
          </p:nvSpPr>
          <p:spPr>
            <a:xfrm rot="18623832" flipH="1">
              <a:off x="2447819" y="149380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6" name="Oval 3435"/>
            <p:cNvSpPr/>
            <p:nvPr/>
          </p:nvSpPr>
          <p:spPr>
            <a:xfrm rot="18623832" flipH="1">
              <a:off x="2388945" y="147389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7" name="Oval 3436"/>
            <p:cNvSpPr/>
            <p:nvPr/>
          </p:nvSpPr>
          <p:spPr>
            <a:xfrm rot="18623832" flipH="1">
              <a:off x="2321886" y="147681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8" name="Oval 3437"/>
            <p:cNvSpPr/>
            <p:nvPr/>
          </p:nvSpPr>
          <p:spPr>
            <a:xfrm rot="18623832" flipH="1">
              <a:off x="2257449" y="150586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39" name="Oval 3438"/>
            <p:cNvSpPr/>
            <p:nvPr/>
          </p:nvSpPr>
          <p:spPr>
            <a:xfrm rot="18623832" flipH="1">
              <a:off x="2219381" y="152602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0" name="Oval 3439"/>
            <p:cNvSpPr/>
            <p:nvPr/>
          </p:nvSpPr>
          <p:spPr>
            <a:xfrm rot="18623832" flipH="1">
              <a:off x="2168405" y="156872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1" name="Oval 3440"/>
            <p:cNvSpPr/>
            <p:nvPr/>
          </p:nvSpPr>
          <p:spPr>
            <a:xfrm rot="18623832" flipH="1">
              <a:off x="2138206" y="160279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2" name="Oval 3441"/>
            <p:cNvSpPr/>
            <p:nvPr/>
          </p:nvSpPr>
          <p:spPr>
            <a:xfrm rot="18623832" flipH="1">
              <a:off x="2111323" y="16488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3" name="Oval 3442"/>
            <p:cNvSpPr/>
            <p:nvPr/>
          </p:nvSpPr>
          <p:spPr>
            <a:xfrm rot="18623832" flipH="1">
              <a:off x="2086033" y="170111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4" name="Oval 3443"/>
            <p:cNvSpPr/>
            <p:nvPr/>
          </p:nvSpPr>
          <p:spPr>
            <a:xfrm rot="18623832" flipH="1">
              <a:off x="2077652" y="175257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5" name="Oval 3444"/>
            <p:cNvSpPr/>
            <p:nvPr/>
          </p:nvSpPr>
          <p:spPr>
            <a:xfrm rot="18623832" flipH="1">
              <a:off x="2069066" y="180930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6" name="Oval 3445"/>
            <p:cNvSpPr/>
            <p:nvPr/>
          </p:nvSpPr>
          <p:spPr>
            <a:xfrm rot="18623832" flipH="1">
              <a:off x="2067230" y="185373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7" name="Oval 3446"/>
            <p:cNvSpPr/>
            <p:nvPr/>
          </p:nvSpPr>
          <p:spPr>
            <a:xfrm rot="18623832" flipH="1">
              <a:off x="2080036" y="19080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8" name="Oval 3447"/>
            <p:cNvSpPr/>
            <p:nvPr/>
          </p:nvSpPr>
          <p:spPr>
            <a:xfrm rot="18623832" flipH="1">
              <a:off x="2099449" y="196516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49" name="Oval 3448"/>
            <p:cNvSpPr/>
            <p:nvPr/>
          </p:nvSpPr>
          <p:spPr>
            <a:xfrm rot="18623832" flipH="1">
              <a:off x="2117064" y="200468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0" name="Oval 3449"/>
            <p:cNvSpPr/>
            <p:nvPr/>
          </p:nvSpPr>
          <p:spPr>
            <a:xfrm rot="18623832" flipH="1">
              <a:off x="2146046" y="206028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1" name="Oval 3450"/>
            <p:cNvSpPr/>
            <p:nvPr/>
          </p:nvSpPr>
          <p:spPr>
            <a:xfrm rot="18623832" flipH="1">
              <a:off x="2169467" y="210828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2" name="Oval 3451"/>
            <p:cNvSpPr/>
            <p:nvPr/>
          </p:nvSpPr>
          <p:spPr>
            <a:xfrm rot="18623832" flipH="1">
              <a:off x="2193515" y="214068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3" name="Oval 3452"/>
            <p:cNvSpPr/>
            <p:nvPr/>
          </p:nvSpPr>
          <p:spPr>
            <a:xfrm rot="18623832" flipH="1">
              <a:off x="2234131" y="218639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4" name="Oval 3453"/>
            <p:cNvSpPr/>
            <p:nvPr/>
          </p:nvSpPr>
          <p:spPr>
            <a:xfrm rot="18623832" flipH="1">
              <a:off x="2256024" y="220865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455" name="Elf 1"/>
          <p:cNvGrpSpPr/>
          <p:nvPr/>
        </p:nvGrpSpPr>
        <p:grpSpPr>
          <a:xfrm rot="8650783" flipV="1">
            <a:off x="4638690" y="555127"/>
            <a:ext cx="2914617" cy="3148461"/>
            <a:chOff x="5766751" y="2618599"/>
            <a:chExt cx="2914617" cy="3148461"/>
          </a:xfrm>
        </p:grpSpPr>
        <p:sp>
          <p:nvSpPr>
            <p:cNvPr id="3456" name="Oval 3455"/>
            <p:cNvSpPr/>
            <p:nvPr/>
          </p:nvSpPr>
          <p:spPr>
            <a:xfrm rot="18623832" flipH="1">
              <a:off x="6782258" y="35338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7" name="Oval 3456"/>
            <p:cNvSpPr/>
            <p:nvPr/>
          </p:nvSpPr>
          <p:spPr>
            <a:xfrm rot="18623832" flipH="1">
              <a:off x="6846706" y="356604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8" name="Oval 3457"/>
            <p:cNvSpPr/>
            <p:nvPr/>
          </p:nvSpPr>
          <p:spPr>
            <a:xfrm rot="18623832" flipH="1">
              <a:off x="6911154" y="35982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59" name="Oval 3458"/>
            <p:cNvSpPr/>
            <p:nvPr/>
          </p:nvSpPr>
          <p:spPr>
            <a:xfrm rot="18623832" flipH="1">
              <a:off x="6983883" y="363048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0" name="Oval 3459"/>
            <p:cNvSpPr/>
            <p:nvPr/>
          </p:nvSpPr>
          <p:spPr>
            <a:xfrm rot="18623832" flipH="1">
              <a:off x="7053140" y="363470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1" name="Oval 3460"/>
            <p:cNvSpPr/>
            <p:nvPr/>
          </p:nvSpPr>
          <p:spPr>
            <a:xfrm rot="18623832" flipH="1">
              <a:off x="7130271" y="363258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2" name="Oval 3461"/>
            <p:cNvSpPr/>
            <p:nvPr/>
          </p:nvSpPr>
          <p:spPr>
            <a:xfrm rot="18623832" flipH="1">
              <a:off x="7204097" y="360669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3" name="Oval 3462"/>
            <p:cNvSpPr/>
            <p:nvPr/>
          </p:nvSpPr>
          <p:spPr>
            <a:xfrm rot="18623832" flipH="1">
              <a:off x="7268546" y="35760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4" name="Oval 3463"/>
            <p:cNvSpPr/>
            <p:nvPr/>
          </p:nvSpPr>
          <p:spPr>
            <a:xfrm rot="18623832" flipH="1">
              <a:off x="7310841" y="35338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5" name="Oval 3464"/>
            <p:cNvSpPr/>
            <p:nvPr/>
          </p:nvSpPr>
          <p:spPr>
            <a:xfrm rot="18623832" flipH="1">
              <a:off x="7343066" y="34700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6" name="Oval 3465"/>
            <p:cNvSpPr/>
            <p:nvPr/>
          </p:nvSpPr>
          <p:spPr>
            <a:xfrm rot="18623832" flipH="1">
              <a:off x="7375291" y="34081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7" name="Oval 3466"/>
            <p:cNvSpPr/>
            <p:nvPr/>
          </p:nvSpPr>
          <p:spPr>
            <a:xfrm rot="18623832" flipH="1">
              <a:off x="7397332" y="33414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8" name="Oval 3467"/>
            <p:cNvSpPr/>
            <p:nvPr/>
          </p:nvSpPr>
          <p:spPr>
            <a:xfrm rot="18623832" flipH="1">
              <a:off x="7429555" y="328630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69" name="Oval 3468"/>
            <p:cNvSpPr/>
            <p:nvPr/>
          </p:nvSpPr>
          <p:spPr>
            <a:xfrm rot="18623832" flipH="1">
              <a:off x="7435536" y="32218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0" name="Oval 3469"/>
            <p:cNvSpPr/>
            <p:nvPr/>
          </p:nvSpPr>
          <p:spPr>
            <a:xfrm rot="18623832" flipH="1">
              <a:off x="7431303" y="316362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1" name="Oval 3470"/>
            <p:cNvSpPr/>
            <p:nvPr/>
          </p:nvSpPr>
          <p:spPr>
            <a:xfrm rot="18623832" flipH="1">
              <a:off x="7431303" y="310007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2" name="Oval 3471"/>
            <p:cNvSpPr/>
            <p:nvPr/>
          </p:nvSpPr>
          <p:spPr>
            <a:xfrm rot="18623832" flipH="1">
              <a:off x="7101911" y="32248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3" name="Oval 3472"/>
            <p:cNvSpPr/>
            <p:nvPr/>
          </p:nvSpPr>
          <p:spPr>
            <a:xfrm rot="18623832" flipH="1">
              <a:off x="7162494" y="32280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4" name="Oval 3473"/>
            <p:cNvSpPr/>
            <p:nvPr/>
          </p:nvSpPr>
          <p:spPr>
            <a:xfrm rot="18623832" flipH="1">
              <a:off x="7221377" y="32755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5" name="Oval 3474"/>
            <p:cNvSpPr/>
            <p:nvPr/>
          </p:nvSpPr>
          <p:spPr>
            <a:xfrm rot="18623832" flipH="1">
              <a:off x="7236320" y="33736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6" name="Oval 3475"/>
            <p:cNvSpPr/>
            <p:nvPr/>
          </p:nvSpPr>
          <p:spPr>
            <a:xfrm rot="18623832" flipH="1">
              <a:off x="7236321" y="33304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7" name="Oval 3476"/>
            <p:cNvSpPr/>
            <p:nvPr/>
          </p:nvSpPr>
          <p:spPr>
            <a:xfrm rot="18623832" flipH="1">
              <a:off x="7185921" y="34081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8" name="Oval 3477"/>
            <p:cNvSpPr/>
            <p:nvPr/>
          </p:nvSpPr>
          <p:spPr>
            <a:xfrm rot="18623832" flipH="1">
              <a:off x="7136433" y="344033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79" name="Oval 3478"/>
            <p:cNvSpPr/>
            <p:nvPr/>
          </p:nvSpPr>
          <p:spPr>
            <a:xfrm rot="18623832" flipH="1">
              <a:off x="6951658" y="32570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0" name="Oval 3479"/>
            <p:cNvSpPr/>
            <p:nvPr/>
          </p:nvSpPr>
          <p:spPr>
            <a:xfrm rot="18623832" flipH="1">
              <a:off x="6911154" y="32641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1" name="Oval 3480"/>
            <p:cNvSpPr/>
            <p:nvPr/>
          </p:nvSpPr>
          <p:spPr>
            <a:xfrm rot="18623832" flipH="1">
              <a:off x="6875966" y="32848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2" name="Oval 3481"/>
            <p:cNvSpPr/>
            <p:nvPr/>
          </p:nvSpPr>
          <p:spPr>
            <a:xfrm rot="18623832" flipH="1">
              <a:off x="6846706" y="33091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3" name="Oval 3482"/>
            <p:cNvSpPr/>
            <p:nvPr/>
          </p:nvSpPr>
          <p:spPr>
            <a:xfrm rot="18623832" flipH="1">
              <a:off x="6831551" y="33433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4" name="Oval 3483"/>
            <p:cNvSpPr/>
            <p:nvPr/>
          </p:nvSpPr>
          <p:spPr>
            <a:xfrm rot="18623832" flipH="1">
              <a:off x="6799326" y="33758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5" name="Oval 3484"/>
            <p:cNvSpPr/>
            <p:nvPr/>
          </p:nvSpPr>
          <p:spPr>
            <a:xfrm rot="18623832" flipH="1">
              <a:off x="7139648" y="31223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6" name="Oval 3485"/>
            <p:cNvSpPr/>
            <p:nvPr/>
          </p:nvSpPr>
          <p:spPr>
            <a:xfrm rot="18623832" flipH="1">
              <a:off x="7171871" y="30900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7" name="Oval 3486"/>
            <p:cNvSpPr/>
            <p:nvPr/>
          </p:nvSpPr>
          <p:spPr>
            <a:xfrm rot="18623832" flipH="1">
              <a:off x="7228328" y="30578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8" name="Oval 3487"/>
            <p:cNvSpPr/>
            <p:nvPr/>
          </p:nvSpPr>
          <p:spPr>
            <a:xfrm rot="18623832" flipH="1">
              <a:off x="7278618" y="30578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89" name="Oval 3488"/>
            <p:cNvSpPr/>
            <p:nvPr/>
          </p:nvSpPr>
          <p:spPr>
            <a:xfrm rot="18623832" flipH="1">
              <a:off x="7330257" y="30578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0" name="Oval 3489"/>
            <p:cNvSpPr/>
            <p:nvPr/>
          </p:nvSpPr>
          <p:spPr>
            <a:xfrm rot="18623832" flipH="1">
              <a:off x="7373389" y="30456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1" name="Oval 3490"/>
            <p:cNvSpPr/>
            <p:nvPr/>
          </p:nvSpPr>
          <p:spPr>
            <a:xfrm rot="18623832" flipH="1">
              <a:off x="7362480" y="294829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2" name="Oval 3491"/>
            <p:cNvSpPr/>
            <p:nvPr/>
          </p:nvSpPr>
          <p:spPr>
            <a:xfrm rot="18623832" flipH="1">
              <a:off x="7407803" y="297775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3" name="Oval 3492"/>
            <p:cNvSpPr/>
            <p:nvPr/>
          </p:nvSpPr>
          <p:spPr>
            <a:xfrm rot="18623832" flipH="1">
              <a:off x="7473155" y="30256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4" name="Oval 3493"/>
            <p:cNvSpPr/>
            <p:nvPr/>
          </p:nvSpPr>
          <p:spPr>
            <a:xfrm rot="18623832" flipH="1">
              <a:off x="7506275" y="30900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5" name="Oval 3494"/>
            <p:cNvSpPr/>
            <p:nvPr/>
          </p:nvSpPr>
          <p:spPr>
            <a:xfrm rot="18623832" flipH="1">
              <a:off x="7558174" y="313424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6" name="Oval 3495"/>
            <p:cNvSpPr/>
            <p:nvPr/>
          </p:nvSpPr>
          <p:spPr>
            <a:xfrm rot="18623832" flipH="1">
              <a:off x="7617521" y="31958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7" name="Oval 3496"/>
            <p:cNvSpPr/>
            <p:nvPr/>
          </p:nvSpPr>
          <p:spPr>
            <a:xfrm rot="18623832" flipH="1">
              <a:off x="7649744" y="33018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8" name="Oval 3497"/>
            <p:cNvSpPr/>
            <p:nvPr/>
          </p:nvSpPr>
          <p:spPr>
            <a:xfrm rot="18623832" flipH="1">
              <a:off x="7628658" y="32447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99" name="Oval 3498"/>
            <p:cNvSpPr/>
            <p:nvPr/>
          </p:nvSpPr>
          <p:spPr>
            <a:xfrm rot="18623832" flipH="1">
              <a:off x="7649745" y="337588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0" name="Oval 3499"/>
            <p:cNvSpPr/>
            <p:nvPr/>
          </p:nvSpPr>
          <p:spPr>
            <a:xfrm rot="18623832" flipH="1">
              <a:off x="7649745" y="34416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1" name="Oval 3500"/>
            <p:cNvSpPr/>
            <p:nvPr/>
          </p:nvSpPr>
          <p:spPr>
            <a:xfrm rot="18623832" flipH="1">
              <a:off x="7622623" y="35015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2" name="Oval 3501"/>
            <p:cNvSpPr/>
            <p:nvPr/>
          </p:nvSpPr>
          <p:spPr>
            <a:xfrm rot="18623832" flipH="1">
              <a:off x="7590398" y="35402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3" name="Oval 3502"/>
            <p:cNvSpPr/>
            <p:nvPr/>
          </p:nvSpPr>
          <p:spPr>
            <a:xfrm rot="18623832" flipH="1">
              <a:off x="7545704" y="357666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4" name="Oval 3503"/>
            <p:cNvSpPr/>
            <p:nvPr/>
          </p:nvSpPr>
          <p:spPr>
            <a:xfrm rot="18623832" flipH="1">
              <a:off x="7493725" y="35982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5" name="Oval 3504"/>
            <p:cNvSpPr/>
            <p:nvPr/>
          </p:nvSpPr>
          <p:spPr>
            <a:xfrm rot="18623832" flipH="1">
              <a:off x="7458969" y="36304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6" name="Oval 3505"/>
            <p:cNvSpPr/>
            <p:nvPr/>
          </p:nvSpPr>
          <p:spPr>
            <a:xfrm rot="18623832" flipH="1">
              <a:off x="7506275" y="36516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7" name="Oval 3506"/>
            <p:cNvSpPr/>
            <p:nvPr/>
          </p:nvSpPr>
          <p:spPr>
            <a:xfrm rot="18623832" flipH="1">
              <a:off x="7475058" y="368812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8" name="Oval 3507"/>
            <p:cNvSpPr/>
            <p:nvPr/>
          </p:nvSpPr>
          <p:spPr>
            <a:xfrm rot="18623832" flipH="1">
              <a:off x="7442833" y="37525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09" name="Oval 3508"/>
            <p:cNvSpPr/>
            <p:nvPr/>
          </p:nvSpPr>
          <p:spPr>
            <a:xfrm rot="18623832" flipH="1">
              <a:off x="7394521" y="37847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0" name="Oval 3509"/>
            <p:cNvSpPr/>
            <p:nvPr/>
          </p:nvSpPr>
          <p:spPr>
            <a:xfrm rot="18623832" flipH="1">
              <a:off x="7313540" y="37847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1" name="Oval 3510"/>
            <p:cNvSpPr/>
            <p:nvPr/>
          </p:nvSpPr>
          <p:spPr>
            <a:xfrm rot="18623832" flipH="1">
              <a:off x="7278619" y="37847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2" name="Oval 3511"/>
            <p:cNvSpPr/>
            <p:nvPr/>
          </p:nvSpPr>
          <p:spPr>
            <a:xfrm rot="18623832" flipH="1">
              <a:off x="7239531" y="38492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3" name="Oval 3512"/>
            <p:cNvSpPr/>
            <p:nvPr/>
          </p:nvSpPr>
          <p:spPr>
            <a:xfrm rot="18623832" flipH="1">
              <a:off x="7186523" y="38492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4" name="Oval 3513"/>
            <p:cNvSpPr/>
            <p:nvPr/>
          </p:nvSpPr>
          <p:spPr>
            <a:xfrm rot="18623832" flipH="1">
              <a:off x="7122075" y="38605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5" name="Oval 3514"/>
            <p:cNvSpPr/>
            <p:nvPr/>
          </p:nvSpPr>
          <p:spPr>
            <a:xfrm rot="18623832" flipH="1">
              <a:off x="7053140" y="38612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6" name="Oval 3515"/>
            <p:cNvSpPr/>
            <p:nvPr/>
          </p:nvSpPr>
          <p:spPr>
            <a:xfrm rot="18623832" flipH="1">
              <a:off x="6988691" y="38591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7" name="Oval 3516"/>
            <p:cNvSpPr/>
            <p:nvPr/>
          </p:nvSpPr>
          <p:spPr>
            <a:xfrm rot="18623832" flipH="1">
              <a:off x="6933471" y="381701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8" name="Oval 3517"/>
            <p:cNvSpPr/>
            <p:nvPr/>
          </p:nvSpPr>
          <p:spPr>
            <a:xfrm rot="18623832" flipH="1">
              <a:off x="6880673" y="37847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19" name="Oval 3518"/>
            <p:cNvSpPr/>
            <p:nvPr/>
          </p:nvSpPr>
          <p:spPr>
            <a:xfrm rot="18623832" flipH="1">
              <a:off x="6843590" y="37203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0" name="Oval 3519"/>
            <p:cNvSpPr/>
            <p:nvPr/>
          </p:nvSpPr>
          <p:spPr>
            <a:xfrm rot="18623832" flipH="1">
              <a:off x="6831550" y="36636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1" name="Oval 3520"/>
            <p:cNvSpPr/>
            <p:nvPr/>
          </p:nvSpPr>
          <p:spPr>
            <a:xfrm rot="18623832" flipH="1">
              <a:off x="6767102" y="358979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2" name="Oval 3521"/>
            <p:cNvSpPr/>
            <p:nvPr/>
          </p:nvSpPr>
          <p:spPr>
            <a:xfrm rot="18623832" flipH="1">
              <a:off x="6698115" y="35982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3" name="Oval 3522"/>
            <p:cNvSpPr/>
            <p:nvPr/>
          </p:nvSpPr>
          <p:spPr>
            <a:xfrm rot="18623832" flipH="1">
              <a:off x="6633666" y="360888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4" name="Oval 3523"/>
            <p:cNvSpPr/>
            <p:nvPr/>
          </p:nvSpPr>
          <p:spPr>
            <a:xfrm rot="18623832" flipH="1">
              <a:off x="6583643" y="35766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5" name="Oval 3524"/>
            <p:cNvSpPr/>
            <p:nvPr/>
          </p:nvSpPr>
          <p:spPr>
            <a:xfrm rot="18623832" flipH="1">
              <a:off x="6551419" y="352018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6" name="Oval 3525"/>
            <p:cNvSpPr/>
            <p:nvPr/>
          </p:nvSpPr>
          <p:spPr>
            <a:xfrm rot="18623832" flipH="1">
              <a:off x="6525456" y="345573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7" name="Oval 3526"/>
            <p:cNvSpPr/>
            <p:nvPr/>
          </p:nvSpPr>
          <p:spPr>
            <a:xfrm rot="18623832" flipH="1">
              <a:off x="6516516" y="33772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8" name="Oval 3527"/>
            <p:cNvSpPr/>
            <p:nvPr/>
          </p:nvSpPr>
          <p:spPr>
            <a:xfrm rot="18623832" flipH="1">
              <a:off x="6461008" y="33377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29" name="Oval 3528"/>
            <p:cNvSpPr/>
            <p:nvPr/>
          </p:nvSpPr>
          <p:spPr>
            <a:xfrm rot="18623832" flipH="1">
              <a:off x="6405544" y="33025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0" name="Oval 3529"/>
            <p:cNvSpPr/>
            <p:nvPr/>
          </p:nvSpPr>
          <p:spPr>
            <a:xfrm rot="18623832" flipH="1">
              <a:off x="6343299" y="327695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1" name="Oval 3530"/>
            <p:cNvSpPr/>
            <p:nvPr/>
          </p:nvSpPr>
          <p:spPr>
            <a:xfrm rot="18623832" flipH="1">
              <a:off x="6275959" y="32525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2" name="Oval 3531"/>
            <p:cNvSpPr/>
            <p:nvPr/>
          </p:nvSpPr>
          <p:spPr>
            <a:xfrm rot="18623832" flipH="1">
              <a:off x="6343300" y="323417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3" name="Oval 3532"/>
            <p:cNvSpPr/>
            <p:nvPr/>
          </p:nvSpPr>
          <p:spPr>
            <a:xfrm rot="18623832" flipH="1">
              <a:off x="6406974" y="32203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4" name="Oval 3533"/>
            <p:cNvSpPr/>
            <p:nvPr/>
          </p:nvSpPr>
          <p:spPr>
            <a:xfrm rot="18623832" flipH="1">
              <a:off x="6462694" y="32193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5" name="Oval 3534"/>
            <p:cNvSpPr/>
            <p:nvPr/>
          </p:nvSpPr>
          <p:spPr>
            <a:xfrm rot="18623832" flipH="1">
              <a:off x="6525456" y="32218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6" name="Oval 3535"/>
            <p:cNvSpPr/>
            <p:nvPr/>
          </p:nvSpPr>
          <p:spPr>
            <a:xfrm rot="18623832" flipH="1">
              <a:off x="6600318" y="32381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7" name="Oval 3536"/>
            <p:cNvSpPr/>
            <p:nvPr/>
          </p:nvSpPr>
          <p:spPr>
            <a:xfrm rot="18623832" flipH="1">
              <a:off x="6662043" y="32555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8" name="Oval 3537"/>
            <p:cNvSpPr/>
            <p:nvPr/>
          </p:nvSpPr>
          <p:spPr>
            <a:xfrm rot="18623832" flipH="1">
              <a:off x="6730339" y="328507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39" name="Oval 3538"/>
            <p:cNvSpPr/>
            <p:nvPr/>
          </p:nvSpPr>
          <p:spPr>
            <a:xfrm rot="18623832" flipH="1">
              <a:off x="7394705" y="288384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0" name="Oval 3539"/>
            <p:cNvSpPr/>
            <p:nvPr/>
          </p:nvSpPr>
          <p:spPr>
            <a:xfrm rot="18623832" flipH="1">
              <a:off x="7426745" y="28193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1" name="Oval 3540"/>
            <p:cNvSpPr/>
            <p:nvPr/>
          </p:nvSpPr>
          <p:spPr>
            <a:xfrm rot="18623832" flipH="1">
              <a:off x="7475422" y="27549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2" name="Oval 3541"/>
            <p:cNvSpPr/>
            <p:nvPr/>
          </p:nvSpPr>
          <p:spPr>
            <a:xfrm rot="18623832" flipH="1">
              <a:off x="7513479" y="27086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3" name="Oval 3542"/>
            <p:cNvSpPr/>
            <p:nvPr/>
          </p:nvSpPr>
          <p:spPr>
            <a:xfrm rot="18623832" flipH="1">
              <a:off x="7582585" y="26508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4" name="Oval 3543"/>
            <p:cNvSpPr/>
            <p:nvPr/>
          </p:nvSpPr>
          <p:spPr>
            <a:xfrm rot="18623832" flipH="1">
              <a:off x="7660883" y="26185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5" name="Oval 3544"/>
            <p:cNvSpPr/>
            <p:nvPr/>
          </p:nvSpPr>
          <p:spPr>
            <a:xfrm rot="18623832" flipH="1">
              <a:off x="7650855" y="267643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6" name="Oval 3545"/>
            <p:cNvSpPr/>
            <p:nvPr/>
          </p:nvSpPr>
          <p:spPr>
            <a:xfrm rot="18623832" flipH="1">
              <a:off x="7645473" y="27408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7" name="Oval 3546"/>
            <p:cNvSpPr/>
            <p:nvPr/>
          </p:nvSpPr>
          <p:spPr>
            <a:xfrm rot="18623832" flipH="1">
              <a:off x="7645472" y="28068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8" name="Oval 3547"/>
            <p:cNvSpPr/>
            <p:nvPr/>
          </p:nvSpPr>
          <p:spPr>
            <a:xfrm rot="18623832" flipH="1">
              <a:off x="7645472" y="28516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49" name="Oval 3548"/>
            <p:cNvSpPr/>
            <p:nvPr/>
          </p:nvSpPr>
          <p:spPr>
            <a:xfrm rot="18623832" flipH="1">
              <a:off x="7662648" y="291330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0" name="Oval 3549"/>
            <p:cNvSpPr/>
            <p:nvPr/>
          </p:nvSpPr>
          <p:spPr>
            <a:xfrm rot="18623832" flipH="1">
              <a:off x="7686646" y="29777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1" name="Oval 3550"/>
            <p:cNvSpPr/>
            <p:nvPr/>
          </p:nvSpPr>
          <p:spPr>
            <a:xfrm rot="18623832" flipH="1">
              <a:off x="7681968" y="304220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2" name="Oval 3551"/>
            <p:cNvSpPr/>
            <p:nvPr/>
          </p:nvSpPr>
          <p:spPr>
            <a:xfrm rot="18623832" flipH="1">
              <a:off x="7645471" y="30991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3" name="Oval 3552"/>
            <p:cNvSpPr/>
            <p:nvPr/>
          </p:nvSpPr>
          <p:spPr>
            <a:xfrm rot="18623832" flipH="1">
              <a:off x="8288938" y="331063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4" name="Oval 3553"/>
            <p:cNvSpPr/>
            <p:nvPr/>
          </p:nvSpPr>
          <p:spPr>
            <a:xfrm rot="18623832" flipH="1">
              <a:off x="8299168" y="32515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5" name="Oval 3554"/>
            <p:cNvSpPr/>
            <p:nvPr/>
          </p:nvSpPr>
          <p:spPr>
            <a:xfrm rot="18623832" flipH="1">
              <a:off x="8353387" y="31925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6" name="Oval 3555"/>
            <p:cNvSpPr/>
            <p:nvPr/>
          </p:nvSpPr>
          <p:spPr>
            <a:xfrm rot="18623832" flipH="1">
              <a:off x="8392556" y="315392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7" name="Oval 3556"/>
            <p:cNvSpPr/>
            <p:nvPr/>
          </p:nvSpPr>
          <p:spPr>
            <a:xfrm rot="18623832" flipH="1">
              <a:off x="8421023" y="32140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8" name="Oval 3557"/>
            <p:cNvSpPr/>
            <p:nvPr/>
          </p:nvSpPr>
          <p:spPr>
            <a:xfrm rot="18623832" flipH="1">
              <a:off x="8421025" y="32673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59" name="Oval 3558"/>
            <p:cNvSpPr/>
            <p:nvPr/>
          </p:nvSpPr>
          <p:spPr>
            <a:xfrm rot="18623832" flipH="1">
              <a:off x="8494438" y="32433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0" name="Oval 3559"/>
            <p:cNvSpPr/>
            <p:nvPr/>
          </p:nvSpPr>
          <p:spPr>
            <a:xfrm rot="18623832" flipH="1">
              <a:off x="8558888" y="32470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1" name="Oval 3560"/>
            <p:cNvSpPr/>
            <p:nvPr/>
          </p:nvSpPr>
          <p:spPr>
            <a:xfrm rot="18623832" flipH="1">
              <a:off x="8623337" y="329770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2" name="Oval 3561"/>
            <p:cNvSpPr/>
            <p:nvPr/>
          </p:nvSpPr>
          <p:spPr>
            <a:xfrm rot="18623832" flipH="1">
              <a:off x="8635649" y="336215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3" name="Oval 3562"/>
            <p:cNvSpPr/>
            <p:nvPr/>
          </p:nvSpPr>
          <p:spPr>
            <a:xfrm rot="18623832" flipH="1">
              <a:off x="8603424" y="34202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4" name="Oval 3563"/>
            <p:cNvSpPr/>
            <p:nvPr/>
          </p:nvSpPr>
          <p:spPr>
            <a:xfrm rot="18623832" flipH="1">
              <a:off x="8558025" y="34557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5" name="Oval 3564"/>
            <p:cNvSpPr/>
            <p:nvPr/>
          </p:nvSpPr>
          <p:spPr>
            <a:xfrm rot="18623832" flipH="1">
              <a:off x="8538975" y="34686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6" name="Oval 3565"/>
            <p:cNvSpPr/>
            <p:nvPr/>
          </p:nvSpPr>
          <p:spPr>
            <a:xfrm rot="18623832" flipH="1">
              <a:off x="8493576" y="348437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7" name="Oval 3566"/>
            <p:cNvSpPr/>
            <p:nvPr/>
          </p:nvSpPr>
          <p:spPr>
            <a:xfrm rot="18623832" flipH="1">
              <a:off x="8417835" y="348437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8" name="Oval 3567"/>
            <p:cNvSpPr/>
            <p:nvPr/>
          </p:nvSpPr>
          <p:spPr>
            <a:xfrm rot="18623832" flipH="1">
              <a:off x="6373319" y="43141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69" name="Oval 3568"/>
            <p:cNvSpPr/>
            <p:nvPr/>
          </p:nvSpPr>
          <p:spPr>
            <a:xfrm rot="18623832" flipH="1">
              <a:off x="6308871" y="431411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0" name="Oval 3569"/>
            <p:cNvSpPr/>
            <p:nvPr/>
          </p:nvSpPr>
          <p:spPr>
            <a:xfrm rot="18623832" flipH="1">
              <a:off x="6248749" y="43463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1" name="Oval 3570"/>
            <p:cNvSpPr/>
            <p:nvPr/>
          </p:nvSpPr>
          <p:spPr>
            <a:xfrm rot="18623832" flipH="1">
              <a:off x="6179992" y="43551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2" name="Oval 3571"/>
            <p:cNvSpPr/>
            <p:nvPr/>
          </p:nvSpPr>
          <p:spPr>
            <a:xfrm rot="18623832" flipH="1">
              <a:off x="6163058" y="44107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3" name="Oval 3572"/>
            <p:cNvSpPr/>
            <p:nvPr/>
          </p:nvSpPr>
          <p:spPr>
            <a:xfrm rot="18623832" flipH="1">
              <a:off x="6216525" y="44188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4" name="Oval 3573"/>
            <p:cNvSpPr/>
            <p:nvPr/>
          </p:nvSpPr>
          <p:spPr>
            <a:xfrm rot="18623832" flipH="1">
              <a:off x="6275958" y="44227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5" name="Oval 3574"/>
            <p:cNvSpPr/>
            <p:nvPr/>
          </p:nvSpPr>
          <p:spPr>
            <a:xfrm rot="18623832" flipH="1">
              <a:off x="6227906" y="44549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6" name="Oval 3575"/>
            <p:cNvSpPr/>
            <p:nvPr/>
          </p:nvSpPr>
          <p:spPr>
            <a:xfrm rot="18623832" flipH="1">
              <a:off x="6179993" y="451831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7" name="Oval 3576"/>
            <p:cNvSpPr/>
            <p:nvPr/>
          </p:nvSpPr>
          <p:spPr>
            <a:xfrm rot="18623832" flipH="1">
              <a:off x="6194659" y="45827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8" name="Oval 3577"/>
            <p:cNvSpPr/>
            <p:nvPr/>
          </p:nvSpPr>
          <p:spPr>
            <a:xfrm rot="18623832" flipH="1">
              <a:off x="6243733" y="46472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79" name="Oval 3578"/>
            <p:cNvSpPr/>
            <p:nvPr/>
          </p:nvSpPr>
          <p:spPr>
            <a:xfrm rot="18623832" flipH="1">
              <a:off x="6313673" y="46472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0" name="Oval 3579"/>
            <p:cNvSpPr/>
            <p:nvPr/>
          </p:nvSpPr>
          <p:spPr>
            <a:xfrm rot="18623832" flipH="1">
              <a:off x="6396559" y="461499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1" name="Oval 3580"/>
            <p:cNvSpPr/>
            <p:nvPr/>
          </p:nvSpPr>
          <p:spPr>
            <a:xfrm rot="18623832" flipH="1">
              <a:off x="6430469" y="45505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2" name="Oval 3581"/>
            <p:cNvSpPr/>
            <p:nvPr/>
          </p:nvSpPr>
          <p:spPr>
            <a:xfrm rot="18623832" flipH="1">
              <a:off x="6439197" y="44833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3" name="Oval 3582"/>
            <p:cNvSpPr/>
            <p:nvPr/>
          </p:nvSpPr>
          <p:spPr>
            <a:xfrm rot="18623832" flipH="1">
              <a:off x="5939150" y="325783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4" name="Oval 3583"/>
            <p:cNvSpPr/>
            <p:nvPr/>
          </p:nvSpPr>
          <p:spPr>
            <a:xfrm rot="18623832" flipH="1">
              <a:off x="5881998" y="323201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5" name="Oval 3584"/>
            <p:cNvSpPr/>
            <p:nvPr/>
          </p:nvSpPr>
          <p:spPr>
            <a:xfrm rot="18623832" flipH="1">
              <a:off x="5831199" y="32318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6" name="Oval 3585"/>
            <p:cNvSpPr/>
            <p:nvPr/>
          </p:nvSpPr>
          <p:spPr>
            <a:xfrm rot="18623832" flipH="1">
              <a:off x="5785162" y="32701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7" name="Oval 3586"/>
            <p:cNvSpPr/>
            <p:nvPr/>
          </p:nvSpPr>
          <p:spPr>
            <a:xfrm rot="18623832" flipH="1">
              <a:off x="5766751" y="332855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8" name="Oval 3587"/>
            <p:cNvSpPr/>
            <p:nvPr/>
          </p:nvSpPr>
          <p:spPr>
            <a:xfrm rot="18623832" flipH="1">
              <a:off x="5785163" y="339491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89" name="Oval 3588"/>
            <p:cNvSpPr/>
            <p:nvPr/>
          </p:nvSpPr>
          <p:spPr>
            <a:xfrm rot="18623832" flipH="1">
              <a:off x="5838495" y="343646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0" name="Oval 3589"/>
            <p:cNvSpPr/>
            <p:nvPr/>
          </p:nvSpPr>
          <p:spPr>
            <a:xfrm rot="18623832" flipH="1">
              <a:off x="5914222" y="34364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1" name="Oval 3590"/>
            <p:cNvSpPr/>
            <p:nvPr/>
          </p:nvSpPr>
          <p:spPr>
            <a:xfrm rot="18623832" flipH="1">
              <a:off x="5947864" y="340215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2" name="Oval 3591"/>
            <p:cNvSpPr/>
            <p:nvPr/>
          </p:nvSpPr>
          <p:spPr>
            <a:xfrm rot="18623832" flipH="1">
              <a:off x="5963571" y="334746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3" name="Oval 3592"/>
            <p:cNvSpPr/>
            <p:nvPr/>
          </p:nvSpPr>
          <p:spPr>
            <a:xfrm rot="18623832" flipH="1">
              <a:off x="5974043" y="329667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4" name="Oval 3593"/>
            <p:cNvSpPr/>
            <p:nvPr/>
          </p:nvSpPr>
          <p:spPr>
            <a:xfrm rot="18623832" flipH="1">
              <a:off x="6398244" y="42682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5" name="Oval 3594"/>
            <p:cNvSpPr/>
            <p:nvPr/>
          </p:nvSpPr>
          <p:spPr>
            <a:xfrm rot="18623832" flipH="1">
              <a:off x="6437766" y="431410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6" name="Oval 3595"/>
            <p:cNvSpPr/>
            <p:nvPr/>
          </p:nvSpPr>
          <p:spPr>
            <a:xfrm rot="18623832" flipH="1">
              <a:off x="6471423" y="435826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7" name="Oval 3596"/>
            <p:cNvSpPr/>
            <p:nvPr/>
          </p:nvSpPr>
          <p:spPr>
            <a:xfrm rot="18623832" flipH="1">
              <a:off x="6493231" y="44072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8" name="Oval 3597"/>
            <p:cNvSpPr/>
            <p:nvPr/>
          </p:nvSpPr>
          <p:spPr>
            <a:xfrm rot="18623832" flipH="1">
              <a:off x="6514429" y="447167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599" name="Oval 3598"/>
            <p:cNvSpPr/>
            <p:nvPr/>
          </p:nvSpPr>
          <p:spPr>
            <a:xfrm rot="18623832" flipH="1">
              <a:off x="6557678" y="441964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0" name="Oval 3599"/>
            <p:cNvSpPr/>
            <p:nvPr/>
          </p:nvSpPr>
          <p:spPr>
            <a:xfrm rot="18623832" flipH="1">
              <a:off x="6597596" y="437913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1" name="Oval 3600"/>
            <p:cNvSpPr/>
            <p:nvPr/>
          </p:nvSpPr>
          <p:spPr>
            <a:xfrm rot="18623832" flipH="1">
              <a:off x="6647754" y="43347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2" name="Oval 3601"/>
            <p:cNvSpPr/>
            <p:nvPr/>
          </p:nvSpPr>
          <p:spPr>
            <a:xfrm rot="18623832" flipH="1">
              <a:off x="6679977" y="429384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3" name="Oval 3602"/>
            <p:cNvSpPr/>
            <p:nvPr/>
          </p:nvSpPr>
          <p:spPr>
            <a:xfrm rot="18623832" flipH="1">
              <a:off x="6740051" y="42634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4" name="Oval 3603"/>
            <p:cNvSpPr/>
            <p:nvPr/>
          </p:nvSpPr>
          <p:spPr>
            <a:xfrm rot="18623832" flipH="1">
              <a:off x="6772275" y="42292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5" name="Oval 3604"/>
            <p:cNvSpPr/>
            <p:nvPr/>
          </p:nvSpPr>
          <p:spPr>
            <a:xfrm rot="18623832" flipH="1">
              <a:off x="6831550" y="41969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6" name="Oval 3605"/>
            <p:cNvSpPr/>
            <p:nvPr/>
          </p:nvSpPr>
          <p:spPr>
            <a:xfrm rot="18623832" flipH="1">
              <a:off x="6869707" y="416475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7" name="Oval 3606"/>
            <p:cNvSpPr/>
            <p:nvPr/>
          </p:nvSpPr>
          <p:spPr>
            <a:xfrm rot="18623832" flipH="1">
              <a:off x="6924243" y="411655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8" name="Oval 3607"/>
            <p:cNvSpPr/>
            <p:nvPr/>
          </p:nvSpPr>
          <p:spPr>
            <a:xfrm rot="18623832" flipH="1">
              <a:off x="6446775" y="423813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09" name="Oval 3608"/>
            <p:cNvSpPr/>
            <p:nvPr/>
          </p:nvSpPr>
          <p:spPr>
            <a:xfrm rot="18623832" flipH="1">
              <a:off x="6498663" y="41969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0" name="Oval 3609"/>
            <p:cNvSpPr/>
            <p:nvPr/>
          </p:nvSpPr>
          <p:spPr>
            <a:xfrm rot="18623832" flipH="1">
              <a:off x="6551418" y="415063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1" name="Oval 3610"/>
            <p:cNvSpPr/>
            <p:nvPr/>
          </p:nvSpPr>
          <p:spPr>
            <a:xfrm rot="18623832" flipH="1">
              <a:off x="6589901" y="410026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2" name="Oval 3611"/>
            <p:cNvSpPr/>
            <p:nvPr/>
          </p:nvSpPr>
          <p:spPr>
            <a:xfrm rot="18623832" flipH="1">
              <a:off x="6634580" y="405567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3" name="Oval 3612"/>
            <p:cNvSpPr/>
            <p:nvPr/>
          </p:nvSpPr>
          <p:spPr>
            <a:xfrm rot="18623832" flipH="1">
              <a:off x="6779142" y="39098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4" name="Oval 3613"/>
            <p:cNvSpPr/>
            <p:nvPr/>
          </p:nvSpPr>
          <p:spPr>
            <a:xfrm rot="18623832" flipH="1">
              <a:off x="6667438" y="399164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5" name="Oval 3614"/>
            <p:cNvSpPr/>
            <p:nvPr/>
          </p:nvSpPr>
          <p:spPr>
            <a:xfrm rot="18623832" flipH="1">
              <a:off x="6712138" y="394203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6" name="Oval 3615"/>
            <p:cNvSpPr/>
            <p:nvPr/>
          </p:nvSpPr>
          <p:spPr>
            <a:xfrm rot="18623832" flipH="1">
              <a:off x="6817343" y="38689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7" name="Oval 3616"/>
            <p:cNvSpPr/>
            <p:nvPr/>
          </p:nvSpPr>
          <p:spPr>
            <a:xfrm rot="18623832" flipH="1">
              <a:off x="6851190" y="384535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8" name="Oval 3617"/>
            <p:cNvSpPr/>
            <p:nvPr/>
          </p:nvSpPr>
          <p:spPr>
            <a:xfrm rot="18623832" flipH="1">
              <a:off x="6956467" y="414878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19" name="Oval 3618"/>
            <p:cNvSpPr/>
            <p:nvPr/>
          </p:nvSpPr>
          <p:spPr>
            <a:xfrm rot="18623832" flipH="1">
              <a:off x="6965695" y="421318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0" name="Oval 3619"/>
            <p:cNvSpPr/>
            <p:nvPr/>
          </p:nvSpPr>
          <p:spPr>
            <a:xfrm rot="18623832" flipH="1">
              <a:off x="6956847" y="42798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1" name="Oval 3620"/>
            <p:cNvSpPr/>
            <p:nvPr/>
          </p:nvSpPr>
          <p:spPr>
            <a:xfrm rot="18623832" flipH="1">
              <a:off x="6947949" y="433688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2" name="Oval 3621"/>
            <p:cNvSpPr/>
            <p:nvPr/>
          </p:nvSpPr>
          <p:spPr>
            <a:xfrm rot="18623832" flipH="1">
              <a:off x="6938922" y="44012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3" name="Oval 3622"/>
            <p:cNvSpPr/>
            <p:nvPr/>
          </p:nvSpPr>
          <p:spPr>
            <a:xfrm rot="18623832" flipH="1">
              <a:off x="6919434" y="44578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4" name="Oval 3623"/>
            <p:cNvSpPr/>
            <p:nvPr/>
          </p:nvSpPr>
          <p:spPr>
            <a:xfrm rot="18623832" flipH="1">
              <a:off x="6874474" y="450390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5" name="Oval 3624"/>
            <p:cNvSpPr/>
            <p:nvPr/>
          </p:nvSpPr>
          <p:spPr>
            <a:xfrm rot="18623832" flipH="1">
              <a:off x="6880139" y="459403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6" name="Oval 3625"/>
            <p:cNvSpPr/>
            <p:nvPr/>
          </p:nvSpPr>
          <p:spPr>
            <a:xfrm rot="18623832" flipH="1">
              <a:off x="6854986" y="45618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7" name="Oval 3626"/>
            <p:cNvSpPr/>
            <p:nvPr/>
          </p:nvSpPr>
          <p:spPr>
            <a:xfrm rot="18623832" flipH="1">
              <a:off x="6945122" y="459403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8" name="Oval 3627"/>
            <p:cNvSpPr/>
            <p:nvPr/>
          </p:nvSpPr>
          <p:spPr>
            <a:xfrm rot="18623832" flipH="1">
              <a:off x="7021583" y="461499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29" name="Oval 3628"/>
            <p:cNvSpPr/>
            <p:nvPr/>
          </p:nvSpPr>
          <p:spPr>
            <a:xfrm rot="18623832" flipH="1">
              <a:off x="7076778" y="462204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0" name="Oval 3629"/>
            <p:cNvSpPr/>
            <p:nvPr/>
          </p:nvSpPr>
          <p:spPr>
            <a:xfrm rot="18623832" flipH="1">
              <a:off x="7145387" y="46262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1" name="Oval 3630"/>
            <p:cNvSpPr/>
            <p:nvPr/>
          </p:nvSpPr>
          <p:spPr>
            <a:xfrm rot="18623832" flipH="1">
              <a:off x="7221389" y="462083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2" name="Oval 3631"/>
            <p:cNvSpPr/>
            <p:nvPr/>
          </p:nvSpPr>
          <p:spPr>
            <a:xfrm rot="18623832" flipH="1">
              <a:off x="7290086" y="461416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3" name="Oval 3632"/>
            <p:cNvSpPr/>
            <p:nvPr/>
          </p:nvSpPr>
          <p:spPr>
            <a:xfrm rot="18623832" flipH="1">
              <a:off x="7345765" y="46019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4" name="Oval 3633"/>
            <p:cNvSpPr/>
            <p:nvPr/>
          </p:nvSpPr>
          <p:spPr>
            <a:xfrm rot="18623832" flipH="1">
              <a:off x="7396939" y="455956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5" name="Oval 3634"/>
            <p:cNvSpPr/>
            <p:nvPr/>
          </p:nvSpPr>
          <p:spPr>
            <a:xfrm rot="18623832" flipH="1">
              <a:off x="7449406" y="450638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6" name="Oval 3635"/>
            <p:cNvSpPr/>
            <p:nvPr/>
          </p:nvSpPr>
          <p:spPr>
            <a:xfrm rot="18623832" flipH="1">
              <a:off x="7478356" y="44430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7" name="Oval 3636"/>
            <p:cNvSpPr/>
            <p:nvPr/>
          </p:nvSpPr>
          <p:spPr>
            <a:xfrm rot="18623832" flipH="1">
              <a:off x="7481629" y="438664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8" name="Oval 3637"/>
            <p:cNvSpPr/>
            <p:nvPr/>
          </p:nvSpPr>
          <p:spPr>
            <a:xfrm rot="18623832" flipH="1">
              <a:off x="7495753" y="43141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39" name="Oval 3638"/>
            <p:cNvSpPr/>
            <p:nvPr/>
          </p:nvSpPr>
          <p:spPr>
            <a:xfrm rot="18623832" flipH="1">
              <a:off x="7505379" y="424861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0" name="Oval 3639"/>
            <p:cNvSpPr/>
            <p:nvPr/>
          </p:nvSpPr>
          <p:spPr>
            <a:xfrm rot="18623832" flipH="1">
              <a:off x="7505378" y="419646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1" name="Oval 3640"/>
            <p:cNvSpPr/>
            <p:nvPr/>
          </p:nvSpPr>
          <p:spPr>
            <a:xfrm rot="18623832" flipH="1">
              <a:off x="7490357" y="413201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2" name="Oval 3641"/>
            <p:cNvSpPr/>
            <p:nvPr/>
          </p:nvSpPr>
          <p:spPr>
            <a:xfrm rot="18623832" flipH="1">
              <a:off x="7472925" y="406803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3" name="Oval 3642"/>
            <p:cNvSpPr/>
            <p:nvPr/>
          </p:nvSpPr>
          <p:spPr>
            <a:xfrm rot="18623832" flipH="1">
              <a:off x="7407804" y="40064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4" name="Oval 3643"/>
            <p:cNvSpPr/>
            <p:nvPr/>
          </p:nvSpPr>
          <p:spPr>
            <a:xfrm rot="18623832" flipH="1">
              <a:off x="7345766" y="397134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5" name="Oval 3644"/>
            <p:cNvSpPr/>
            <p:nvPr/>
          </p:nvSpPr>
          <p:spPr>
            <a:xfrm rot="18623832" flipH="1">
              <a:off x="7305216" y="39350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6" name="Oval 3645"/>
            <p:cNvSpPr/>
            <p:nvPr/>
          </p:nvSpPr>
          <p:spPr>
            <a:xfrm rot="18623832" flipH="1">
              <a:off x="7253600" y="389164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7" name="Oval 3646"/>
            <p:cNvSpPr/>
            <p:nvPr/>
          </p:nvSpPr>
          <p:spPr>
            <a:xfrm rot="18623832" flipH="1">
              <a:off x="7496036" y="403843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8" name="Oval 3647"/>
            <p:cNvSpPr/>
            <p:nvPr/>
          </p:nvSpPr>
          <p:spPr>
            <a:xfrm rot="18623832" flipH="1">
              <a:off x="7518136" y="399950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49" name="Oval 3648"/>
            <p:cNvSpPr/>
            <p:nvPr/>
          </p:nvSpPr>
          <p:spPr>
            <a:xfrm rot="18623832" flipH="1">
              <a:off x="7529616" y="394203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0" name="Oval 3649"/>
            <p:cNvSpPr/>
            <p:nvPr/>
          </p:nvSpPr>
          <p:spPr>
            <a:xfrm rot="18623832" flipH="1">
              <a:off x="7543638" y="389137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1" name="Oval 3650"/>
            <p:cNvSpPr/>
            <p:nvPr/>
          </p:nvSpPr>
          <p:spPr>
            <a:xfrm rot="18623832" flipH="1">
              <a:off x="7561841" y="383936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2" name="Oval 3651"/>
            <p:cNvSpPr/>
            <p:nvPr/>
          </p:nvSpPr>
          <p:spPr>
            <a:xfrm rot="18623832" flipH="1">
              <a:off x="7564210" y="378518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3" name="Oval 3652"/>
            <p:cNvSpPr/>
            <p:nvPr/>
          </p:nvSpPr>
          <p:spPr>
            <a:xfrm rot="18623832" flipH="1">
              <a:off x="7546076" y="372808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4" name="Oval 3653"/>
            <p:cNvSpPr/>
            <p:nvPr/>
          </p:nvSpPr>
          <p:spPr>
            <a:xfrm rot="18623832" flipH="1">
              <a:off x="7542805" y="365716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5" name="Oval 3654"/>
            <p:cNvSpPr/>
            <p:nvPr/>
          </p:nvSpPr>
          <p:spPr>
            <a:xfrm rot="18623832" flipH="1">
              <a:off x="7598200" y="363048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6" name="Oval 3655"/>
            <p:cNvSpPr/>
            <p:nvPr/>
          </p:nvSpPr>
          <p:spPr>
            <a:xfrm rot="18623832" flipH="1">
              <a:off x="7662649" y="360828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7" name="Oval 3656"/>
            <p:cNvSpPr/>
            <p:nvPr/>
          </p:nvSpPr>
          <p:spPr>
            <a:xfrm rot="18623832" flipH="1">
              <a:off x="7745249" y="359708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8" name="Oval 3657"/>
            <p:cNvSpPr/>
            <p:nvPr/>
          </p:nvSpPr>
          <p:spPr>
            <a:xfrm rot="18623832" flipH="1">
              <a:off x="7809697" y="356119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59" name="Oval 3658"/>
            <p:cNvSpPr/>
            <p:nvPr/>
          </p:nvSpPr>
          <p:spPr>
            <a:xfrm rot="18623832" flipH="1">
              <a:off x="7880326" y="35166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0" name="Oval 3659"/>
            <p:cNvSpPr/>
            <p:nvPr/>
          </p:nvSpPr>
          <p:spPr>
            <a:xfrm rot="18623832" flipH="1">
              <a:off x="7944774" y="348437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1" name="Oval 3660"/>
            <p:cNvSpPr/>
            <p:nvPr/>
          </p:nvSpPr>
          <p:spPr>
            <a:xfrm rot="18623832" flipH="1">
              <a:off x="8009223" y="34437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2" name="Oval 3661"/>
            <p:cNvSpPr/>
            <p:nvPr/>
          </p:nvSpPr>
          <p:spPr>
            <a:xfrm rot="18623832" flipH="1">
              <a:off x="8073671" y="341817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3" name="Oval 3662"/>
            <p:cNvSpPr/>
            <p:nvPr/>
          </p:nvSpPr>
          <p:spPr>
            <a:xfrm rot="18623832" flipH="1">
              <a:off x="8138119" y="33859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4" name="Oval 3663"/>
            <p:cNvSpPr/>
            <p:nvPr/>
          </p:nvSpPr>
          <p:spPr>
            <a:xfrm rot="18623832" flipH="1">
              <a:off x="8188920" y="33507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5" name="Oval 3664"/>
            <p:cNvSpPr/>
            <p:nvPr/>
          </p:nvSpPr>
          <p:spPr>
            <a:xfrm rot="18623832" flipH="1">
              <a:off x="8234719" y="33285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6" name="Oval 3665"/>
            <p:cNvSpPr/>
            <p:nvPr/>
          </p:nvSpPr>
          <p:spPr>
            <a:xfrm rot="18623832" flipH="1">
              <a:off x="8253368" y="33607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7" name="Oval 3666"/>
            <p:cNvSpPr/>
            <p:nvPr/>
          </p:nvSpPr>
          <p:spPr>
            <a:xfrm rot="18623832" flipH="1">
              <a:off x="8270708" y="341199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8" name="Oval 3667"/>
            <p:cNvSpPr/>
            <p:nvPr/>
          </p:nvSpPr>
          <p:spPr>
            <a:xfrm rot="18623832" flipH="1">
              <a:off x="8299168" y="345039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69" name="Oval 3668"/>
            <p:cNvSpPr/>
            <p:nvPr/>
          </p:nvSpPr>
          <p:spPr>
            <a:xfrm rot="18623832" flipH="1">
              <a:off x="8335509" y="34843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0" name="Oval 3669"/>
            <p:cNvSpPr/>
            <p:nvPr/>
          </p:nvSpPr>
          <p:spPr>
            <a:xfrm rot="18623832" flipH="1">
              <a:off x="8335156" y="352896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1" name="Oval 3670"/>
            <p:cNvSpPr/>
            <p:nvPr/>
          </p:nvSpPr>
          <p:spPr>
            <a:xfrm rot="18623832" flipH="1">
              <a:off x="8271060" y="355240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2" name="Oval 3671"/>
            <p:cNvSpPr/>
            <p:nvPr/>
          </p:nvSpPr>
          <p:spPr>
            <a:xfrm rot="18623832" flipH="1">
              <a:off x="8224489" y="359094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3" name="Oval 3672"/>
            <p:cNvSpPr/>
            <p:nvPr/>
          </p:nvSpPr>
          <p:spPr>
            <a:xfrm rot="18623832" flipH="1">
              <a:off x="8170343" y="36194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4" name="Oval 3673"/>
            <p:cNvSpPr/>
            <p:nvPr/>
          </p:nvSpPr>
          <p:spPr>
            <a:xfrm rot="18623832" flipH="1">
              <a:off x="8105894" y="365424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5" name="Oval 3674"/>
            <p:cNvSpPr/>
            <p:nvPr/>
          </p:nvSpPr>
          <p:spPr>
            <a:xfrm rot="18623832" flipH="1">
              <a:off x="8053507" y="368939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6" name="Oval 3675"/>
            <p:cNvSpPr/>
            <p:nvPr/>
          </p:nvSpPr>
          <p:spPr>
            <a:xfrm rot="18623832" flipH="1">
              <a:off x="7989058" y="37280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7" name="Oval 3676"/>
            <p:cNvSpPr/>
            <p:nvPr/>
          </p:nvSpPr>
          <p:spPr>
            <a:xfrm rot="18623832" flipH="1">
              <a:off x="7942991" y="377491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8" name="Oval 3677"/>
            <p:cNvSpPr/>
            <p:nvPr/>
          </p:nvSpPr>
          <p:spPr>
            <a:xfrm rot="18623832" flipH="1">
              <a:off x="7884864" y="38222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79" name="Oval 3678"/>
            <p:cNvSpPr/>
            <p:nvPr/>
          </p:nvSpPr>
          <p:spPr>
            <a:xfrm rot="18623832" flipH="1">
              <a:off x="7820416" y="385914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0" name="Oval 3679"/>
            <p:cNvSpPr/>
            <p:nvPr/>
          </p:nvSpPr>
          <p:spPr>
            <a:xfrm rot="18623832" flipH="1">
              <a:off x="7777474" y="39028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1" name="Oval 3680"/>
            <p:cNvSpPr/>
            <p:nvPr/>
          </p:nvSpPr>
          <p:spPr>
            <a:xfrm rot="18623832" flipH="1">
              <a:off x="7727098" y="395271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2" name="Oval 3681"/>
            <p:cNvSpPr/>
            <p:nvPr/>
          </p:nvSpPr>
          <p:spPr>
            <a:xfrm rot="18623832" flipH="1">
              <a:off x="7687072" y="39764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3" name="Oval 3682"/>
            <p:cNvSpPr/>
            <p:nvPr/>
          </p:nvSpPr>
          <p:spPr>
            <a:xfrm rot="18623832" flipH="1">
              <a:off x="7662864" y="402387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4" name="Oval 3683"/>
            <p:cNvSpPr/>
            <p:nvPr/>
          </p:nvSpPr>
          <p:spPr>
            <a:xfrm rot="18623832" flipH="1">
              <a:off x="7655089" y="409160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5" name="Oval 3684"/>
            <p:cNvSpPr/>
            <p:nvPr/>
          </p:nvSpPr>
          <p:spPr>
            <a:xfrm rot="18623832" flipH="1">
              <a:off x="7655090" y="41701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6" name="Oval 3685"/>
            <p:cNvSpPr/>
            <p:nvPr/>
          </p:nvSpPr>
          <p:spPr>
            <a:xfrm rot="18623832" flipH="1">
              <a:off x="7655091" y="422868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7" name="Oval 3686"/>
            <p:cNvSpPr/>
            <p:nvPr/>
          </p:nvSpPr>
          <p:spPr>
            <a:xfrm rot="18623832" flipH="1">
              <a:off x="7651575" y="429571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8" name="Oval 3687"/>
            <p:cNvSpPr/>
            <p:nvPr/>
          </p:nvSpPr>
          <p:spPr>
            <a:xfrm rot="18623832" flipH="1">
              <a:off x="7649745" y="437482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89" name="Oval 3688"/>
            <p:cNvSpPr/>
            <p:nvPr/>
          </p:nvSpPr>
          <p:spPr>
            <a:xfrm rot="18623832" flipH="1">
              <a:off x="7649744" y="445108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0" name="Oval 3689"/>
            <p:cNvSpPr/>
            <p:nvPr/>
          </p:nvSpPr>
          <p:spPr>
            <a:xfrm rot="18623832" flipH="1">
              <a:off x="7655091" y="452231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1" name="Oval 3690"/>
            <p:cNvSpPr/>
            <p:nvPr/>
          </p:nvSpPr>
          <p:spPr>
            <a:xfrm rot="18623832" flipH="1">
              <a:off x="7616733" y="453861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2" name="Oval 3691"/>
            <p:cNvSpPr/>
            <p:nvPr/>
          </p:nvSpPr>
          <p:spPr>
            <a:xfrm rot="18623832" flipH="1">
              <a:off x="7578300" y="454971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3" name="Oval 3692"/>
            <p:cNvSpPr/>
            <p:nvPr/>
          </p:nvSpPr>
          <p:spPr>
            <a:xfrm rot="18623832" flipH="1">
              <a:off x="7515546" y="454971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4" name="Oval 3693"/>
            <p:cNvSpPr/>
            <p:nvPr/>
          </p:nvSpPr>
          <p:spPr>
            <a:xfrm rot="18623832" flipH="1">
              <a:off x="7481715" y="454971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5" name="Oval 3694"/>
            <p:cNvSpPr/>
            <p:nvPr/>
          </p:nvSpPr>
          <p:spPr>
            <a:xfrm rot="18623832" flipH="1">
              <a:off x="7278616" y="46864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6" name="Oval 3695"/>
            <p:cNvSpPr/>
            <p:nvPr/>
          </p:nvSpPr>
          <p:spPr>
            <a:xfrm rot="18623832" flipH="1">
              <a:off x="7345766" y="466330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7" name="Oval 3696"/>
            <p:cNvSpPr/>
            <p:nvPr/>
          </p:nvSpPr>
          <p:spPr>
            <a:xfrm rot="18623832" flipH="1">
              <a:off x="7415107" y="46528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8" name="Oval 3697"/>
            <p:cNvSpPr/>
            <p:nvPr/>
          </p:nvSpPr>
          <p:spPr>
            <a:xfrm rot="18623832" flipH="1">
              <a:off x="7497393" y="463454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99" name="Oval 3698"/>
            <p:cNvSpPr/>
            <p:nvPr/>
          </p:nvSpPr>
          <p:spPr>
            <a:xfrm rot="18623832" flipH="1">
              <a:off x="7559310" y="461355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0" name="Oval 3699"/>
            <p:cNvSpPr/>
            <p:nvPr/>
          </p:nvSpPr>
          <p:spPr>
            <a:xfrm rot="18623832" flipH="1">
              <a:off x="7645471" y="459403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1" name="Oval 3700"/>
            <p:cNvSpPr/>
            <p:nvPr/>
          </p:nvSpPr>
          <p:spPr>
            <a:xfrm rot="18623832" flipH="1">
              <a:off x="7718870" y="457083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2" name="Oval 3701"/>
            <p:cNvSpPr/>
            <p:nvPr/>
          </p:nvSpPr>
          <p:spPr>
            <a:xfrm rot="18623832" flipH="1">
              <a:off x="7782893" y="455054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3" name="Oval 3702"/>
            <p:cNvSpPr/>
            <p:nvPr/>
          </p:nvSpPr>
          <p:spPr>
            <a:xfrm rot="18623832" flipH="1">
              <a:off x="7841921" y="453962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4" name="Oval 3703"/>
            <p:cNvSpPr/>
            <p:nvPr/>
          </p:nvSpPr>
          <p:spPr>
            <a:xfrm rot="18623832" flipH="1">
              <a:off x="7920598" y="453829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5" name="Oval 3704"/>
            <p:cNvSpPr/>
            <p:nvPr/>
          </p:nvSpPr>
          <p:spPr>
            <a:xfrm rot="18623832" flipH="1">
              <a:off x="7878542" y="457312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6" name="Oval 3705"/>
            <p:cNvSpPr/>
            <p:nvPr/>
          </p:nvSpPr>
          <p:spPr>
            <a:xfrm rot="18623832" flipH="1">
              <a:off x="7827546" y="461355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7" name="Oval 3706"/>
            <p:cNvSpPr/>
            <p:nvPr/>
          </p:nvSpPr>
          <p:spPr>
            <a:xfrm rot="18623832" flipH="1">
              <a:off x="7809915" y="46786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8" name="Oval 3707"/>
            <p:cNvSpPr/>
            <p:nvPr/>
          </p:nvSpPr>
          <p:spPr>
            <a:xfrm rot="18623832" flipH="1">
              <a:off x="7808157" y="474394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09" name="Oval 3708"/>
            <p:cNvSpPr/>
            <p:nvPr/>
          </p:nvSpPr>
          <p:spPr>
            <a:xfrm rot="18623832" flipH="1">
              <a:off x="7820416" y="480839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0" name="Oval 3709"/>
            <p:cNvSpPr/>
            <p:nvPr/>
          </p:nvSpPr>
          <p:spPr>
            <a:xfrm rot="18623832" flipH="1">
              <a:off x="7809183" y="48474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1" name="Oval 3710"/>
            <p:cNvSpPr/>
            <p:nvPr/>
          </p:nvSpPr>
          <p:spPr>
            <a:xfrm rot="18623832" flipH="1">
              <a:off x="7751521" y="481522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2" name="Oval 3711"/>
            <p:cNvSpPr/>
            <p:nvPr/>
          </p:nvSpPr>
          <p:spPr>
            <a:xfrm rot="18623832" flipH="1">
              <a:off x="7708724" y="47819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3" name="Oval 3712"/>
            <p:cNvSpPr/>
            <p:nvPr/>
          </p:nvSpPr>
          <p:spPr>
            <a:xfrm rot="18623832" flipH="1">
              <a:off x="7660884" y="480839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4" name="Oval 3713"/>
            <p:cNvSpPr/>
            <p:nvPr/>
          </p:nvSpPr>
          <p:spPr>
            <a:xfrm rot="18623832" flipH="1">
              <a:off x="7594066" y="48474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5" name="Oval 3714"/>
            <p:cNvSpPr/>
            <p:nvPr/>
          </p:nvSpPr>
          <p:spPr>
            <a:xfrm rot="18623832" flipH="1">
              <a:off x="7531986" y="48706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6" name="Oval 3715"/>
            <p:cNvSpPr/>
            <p:nvPr/>
          </p:nvSpPr>
          <p:spPr>
            <a:xfrm rot="18623832" flipH="1">
              <a:off x="7479607" y="49028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7" name="Oval 3716"/>
            <p:cNvSpPr/>
            <p:nvPr/>
          </p:nvSpPr>
          <p:spPr>
            <a:xfrm rot="18623832" flipH="1">
              <a:off x="7431587" y="493507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8" name="Oval 3717"/>
            <p:cNvSpPr/>
            <p:nvPr/>
          </p:nvSpPr>
          <p:spPr>
            <a:xfrm rot="18623832" flipH="1">
              <a:off x="7373389" y="49557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19" name="Oval 3718"/>
            <p:cNvSpPr/>
            <p:nvPr/>
          </p:nvSpPr>
          <p:spPr>
            <a:xfrm rot="18623832" flipH="1">
              <a:off x="7308941" y="498017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0" name="Oval 3719"/>
            <p:cNvSpPr/>
            <p:nvPr/>
          </p:nvSpPr>
          <p:spPr>
            <a:xfrm rot="18623832" flipH="1">
              <a:off x="7253600" y="501304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1" name="Oval 3720"/>
            <p:cNvSpPr/>
            <p:nvPr/>
          </p:nvSpPr>
          <p:spPr>
            <a:xfrm rot="18623832" flipH="1">
              <a:off x="7196192" y="503208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2" name="Oval 3721"/>
            <p:cNvSpPr/>
            <p:nvPr/>
          </p:nvSpPr>
          <p:spPr>
            <a:xfrm rot="18623832" flipH="1">
              <a:off x="7113162" y="504462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3" name="Oval 3722"/>
            <p:cNvSpPr/>
            <p:nvPr/>
          </p:nvSpPr>
          <p:spPr>
            <a:xfrm rot="18623832" flipH="1">
              <a:off x="7046211" y="503208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4" name="Oval 3723"/>
            <p:cNvSpPr/>
            <p:nvPr/>
          </p:nvSpPr>
          <p:spPr>
            <a:xfrm rot="18623832" flipH="1">
              <a:off x="6997918" y="499669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5" name="Oval 3724"/>
            <p:cNvSpPr/>
            <p:nvPr/>
          </p:nvSpPr>
          <p:spPr>
            <a:xfrm rot="18623832" flipH="1">
              <a:off x="6951975" y="495559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6" name="Oval 3725"/>
            <p:cNvSpPr/>
            <p:nvPr/>
          </p:nvSpPr>
          <p:spPr>
            <a:xfrm rot="18623832" flipH="1">
              <a:off x="6924718" y="49028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7" name="Oval 3726"/>
            <p:cNvSpPr/>
            <p:nvPr/>
          </p:nvSpPr>
          <p:spPr>
            <a:xfrm rot="18623832" flipH="1">
              <a:off x="6924718" y="48384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8" name="Oval 3727"/>
            <p:cNvSpPr/>
            <p:nvPr/>
          </p:nvSpPr>
          <p:spPr>
            <a:xfrm rot="18623832" flipH="1">
              <a:off x="6924718" y="480617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29" name="Oval 3728"/>
            <p:cNvSpPr/>
            <p:nvPr/>
          </p:nvSpPr>
          <p:spPr>
            <a:xfrm rot="18623832" flipH="1">
              <a:off x="6924718" y="475142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0" name="Oval 3729"/>
            <p:cNvSpPr/>
            <p:nvPr/>
          </p:nvSpPr>
          <p:spPr>
            <a:xfrm rot="18623832" flipH="1">
              <a:off x="6942466" y="46989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1" name="Oval 3730"/>
            <p:cNvSpPr/>
            <p:nvPr/>
          </p:nvSpPr>
          <p:spPr>
            <a:xfrm rot="18623832" flipH="1">
              <a:off x="6977347" y="46543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2" name="Oval 3731"/>
            <p:cNvSpPr/>
            <p:nvPr/>
          </p:nvSpPr>
          <p:spPr>
            <a:xfrm rot="18623832" flipH="1">
              <a:off x="7134134" y="510713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3" name="Oval 3732"/>
            <p:cNvSpPr/>
            <p:nvPr/>
          </p:nvSpPr>
          <p:spPr>
            <a:xfrm rot="18623832" flipH="1">
              <a:off x="7114010" y="517157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4" name="Oval 3733"/>
            <p:cNvSpPr/>
            <p:nvPr/>
          </p:nvSpPr>
          <p:spPr>
            <a:xfrm rot="18623832" flipH="1">
              <a:off x="7089851" y="520711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5" name="Oval 3734"/>
            <p:cNvSpPr/>
            <p:nvPr/>
          </p:nvSpPr>
          <p:spPr>
            <a:xfrm rot="18623832" flipH="1">
              <a:off x="7078436" y="526913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6" name="Oval 3735"/>
            <p:cNvSpPr/>
            <p:nvPr/>
          </p:nvSpPr>
          <p:spPr>
            <a:xfrm rot="18623832" flipH="1">
              <a:off x="7037058" y="530136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7" name="Oval 3736"/>
            <p:cNvSpPr/>
            <p:nvPr/>
          </p:nvSpPr>
          <p:spPr>
            <a:xfrm rot="18623832" flipH="1">
              <a:off x="6990686" y="532199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8" name="Oval 3737"/>
            <p:cNvSpPr/>
            <p:nvPr/>
          </p:nvSpPr>
          <p:spPr>
            <a:xfrm rot="18623832" flipH="1">
              <a:off x="6925727" y="530136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39" name="Oval 3738"/>
            <p:cNvSpPr/>
            <p:nvPr/>
          </p:nvSpPr>
          <p:spPr>
            <a:xfrm rot="18623832" flipH="1">
              <a:off x="6874474" y="526913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0" name="Oval 3739"/>
            <p:cNvSpPr/>
            <p:nvPr/>
          </p:nvSpPr>
          <p:spPr>
            <a:xfrm rot="18623832" flipH="1">
              <a:off x="6880834" y="532199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1" name="Oval 3740"/>
            <p:cNvSpPr/>
            <p:nvPr/>
          </p:nvSpPr>
          <p:spPr>
            <a:xfrm rot="18623832" flipH="1">
              <a:off x="6869708" y="53864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2" name="Oval 3741"/>
            <p:cNvSpPr/>
            <p:nvPr/>
          </p:nvSpPr>
          <p:spPr>
            <a:xfrm rot="18623832" flipH="1">
              <a:off x="6831550" y="545089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3" name="Oval 3742"/>
            <p:cNvSpPr/>
            <p:nvPr/>
          </p:nvSpPr>
          <p:spPr>
            <a:xfrm rot="18623832" flipH="1">
              <a:off x="6776587" y="548311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4" name="Oval 3743"/>
            <p:cNvSpPr/>
            <p:nvPr/>
          </p:nvSpPr>
          <p:spPr>
            <a:xfrm rot="18623832" flipH="1">
              <a:off x="6832187" y="551534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5" name="Oval 3744"/>
            <p:cNvSpPr/>
            <p:nvPr/>
          </p:nvSpPr>
          <p:spPr>
            <a:xfrm rot="18623832" flipH="1">
              <a:off x="6889968" y="55438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6" name="Oval 3745"/>
            <p:cNvSpPr/>
            <p:nvPr/>
          </p:nvSpPr>
          <p:spPr>
            <a:xfrm rot="18623832" flipH="1">
              <a:off x="6959731" y="556444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7" name="Oval 3746"/>
            <p:cNvSpPr/>
            <p:nvPr/>
          </p:nvSpPr>
          <p:spPr>
            <a:xfrm rot="18623832" flipH="1">
              <a:off x="7025403" y="556533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8" name="Oval 3747"/>
            <p:cNvSpPr/>
            <p:nvPr/>
          </p:nvSpPr>
          <p:spPr>
            <a:xfrm rot="18623832" flipH="1">
              <a:off x="7075636" y="556305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49" name="Oval 3748"/>
            <p:cNvSpPr/>
            <p:nvPr/>
          </p:nvSpPr>
          <p:spPr>
            <a:xfrm rot="18623832" flipH="1">
              <a:off x="7130269" y="55308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0" name="Oval 3749"/>
            <p:cNvSpPr/>
            <p:nvPr/>
          </p:nvSpPr>
          <p:spPr>
            <a:xfrm rot="18623832" flipH="1">
              <a:off x="7185921" y="548373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1" name="Oval 3750"/>
            <p:cNvSpPr/>
            <p:nvPr/>
          </p:nvSpPr>
          <p:spPr>
            <a:xfrm rot="18623832" flipH="1">
              <a:off x="7221376" y="541928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2" name="Oval 3751"/>
            <p:cNvSpPr/>
            <p:nvPr/>
          </p:nvSpPr>
          <p:spPr>
            <a:xfrm rot="18623832" flipH="1">
              <a:off x="7271890" y="536580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3" name="Oval 3752"/>
            <p:cNvSpPr/>
            <p:nvPr/>
          </p:nvSpPr>
          <p:spPr>
            <a:xfrm rot="18623832" flipH="1">
              <a:off x="7322310" y="528977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4" name="Oval 3753"/>
            <p:cNvSpPr/>
            <p:nvPr/>
          </p:nvSpPr>
          <p:spPr>
            <a:xfrm rot="18623832" flipH="1">
              <a:off x="7362296" y="522532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5" name="Oval 3754"/>
            <p:cNvSpPr/>
            <p:nvPr/>
          </p:nvSpPr>
          <p:spPr>
            <a:xfrm rot="18623832" flipH="1">
              <a:off x="7401231" y="51608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6" name="Oval 3755"/>
            <p:cNvSpPr/>
            <p:nvPr/>
          </p:nvSpPr>
          <p:spPr>
            <a:xfrm rot="18623832" flipH="1">
              <a:off x="7431444" y="510184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7" name="Oval 3756"/>
            <p:cNvSpPr/>
            <p:nvPr/>
          </p:nvSpPr>
          <p:spPr>
            <a:xfrm rot="18623832" flipH="1">
              <a:off x="7453688" y="50480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8" name="Oval 3757"/>
            <p:cNvSpPr/>
            <p:nvPr/>
          </p:nvSpPr>
          <p:spPr>
            <a:xfrm rot="18623832" flipH="1">
              <a:off x="7480581" y="498017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59" name="Oval 3758"/>
            <p:cNvSpPr/>
            <p:nvPr/>
          </p:nvSpPr>
          <p:spPr>
            <a:xfrm rot="18623832" flipH="1">
              <a:off x="6551669" y="52253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0" name="Oval 3759"/>
            <p:cNvSpPr/>
            <p:nvPr/>
          </p:nvSpPr>
          <p:spPr>
            <a:xfrm rot="18623832" flipH="1">
              <a:off x="6603926" y="52253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1" name="Oval 3760"/>
            <p:cNvSpPr/>
            <p:nvPr/>
          </p:nvSpPr>
          <p:spPr>
            <a:xfrm rot="18623832" flipH="1">
              <a:off x="6664429" y="52352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2" name="Oval 3761"/>
            <p:cNvSpPr/>
            <p:nvPr/>
          </p:nvSpPr>
          <p:spPr>
            <a:xfrm rot="18623832" flipH="1">
              <a:off x="6712076" y="52397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3" name="Oval 3762"/>
            <p:cNvSpPr/>
            <p:nvPr/>
          </p:nvSpPr>
          <p:spPr>
            <a:xfrm rot="18623832" flipH="1">
              <a:off x="6767738" y="525597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4" name="Oval 3763"/>
            <p:cNvSpPr/>
            <p:nvPr/>
          </p:nvSpPr>
          <p:spPr>
            <a:xfrm rot="18623832" flipH="1">
              <a:off x="6711348" y="54534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5" name="Oval 3764"/>
            <p:cNvSpPr/>
            <p:nvPr/>
          </p:nvSpPr>
          <p:spPr>
            <a:xfrm rot="18623832" flipH="1">
              <a:off x="6662043" y="54171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6" name="Oval 3765"/>
            <p:cNvSpPr/>
            <p:nvPr/>
          </p:nvSpPr>
          <p:spPr>
            <a:xfrm rot="18623832" flipH="1">
              <a:off x="6606105" y="53870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7" name="Oval 3766"/>
            <p:cNvSpPr/>
            <p:nvPr/>
          </p:nvSpPr>
          <p:spPr>
            <a:xfrm rot="18623832" flipH="1">
              <a:off x="6552229" y="53542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8" name="Oval 3767"/>
            <p:cNvSpPr/>
            <p:nvPr/>
          </p:nvSpPr>
          <p:spPr>
            <a:xfrm rot="18623832" flipH="1">
              <a:off x="6518795" y="533282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69" name="Oval 3768"/>
            <p:cNvSpPr/>
            <p:nvPr/>
          </p:nvSpPr>
          <p:spPr>
            <a:xfrm rot="18623832" flipH="1">
              <a:off x="7977461" y="45813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0" name="Oval 3769"/>
            <p:cNvSpPr/>
            <p:nvPr/>
          </p:nvSpPr>
          <p:spPr>
            <a:xfrm rot="18623832" flipH="1">
              <a:off x="8009935" y="46135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1" name="Oval 3770"/>
            <p:cNvSpPr/>
            <p:nvPr/>
          </p:nvSpPr>
          <p:spPr>
            <a:xfrm rot="18623832" flipH="1">
              <a:off x="8043077" y="466331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2" name="Oval 3771"/>
            <p:cNvSpPr/>
            <p:nvPr/>
          </p:nvSpPr>
          <p:spPr>
            <a:xfrm rot="18623832" flipH="1">
              <a:off x="8074385" y="47171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3" name="Oval 3772"/>
            <p:cNvSpPr/>
            <p:nvPr/>
          </p:nvSpPr>
          <p:spPr>
            <a:xfrm rot="18623832" flipH="1">
              <a:off x="8104628" y="477372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4" name="Oval 3773"/>
            <p:cNvSpPr/>
            <p:nvPr/>
          </p:nvSpPr>
          <p:spPr>
            <a:xfrm rot="18623832" flipH="1">
              <a:off x="8130309" y="481413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5" name="Oval 3774"/>
            <p:cNvSpPr/>
            <p:nvPr/>
          </p:nvSpPr>
          <p:spPr>
            <a:xfrm rot="18623832" flipH="1">
              <a:off x="8021284" y="491190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6" name="Oval 3775"/>
            <p:cNvSpPr/>
            <p:nvPr/>
          </p:nvSpPr>
          <p:spPr>
            <a:xfrm rot="18623832" flipH="1">
              <a:off x="7985047" y="490413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7" name="Oval 3776"/>
            <p:cNvSpPr/>
            <p:nvPr/>
          </p:nvSpPr>
          <p:spPr>
            <a:xfrm rot="18623832" flipH="1">
              <a:off x="7940973" y="48862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8" name="Oval 3777"/>
            <p:cNvSpPr/>
            <p:nvPr/>
          </p:nvSpPr>
          <p:spPr>
            <a:xfrm rot="18623832" flipH="1">
              <a:off x="7887410" y="48559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79" name="Oval 3778"/>
            <p:cNvSpPr/>
            <p:nvPr/>
          </p:nvSpPr>
          <p:spPr>
            <a:xfrm rot="18623832">
              <a:off x="7308941" y="28810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0" name="Oval 3779"/>
            <p:cNvSpPr/>
            <p:nvPr/>
          </p:nvSpPr>
          <p:spPr>
            <a:xfrm rot="18623832">
              <a:off x="7276716" y="28342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1" name="Oval 3780"/>
            <p:cNvSpPr/>
            <p:nvPr/>
          </p:nvSpPr>
          <p:spPr>
            <a:xfrm rot="18623832">
              <a:off x="7220352" y="277580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2" name="Oval 3781"/>
            <p:cNvSpPr/>
            <p:nvPr/>
          </p:nvSpPr>
          <p:spPr>
            <a:xfrm rot="18623832">
              <a:off x="7152595" y="27549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3" name="Oval 3782"/>
            <p:cNvSpPr/>
            <p:nvPr/>
          </p:nvSpPr>
          <p:spPr>
            <a:xfrm rot="18623832">
              <a:off x="7037463" y="27482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4" name="Oval 3783"/>
            <p:cNvSpPr/>
            <p:nvPr/>
          </p:nvSpPr>
          <p:spPr>
            <a:xfrm rot="18623832">
              <a:off x="6967588" y="27871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5" name="Oval 3784"/>
            <p:cNvSpPr/>
            <p:nvPr/>
          </p:nvSpPr>
          <p:spPr>
            <a:xfrm rot="18623832">
              <a:off x="6885117" y="278717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6" name="Oval 3785"/>
            <p:cNvSpPr/>
            <p:nvPr/>
          </p:nvSpPr>
          <p:spPr>
            <a:xfrm rot="18623832">
              <a:off x="6832737" y="281273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7" name="Oval 3786"/>
            <p:cNvSpPr/>
            <p:nvPr/>
          </p:nvSpPr>
          <p:spPr>
            <a:xfrm rot="18623832">
              <a:off x="6762563" y="285162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8" name="Oval 3787"/>
            <p:cNvSpPr/>
            <p:nvPr/>
          </p:nvSpPr>
          <p:spPr>
            <a:xfrm rot="18623832">
              <a:off x="6699028" y="28987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89" name="Oval 3788"/>
            <p:cNvSpPr/>
            <p:nvPr/>
          </p:nvSpPr>
          <p:spPr>
            <a:xfrm rot="18623832">
              <a:off x="6632203" y="293094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0" name="Oval 3789"/>
            <p:cNvSpPr/>
            <p:nvPr/>
          </p:nvSpPr>
          <p:spPr>
            <a:xfrm rot="18623832">
              <a:off x="6559646" y="29631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1" name="Oval 3790"/>
            <p:cNvSpPr/>
            <p:nvPr/>
          </p:nvSpPr>
          <p:spPr>
            <a:xfrm rot="18623832">
              <a:off x="6478999" y="29742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2" name="Oval 3791"/>
            <p:cNvSpPr/>
            <p:nvPr/>
          </p:nvSpPr>
          <p:spPr>
            <a:xfrm rot="18623832">
              <a:off x="6396558" y="29964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3" name="Oval 3792"/>
            <p:cNvSpPr/>
            <p:nvPr/>
          </p:nvSpPr>
          <p:spPr>
            <a:xfrm rot="18623832">
              <a:off x="6323344" y="30098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4" name="Oval 3793"/>
            <p:cNvSpPr/>
            <p:nvPr/>
          </p:nvSpPr>
          <p:spPr>
            <a:xfrm rot="18623832">
              <a:off x="6243733" y="30456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5" name="Oval 3794"/>
            <p:cNvSpPr/>
            <p:nvPr/>
          </p:nvSpPr>
          <p:spPr>
            <a:xfrm rot="18623832">
              <a:off x="6197024" y="309009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6" name="Oval 3795"/>
            <p:cNvSpPr/>
            <p:nvPr/>
          </p:nvSpPr>
          <p:spPr>
            <a:xfrm rot="18623832">
              <a:off x="6146669" y="312814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7" name="Oval 3796"/>
            <p:cNvSpPr/>
            <p:nvPr/>
          </p:nvSpPr>
          <p:spPr>
            <a:xfrm rot="18623832">
              <a:off x="6082221" y="316972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8" name="Oval 3797"/>
            <p:cNvSpPr/>
            <p:nvPr/>
          </p:nvSpPr>
          <p:spPr>
            <a:xfrm rot="18623832">
              <a:off x="6040272" y="321401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799" name="Oval 3798"/>
            <p:cNvSpPr/>
            <p:nvPr/>
          </p:nvSpPr>
          <p:spPr>
            <a:xfrm rot="18623832">
              <a:off x="6058403" y="33025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0" name="Oval 3799"/>
            <p:cNvSpPr/>
            <p:nvPr/>
          </p:nvSpPr>
          <p:spPr>
            <a:xfrm rot="18623832">
              <a:off x="6115544" y="334050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1" name="Oval 3800"/>
            <p:cNvSpPr/>
            <p:nvPr/>
          </p:nvSpPr>
          <p:spPr>
            <a:xfrm rot="18623832">
              <a:off x="6166263" y="33808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2" name="Oval 3801"/>
            <p:cNvSpPr/>
            <p:nvPr/>
          </p:nvSpPr>
          <p:spPr>
            <a:xfrm rot="18623832">
              <a:off x="6231105" y="341303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3" name="Oval 3802"/>
            <p:cNvSpPr/>
            <p:nvPr/>
          </p:nvSpPr>
          <p:spPr>
            <a:xfrm rot="18623832">
              <a:off x="6278851" y="34380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4" name="Oval 3803"/>
            <p:cNvSpPr/>
            <p:nvPr/>
          </p:nvSpPr>
          <p:spPr>
            <a:xfrm rot="18623832">
              <a:off x="6346201" y="34699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5" name="Oval 3804"/>
            <p:cNvSpPr/>
            <p:nvPr/>
          </p:nvSpPr>
          <p:spPr>
            <a:xfrm rot="18623832">
              <a:off x="6428782" y="34882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6" name="Oval 3805"/>
            <p:cNvSpPr/>
            <p:nvPr/>
          </p:nvSpPr>
          <p:spPr>
            <a:xfrm rot="18623832">
              <a:off x="6740050" y="322807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7" name="Oval 3806"/>
            <p:cNvSpPr/>
            <p:nvPr/>
          </p:nvSpPr>
          <p:spPr>
            <a:xfrm rot="18623832">
              <a:off x="6788079" y="31825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8" name="Oval 3807"/>
            <p:cNvSpPr/>
            <p:nvPr/>
          </p:nvSpPr>
          <p:spPr>
            <a:xfrm rot="18623832">
              <a:off x="6842127" y="31314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09" name="Oval 3808"/>
            <p:cNvSpPr/>
            <p:nvPr/>
          </p:nvSpPr>
          <p:spPr>
            <a:xfrm rot="18623832">
              <a:off x="6883413" y="307788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0" name="Oval 3809"/>
            <p:cNvSpPr/>
            <p:nvPr/>
          </p:nvSpPr>
          <p:spPr>
            <a:xfrm rot="18623832">
              <a:off x="6943924" y="304033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1" name="Oval 3810"/>
            <p:cNvSpPr/>
            <p:nvPr/>
          </p:nvSpPr>
          <p:spPr>
            <a:xfrm rot="18623832">
              <a:off x="7004244" y="300810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2" name="Oval 3811"/>
            <p:cNvSpPr/>
            <p:nvPr/>
          </p:nvSpPr>
          <p:spPr>
            <a:xfrm rot="18623832">
              <a:off x="7055135" y="29742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3" name="Oval 3812"/>
            <p:cNvSpPr/>
            <p:nvPr/>
          </p:nvSpPr>
          <p:spPr>
            <a:xfrm rot="18623832">
              <a:off x="7131744" y="29482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4" name="Oval 3813"/>
            <p:cNvSpPr/>
            <p:nvPr/>
          </p:nvSpPr>
          <p:spPr>
            <a:xfrm rot="18623832">
              <a:off x="7178458" y="291607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5" name="Oval 3814"/>
            <p:cNvSpPr/>
            <p:nvPr/>
          </p:nvSpPr>
          <p:spPr>
            <a:xfrm rot="18623832">
              <a:off x="7239065" y="289871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6" name="Oval 3815"/>
            <p:cNvSpPr/>
            <p:nvPr/>
          </p:nvSpPr>
          <p:spPr>
            <a:xfrm rot="18623832">
              <a:off x="7305242" y="288108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7" name="Oval 3816"/>
            <p:cNvSpPr/>
            <p:nvPr/>
          </p:nvSpPr>
          <p:spPr>
            <a:xfrm rot="18623832">
              <a:off x="7972101" y="497057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8" name="Oval 3817"/>
            <p:cNvSpPr/>
            <p:nvPr/>
          </p:nvSpPr>
          <p:spPr>
            <a:xfrm rot="18623832">
              <a:off x="8041909" y="49763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19" name="Oval 3818"/>
            <p:cNvSpPr/>
            <p:nvPr/>
          </p:nvSpPr>
          <p:spPr>
            <a:xfrm rot="18623832">
              <a:off x="8110298" y="49322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0" name="Oval 3819"/>
            <p:cNvSpPr/>
            <p:nvPr/>
          </p:nvSpPr>
          <p:spPr>
            <a:xfrm rot="18623832">
              <a:off x="8141816" y="48827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1" name="Oval 3820"/>
            <p:cNvSpPr/>
            <p:nvPr/>
          </p:nvSpPr>
          <p:spPr>
            <a:xfrm rot="18623832">
              <a:off x="8174746" y="48381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2" name="Oval 3821"/>
            <p:cNvSpPr/>
            <p:nvPr/>
          </p:nvSpPr>
          <p:spPr>
            <a:xfrm rot="18623832">
              <a:off x="8196459" y="47815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3" name="Oval 3822"/>
            <p:cNvSpPr/>
            <p:nvPr/>
          </p:nvSpPr>
          <p:spPr>
            <a:xfrm rot="18623832">
              <a:off x="8206259" y="473121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4" name="Oval 3823"/>
            <p:cNvSpPr/>
            <p:nvPr/>
          </p:nvSpPr>
          <p:spPr>
            <a:xfrm rot="18623832">
              <a:off x="8285593" y="48104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5" name="Oval 3824"/>
            <p:cNvSpPr/>
            <p:nvPr/>
          </p:nvSpPr>
          <p:spPr>
            <a:xfrm rot="18623832">
              <a:off x="8241298" y="47911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6" name="Oval 3825"/>
            <p:cNvSpPr/>
            <p:nvPr/>
          </p:nvSpPr>
          <p:spPr>
            <a:xfrm rot="18623832">
              <a:off x="8260310" y="48375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7" name="Oval 3826"/>
            <p:cNvSpPr/>
            <p:nvPr/>
          </p:nvSpPr>
          <p:spPr>
            <a:xfrm rot="18623832">
              <a:off x="8324758" y="483324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8" name="Oval 3827"/>
            <p:cNvSpPr/>
            <p:nvPr/>
          </p:nvSpPr>
          <p:spPr>
            <a:xfrm rot="18623832">
              <a:off x="8388798" y="478952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29" name="Oval 3828"/>
            <p:cNvSpPr/>
            <p:nvPr/>
          </p:nvSpPr>
          <p:spPr>
            <a:xfrm rot="18623832">
              <a:off x="8431655" y="474150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0" name="Oval 3829"/>
            <p:cNvSpPr/>
            <p:nvPr/>
          </p:nvSpPr>
          <p:spPr>
            <a:xfrm rot="18623832">
              <a:off x="8453251" y="469071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1" name="Oval 3830"/>
            <p:cNvSpPr/>
            <p:nvPr/>
          </p:nvSpPr>
          <p:spPr>
            <a:xfrm rot="18623832">
              <a:off x="8490846" y="46310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2" name="Oval 3831"/>
            <p:cNvSpPr/>
            <p:nvPr/>
          </p:nvSpPr>
          <p:spPr>
            <a:xfrm rot="18623832">
              <a:off x="8497188" y="45708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3" name="Oval 3832"/>
            <p:cNvSpPr/>
            <p:nvPr/>
          </p:nvSpPr>
          <p:spPr>
            <a:xfrm rot="18623832">
              <a:off x="8469698" y="45155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4" name="Oval 3833"/>
            <p:cNvSpPr/>
            <p:nvPr/>
          </p:nvSpPr>
          <p:spPr>
            <a:xfrm rot="18623832">
              <a:off x="8432740" y="44741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5" name="Oval 3834"/>
            <p:cNvSpPr/>
            <p:nvPr/>
          </p:nvSpPr>
          <p:spPr>
            <a:xfrm rot="18623832">
              <a:off x="8368291" y="44538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6" name="Oval 3835"/>
            <p:cNvSpPr/>
            <p:nvPr/>
          </p:nvSpPr>
          <p:spPr>
            <a:xfrm rot="18623832">
              <a:off x="8405251" y="44107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7" name="Oval 3836"/>
            <p:cNvSpPr/>
            <p:nvPr/>
          </p:nvSpPr>
          <p:spPr>
            <a:xfrm rot="18623832">
              <a:off x="8469699" y="44097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8" name="Oval 3837"/>
            <p:cNvSpPr/>
            <p:nvPr/>
          </p:nvSpPr>
          <p:spPr>
            <a:xfrm rot="18623832">
              <a:off x="8526663" y="44245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39" name="Oval 3838"/>
            <p:cNvSpPr/>
            <p:nvPr/>
          </p:nvSpPr>
          <p:spPr>
            <a:xfrm rot="18623832">
              <a:off x="8579825" y="445493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0" name="Oval 3839"/>
            <p:cNvSpPr/>
            <p:nvPr/>
          </p:nvSpPr>
          <p:spPr>
            <a:xfrm rot="18623832">
              <a:off x="8603424" y="45183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1" name="Oval 3840"/>
            <p:cNvSpPr/>
            <p:nvPr/>
          </p:nvSpPr>
          <p:spPr>
            <a:xfrm rot="18623832">
              <a:off x="8616618" y="45799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2" name="Oval 3841"/>
            <p:cNvSpPr/>
            <p:nvPr/>
          </p:nvSpPr>
          <p:spPr>
            <a:xfrm rot="18623832">
              <a:off x="8591414" y="46584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3" name="Oval 3842"/>
            <p:cNvSpPr/>
            <p:nvPr/>
          </p:nvSpPr>
          <p:spPr>
            <a:xfrm rot="18623832">
              <a:off x="8571198" y="471879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4" name="Oval 3843"/>
            <p:cNvSpPr/>
            <p:nvPr/>
          </p:nvSpPr>
          <p:spPr>
            <a:xfrm rot="18623832">
              <a:off x="8549917" y="478072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5" name="Oval 3844"/>
            <p:cNvSpPr/>
            <p:nvPr/>
          </p:nvSpPr>
          <p:spPr>
            <a:xfrm rot="18623832">
              <a:off x="8515376" y="48236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6" name="Oval 3845"/>
            <p:cNvSpPr/>
            <p:nvPr/>
          </p:nvSpPr>
          <p:spPr>
            <a:xfrm rot="18623832">
              <a:off x="8478362" y="48827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7" name="Oval 3846"/>
            <p:cNvSpPr/>
            <p:nvPr/>
          </p:nvSpPr>
          <p:spPr>
            <a:xfrm rot="18623832">
              <a:off x="8437475" y="49322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8" name="Oval 3847"/>
            <p:cNvSpPr/>
            <p:nvPr/>
          </p:nvSpPr>
          <p:spPr>
            <a:xfrm rot="18623832">
              <a:off x="8392557" y="495452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49" name="Oval 3848"/>
            <p:cNvSpPr/>
            <p:nvPr/>
          </p:nvSpPr>
          <p:spPr>
            <a:xfrm rot="18623832">
              <a:off x="8363616" y="49999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0" name="Oval 3849"/>
            <p:cNvSpPr/>
            <p:nvPr/>
          </p:nvSpPr>
          <p:spPr>
            <a:xfrm rot="18623832">
              <a:off x="8317816" y="506114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1" name="Oval 3850"/>
            <p:cNvSpPr/>
            <p:nvPr/>
          </p:nvSpPr>
          <p:spPr>
            <a:xfrm rot="18623832">
              <a:off x="8292534" y="510184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2" name="Oval 3851"/>
            <p:cNvSpPr/>
            <p:nvPr/>
          </p:nvSpPr>
          <p:spPr>
            <a:xfrm rot="18623832">
              <a:off x="8240774" y="51723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3" name="Oval 3852"/>
            <p:cNvSpPr/>
            <p:nvPr/>
          </p:nvSpPr>
          <p:spPr>
            <a:xfrm rot="18623832">
              <a:off x="8202494" y="517858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4" name="Oval 3853"/>
            <p:cNvSpPr/>
            <p:nvPr/>
          </p:nvSpPr>
          <p:spPr>
            <a:xfrm rot="18623832">
              <a:off x="8156508" y="51393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5" name="Oval 3854"/>
            <p:cNvSpPr/>
            <p:nvPr/>
          </p:nvSpPr>
          <p:spPr>
            <a:xfrm rot="18623832">
              <a:off x="8117956" y="50977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6" name="Oval 3855"/>
            <p:cNvSpPr/>
            <p:nvPr/>
          </p:nvSpPr>
          <p:spPr>
            <a:xfrm rot="18623832">
              <a:off x="8092060" y="504900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7" name="Oval 3856"/>
            <p:cNvSpPr/>
            <p:nvPr/>
          </p:nvSpPr>
          <p:spPr>
            <a:xfrm rot="18623832">
              <a:off x="8036549" y="50201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8" name="Oval 3857"/>
            <p:cNvSpPr/>
            <p:nvPr/>
          </p:nvSpPr>
          <p:spPr>
            <a:xfrm rot="18623832">
              <a:off x="7972100" y="49946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59" name="Oval 3858"/>
            <p:cNvSpPr/>
            <p:nvPr/>
          </p:nvSpPr>
          <p:spPr>
            <a:xfrm rot="18623832">
              <a:off x="6648091" y="511413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0" name="Oval 3859"/>
            <p:cNvSpPr/>
            <p:nvPr/>
          </p:nvSpPr>
          <p:spPr>
            <a:xfrm rot="18623832">
              <a:off x="6584453" y="509778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1" name="Oval 3860"/>
            <p:cNvSpPr/>
            <p:nvPr/>
          </p:nvSpPr>
          <p:spPr>
            <a:xfrm rot="18623832">
              <a:off x="6527422" y="509466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2" name="Oval 3861"/>
            <p:cNvSpPr/>
            <p:nvPr/>
          </p:nvSpPr>
          <p:spPr>
            <a:xfrm rot="18623832">
              <a:off x="6470092" y="50847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3" name="Oval 3862"/>
            <p:cNvSpPr/>
            <p:nvPr/>
          </p:nvSpPr>
          <p:spPr>
            <a:xfrm rot="18623832">
              <a:off x="6437585" y="50461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4" name="Oval 3863"/>
            <p:cNvSpPr/>
            <p:nvPr/>
          </p:nvSpPr>
          <p:spPr>
            <a:xfrm rot="18623832">
              <a:off x="6387792" y="502232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5" name="Oval 3864"/>
            <p:cNvSpPr/>
            <p:nvPr/>
          </p:nvSpPr>
          <p:spPr>
            <a:xfrm rot="18623832">
              <a:off x="6323343" y="505080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6" name="Oval 3865"/>
            <p:cNvSpPr/>
            <p:nvPr/>
          </p:nvSpPr>
          <p:spPr>
            <a:xfrm rot="18623832">
              <a:off x="6295553" y="51018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7" name="Oval 3866"/>
            <p:cNvSpPr/>
            <p:nvPr/>
          </p:nvSpPr>
          <p:spPr>
            <a:xfrm rot="18623832">
              <a:off x="6292356" y="51608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8" name="Oval 3867"/>
            <p:cNvSpPr/>
            <p:nvPr/>
          </p:nvSpPr>
          <p:spPr>
            <a:xfrm rot="18623832">
              <a:off x="6281753" y="52108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69" name="Oval 3868"/>
            <p:cNvSpPr/>
            <p:nvPr/>
          </p:nvSpPr>
          <p:spPr>
            <a:xfrm rot="18623832">
              <a:off x="6231105" y="520595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0" name="Oval 3869"/>
            <p:cNvSpPr/>
            <p:nvPr/>
          </p:nvSpPr>
          <p:spPr>
            <a:xfrm rot="18623832">
              <a:off x="6179993" y="525578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1" name="Oval 3870"/>
            <p:cNvSpPr/>
            <p:nvPr/>
          </p:nvSpPr>
          <p:spPr>
            <a:xfrm rot="18623832">
              <a:off x="6130833" y="53013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2" name="Oval 3871"/>
            <p:cNvSpPr/>
            <p:nvPr/>
          </p:nvSpPr>
          <p:spPr>
            <a:xfrm rot="18623832">
              <a:off x="6097564" y="533892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3" name="Oval 3872"/>
            <p:cNvSpPr/>
            <p:nvPr/>
          </p:nvSpPr>
          <p:spPr>
            <a:xfrm rot="18623832">
              <a:off x="6055881" y="53849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4" name="Oval 3873"/>
            <p:cNvSpPr/>
            <p:nvPr/>
          </p:nvSpPr>
          <p:spPr>
            <a:xfrm rot="18623832">
              <a:off x="6028687" y="54358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5" name="Oval 3874"/>
            <p:cNvSpPr/>
            <p:nvPr/>
          </p:nvSpPr>
          <p:spPr>
            <a:xfrm rot="18623832">
              <a:off x="6003325" y="548722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6" name="Oval 3875"/>
            <p:cNvSpPr/>
            <p:nvPr/>
          </p:nvSpPr>
          <p:spPr>
            <a:xfrm rot="18623832">
              <a:off x="6002846" y="55438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7" name="Oval 3876"/>
            <p:cNvSpPr/>
            <p:nvPr/>
          </p:nvSpPr>
          <p:spPr>
            <a:xfrm rot="18623832">
              <a:off x="6023657" y="562467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8" name="Oval 3877"/>
            <p:cNvSpPr/>
            <p:nvPr/>
          </p:nvSpPr>
          <p:spPr>
            <a:xfrm rot="18623832">
              <a:off x="6055883" y="568911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79" name="Oval 3878"/>
            <p:cNvSpPr/>
            <p:nvPr/>
          </p:nvSpPr>
          <p:spPr>
            <a:xfrm rot="18623832">
              <a:off x="6099822" y="57167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0" name="Oval 3879"/>
            <p:cNvSpPr/>
            <p:nvPr/>
          </p:nvSpPr>
          <p:spPr>
            <a:xfrm rot="18623832">
              <a:off x="6163458" y="5721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1" name="Oval 3880"/>
            <p:cNvSpPr/>
            <p:nvPr/>
          </p:nvSpPr>
          <p:spPr>
            <a:xfrm rot="18623832">
              <a:off x="6231106" y="57167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2" name="Oval 3881"/>
            <p:cNvSpPr/>
            <p:nvPr/>
          </p:nvSpPr>
          <p:spPr>
            <a:xfrm rot="18623832">
              <a:off x="6295554" y="568450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3" name="Oval 3882"/>
            <p:cNvSpPr/>
            <p:nvPr/>
          </p:nvSpPr>
          <p:spPr>
            <a:xfrm rot="18623832">
              <a:off x="6340012" y="563325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4" name="Oval 3883"/>
            <p:cNvSpPr/>
            <p:nvPr/>
          </p:nvSpPr>
          <p:spPr>
            <a:xfrm rot="18623832">
              <a:off x="6275563" y="562978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5" name="Oval 3884"/>
            <p:cNvSpPr/>
            <p:nvPr/>
          </p:nvSpPr>
          <p:spPr>
            <a:xfrm rot="18623832">
              <a:off x="6219702" y="55916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6" name="Oval 3885"/>
            <p:cNvSpPr/>
            <p:nvPr/>
          </p:nvSpPr>
          <p:spPr>
            <a:xfrm rot="18623832">
              <a:off x="6214914" y="55365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7" name="Oval 3886"/>
            <p:cNvSpPr/>
            <p:nvPr/>
          </p:nvSpPr>
          <p:spPr>
            <a:xfrm rot="18623832">
              <a:off x="6214914" y="54724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8" name="Oval 3887"/>
            <p:cNvSpPr/>
            <p:nvPr/>
          </p:nvSpPr>
          <p:spPr>
            <a:xfrm rot="18623832">
              <a:off x="6263814" y="542839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89" name="Oval 3888"/>
            <p:cNvSpPr/>
            <p:nvPr/>
          </p:nvSpPr>
          <p:spPr>
            <a:xfrm rot="18623832">
              <a:off x="6314150" y="53890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0" name="Oval 3889"/>
            <p:cNvSpPr/>
            <p:nvPr/>
          </p:nvSpPr>
          <p:spPr>
            <a:xfrm rot="18623832">
              <a:off x="6384327" y="53968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1" name="Oval 3890"/>
            <p:cNvSpPr/>
            <p:nvPr/>
          </p:nvSpPr>
          <p:spPr>
            <a:xfrm rot="18623832">
              <a:off x="6437936" y="54058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2" name="Oval 3891"/>
            <p:cNvSpPr/>
            <p:nvPr/>
          </p:nvSpPr>
          <p:spPr>
            <a:xfrm rot="18623832">
              <a:off x="6473918" y="545349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3" name="Oval 3892"/>
            <p:cNvSpPr/>
            <p:nvPr/>
          </p:nvSpPr>
          <p:spPr>
            <a:xfrm rot="18623832">
              <a:off x="6446774" y="53639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4" name="Oval 3893"/>
            <p:cNvSpPr/>
            <p:nvPr/>
          </p:nvSpPr>
          <p:spPr>
            <a:xfrm rot="18623832">
              <a:off x="6452239" y="53041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5" name="Oval 3894"/>
            <p:cNvSpPr/>
            <p:nvPr/>
          </p:nvSpPr>
          <p:spPr>
            <a:xfrm rot="18623832">
              <a:off x="6464247" y="52575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6" name="Oval 3895"/>
            <p:cNvSpPr/>
            <p:nvPr/>
          </p:nvSpPr>
          <p:spPr>
            <a:xfrm rot="18623832">
              <a:off x="6497052" y="51954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7" name="Oval 3896"/>
            <p:cNvSpPr/>
            <p:nvPr/>
          </p:nvSpPr>
          <p:spPr>
            <a:xfrm rot="18623832">
              <a:off x="6548739" y="51632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8" name="Oval 3897"/>
            <p:cNvSpPr/>
            <p:nvPr/>
          </p:nvSpPr>
          <p:spPr>
            <a:xfrm rot="18623832">
              <a:off x="6614122" y="51415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99" name="Oval 3898"/>
            <p:cNvSpPr/>
            <p:nvPr/>
          </p:nvSpPr>
          <p:spPr>
            <a:xfrm rot="18623832">
              <a:off x="6681083" y="51169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584" name="Santas arm up"/>
          <p:cNvGrpSpPr/>
          <p:nvPr/>
        </p:nvGrpSpPr>
        <p:grpSpPr>
          <a:xfrm rot="162232">
            <a:off x="4699959" y="160450"/>
            <a:ext cx="1158313" cy="1607956"/>
            <a:chOff x="3473516" y="-858714"/>
            <a:chExt cx="1266111" cy="1757601"/>
          </a:xfrm>
        </p:grpSpPr>
        <p:sp>
          <p:nvSpPr>
            <p:cNvPr id="2620" name="Oval 2619"/>
            <p:cNvSpPr/>
            <p:nvPr/>
          </p:nvSpPr>
          <p:spPr>
            <a:xfrm rot="18623832">
              <a:off x="4693908" y="27134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1" name="Oval 2620"/>
            <p:cNvSpPr/>
            <p:nvPr/>
          </p:nvSpPr>
          <p:spPr>
            <a:xfrm rot="18623832">
              <a:off x="4629459" y="25705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2" name="Oval 2621"/>
            <p:cNvSpPr/>
            <p:nvPr/>
          </p:nvSpPr>
          <p:spPr>
            <a:xfrm rot="18623832">
              <a:off x="4576066" y="23117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3" name="Oval 2622"/>
            <p:cNvSpPr/>
            <p:nvPr/>
          </p:nvSpPr>
          <p:spPr>
            <a:xfrm rot="18623832">
              <a:off x="4530029" y="1925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4" name="Oval 2623"/>
            <p:cNvSpPr/>
            <p:nvPr/>
          </p:nvSpPr>
          <p:spPr>
            <a:xfrm rot="18623832">
              <a:off x="4485578" y="1603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5" name="Oval 2624"/>
            <p:cNvSpPr/>
            <p:nvPr/>
          </p:nvSpPr>
          <p:spPr>
            <a:xfrm rot="18623832">
              <a:off x="4436366" y="1127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6" name="Oval 2625"/>
            <p:cNvSpPr/>
            <p:nvPr/>
          </p:nvSpPr>
          <p:spPr>
            <a:xfrm rot="18623832">
              <a:off x="4383980" y="7587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7" name="Oval 2626"/>
            <p:cNvSpPr/>
            <p:nvPr/>
          </p:nvSpPr>
          <p:spPr>
            <a:xfrm rot="18623832">
              <a:off x="4351755" y="314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8" name="Oval 2627"/>
            <p:cNvSpPr/>
            <p:nvPr/>
          </p:nvSpPr>
          <p:spPr>
            <a:xfrm rot="18623832">
              <a:off x="4322761" y="-7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1" name="Oval 2690"/>
            <p:cNvSpPr/>
            <p:nvPr/>
          </p:nvSpPr>
          <p:spPr>
            <a:xfrm rot="18623832">
              <a:off x="3889372" y="35531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2" name="Oval 2691"/>
            <p:cNvSpPr/>
            <p:nvPr/>
          </p:nvSpPr>
          <p:spPr>
            <a:xfrm rot="18623832">
              <a:off x="3921595" y="4080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3" name="Oval 2692"/>
            <p:cNvSpPr/>
            <p:nvPr/>
          </p:nvSpPr>
          <p:spPr>
            <a:xfrm rot="18623832">
              <a:off x="3952338" y="4702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4" name="Oval 2693"/>
            <p:cNvSpPr/>
            <p:nvPr/>
          </p:nvSpPr>
          <p:spPr>
            <a:xfrm rot="18623832">
              <a:off x="3986624" y="51788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5" name="Oval 2694"/>
            <p:cNvSpPr/>
            <p:nvPr/>
          </p:nvSpPr>
          <p:spPr>
            <a:xfrm rot="18623832">
              <a:off x="4046356" y="5780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6" name="Oval 2695"/>
            <p:cNvSpPr/>
            <p:nvPr/>
          </p:nvSpPr>
          <p:spPr>
            <a:xfrm rot="18623832">
              <a:off x="4078579" y="6106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7" name="Oval 2696"/>
            <p:cNvSpPr/>
            <p:nvPr/>
          </p:nvSpPr>
          <p:spPr>
            <a:xfrm rot="18623832">
              <a:off x="4113906" y="64288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8" name="Oval 2697"/>
            <p:cNvSpPr/>
            <p:nvPr/>
          </p:nvSpPr>
          <p:spPr>
            <a:xfrm rot="18623832">
              <a:off x="4146130" y="6751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9" name="Oval 2698"/>
            <p:cNvSpPr/>
            <p:nvPr/>
          </p:nvSpPr>
          <p:spPr>
            <a:xfrm rot="18623832">
              <a:off x="4199794" y="7126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0" name="Oval 2699"/>
            <p:cNvSpPr/>
            <p:nvPr/>
          </p:nvSpPr>
          <p:spPr>
            <a:xfrm rot="18623832">
              <a:off x="4232018" y="7448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1" name="Oval 2700"/>
            <p:cNvSpPr/>
            <p:nvPr/>
          </p:nvSpPr>
          <p:spPr>
            <a:xfrm rot="18623832">
              <a:off x="4287308" y="7956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2" name="Oval 2701"/>
            <p:cNvSpPr/>
            <p:nvPr/>
          </p:nvSpPr>
          <p:spPr>
            <a:xfrm rot="18623832">
              <a:off x="4351755" y="8279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3" name="Oval 2702"/>
            <p:cNvSpPr/>
            <p:nvPr/>
          </p:nvSpPr>
          <p:spPr>
            <a:xfrm rot="18623832">
              <a:off x="4404141" y="8531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3" name="Oval 2902"/>
            <p:cNvSpPr/>
            <p:nvPr/>
          </p:nvSpPr>
          <p:spPr>
            <a:xfrm rot="18623832">
              <a:off x="3635372" y="-930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4" name="Oval 2903"/>
            <p:cNvSpPr/>
            <p:nvPr/>
          </p:nvSpPr>
          <p:spPr>
            <a:xfrm rot="18623832">
              <a:off x="3603147" y="-13712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5" name="Oval 2904"/>
            <p:cNvSpPr/>
            <p:nvPr/>
          </p:nvSpPr>
          <p:spPr>
            <a:xfrm rot="18623832">
              <a:off x="3570922" y="-18841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6" name="Oval 2905"/>
            <p:cNvSpPr/>
            <p:nvPr/>
          </p:nvSpPr>
          <p:spPr>
            <a:xfrm rot="18623832">
              <a:off x="3553257" y="-249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7" name="Oval 2906"/>
            <p:cNvSpPr/>
            <p:nvPr/>
          </p:nvSpPr>
          <p:spPr>
            <a:xfrm rot="18623832">
              <a:off x="3537966" y="-30644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8" name="Oval 2907"/>
            <p:cNvSpPr/>
            <p:nvPr/>
          </p:nvSpPr>
          <p:spPr>
            <a:xfrm rot="18623832">
              <a:off x="3505742" y="-3767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9" name="Oval 2908"/>
            <p:cNvSpPr/>
            <p:nvPr/>
          </p:nvSpPr>
          <p:spPr>
            <a:xfrm rot="18623832">
              <a:off x="3473518" y="-4293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0" name="Oval 2909"/>
            <p:cNvSpPr/>
            <p:nvPr/>
          </p:nvSpPr>
          <p:spPr>
            <a:xfrm rot="18623832">
              <a:off x="3473517" y="-4911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1" name="Oval 2910"/>
            <p:cNvSpPr/>
            <p:nvPr/>
          </p:nvSpPr>
          <p:spPr>
            <a:xfrm rot="18623832">
              <a:off x="3473516" y="-569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2" name="Oval 2911"/>
            <p:cNvSpPr/>
            <p:nvPr/>
          </p:nvSpPr>
          <p:spPr>
            <a:xfrm rot="18623832">
              <a:off x="3473516" y="-64743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3" name="Oval 2912"/>
            <p:cNvSpPr/>
            <p:nvPr/>
          </p:nvSpPr>
          <p:spPr>
            <a:xfrm rot="18623832">
              <a:off x="3481684" y="-7066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4" name="Oval 2913"/>
            <p:cNvSpPr/>
            <p:nvPr/>
          </p:nvSpPr>
          <p:spPr>
            <a:xfrm rot="18623832">
              <a:off x="3505739" y="-7589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5" name="Oval 2914"/>
            <p:cNvSpPr/>
            <p:nvPr/>
          </p:nvSpPr>
          <p:spPr>
            <a:xfrm rot="18623832">
              <a:off x="3538698" y="-7942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6" name="Oval 2915"/>
            <p:cNvSpPr/>
            <p:nvPr/>
          </p:nvSpPr>
          <p:spPr>
            <a:xfrm rot="18623832">
              <a:off x="3585482" y="-8264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7" name="Oval 2916"/>
            <p:cNvSpPr/>
            <p:nvPr/>
          </p:nvSpPr>
          <p:spPr>
            <a:xfrm rot="18623832">
              <a:off x="3649930" y="-8587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8" name="Oval 2917"/>
            <p:cNvSpPr/>
            <p:nvPr/>
          </p:nvSpPr>
          <p:spPr>
            <a:xfrm rot="18623832">
              <a:off x="3708459" y="-8587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9" name="Oval 2918"/>
            <p:cNvSpPr/>
            <p:nvPr/>
          </p:nvSpPr>
          <p:spPr>
            <a:xfrm rot="18623832">
              <a:off x="3740683" y="-8088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0" name="Oval 2919"/>
            <p:cNvSpPr/>
            <p:nvPr/>
          </p:nvSpPr>
          <p:spPr>
            <a:xfrm rot="18623832">
              <a:off x="3772906" y="-75899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1" name="Oval 2920"/>
            <p:cNvSpPr/>
            <p:nvPr/>
          </p:nvSpPr>
          <p:spPr>
            <a:xfrm rot="18623832">
              <a:off x="3805131" y="-72022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2" name="Oval 2921"/>
            <p:cNvSpPr/>
            <p:nvPr/>
          </p:nvSpPr>
          <p:spPr>
            <a:xfrm rot="18623832">
              <a:off x="3869578" y="-6755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3" name="Oval 2922"/>
            <p:cNvSpPr/>
            <p:nvPr/>
          </p:nvSpPr>
          <p:spPr>
            <a:xfrm rot="18623832">
              <a:off x="3936359" y="-7198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4" name="Oval 2923"/>
            <p:cNvSpPr/>
            <p:nvPr/>
          </p:nvSpPr>
          <p:spPr>
            <a:xfrm rot="18623832">
              <a:off x="3986625" y="-7662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5" name="Oval 2924"/>
            <p:cNvSpPr/>
            <p:nvPr/>
          </p:nvSpPr>
          <p:spPr>
            <a:xfrm rot="18623832">
              <a:off x="4046355" y="-6993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6" name="Oval 2925"/>
            <p:cNvSpPr/>
            <p:nvPr/>
          </p:nvSpPr>
          <p:spPr>
            <a:xfrm rot="18623832">
              <a:off x="4051522" y="-5685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7" name="Oval 2926"/>
            <p:cNvSpPr/>
            <p:nvPr/>
          </p:nvSpPr>
          <p:spPr>
            <a:xfrm rot="18623832">
              <a:off x="4084786" y="-4314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8" name="Oval 2927"/>
            <p:cNvSpPr/>
            <p:nvPr/>
          </p:nvSpPr>
          <p:spPr>
            <a:xfrm rot="18623832" flipH="1">
              <a:off x="4210154" y="-28327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9" name="Oval 2928"/>
            <p:cNvSpPr/>
            <p:nvPr/>
          </p:nvSpPr>
          <p:spPr>
            <a:xfrm rot="18623832" flipH="1">
              <a:off x="4163300" y="-3043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0" name="Oval 2929"/>
            <p:cNvSpPr/>
            <p:nvPr/>
          </p:nvSpPr>
          <p:spPr>
            <a:xfrm rot="18623832" flipH="1">
              <a:off x="4098852" y="-2993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1" name="Oval 2930"/>
            <p:cNvSpPr/>
            <p:nvPr/>
          </p:nvSpPr>
          <p:spPr>
            <a:xfrm rot="18623832" flipH="1">
              <a:off x="4039259" y="-2886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2" name="Oval 2931"/>
            <p:cNvSpPr/>
            <p:nvPr/>
          </p:nvSpPr>
          <p:spPr>
            <a:xfrm rot="18623832" flipH="1">
              <a:off x="3972990" y="-2721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3" name="Oval 2932"/>
            <p:cNvSpPr/>
            <p:nvPr/>
          </p:nvSpPr>
          <p:spPr>
            <a:xfrm rot="18623832" flipH="1">
              <a:off x="3908542" y="-2433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4" name="Oval 2933"/>
            <p:cNvSpPr/>
            <p:nvPr/>
          </p:nvSpPr>
          <p:spPr>
            <a:xfrm rot="18623832" flipH="1">
              <a:off x="3869577" y="-2092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5" name="Oval 2934"/>
            <p:cNvSpPr/>
            <p:nvPr/>
          </p:nvSpPr>
          <p:spPr>
            <a:xfrm rot="18623832" flipH="1">
              <a:off x="3824924" y="-15599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6" name="Oval 2935"/>
            <p:cNvSpPr/>
            <p:nvPr/>
          </p:nvSpPr>
          <p:spPr>
            <a:xfrm rot="18623832" flipH="1">
              <a:off x="3772908" y="-1239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7" name="Oval 2936"/>
            <p:cNvSpPr/>
            <p:nvPr/>
          </p:nvSpPr>
          <p:spPr>
            <a:xfrm rot="18623832" flipH="1">
              <a:off x="3714379" y="-816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8" name="Oval 2937"/>
            <p:cNvSpPr/>
            <p:nvPr/>
          </p:nvSpPr>
          <p:spPr>
            <a:xfrm rot="18623832" flipH="1">
              <a:off x="3672951" y="-1670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9" name="Oval 2938"/>
            <p:cNvSpPr/>
            <p:nvPr/>
          </p:nvSpPr>
          <p:spPr>
            <a:xfrm rot="18623832" flipH="1">
              <a:off x="3682155" y="562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0" name="Oval 2939"/>
            <p:cNvSpPr/>
            <p:nvPr/>
          </p:nvSpPr>
          <p:spPr>
            <a:xfrm rot="18623832" flipH="1">
              <a:off x="3680943" y="11229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1" name="Oval 2940"/>
            <p:cNvSpPr/>
            <p:nvPr/>
          </p:nvSpPr>
          <p:spPr>
            <a:xfrm rot="18623832" flipH="1">
              <a:off x="3682156" y="1603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2" name="Oval 2941"/>
            <p:cNvSpPr/>
            <p:nvPr/>
          </p:nvSpPr>
          <p:spPr>
            <a:xfrm rot="18623832" flipH="1">
              <a:off x="3708939" y="2021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3" name="Oval 2942"/>
            <p:cNvSpPr/>
            <p:nvPr/>
          </p:nvSpPr>
          <p:spPr>
            <a:xfrm rot="18623832" flipH="1">
              <a:off x="3714381" y="2570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4" name="Oval 2943"/>
            <p:cNvSpPr/>
            <p:nvPr/>
          </p:nvSpPr>
          <p:spPr>
            <a:xfrm rot="18623832" flipH="1">
              <a:off x="3773387" y="2759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5" name="Oval 2944"/>
            <p:cNvSpPr/>
            <p:nvPr/>
          </p:nvSpPr>
          <p:spPr>
            <a:xfrm rot="18623832" flipH="1">
              <a:off x="3824924" y="2858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6" name="Oval 2945"/>
            <p:cNvSpPr/>
            <p:nvPr/>
          </p:nvSpPr>
          <p:spPr>
            <a:xfrm rot="18623832" flipH="1">
              <a:off x="3913245" y="2906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7" name="Oval 2946"/>
            <p:cNvSpPr/>
            <p:nvPr/>
          </p:nvSpPr>
          <p:spPr>
            <a:xfrm rot="18623832" flipH="1">
              <a:off x="3954400" y="2724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8" name="Oval 2947"/>
            <p:cNvSpPr/>
            <p:nvPr/>
          </p:nvSpPr>
          <p:spPr>
            <a:xfrm rot="18623832" flipH="1">
              <a:off x="4005214" y="2536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9" name="Oval 2948"/>
            <p:cNvSpPr/>
            <p:nvPr/>
          </p:nvSpPr>
          <p:spPr>
            <a:xfrm rot="18623832" flipH="1">
              <a:off x="4052562" y="2326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0" name="Oval 2949"/>
            <p:cNvSpPr/>
            <p:nvPr/>
          </p:nvSpPr>
          <p:spPr>
            <a:xfrm rot="18623832" flipH="1">
              <a:off x="4103565" y="2071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1" name="Oval 2950"/>
            <p:cNvSpPr/>
            <p:nvPr/>
          </p:nvSpPr>
          <p:spPr>
            <a:xfrm rot="18623832" flipH="1">
              <a:off x="4161804" y="1581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2" name="Oval 2951"/>
            <p:cNvSpPr/>
            <p:nvPr/>
          </p:nvSpPr>
          <p:spPr>
            <a:xfrm rot="18623832" flipH="1">
              <a:off x="4199795" y="10228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3" name="Oval 2952"/>
            <p:cNvSpPr/>
            <p:nvPr/>
          </p:nvSpPr>
          <p:spPr>
            <a:xfrm rot="18623832" flipH="1">
              <a:off x="4234532" y="477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4" name="Oval 2953"/>
            <p:cNvSpPr/>
            <p:nvPr/>
          </p:nvSpPr>
          <p:spPr>
            <a:xfrm rot="18623832" flipH="1">
              <a:off x="4255047" y="-266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5" name="Oval 2954"/>
            <p:cNvSpPr/>
            <p:nvPr/>
          </p:nvSpPr>
          <p:spPr>
            <a:xfrm rot="18623832" flipH="1">
              <a:off x="4279018" y="-775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6" name="Oval 2955"/>
            <p:cNvSpPr/>
            <p:nvPr/>
          </p:nvSpPr>
          <p:spPr>
            <a:xfrm rot="18623832" flipH="1">
              <a:off x="4274603" y="-1349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7" name="Oval 2956"/>
            <p:cNvSpPr/>
            <p:nvPr/>
          </p:nvSpPr>
          <p:spPr>
            <a:xfrm rot="18623832" flipH="1">
              <a:off x="4262485" y="-18211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8" name="Oval 2957"/>
            <p:cNvSpPr/>
            <p:nvPr/>
          </p:nvSpPr>
          <p:spPr>
            <a:xfrm rot="18623832" flipH="1">
              <a:off x="4253186" y="-2456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8" name="santa body"/>
          <p:cNvGrpSpPr/>
          <p:nvPr/>
        </p:nvGrpSpPr>
        <p:grpSpPr>
          <a:xfrm rot="162232">
            <a:off x="5265978" y="327860"/>
            <a:ext cx="1834679" cy="4015068"/>
            <a:chOff x="4161804" y="-724017"/>
            <a:chExt cx="2005424" cy="4388731"/>
          </a:xfrm>
        </p:grpSpPr>
        <p:sp>
          <p:nvSpPr>
            <p:cNvPr id="2220" name="Oval 2219"/>
            <p:cNvSpPr/>
            <p:nvPr/>
          </p:nvSpPr>
          <p:spPr>
            <a:xfrm rot="18623832">
              <a:off x="5836199" y="-27421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3" name="Oval 2592"/>
            <p:cNvSpPr/>
            <p:nvPr/>
          </p:nvSpPr>
          <p:spPr>
            <a:xfrm rot="18623832">
              <a:off x="5848899" y="-19801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4" name="Oval 2593"/>
            <p:cNvSpPr/>
            <p:nvPr/>
          </p:nvSpPr>
          <p:spPr>
            <a:xfrm rot="18623832">
              <a:off x="5848899" y="-10435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5" name="Oval 2594"/>
            <p:cNvSpPr/>
            <p:nvPr/>
          </p:nvSpPr>
          <p:spPr>
            <a:xfrm rot="18623832">
              <a:off x="5839560" y="-3299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6" name="Oval 2595"/>
            <p:cNvSpPr/>
            <p:nvPr/>
          </p:nvSpPr>
          <p:spPr>
            <a:xfrm rot="18623832">
              <a:off x="5838343" y="314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7" name="Oval 2596"/>
            <p:cNvSpPr/>
            <p:nvPr/>
          </p:nvSpPr>
          <p:spPr>
            <a:xfrm rot="18623832">
              <a:off x="5817415" y="9590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8" name="Oval 2597"/>
            <p:cNvSpPr/>
            <p:nvPr/>
          </p:nvSpPr>
          <p:spPr>
            <a:xfrm rot="18623832">
              <a:off x="5785190" y="1603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9" name="Oval 2598"/>
            <p:cNvSpPr/>
            <p:nvPr/>
          </p:nvSpPr>
          <p:spPr>
            <a:xfrm rot="18623832">
              <a:off x="5803974" y="-3386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0" name="Oval 2599"/>
            <p:cNvSpPr/>
            <p:nvPr/>
          </p:nvSpPr>
          <p:spPr>
            <a:xfrm rot="18623832">
              <a:off x="5776408" y="-39714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1" name="Oval 2600"/>
            <p:cNvSpPr/>
            <p:nvPr/>
          </p:nvSpPr>
          <p:spPr>
            <a:xfrm rot="18623832">
              <a:off x="5744183" y="-46159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2" name="Oval 2601"/>
            <p:cNvSpPr/>
            <p:nvPr/>
          </p:nvSpPr>
          <p:spPr>
            <a:xfrm rot="18623832">
              <a:off x="5709028" y="-5260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3" name="Oval 2602"/>
            <p:cNvSpPr/>
            <p:nvPr/>
          </p:nvSpPr>
          <p:spPr>
            <a:xfrm rot="18623832">
              <a:off x="5676804" y="-5582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4" name="Oval 2603"/>
            <p:cNvSpPr/>
            <p:nvPr/>
          </p:nvSpPr>
          <p:spPr>
            <a:xfrm rot="18623832">
              <a:off x="5627592" y="-6027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5" name="Oval 2604"/>
            <p:cNvSpPr/>
            <p:nvPr/>
          </p:nvSpPr>
          <p:spPr>
            <a:xfrm rot="18623832">
              <a:off x="5595368" y="-63494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6" name="Oval 2605"/>
            <p:cNvSpPr/>
            <p:nvPr/>
          </p:nvSpPr>
          <p:spPr>
            <a:xfrm rot="18623832">
              <a:off x="5536336" y="-66219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7" name="Oval 2606"/>
            <p:cNvSpPr/>
            <p:nvPr/>
          </p:nvSpPr>
          <p:spPr>
            <a:xfrm rot="18623832">
              <a:off x="5485536" y="-69442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8" name="Oval 2607"/>
            <p:cNvSpPr/>
            <p:nvPr/>
          </p:nvSpPr>
          <p:spPr>
            <a:xfrm rot="18623832">
              <a:off x="5418271" y="-7118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9" name="Oval 2608"/>
            <p:cNvSpPr/>
            <p:nvPr/>
          </p:nvSpPr>
          <p:spPr>
            <a:xfrm rot="18623832">
              <a:off x="5355181" y="-72401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0" name="Oval 2609"/>
            <p:cNvSpPr/>
            <p:nvPr/>
          </p:nvSpPr>
          <p:spPr>
            <a:xfrm rot="18623832">
              <a:off x="5290911" y="-70496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1" name="Oval 2610"/>
            <p:cNvSpPr/>
            <p:nvPr/>
          </p:nvSpPr>
          <p:spPr>
            <a:xfrm rot="18623832">
              <a:off x="5233955" y="-68757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2" name="Oval 2611"/>
            <p:cNvSpPr/>
            <p:nvPr/>
          </p:nvSpPr>
          <p:spPr>
            <a:xfrm rot="18623832">
              <a:off x="5173474" y="-6405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3" name="Oval 2612"/>
            <p:cNvSpPr/>
            <p:nvPr/>
          </p:nvSpPr>
          <p:spPr>
            <a:xfrm rot="18623832">
              <a:off x="5135936" y="-61421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4" name="Oval 2613"/>
            <p:cNvSpPr/>
            <p:nvPr/>
          </p:nvSpPr>
          <p:spPr>
            <a:xfrm rot="18623832">
              <a:off x="5123092" y="98228"/>
              <a:ext cx="74693" cy="7469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5" name="Oval 2614"/>
            <p:cNvSpPr/>
            <p:nvPr/>
          </p:nvSpPr>
          <p:spPr>
            <a:xfrm rot="18623832">
              <a:off x="5033774" y="33579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6" name="Oval 2615"/>
            <p:cNvSpPr/>
            <p:nvPr/>
          </p:nvSpPr>
          <p:spPr>
            <a:xfrm rot="18623832">
              <a:off x="5062998" y="36801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7" name="Oval 2616"/>
            <p:cNvSpPr/>
            <p:nvPr/>
          </p:nvSpPr>
          <p:spPr>
            <a:xfrm rot="18623832">
              <a:off x="5106256" y="40024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8" name="Oval 2617"/>
            <p:cNvSpPr/>
            <p:nvPr/>
          </p:nvSpPr>
          <p:spPr>
            <a:xfrm rot="18623832">
              <a:off x="5153811" y="38754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9" name="Oval 2618"/>
            <p:cNvSpPr/>
            <p:nvPr/>
          </p:nvSpPr>
          <p:spPr>
            <a:xfrm rot="18623832">
              <a:off x="5186034" y="36802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4" name="Oval 2703"/>
            <p:cNvSpPr/>
            <p:nvPr/>
          </p:nvSpPr>
          <p:spPr>
            <a:xfrm rot="18623832">
              <a:off x="4599293" y="70733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5" name="Oval 2704"/>
            <p:cNvSpPr/>
            <p:nvPr/>
          </p:nvSpPr>
          <p:spPr>
            <a:xfrm rot="18623832">
              <a:off x="4544902" y="74593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6" name="Oval 2705"/>
            <p:cNvSpPr/>
            <p:nvPr/>
          </p:nvSpPr>
          <p:spPr>
            <a:xfrm rot="18623832">
              <a:off x="4512678" y="7956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7" name="Oval 2706"/>
            <p:cNvSpPr/>
            <p:nvPr/>
          </p:nvSpPr>
          <p:spPr>
            <a:xfrm rot="18623832">
              <a:off x="4468589" y="8531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8" name="Oval 2707"/>
            <p:cNvSpPr/>
            <p:nvPr/>
          </p:nvSpPr>
          <p:spPr>
            <a:xfrm rot="18623832">
              <a:off x="4436366" y="91761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9" name="Oval 2708"/>
            <p:cNvSpPr/>
            <p:nvPr/>
          </p:nvSpPr>
          <p:spPr>
            <a:xfrm rot="18623832">
              <a:off x="4416204" y="98206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0" name="Oval 2709"/>
            <p:cNvSpPr/>
            <p:nvPr/>
          </p:nvSpPr>
          <p:spPr>
            <a:xfrm rot="18623832">
              <a:off x="4410967" y="10465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1" name="Oval 2710"/>
            <p:cNvSpPr/>
            <p:nvPr/>
          </p:nvSpPr>
          <p:spPr>
            <a:xfrm rot="18623832">
              <a:off x="4407844" y="11109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2" name="Oval 2711"/>
            <p:cNvSpPr/>
            <p:nvPr/>
          </p:nvSpPr>
          <p:spPr>
            <a:xfrm rot="18623832">
              <a:off x="4392553" y="118532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3" name="Oval 2712"/>
            <p:cNvSpPr/>
            <p:nvPr/>
          </p:nvSpPr>
          <p:spPr>
            <a:xfrm rot="18623832">
              <a:off x="4367683" y="128044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4" name="Oval 2713"/>
            <p:cNvSpPr/>
            <p:nvPr/>
          </p:nvSpPr>
          <p:spPr>
            <a:xfrm rot="18623832">
              <a:off x="4360329" y="137146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5" name="Oval 2714"/>
            <p:cNvSpPr/>
            <p:nvPr/>
          </p:nvSpPr>
          <p:spPr>
            <a:xfrm rot="18623832">
              <a:off x="4328105" y="14417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6" name="Oval 2715"/>
            <p:cNvSpPr/>
            <p:nvPr/>
          </p:nvSpPr>
          <p:spPr>
            <a:xfrm rot="18623832">
              <a:off x="4297633" y="154333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7" name="Oval 2716"/>
            <p:cNvSpPr/>
            <p:nvPr/>
          </p:nvSpPr>
          <p:spPr>
            <a:xfrm rot="18623832">
              <a:off x="4266208" y="16119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8" name="Oval 2717"/>
            <p:cNvSpPr/>
            <p:nvPr/>
          </p:nvSpPr>
          <p:spPr>
            <a:xfrm rot="18623832">
              <a:off x="4255047" y="17113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9" name="Oval 2718"/>
            <p:cNvSpPr/>
            <p:nvPr/>
          </p:nvSpPr>
          <p:spPr>
            <a:xfrm rot="18623832">
              <a:off x="5612642" y="974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0" name="Oval 2719"/>
            <p:cNvSpPr/>
            <p:nvPr/>
          </p:nvSpPr>
          <p:spPr>
            <a:xfrm rot="18623832">
              <a:off x="5627591" y="10387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1" name="Oval 2720"/>
            <p:cNvSpPr/>
            <p:nvPr/>
          </p:nvSpPr>
          <p:spPr>
            <a:xfrm rot="18623832">
              <a:off x="5627593" y="111096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2" name="Oval 2721"/>
            <p:cNvSpPr/>
            <p:nvPr/>
          </p:nvSpPr>
          <p:spPr>
            <a:xfrm rot="18623832">
              <a:off x="5630838" y="118888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3" name="Oval 2722"/>
            <p:cNvSpPr/>
            <p:nvPr/>
          </p:nvSpPr>
          <p:spPr>
            <a:xfrm rot="18623832">
              <a:off x="5630838" y="12543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4" name="Oval 2723"/>
            <p:cNvSpPr/>
            <p:nvPr/>
          </p:nvSpPr>
          <p:spPr>
            <a:xfrm rot="18623832">
              <a:off x="5641341" y="134035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5" name="Oval 2724"/>
            <p:cNvSpPr/>
            <p:nvPr/>
          </p:nvSpPr>
          <p:spPr>
            <a:xfrm rot="18623832">
              <a:off x="5841851" y="6272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6" name="Oval 2725"/>
            <p:cNvSpPr/>
            <p:nvPr/>
          </p:nvSpPr>
          <p:spPr>
            <a:xfrm rot="18623832">
              <a:off x="5900859" y="68496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7" name="Oval 2726"/>
            <p:cNvSpPr/>
            <p:nvPr/>
          </p:nvSpPr>
          <p:spPr>
            <a:xfrm rot="18623832">
              <a:off x="5965306" y="7448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8" name="Oval 2727"/>
            <p:cNvSpPr/>
            <p:nvPr/>
          </p:nvSpPr>
          <p:spPr>
            <a:xfrm rot="18623832">
              <a:off x="5993471" y="81038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9" name="Oval 2728"/>
            <p:cNvSpPr/>
            <p:nvPr/>
          </p:nvSpPr>
          <p:spPr>
            <a:xfrm rot="18623832">
              <a:off x="6030578" y="87426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0" name="Oval 2729"/>
            <p:cNvSpPr/>
            <p:nvPr/>
          </p:nvSpPr>
          <p:spPr>
            <a:xfrm rot="18623832">
              <a:off x="6058398" y="94264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1" name="Oval 2730"/>
            <p:cNvSpPr/>
            <p:nvPr/>
          </p:nvSpPr>
          <p:spPr>
            <a:xfrm rot="18623832">
              <a:off x="6062802" y="101622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2" name="Oval 2731"/>
            <p:cNvSpPr/>
            <p:nvPr/>
          </p:nvSpPr>
          <p:spPr>
            <a:xfrm rot="18623832">
              <a:off x="6090622" y="10806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3" name="Oval 2732"/>
            <p:cNvSpPr/>
            <p:nvPr/>
          </p:nvSpPr>
          <p:spPr>
            <a:xfrm rot="18623832">
              <a:off x="6106215" y="11562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4" name="Oval 2733"/>
            <p:cNvSpPr/>
            <p:nvPr/>
          </p:nvSpPr>
          <p:spPr>
            <a:xfrm rot="18623832">
              <a:off x="6121509" y="12223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5" name="Oval 2734"/>
            <p:cNvSpPr/>
            <p:nvPr/>
          </p:nvSpPr>
          <p:spPr>
            <a:xfrm rot="18623832">
              <a:off x="6106216" y="13070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6" name="Oval 2735"/>
            <p:cNvSpPr/>
            <p:nvPr/>
          </p:nvSpPr>
          <p:spPr>
            <a:xfrm rot="18623832">
              <a:off x="6105483" y="137257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7" name="Oval 2736"/>
            <p:cNvSpPr/>
            <p:nvPr/>
          </p:nvSpPr>
          <p:spPr>
            <a:xfrm rot="18623832">
              <a:off x="6082205" y="14417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8" name="Oval 2737"/>
            <p:cNvSpPr/>
            <p:nvPr/>
          </p:nvSpPr>
          <p:spPr>
            <a:xfrm rot="18623832">
              <a:off x="6059787" y="150618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9" name="Oval 2738"/>
            <p:cNvSpPr/>
            <p:nvPr/>
          </p:nvSpPr>
          <p:spPr>
            <a:xfrm rot="18623832">
              <a:off x="6037106" y="155254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0" name="Oval 2739"/>
            <p:cNvSpPr/>
            <p:nvPr/>
          </p:nvSpPr>
          <p:spPr>
            <a:xfrm rot="18623832">
              <a:off x="5471887" y="171139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1" name="Oval 2740"/>
            <p:cNvSpPr/>
            <p:nvPr/>
          </p:nvSpPr>
          <p:spPr>
            <a:xfrm rot="18623832">
              <a:off x="5425260" y="174013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2" name="Oval 2741"/>
            <p:cNvSpPr/>
            <p:nvPr/>
          </p:nvSpPr>
          <p:spPr>
            <a:xfrm rot="18623832">
              <a:off x="5386046" y="180579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3" name="Oval 2742"/>
            <p:cNvSpPr/>
            <p:nvPr/>
          </p:nvSpPr>
          <p:spPr>
            <a:xfrm rot="18623832">
              <a:off x="5360812" y="18544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4" name="Oval 2743"/>
            <p:cNvSpPr/>
            <p:nvPr/>
          </p:nvSpPr>
          <p:spPr>
            <a:xfrm rot="18623832">
              <a:off x="5360812" y="191247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5" name="Oval 2744"/>
            <p:cNvSpPr/>
            <p:nvPr/>
          </p:nvSpPr>
          <p:spPr>
            <a:xfrm rot="18623832">
              <a:off x="5417924" y="191893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6" name="Oval 2745"/>
            <p:cNvSpPr/>
            <p:nvPr/>
          </p:nvSpPr>
          <p:spPr>
            <a:xfrm rot="18623832">
              <a:off x="5417924" y="19993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7" name="Oval 2746"/>
            <p:cNvSpPr/>
            <p:nvPr/>
          </p:nvSpPr>
          <p:spPr>
            <a:xfrm rot="18623832">
              <a:off x="5407438" y="20667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8" name="Oval 2747"/>
            <p:cNvSpPr/>
            <p:nvPr/>
          </p:nvSpPr>
          <p:spPr>
            <a:xfrm rot="18623832">
              <a:off x="5380556" y="213122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9" name="Oval 2748"/>
            <p:cNvSpPr/>
            <p:nvPr/>
          </p:nvSpPr>
          <p:spPr>
            <a:xfrm rot="18623832">
              <a:off x="5382300" y="21956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0" name="Oval 2749"/>
            <p:cNvSpPr/>
            <p:nvPr/>
          </p:nvSpPr>
          <p:spPr>
            <a:xfrm rot="18623832">
              <a:off x="5427003" y="22601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1" name="Oval 2750"/>
            <p:cNvSpPr/>
            <p:nvPr/>
          </p:nvSpPr>
          <p:spPr>
            <a:xfrm rot="18623832">
              <a:off x="5487534" y="229782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2" name="Oval 2751"/>
            <p:cNvSpPr/>
            <p:nvPr/>
          </p:nvSpPr>
          <p:spPr>
            <a:xfrm rot="18623832">
              <a:off x="5547688" y="23317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3" name="Oval 2752"/>
            <p:cNvSpPr/>
            <p:nvPr/>
          </p:nvSpPr>
          <p:spPr>
            <a:xfrm rot="18623832">
              <a:off x="5616417" y="23128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4" name="Oval 2753"/>
            <p:cNvSpPr/>
            <p:nvPr/>
          </p:nvSpPr>
          <p:spPr>
            <a:xfrm rot="18623832">
              <a:off x="5676388" y="227257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5" name="Oval 2754"/>
            <p:cNvSpPr/>
            <p:nvPr/>
          </p:nvSpPr>
          <p:spPr>
            <a:xfrm rot="18623832">
              <a:off x="5716727" y="221124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6" name="Oval 2755"/>
            <p:cNvSpPr/>
            <p:nvPr/>
          </p:nvSpPr>
          <p:spPr>
            <a:xfrm rot="18623832">
              <a:off x="5752979" y="217901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7" name="Oval 2756"/>
            <p:cNvSpPr/>
            <p:nvPr/>
          </p:nvSpPr>
          <p:spPr>
            <a:xfrm rot="18623832">
              <a:off x="5786821" y="213122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8" name="Oval 2757"/>
            <p:cNvSpPr/>
            <p:nvPr/>
          </p:nvSpPr>
          <p:spPr>
            <a:xfrm rot="18623832">
              <a:off x="5808619" y="20724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9" name="Oval 2758"/>
            <p:cNvSpPr/>
            <p:nvPr/>
          </p:nvSpPr>
          <p:spPr>
            <a:xfrm rot="18623832">
              <a:off x="5848898" y="19993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0" name="Oval 2759"/>
            <p:cNvSpPr/>
            <p:nvPr/>
          </p:nvSpPr>
          <p:spPr>
            <a:xfrm rot="18623832">
              <a:off x="5627590" y="250101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1" name="Oval 2760"/>
            <p:cNvSpPr/>
            <p:nvPr/>
          </p:nvSpPr>
          <p:spPr>
            <a:xfrm rot="18623832">
              <a:off x="5627589" y="25654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2" name="Oval 2761"/>
            <p:cNvSpPr/>
            <p:nvPr/>
          </p:nvSpPr>
          <p:spPr>
            <a:xfrm rot="18623832">
              <a:off x="5648641" y="264440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3" name="Oval 2762"/>
            <p:cNvSpPr/>
            <p:nvPr/>
          </p:nvSpPr>
          <p:spPr>
            <a:xfrm rot="18623832">
              <a:off x="5630190" y="27088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4" name="Oval 2763"/>
            <p:cNvSpPr/>
            <p:nvPr/>
          </p:nvSpPr>
          <p:spPr>
            <a:xfrm rot="18623832">
              <a:off x="5616970" y="275608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5" name="Oval 2764"/>
            <p:cNvSpPr/>
            <p:nvPr/>
          </p:nvSpPr>
          <p:spPr>
            <a:xfrm rot="18623832">
              <a:off x="5600784" y="282052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6" name="Oval 2765"/>
            <p:cNvSpPr/>
            <p:nvPr/>
          </p:nvSpPr>
          <p:spPr>
            <a:xfrm rot="18623832">
              <a:off x="4924508" y="237148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7" name="Oval 2766"/>
            <p:cNvSpPr/>
            <p:nvPr/>
          </p:nvSpPr>
          <p:spPr>
            <a:xfrm rot="18623832">
              <a:off x="4965976" y="244009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8" name="Oval 2767"/>
            <p:cNvSpPr/>
            <p:nvPr/>
          </p:nvSpPr>
          <p:spPr>
            <a:xfrm rot="18623832">
              <a:off x="5030426" y="253323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9" name="Oval 2768"/>
            <p:cNvSpPr/>
            <p:nvPr/>
          </p:nvSpPr>
          <p:spPr>
            <a:xfrm rot="18623832">
              <a:off x="5071488" y="26121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0" name="Oval 2769"/>
            <p:cNvSpPr/>
            <p:nvPr/>
          </p:nvSpPr>
          <p:spPr>
            <a:xfrm rot="18623832">
              <a:off x="5065996" y="26452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1" name="Oval 2770"/>
            <p:cNvSpPr/>
            <p:nvPr/>
          </p:nvSpPr>
          <p:spPr>
            <a:xfrm rot="18623832">
              <a:off x="5065995" y="27133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2" name="Oval 2771"/>
            <p:cNvSpPr/>
            <p:nvPr/>
          </p:nvSpPr>
          <p:spPr>
            <a:xfrm rot="18623832">
              <a:off x="5094876" y="277061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3" name="Oval 2772"/>
            <p:cNvSpPr/>
            <p:nvPr/>
          </p:nvSpPr>
          <p:spPr>
            <a:xfrm rot="18623832">
              <a:off x="4330657" y="22434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4" name="Oval 2773"/>
            <p:cNvSpPr/>
            <p:nvPr/>
          </p:nvSpPr>
          <p:spPr>
            <a:xfrm rot="18623832">
              <a:off x="4346519" y="23128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5" name="Oval 2774"/>
            <p:cNvSpPr/>
            <p:nvPr/>
          </p:nvSpPr>
          <p:spPr>
            <a:xfrm rot="18623832">
              <a:off x="4397859" y="24037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6" name="Oval 2775"/>
            <p:cNvSpPr/>
            <p:nvPr/>
          </p:nvSpPr>
          <p:spPr>
            <a:xfrm rot="18623832">
              <a:off x="4432251" y="24681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7" name="Oval 2776"/>
            <p:cNvSpPr/>
            <p:nvPr/>
          </p:nvSpPr>
          <p:spPr>
            <a:xfrm rot="18623832">
              <a:off x="4472292" y="25530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8" name="Oval 2777"/>
            <p:cNvSpPr/>
            <p:nvPr/>
          </p:nvSpPr>
          <p:spPr>
            <a:xfrm rot="18623832">
              <a:off x="4504516" y="26174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9" name="Oval 2778"/>
            <p:cNvSpPr/>
            <p:nvPr/>
          </p:nvSpPr>
          <p:spPr>
            <a:xfrm rot="18623832">
              <a:off x="4538382" y="268839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0" name="Oval 2779"/>
            <p:cNvSpPr/>
            <p:nvPr/>
          </p:nvSpPr>
          <p:spPr>
            <a:xfrm rot="18623832">
              <a:off x="4562252" y="277061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1" name="Oval 2780"/>
            <p:cNvSpPr/>
            <p:nvPr/>
          </p:nvSpPr>
          <p:spPr>
            <a:xfrm rot="18623832" flipH="1">
              <a:off x="5120852" y="-57591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2" name="Oval 2781"/>
            <p:cNvSpPr/>
            <p:nvPr/>
          </p:nvSpPr>
          <p:spPr>
            <a:xfrm rot="18623832" flipH="1">
              <a:off x="4928991" y="-2306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3" name="Oval 2782"/>
            <p:cNvSpPr/>
            <p:nvPr/>
          </p:nvSpPr>
          <p:spPr>
            <a:xfrm rot="18623832" flipH="1">
              <a:off x="4928709" y="-29060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4" name="Oval 2783"/>
            <p:cNvSpPr/>
            <p:nvPr/>
          </p:nvSpPr>
          <p:spPr>
            <a:xfrm rot="18623832" flipH="1">
              <a:off x="4936646" y="-3386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5" name="Oval 2784"/>
            <p:cNvSpPr/>
            <p:nvPr/>
          </p:nvSpPr>
          <p:spPr>
            <a:xfrm rot="18623832" flipH="1">
              <a:off x="4965976" y="-3708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6" name="Oval 2785"/>
            <p:cNvSpPr/>
            <p:nvPr/>
          </p:nvSpPr>
          <p:spPr>
            <a:xfrm rot="18623832" flipH="1">
              <a:off x="5001095" y="-4293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7" name="Oval 2786"/>
            <p:cNvSpPr/>
            <p:nvPr/>
          </p:nvSpPr>
          <p:spPr>
            <a:xfrm rot="18623832" flipH="1">
              <a:off x="5033318" y="-4615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8" name="Oval 2787"/>
            <p:cNvSpPr/>
            <p:nvPr/>
          </p:nvSpPr>
          <p:spPr>
            <a:xfrm rot="18623832" flipH="1">
              <a:off x="5074208" y="-49381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9" name="Oval 2788"/>
            <p:cNvSpPr/>
            <p:nvPr/>
          </p:nvSpPr>
          <p:spPr>
            <a:xfrm rot="18623832" flipH="1">
              <a:off x="5121586" y="-52600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0" name="Oval 2789"/>
            <p:cNvSpPr/>
            <p:nvPr/>
          </p:nvSpPr>
          <p:spPr>
            <a:xfrm rot="18623832" flipH="1">
              <a:off x="5175008" y="-5371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1" name="Oval 2790"/>
            <p:cNvSpPr/>
            <p:nvPr/>
          </p:nvSpPr>
          <p:spPr>
            <a:xfrm rot="18623832" flipH="1">
              <a:off x="5237116" y="-5386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2" name="Oval 2791"/>
            <p:cNvSpPr/>
            <p:nvPr/>
          </p:nvSpPr>
          <p:spPr>
            <a:xfrm rot="18623832" flipH="1">
              <a:off x="5303362" y="-5260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3" name="Oval 2792"/>
            <p:cNvSpPr/>
            <p:nvPr/>
          </p:nvSpPr>
          <p:spPr>
            <a:xfrm rot="18623832" flipH="1">
              <a:off x="5375214" y="-5064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4" name="Oval 2793"/>
            <p:cNvSpPr/>
            <p:nvPr/>
          </p:nvSpPr>
          <p:spPr>
            <a:xfrm rot="18623832" flipH="1">
              <a:off x="5427423" y="-4742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5" name="Oval 2794"/>
            <p:cNvSpPr/>
            <p:nvPr/>
          </p:nvSpPr>
          <p:spPr>
            <a:xfrm rot="18623832" flipH="1">
              <a:off x="5471887" y="-42243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6" name="Oval 2795"/>
            <p:cNvSpPr/>
            <p:nvPr/>
          </p:nvSpPr>
          <p:spPr>
            <a:xfrm rot="18623832" flipH="1">
              <a:off x="5506698" y="-3708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7" name="Oval 2796"/>
            <p:cNvSpPr/>
            <p:nvPr/>
          </p:nvSpPr>
          <p:spPr>
            <a:xfrm rot="18623832" flipH="1">
              <a:off x="5530920" y="-3123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8" name="Oval 2797"/>
            <p:cNvSpPr/>
            <p:nvPr/>
          </p:nvSpPr>
          <p:spPr>
            <a:xfrm rot="18623832" flipH="1">
              <a:off x="5552866" y="-2306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9" name="Oval 2798"/>
            <p:cNvSpPr/>
            <p:nvPr/>
          </p:nvSpPr>
          <p:spPr>
            <a:xfrm rot="18623832" flipH="1">
              <a:off x="5565742" y="-13657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0" name="Oval 2799"/>
            <p:cNvSpPr/>
            <p:nvPr/>
          </p:nvSpPr>
          <p:spPr>
            <a:xfrm rot="18623832" flipH="1">
              <a:off x="5609116" y="-721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1" name="Oval 2800"/>
            <p:cNvSpPr/>
            <p:nvPr/>
          </p:nvSpPr>
          <p:spPr>
            <a:xfrm rot="18623832" flipH="1">
              <a:off x="5625720" y="-76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2" name="Oval 2801"/>
            <p:cNvSpPr/>
            <p:nvPr/>
          </p:nvSpPr>
          <p:spPr>
            <a:xfrm rot="18623832" flipH="1">
              <a:off x="5657943" y="8849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3" name="Oval 2802"/>
            <p:cNvSpPr/>
            <p:nvPr/>
          </p:nvSpPr>
          <p:spPr>
            <a:xfrm rot="18623832" flipH="1">
              <a:off x="5659813" y="16673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4" name="Oval 2803"/>
            <p:cNvSpPr/>
            <p:nvPr/>
          </p:nvSpPr>
          <p:spPr>
            <a:xfrm rot="18623832" flipH="1">
              <a:off x="5665233" y="2311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5" name="Oval 2804"/>
            <p:cNvSpPr/>
            <p:nvPr/>
          </p:nvSpPr>
          <p:spPr>
            <a:xfrm rot="18623832" flipH="1">
              <a:off x="5508016" y="-974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6" name="Oval 2805"/>
            <p:cNvSpPr/>
            <p:nvPr/>
          </p:nvSpPr>
          <p:spPr>
            <a:xfrm rot="18623832" flipH="1">
              <a:off x="5460466" y="-1672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7" name="Oval 2806"/>
            <p:cNvSpPr/>
            <p:nvPr/>
          </p:nvSpPr>
          <p:spPr>
            <a:xfrm rot="18623832" flipH="1">
              <a:off x="5504111" y="-1252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8" name="Oval 2807"/>
            <p:cNvSpPr/>
            <p:nvPr/>
          </p:nvSpPr>
          <p:spPr>
            <a:xfrm rot="18623832" flipH="1">
              <a:off x="5439661" y="-2110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9" name="Oval 2808"/>
            <p:cNvSpPr/>
            <p:nvPr/>
          </p:nvSpPr>
          <p:spPr>
            <a:xfrm rot="18623832" flipH="1">
              <a:off x="5423888" y="-2478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0" name="Oval 2809"/>
            <p:cNvSpPr/>
            <p:nvPr/>
          </p:nvSpPr>
          <p:spPr>
            <a:xfrm rot="18623832" flipH="1">
              <a:off x="5383087" y="-2670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1" name="Oval 2810"/>
            <p:cNvSpPr/>
            <p:nvPr/>
          </p:nvSpPr>
          <p:spPr>
            <a:xfrm rot="18623832" flipH="1">
              <a:off x="5336747" y="-2884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2" name="Oval 2811"/>
            <p:cNvSpPr/>
            <p:nvPr/>
          </p:nvSpPr>
          <p:spPr>
            <a:xfrm rot="18623832" flipH="1">
              <a:off x="5296938" y="-3064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3" name="Oval 2812"/>
            <p:cNvSpPr/>
            <p:nvPr/>
          </p:nvSpPr>
          <p:spPr>
            <a:xfrm rot="18623832" flipH="1">
              <a:off x="5241498" y="-30644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4" name="Oval 2813"/>
            <p:cNvSpPr/>
            <p:nvPr/>
          </p:nvSpPr>
          <p:spPr>
            <a:xfrm rot="18623832" flipH="1">
              <a:off x="5186033" y="-29453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5" name="Oval 2814"/>
            <p:cNvSpPr/>
            <p:nvPr/>
          </p:nvSpPr>
          <p:spPr>
            <a:xfrm rot="18623832" flipH="1">
              <a:off x="5130444" y="-27553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6" name="Oval 2815"/>
            <p:cNvSpPr/>
            <p:nvPr/>
          </p:nvSpPr>
          <p:spPr>
            <a:xfrm rot="18623832" flipH="1">
              <a:off x="5095741" y="-26285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7" name="Oval 2816"/>
            <p:cNvSpPr/>
            <p:nvPr/>
          </p:nvSpPr>
          <p:spPr>
            <a:xfrm rot="18623832" flipH="1">
              <a:off x="5042208" y="-2242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8" name="Oval 2817"/>
            <p:cNvSpPr/>
            <p:nvPr/>
          </p:nvSpPr>
          <p:spPr>
            <a:xfrm rot="18623832" flipH="1">
              <a:off x="4993101" y="-1922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9" name="Oval 2818"/>
            <p:cNvSpPr/>
            <p:nvPr/>
          </p:nvSpPr>
          <p:spPr>
            <a:xfrm rot="18623832" flipH="1">
              <a:off x="5074081" y="-1281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0" name="Oval 2819"/>
            <p:cNvSpPr/>
            <p:nvPr/>
          </p:nvSpPr>
          <p:spPr>
            <a:xfrm rot="18623832" flipH="1">
              <a:off x="5112812" y="-13657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1" name="Oval 2820"/>
            <p:cNvSpPr/>
            <p:nvPr/>
          </p:nvSpPr>
          <p:spPr>
            <a:xfrm rot="18623832" flipH="1">
              <a:off x="5153937" y="-1432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2" name="Oval 2821"/>
            <p:cNvSpPr/>
            <p:nvPr/>
          </p:nvSpPr>
          <p:spPr>
            <a:xfrm rot="18623832" flipH="1">
              <a:off x="5273722" y="-1608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3" name="Oval 2822"/>
            <p:cNvSpPr/>
            <p:nvPr/>
          </p:nvSpPr>
          <p:spPr>
            <a:xfrm rot="18623832" flipH="1">
              <a:off x="5323136" y="-13712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4" name="Oval 2823"/>
            <p:cNvSpPr/>
            <p:nvPr/>
          </p:nvSpPr>
          <p:spPr>
            <a:xfrm rot="18623832" flipH="1">
              <a:off x="5375214" y="-1027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5" name="Oval 2824"/>
            <p:cNvSpPr/>
            <p:nvPr/>
          </p:nvSpPr>
          <p:spPr>
            <a:xfrm rot="18623832" flipH="1">
              <a:off x="5515464" y="-329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6" name="Oval 2825"/>
            <p:cNvSpPr/>
            <p:nvPr/>
          </p:nvSpPr>
          <p:spPr>
            <a:xfrm rot="18623832" flipH="1">
              <a:off x="5521059" y="3508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7" name="Oval 2826"/>
            <p:cNvSpPr/>
            <p:nvPr/>
          </p:nvSpPr>
          <p:spPr>
            <a:xfrm rot="18623832" flipH="1">
              <a:off x="5521060" y="884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8" name="Oval 2827"/>
            <p:cNvSpPr/>
            <p:nvPr/>
          </p:nvSpPr>
          <p:spPr>
            <a:xfrm rot="18623832" flipH="1">
              <a:off x="5517761" y="1453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9" name="Oval 2828"/>
            <p:cNvSpPr/>
            <p:nvPr/>
          </p:nvSpPr>
          <p:spPr>
            <a:xfrm rot="18623832" flipH="1">
              <a:off x="5498695" y="2050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0" name="Oval 2829"/>
            <p:cNvSpPr/>
            <p:nvPr/>
          </p:nvSpPr>
          <p:spPr>
            <a:xfrm rot="18623832" flipH="1">
              <a:off x="5468878" y="2608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1" name="Oval 2830"/>
            <p:cNvSpPr/>
            <p:nvPr/>
          </p:nvSpPr>
          <p:spPr>
            <a:xfrm rot="18623832" flipH="1">
              <a:off x="5434591" y="2892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2" name="Oval 2831"/>
            <p:cNvSpPr/>
            <p:nvPr/>
          </p:nvSpPr>
          <p:spPr>
            <a:xfrm rot="18623832" flipH="1">
              <a:off x="5382299" y="3167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3" name="Oval 2832"/>
            <p:cNvSpPr/>
            <p:nvPr/>
          </p:nvSpPr>
          <p:spPr>
            <a:xfrm rot="18623832" flipH="1">
              <a:off x="5316107" y="3258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4" name="Oval 2833"/>
            <p:cNvSpPr/>
            <p:nvPr/>
          </p:nvSpPr>
          <p:spPr>
            <a:xfrm rot="18623832" flipH="1">
              <a:off x="5264714" y="3357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5" name="Oval 2834"/>
            <p:cNvSpPr/>
            <p:nvPr/>
          </p:nvSpPr>
          <p:spPr>
            <a:xfrm rot="18623832" flipH="1">
              <a:off x="5237725" y="2950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6" name="Oval 2835"/>
            <p:cNvSpPr/>
            <p:nvPr/>
          </p:nvSpPr>
          <p:spPr>
            <a:xfrm rot="18623832" flipH="1">
              <a:off x="5190225" y="2694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7" name="Oval 2836"/>
            <p:cNvSpPr/>
            <p:nvPr/>
          </p:nvSpPr>
          <p:spPr>
            <a:xfrm rot="18623832" flipH="1">
              <a:off x="5141010" y="2391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8" name="Oval 2837"/>
            <p:cNvSpPr/>
            <p:nvPr/>
          </p:nvSpPr>
          <p:spPr>
            <a:xfrm rot="18623832" flipH="1">
              <a:off x="5084932" y="2399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9" name="Oval 2838"/>
            <p:cNvSpPr/>
            <p:nvPr/>
          </p:nvSpPr>
          <p:spPr>
            <a:xfrm rot="18623832" flipH="1">
              <a:off x="5042858" y="25231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0" name="Oval 2839"/>
            <p:cNvSpPr/>
            <p:nvPr/>
          </p:nvSpPr>
          <p:spPr>
            <a:xfrm rot="18623832" flipH="1">
              <a:off x="4977759" y="29087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1" name="Oval 2840"/>
            <p:cNvSpPr/>
            <p:nvPr/>
          </p:nvSpPr>
          <p:spPr>
            <a:xfrm rot="18623832" flipH="1">
              <a:off x="4956732" y="2326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2" name="Oval 2841"/>
            <p:cNvSpPr/>
            <p:nvPr/>
          </p:nvSpPr>
          <p:spPr>
            <a:xfrm rot="18623832" flipH="1">
              <a:off x="4943103" y="1878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3" name="Oval 2842"/>
            <p:cNvSpPr/>
            <p:nvPr/>
          </p:nvSpPr>
          <p:spPr>
            <a:xfrm rot="18623832" flipH="1">
              <a:off x="4934779" y="13283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4" name="Oval 2843"/>
            <p:cNvSpPr/>
            <p:nvPr/>
          </p:nvSpPr>
          <p:spPr>
            <a:xfrm rot="18623832" flipH="1">
              <a:off x="4956170" y="8087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5" name="Oval 2844"/>
            <p:cNvSpPr/>
            <p:nvPr/>
          </p:nvSpPr>
          <p:spPr>
            <a:xfrm rot="18623832" flipH="1">
              <a:off x="4991621" y="283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6" name="Oval 2845"/>
            <p:cNvSpPr/>
            <p:nvPr/>
          </p:nvSpPr>
          <p:spPr>
            <a:xfrm rot="18623832" flipH="1">
              <a:off x="5005804" y="-362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7" name="Oval 2846"/>
            <p:cNvSpPr/>
            <p:nvPr/>
          </p:nvSpPr>
          <p:spPr>
            <a:xfrm rot="18623832" flipH="1">
              <a:off x="5005804" y="-1007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8" name="Oval 2847"/>
            <p:cNvSpPr/>
            <p:nvPr/>
          </p:nvSpPr>
          <p:spPr>
            <a:xfrm rot="18623832" flipH="1">
              <a:off x="4891721" y="-1466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9" name="Oval 2848"/>
            <p:cNvSpPr/>
            <p:nvPr/>
          </p:nvSpPr>
          <p:spPr>
            <a:xfrm rot="18623832" flipH="1">
              <a:off x="4859497" y="-1110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0" name="Oval 2849"/>
            <p:cNvSpPr/>
            <p:nvPr/>
          </p:nvSpPr>
          <p:spPr>
            <a:xfrm rot="18623832" flipH="1">
              <a:off x="4827068" y="-6084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1" name="Oval 2850"/>
            <p:cNvSpPr/>
            <p:nvPr/>
          </p:nvSpPr>
          <p:spPr>
            <a:xfrm rot="18623832" flipH="1">
              <a:off x="4837502" y="685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2" name="Oval 2851"/>
            <p:cNvSpPr/>
            <p:nvPr/>
          </p:nvSpPr>
          <p:spPr>
            <a:xfrm rot="18623832" flipH="1">
              <a:off x="4827067" y="737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3" name="Oval 2852"/>
            <p:cNvSpPr/>
            <p:nvPr/>
          </p:nvSpPr>
          <p:spPr>
            <a:xfrm rot="18623832" flipH="1">
              <a:off x="4804599" y="1377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4" name="Oval 2853"/>
            <p:cNvSpPr/>
            <p:nvPr/>
          </p:nvSpPr>
          <p:spPr>
            <a:xfrm rot="18623832" flipH="1">
              <a:off x="4804599" y="2198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5" name="Oval 2854"/>
            <p:cNvSpPr/>
            <p:nvPr/>
          </p:nvSpPr>
          <p:spPr>
            <a:xfrm rot="18623832" flipH="1">
              <a:off x="4769430" y="2721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6" name="Oval 2855"/>
            <p:cNvSpPr/>
            <p:nvPr/>
          </p:nvSpPr>
          <p:spPr>
            <a:xfrm rot="18623832" flipH="1">
              <a:off x="4758357" y="3419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7" name="Oval 2856"/>
            <p:cNvSpPr/>
            <p:nvPr/>
          </p:nvSpPr>
          <p:spPr>
            <a:xfrm rot="18623832" flipH="1">
              <a:off x="4702063" y="4002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8" name="Oval 2857"/>
            <p:cNvSpPr/>
            <p:nvPr/>
          </p:nvSpPr>
          <p:spPr>
            <a:xfrm rot="18623832" flipH="1">
              <a:off x="4669838" y="45343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9" name="Oval 2858"/>
            <p:cNvSpPr/>
            <p:nvPr/>
          </p:nvSpPr>
          <p:spPr>
            <a:xfrm rot="18623832" flipH="1">
              <a:off x="4659144" y="5347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0" name="Oval 2859"/>
            <p:cNvSpPr/>
            <p:nvPr/>
          </p:nvSpPr>
          <p:spPr>
            <a:xfrm rot="18623832" flipH="1">
              <a:off x="4669840" y="59498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1" name="Oval 2860"/>
            <p:cNvSpPr/>
            <p:nvPr/>
          </p:nvSpPr>
          <p:spPr>
            <a:xfrm rot="18623832" flipH="1">
              <a:off x="4669840" y="6751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2" name="Oval 2861"/>
            <p:cNvSpPr/>
            <p:nvPr/>
          </p:nvSpPr>
          <p:spPr>
            <a:xfrm rot="18623832" flipH="1">
              <a:off x="4704982" y="7339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3" name="Oval 2862"/>
            <p:cNvSpPr/>
            <p:nvPr/>
          </p:nvSpPr>
          <p:spPr>
            <a:xfrm rot="18623832" flipH="1">
              <a:off x="4758357" y="7887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4" name="Oval 2863"/>
            <p:cNvSpPr/>
            <p:nvPr/>
          </p:nvSpPr>
          <p:spPr>
            <a:xfrm rot="18623832" flipH="1">
              <a:off x="4822806" y="8420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5" name="Oval 2864"/>
            <p:cNvSpPr/>
            <p:nvPr/>
          </p:nvSpPr>
          <p:spPr>
            <a:xfrm rot="18623832" flipH="1">
              <a:off x="4873402" y="8853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6" name="Oval 2865"/>
            <p:cNvSpPr/>
            <p:nvPr/>
          </p:nvSpPr>
          <p:spPr>
            <a:xfrm rot="18623832" flipH="1">
              <a:off x="4913311" y="9426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7" name="Oval 2866"/>
            <p:cNvSpPr/>
            <p:nvPr/>
          </p:nvSpPr>
          <p:spPr>
            <a:xfrm rot="18623832" flipH="1">
              <a:off x="4878289" y="10047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8" name="Oval 2867"/>
            <p:cNvSpPr/>
            <p:nvPr/>
          </p:nvSpPr>
          <p:spPr>
            <a:xfrm rot="18623832" flipH="1">
              <a:off x="4922334" y="9748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9" name="Oval 2868"/>
            <p:cNvSpPr/>
            <p:nvPr/>
          </p:nvSpPr>
          <p:spPr>
            <a:xfrm rot="18623832" flipH="1">
              <a:off x="4904421" y="10370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0" name="Oval 2869"/>
            <p:cNvSpPr/>
            <p:nvPr/>
          </p:nvSpPr>
          <p:spPr>
            <a:xfrm rot="18623832" flipH="1">
              <a:off x="4985747" y="10465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1" name="Oval 2870"/>
            <p:cNvSpPr/>
            <p:nvPr/>
          </p:nvSpPr>
          <p:spPr>
            <a:xfrm rot="18623832" flipH="1">
              <a:off x="5042858" y="10142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2" name="Oval 2871"/>
            <p:cNvSpPr/>
            <p:nvPr/>
          </p:nvSpPr>
          <p:spPr>
            <a:xfrm rot="18623832" flipH="1">
              <a:off x="4946114" y="105165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3" name="Oval 2872"/>
            <p:cNvSpPr/>
            <p:nvPr/>
          </p:nvSpPr>
          <p:spPr>
            <a:xfrm rot="18623832" flipH="1">
              <a:off x="5088627" y="98770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4" name="Oval 2873"/>
            <p:cNvSpPr/>
            <p:nvPr/>
          </p:nvSpPr>
          <p:spPr>
            <a:xfrm rot="18623832" flipH="1">
              <a:off x="5141011" y="9725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5" name="Oval 2874"/>
            <p:cNvSpPr/>
            <p:nvPr/>
          </p:nvSpPr>
          <p:spPr>
            <a:xfrm rot="18623832" flipH="1">
              <a:off x="5190224" y="9438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6" name="Oval 2875"/>
            <p:cNvSpPr/>
            <p:nvPr/>
          </p:nvSpPr>
          <p:spPr>
            <a:xfrm rot="18623832" flipH="1">
              <a:off x="5241821" y="9232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7" name="Oval 2876"/>
            <p:cNvSpPr/>
            <p:nvPr/>
          </p:nvSpPr>
          <p:spPr>
            <a:xfrm rot="18623832" flipH="1">
              <a:off x="5283883" y="9104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8" name="Oval 2877"/>
            <p:cNvSpPr/>
            <p:nvPr/>
          </p:nvSpPr>
          <p:spPr>
            <a:xfrm rot="18623832" flipH="1">
              <a:off x="5329163" y="9064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9" name="Oval 2878"/>
            <p:cNvSpPr/>
            <p:nvPr/>
          </p:nvSpPr>
          <p:spPr>
            <a:xfrm rot="18623832" flipH="1">
              <a:off x="5407438" y="8923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0" name="Oval 2879"/>
            <p:cNvSpPr/>
            <p:nvPr/>
          </p:nvSpPr>
          <p:spPr>
            <a:xfrm rot="18623832" flipH="1">
              <a:off x="5458148" y="89103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1" name="Oval 2880"/>
            <p:cNvSpPr/>
            <p:nvPr/>
          </p:nvSpPr>
          <p:spPr>
            <a:xfrm rot="18623832" flipH="1">
              <a:off x="5536335" y="8853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2" name="Oval 2881"/>
            <p:cNvSpPr/>
            <p:nvPr/>
          </p:nvSpPr>
          <p:spPr>
            <a:xfrm rot="18623832" flipH="1">
              <a:off x="5591563" y="8742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3" name="Oval 2882"/>
            <p:cNvSpPr/>
            <p:nvPr/>
          </p:nvSpPr>
          <p:spPr>
            <a:xfrm rot="18623832" flipH="1">
              <a:off x="5657944" y="8488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4" name="Oval 2883"/>
            <p:cNvSpPr/>
            <p:nvPr/>
          </p:nvSpPr>
          <p:spPr>
            <a:xfrm rot="18623832" flipH="1">
              <a:off x="5705791" y="7899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5" name="Oval 2884"/>
            <p:cNvSpPr/>
            <p:nvPr/>
          </p:nvSpPr>
          <p:spPr>
            <a:xfrm rot="18623832" flipH="1">
              <a:off x="5743964" y="7241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6" name="Oval 2885"/>
            <p:cNvSpPr/>
            <p:nvPr/>
          </p:nvSpPr>
          <p:spPr>
            <a:xfrm rot="18623832" flipH="1">
              <a:off x="5753468" y="65969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7" name="Oval 2886"/>
            <p:cNvSpPr/>
            <p:nvPr/>
          </p:nvSpPr>
          <p:spPr>
            <a:xfrm rot="18623832" flipH="1">
              <a:off x="5753468" y="5999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8" name="Oval 2887"/>
            <p:cNvSpPr/>
            <p:nvPr/>
          </p:nvSpPr>
          <p:spPr>
            <a:xfrm rot="18623832" flipH="1">
              <a:off x="5802637" y="2326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9" name="Oval 2888"/>
            <p:cNvSpPr/>
            <p:nvPr/>
          </p:nvSpPr>
          <p:spPr>
            <a:xfrm rot="18623832" flipH="1">
              <a:off x="5740837" y="2311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0" name="Oval 2889"/>
            <p:cNvSpPr/>
            <p:nvPr/>
          </p:nvSpPr>
          <p:spPr>
            <a:xfrm rot="18623832" flipH="1">
              <a:off x="5692468" y="2586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1" name="Oval 2890"/>
            <p:cNvSpPr/>
            <p:nvPr/>
          </p:nvSpPr>
          <p:spPr>
            <a:xfrm rot="18623832" flipH="1">
              <a:off x="5656012" y="28589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2" name="Oval 2891"/>
            <p:cNvSpPr/>
            <p:nvPr/>
          </p:nvSpPr>
          <p:spPr>
            <a:xfrm rot="18623832" flipH="1">
              <a:off x="5623051" y="3258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3" name="Oval 2892"/>
            <p:cNvSpPr/>
            <p:nvPr/>
          </p:nvSpPr>
          <p:spPr>
            <a:xfrm rot="18623832" flipH="1">
              <a:off x="5623050" y="3889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4" name="Oval 2893"/>
            <p:cNvSpPr/>
            <p:nvPr/>
          </p:nvSpPr>
          <p:spPr>
            <a:xfrm rot="18623832" flipH="1">
              <a:off x="5652310" y="45343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5" name="Oval 2894"/>
            <p:cNvSpPr/>
            <p:nvPr/>
          </p:nvSpPr>
          <p:spPr>
            <a:xfrm rot="18623832" flipH="1">
              <a:off x="5697902" y="4899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6" name="Oval 2895"/>
            <p:cNvSpPr/>
            <p:nvPr/>
          </p:nvSpPr>
          <p:spPr>
            <a:xfrm rot="18623832" flipH="1">
              <a:off x="5751423" y="5222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7" name="Oval 2896"/>
            <p:cNvSpPr/>
            <p:nvPr/>
          </p:nvSpPr>
          <p:spPr>
            <a:xfrm rot="18623832" flipH="1">
              <a:off x="5817917" y="5045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8" name="Oval 2897"/>
            <p:cNvSpPr/>
            <p:nvPr/>
          </p:nvSpPr>
          <p:spPr>
            <a:xfrm rot="18623832" flipH="1">
              <a:off x="5849639" y="47026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9" name="Oval 2898"/>
            <p:cNvSpPr/>
            <p:nvPr/>
          </p:nvSpPr>
          <p:spPr>
            <a:xfrm rot="18623832" flipH="1">
              <a:off x="5867086" y="4063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0" name="Oval 2899"/>
            <p:cNvSpPr/>
            <p:nvPr/>
          </p:nvSpPr>
          <p:spPr>
            <a:xfrm rot="18623832" flipH="1">
              <a:off x="5867086" y="34774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1" name="Oval 2900"/>
            <p:cNvSpPr/>
            <p:nvPr/>
          </p:nvSpPr>
          <p:spPr>
            <a:xfrm rot="18623832" flipH="1">
              <a:off x="5856941" y="3104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2" name="Oval 2901"/>
            <p:cNvSpPr/>
            <p:nvPr/>
          </p:nvSpPr>
          <p:spPr>
            <a:xfrm rot="18623832" flipH="1">
              <a:off x="5817414" y="2814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9" name="Oval 2958"/>
            <p:cNvSpPr/>
            <p:nvPr/>
          </p:nvSpPr>
          <p:spPr>
            <a:xfrm rot="18623832" flipH="1">
              <a:off x="5625718" y="14048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0" name="Oval 2959"/>
            <p:cNvSpPr/>
            <p:nvPr/>
          </p:nvSpPr>
          <p:spPr>
            <a:xfrm rot="18623832" flipH="1">
              <a:off x="5684534" y="14036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1" name="Oval 2960"/>
            <p:cNvSpPr/>
            <p:nvPr/>
          </p:nvSpPr>
          <p:spPr>
            <a:xfrm rot="18623832" flipH="1">
              <a:off x="5730126" y="143585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2" name="Oval 2961"/>
            <p:cNvSpPr/>
            <p:nvPr/>
          </p:nvSpPr>
          <p:spPr>
            <a:xfrm rot="18623832" flipH="1">
              <a:off x="5786822" y="14692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3" name="Oval 2962"/>
            <p:cNvSpPr/>
            <p:nvPr/>
          </p:nvSpPr>
          <p:spPr>
            <a:xfrm rot="18623832" flipH="1">
              <a:off x="5850141" y="15119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4" name="Oval 2963"/>
            <p:cNvSpPr/>
            <p:nvPr/>
          </p:nvSpPr>
          <p:spPr>
            <a:xfrm rot="18623832" flipH="1">
              <a:off x="5906299" y="156878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5" name="Oval 2964"/>
            <p:cNvSpPr/>
            <p:nvPr/>
          </p:nvSpPr>
          <p:spPr>
            <a:xfrm rot="18623832" flipH="1">
              <a:off x="5961247" y="16034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6" name="Oval 2965"/>
            <p:cNvSpPr/>
            <p:nvPr/>
          </p:nvSpPr>
          <p:spPr>
            <a:xfrm rot="18623832" flipH="1">
              <a:off x="6002113" y="164695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7" name="Oval 2966"/>
            <p:cNvSpPr/>
            <p:nvPr/>
          </p:nvSpPr>
          <p:spPr>
            <a:xfrm rot="18623832" flipH="1">
              <a:off x="6005881" y="170770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8" name="Oval 2967"/>
            <p:cNvSpPr/>
            <p:nvPr/>
          </p:nvSpPr>
          <p:spPr>
            <a:xfrm rot="18623832" flipH="1">
              <a:off x="5993005" y="17721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9" name="Oval 2968"/>
            <p:cNvSpPr/>
            <p:nvPr/>
          </p:nvSpPr>
          <p:spPr>
            <a:xfrm rot="18623832" flipH="1">
              <a:off x="5966130" y="18222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0" name="Oval 2969"/>
            <p:cNvSpPr/>
            <p:nvPr/>
          </p:nvSpPr>
          <p:spPr>
            <a:xfrm rot="18623832" flipH="1">
              <a:off x="5921390" y="187024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1" name="Oval 2970"/>
            <p:cNvSpPr/>
            <p:nvPr/>
          </p:nvSpPr>
          <p:spPr>
            <a:xfrm rot="18623832" flipH="1">
              <a:off x="5851722" y="18917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2" name="Oval 2971"/>
            <p:cNvSpPr/>
            <p:nvPr/>
          </p:nvSpPr>
          <p:spPr>
            <a:xfrm rot="18623832" flipH="1">
              <a:off x="5802637" y="18714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3" name="Oval 2972"/>
            <p:cNvSpPr/>
            <p:nvPr/>
          </p:nvSpPr>
          <p:spPr>
            <a:xfrm rot="18623832" flipH="1">
              <a:off x="5743963" y="18480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4" name="Oval 2973"/>
            <p:cNvSpPr/>
            <p:nvPr/>
          </p:nvSpPr>
          <p:spPr>
            <a:xfrm rot="18623832" flipH="1">
              <a:off x="5699388" y="18271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5" name="Oval 2974"/>
            <p:cNvSpPr/>
            <p:nvPr/>
          </p:nvSpPr>
          <p:spPr>
            <a:xfrm rot="18623832" flipH="1">
              <a:off x="5644164" y="18079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6" name="Oval 2975"/>
            <p:cNvSpPr/>
            <p:nvPr/>
          </p:nvSpPr>
          <p:spPr>
            <a:xfrm rot="18623832" flipH="1">
              <a:off x="5597545" y="17758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7" name="Oval 2976"/>
            <p:cNvSpPr/>
            <p:nvPr/>
          </p:nvSpPr>
          <p:spPr>
            <a:xfrm rot="18623832" flipH="1">
              <a:off x="5561271" y="173934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8" name="Oval 2977"/>
            <p:cNvSpPr/>
            <p:nvPr/>
          </p:nvSpPr>
          <p:spPr>
            <a:xfrm rot="18623832" flipH="1">
              <a:off x="5518191" y="17071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9" name="Oval 2978"/>
            <p:cNvSpPr/>
            <p:nvPr/>
          </p:nvSpPr>
          <p:spPr>
            <a:xfrm rot="18623832" flipH="1">
              <a:off x="5518190" y="16426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0" name="Oval 2979"/>
            <p:cNvSpPr/>
            <p:nvPr/>
          </p:nvSpPr>
          <p:spPr>
            <a:xfrm rot="18623832" flipH="1">
              <a:off x="5514530" y="15658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1" name="Oval 2980"/>
            <p:cNvSpPr/>
            <p:nvPr/>
          </p:nvSpPr>
          <p:spPr>
            <a:xfrm rot="18623832" flipH="1">
              <a:off x="5542637" y="15257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2" name="Oval 2981"/>
            <p:cNvSpPr/>
            <p:nvPr/>
          </p:nvSpPr>
          <p:spPr>
            <a:xfrm rot="18623832" flipH="1">
              <a:off x="5574860" y="146418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3" name="Oval 2982"/>
            <p:cNvSpPr/>
            <p:nvPr/>
          </p:nvSpPr>
          <p:spPr>
            <a:xfrm rot="18623832" flipH="1">
              <a:off x="4226536" y="17791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4" name="Oval 2983"/>
            <p:cNvSpPr/>
            <p:nvPr/>
          </p:nvSpPr>
          <p:spPr>
            <a:xfrm rot="18623832" flipH="1">
              <a:off x="4264455" y="18274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5" name="Oval 2984"/>
            <p:cNvSpPr/>
            <p:nvPr/>
          </p:nvSpPr>
          <p:spPr>
            <a:xfrm rot="18623832" flipH="1">
              <a:off x="4313488" y="18802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6" name="Oval 2985"/>
            <p:cNvSpPr/>
            <p:nvPr/>
          </p:nvSpPr>
          <p:spPr>
            <a:xfrm rot="18623832" flipH="1">
              <a:off x="4371917" y="19124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7" name="Oval 2986"/>
            <p:cNvSpPr/>
            <p:nvPr/>
          </p:nvSpPr>
          <p:spPr>
            <a:xfrm rot="18623832" flipH="1">
              <a:off x="4436473" y="191934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8" name="Oval 2987"/>
            <p:cNvSpPr/>
            <p:nvPr/>
          </p:nvSpPr>
          <p:spPr>
            <a:xfrm rot="18623832" flipH="1">
              <a:off x="4506157" y="19124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9" name="Oval 2988"/>
            <p:cNvSpPr/>
            <p:nvPr/>
          </p:nvSpPr>
          <p:spPr>
            <a:xfrm rot="18623832" flipH="1">
              <a:off x="4562138" y="191240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0" name="Oval 2989"/>
            <p:cNvSpPr/>
            <p:nvPr/>
          </p:nvSpPr>
          <p:spPr>
            <a:xfrm rot="18623832" flipH="1">
              <a:off x="4626586" y="19124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1" name="Oval 2990"/>
            <p:cNvSpPr/>
            <p:nvPr/>
          </p:nvSpPr>
          <p:spPr>
            <a:xfrm rot="18623832" flipH="1">
              <a:off x="4691368" y="191525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2" name="Oval 2991"/>
            <p:cNvSpPr/>
            <p:nvPr/>
          </p:nvSpPr>
          <p:spPr>
            <a:xfrm rot="18623832" flipH="1">
              <a:off x="4772375" y="191240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3" name="Oval 2992"/>
            <p:cNvSpPr/>
            <p:nvPr/>
          </p:nvSpPr>
          <p:spPr>
            <a:xfrm rot="18623832" flipH="1">
              <a:off x="4837583" y="19359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4" name="Oval 2993"/>
            <p:cNvSpPr/>
            <p:nvPr/>
          </p:nvSpPr>
          <p:spPr>
            <a:xfrm rot="18623832" flipH="1">
              <a:off x="4922212" y="19511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5" name="Oval 2994"/>
            <p:cNvSpPr/>
            <p:nvPr/>
          </p:nvSpPr>
          <p:spPr>
            <a:xfrm rot="18623832" flipH="1">
              <a:off x="5001093" y="19833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6" name="Oval 2995"/>
            <p:cNvSpPr/>
            <p:nvPr/>
          </p:nvSpPr>
          <p:spPr>
            <a:xfrm rot="18623832" flipH="1">
              <a:off x="5080588" y="20098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7" name="Oval 2996"/>
            <p:cNvSpPr/>
            <p:nvPr/>
          </p:nvSpPr>
          <p:spPr>
            <a:xfrm rot="18623832" flipH="1">
              <a:off x="5135936" y="20156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8" name="Oval 2997"/>
            <p:cNvSpPr/>
            <p:nvPr/>
          </p:nvSpPr>
          <p:spPr>
            <a:xfrm rot="18623832" flipH="1">
              <a:off x="5217760" y="20345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9" name="Oval 2998"/>
            <p:cNvSpPr/>
            <p:nvPr/>
          </p:nvSpPr>
          <p:spPr>
            <a:xfrm rot="18623832" flipH="1">
              <a:off x="5288929" y="20638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0" name="Oval 2999"/>
            <p:cNvSpPr/>
            <p:nvPr/>
          </p:nvSpPr>
          <p:spPr>
            <a:xfrm rot="18623832" flipH="1">
              <a:off x="4167569" y="184981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1" name="Oval 3000"/>
            <p:cNvSpPr/>
            <p:nvPr/>
          </p:nvSpPr>
          <p:spPr>
            <a:xfrm rot="18623832" flipH="1">
              <a:off x="4163374" y="19022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2" name="Oval 3001"/>
            <p:cNvSpPr/>
            <p:nvPr/>
          </p:nvSpPr>
          <p:spPr>
            <a:xfrm rot="18623832" flipH="1">
              <a:off x="4161804" y="19654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3" name="Oval 3002"/>
            <p:cNvSpPr/>
            <p:nvPr/>
          </p:nvSpPr>
          <p:spPr>
            <a:xfrm rot="18623832" flipH="1">
              <a:off x="4201760" y="20200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4" name="Oval 3003"/>
            <p:cNvSpPr/>
            <p:nvPr/>
          </p:nvSpPr>
          <p:spPr>
            <a:xfrm rot="18623832" flipH="1">
              <a:off x="4242377" y="207808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5" name="Oval 3004"/>
            <p:cNvSpPr/>
            <p:nvPr/>
          </p:nvSpPr>
          <p:spPr>
            <a:xfrm rot="18623832" flipH="1">
              <a:off x="4285409" y="21633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6" name="Oval 3005"/>
            <p:cNvSpPr/>
            <p:nvPr/>
          </p:nvSpPr>
          <p:spPr>
            <a:xfrm rot="18623832" flipH="1">
              <a:off x="4360328" y="21956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7" name="Oval 3006"/>
            <p:cNvSpPr/>
            <p:nvPr/>
          </p:nvSpPr>
          <p:spPr>
            <a:xfrm rot="18623832" flipH="1">
              <a:off x="4426419" y="22200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8" name="Oval 3007"/>
            <p:cNvSpPr/>
            <p:nvPr/>
          </p:nvSpPr>
          <p:spPr>
            <a:xfrm rot="18623832" flipH="1">
              <a:off x="4496699" y="22200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9" name="Oval 3008"/>
            <p:cNvSpPr/>
            <p:nvPr/>
          </p:nvSpPr>
          <p:spPr>
            <a:xfrm rot="18623832" flipH="1">
              <a:off x="4562254" y="22277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0" name="Oval 3009"/>
            <p:cNvSpPr/>
            <p:nvPr/>
          </p:nvSpPr>
          <p:spPr>
            <a:xfrm rot="18623832" flipH="1">
              <a:off x="4627280" y="22277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1" name="Oval 3010"/>
            <p:cNvSpPr/>
            <p:nvPr/>
          </p:nvSpPr>
          <p:spPr>
            <a:xfrm rot="18623832" flipH="1">
              <a:off x="4732113" y="222001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2" name="Oval 3011"/>
            <p:cNvSpPr/>
            <p:nvPr/>
          </p:nvSpPr>
          <p:spPr>
            <a:xfrm rot="18623832" flipH="1">
              <a:off x="4859291" y="22483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3" name="Oval 3012"/>
            <p:cNvSpPr/>
            <p:nvPr/>
          </p:nvSpPr>
          <p:spPr>
            <a:xfrm rot="18623832" flipH="1">
              <a:off x="4793878" y="22112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4" name="Oval 3013"/>
            <p:cNvSpPr/>
            <p:nvPr/>
          </p:nvSpPr>
          <p:spPr>
            <a:xfrm rot="18623832" flipH="1">
              <a:off x="4917063" y="22715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5" name="Oval 3014"/>
            <p:cNvSpPr/>
            <p:nvPr/>
          </p:nvSpPr>
          <p:spPr>
            <a:xfrm rot="18623832" flipH="1">
              <a:off x="4993439" y="231280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6" name="Oval 3015"/>
            <p:cNvSpPr/>
            <p:nvPr/>
          </p:nvSpPr>
          <p:spPr>
            <a:xfrm rot="18623832" flipH="1">
              <a:off x="5052708" y="23569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7" name="Oval 3016"/>
            <p:cNvSpPr/>
            <p:nvPr/>
          </p:nvSpPr>
          <p:spPr>
            <a:xfrm rot="18623832" flipH="1">
              <a:off x="5128886" y="24037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8" name="Oval 3017"/>
            <p:cNvSpPr/>
            <p:nvPr/>
          </p:nvSpPr>
          <p:spPr>
            <a:xfrm rot="18623832" flipH="1">
              <a:off x="5192614" y="24359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9" name="Oval 3018"/>
            <p:cNvSpPr/>
            <p:nvPr/>
          </p:nvSpPr>
          <p:spPr>
            <a:xfrm rot="18623832" flipH="1">
              <a:off x="5247933" y="24681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0" name="Oval 3019"/>
            <p:cNvSpPr/>
            <p:nvPr/>
          </p:nvSpPr>
          <p:spPr>
            <a:xfrm rot="18623832" flipH="1">
              <a:off x="5329431" y="24681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1" name="Oval 3020"/>
            <p:cNvSpPr/>
            <p:nvPr/>
          </p:nvSpPr>
          <p:spPr>
            <a:xfrm rot="18623832" flipH="1">
              <a:off x="5384989" y="24681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2" name="Oval 3021"/>
            <p:cNvSpPr/>
            <p:nvPr/>
          </p:nvSpPr>
          <p:spPr>
            <a:xfrm rot="18623832" flipH="1">
              <a:off x="5456611" y="24681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3" name="Oval 3022"/>
            <p:cNvSpPr/>
            <p:nvPr/>
          </p:nvSpPr>
          <p:spPr>
            <a:xfrm rot="18623832" flipH="1">
              <a:off x="5542992" y="24447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4" name="Oval 3023"/>
            <p:cNvSpPr/>
            <p:nvPr/>
          </p:nvSpPr>
          <p:spPr>
            <a:xfrm rot="18623832" flipH="1">
              <a:off x="5615495" y="24206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5" name="Oval 3024"/>
            <p:cNvSpPr/>
            <p:nvPr/>
          </p:nvSpPr>
          <p:spPr>
            <a:xfrm rot="18623832" flipH="1">
              <a:off x="5673177" y="23714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6" name="Oval 3025"/>
            <p:cNvSpPr/>
            <p:nvPr/>
          </p:nvSpPr>
          <p:spPr>
            <a:xfrm rot="18623832" flipH="1">
              <a:off x="5740838" y="23128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7" name="Oval 3026"/>
            <p:cNvSpPr/>
            <p:nvPr/>
          </p:nvSpPr>
          <p:spPr>
            <a:xfrm rot="18623832" flipH="1">
              <a:off x="5156522" y="28527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8" name="Oval 3027"/>
            <p:cNvSpPr/>
            <p:nvPr/>
          </p:nvSpPr>
          <p:spPr>
            <a:xfrm rot="18623832" flipH="1">
              <a:off x="5232489" y="28527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9" name="Oval 3028"/>
            <p:cNvSpPr/>
            <p:nvPr/>
          </p:nvSpPr>
          <p:spPr>
            <a:xfrm rot="18623832" flipH="1">
              <a:off x="5304523" y="28527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0" name="Oval 3029"/>
            <p:cNvSpPr/>
            <p:nvPr/>
          </p:nvSpPr>
          <p:spPr>
            <a:xfrm rot="18623832" flipH="1">
              <a:off x="5375215" y="28645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1" name="Oval 3030"/>
            <p:cNvSpPr/>
            <p:nvPr/>
          </p:nvSpPr>
          <p:spPr>
            <a:xfrm rot="18623832" flipH="1">
              <a:off x="5434591" y="286788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2" name="Oval 3031"/>
            <p:cNvSpPr/>
            <p:nvPr/>
          </p:nvSpPr>
          <p:spPr>
            <a:xfrm rot="18623832" flipH="1">
              <a:off x="5506643" y="28840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3" name="Oval 3032"/>
            <p:cNvSpPr/>
            <p:nvPr/>
          </p:nvSpPr>
          <p:spPr>
            <a:xfrm rot="18623832" flipH="1">
              <a:off x="5570612" y="29289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4" name="Oval 3033"/>
            <p:cNvSpPr/>
            <p:nvPr/>
          </p:nvSpPr>
          <p:spPr>
            <a:xfrm rot="18623832" flipH="1">
              <a:off x="5595609" y="30200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5" name="Oval 3034"/>
            <p:cNvSpPr/>
            <p:nvPr/>
          </p:nvSpPr>
          <p:spPr>
            <a:xfrm rot="18623832" flipH="1">
              <a:off x="5576892" y="30844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6" name="Oval 3035"/>
            <p:cNvSpPr/>
            <p:nvPr/>
          </p:nvSpPr>
          <p:spPr>
            <a:xfrm rot="18623832" flipH="1">
              <a:off x="5536336" y="31489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7" name="Oval 3036"/>
            <p:cNvSpPr/>
            <p:nvPr/>
          </p:nvSpPr>
          <p:spPr>
            <a:xfrm rot="18623832" flipH="1">
              <a:off x="5472448" y="31584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8" name="Oval 3037"/>
            <p:cNvSpPr/>
            <p:nvPr/>
          </p:nvSpPr>
          <p:spPr>
            <a:xfrm rot="18623832" flipH="1">
              <a:off x="5415311" y="31626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9" name="Oval 3038"/>
            <p:cNvSpPr/>
            <p:nvPr/>
          </p:nvSpPr>
          <p:spPr>
            <a:xfrm rot="18623832" flipH="1">
              <a:off x="5328588" y="316262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0" name="Oval 3039"/>
            <p:cNvSpPr/>
            <p:nvPr/>
          </p:nvSpPr>
          <p:spPr>
            <a:xfrm rot="18623832" flipH="1">
              <a:off x="5282208" y="316257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1" name="Oval 3040"/>
            <p:cNvSpPr/>
            <p:nvPr/>
          </p:nvSpPr>
          <p:spPr>
            <a:xfrm rot="18623832" flipH="1">
              <a:off x="5239741" y="315842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2" name="Oval 3041"/>
            <p:cNvSpPr/>
            <p:nvPr/>
          </p:nvSpPr>
          <p:spPr>
            <a:xfrm rot="18623832" flipH="1">
              <a:off x="5177492" y="31282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3" name="Oval 3042"/>
            <p:cNvSpPr/>
            <p:nvPr/>
          </p:nvSpPr>
          <p:spPr>
            <a:xfrm rot="18623832" flipH="1">
              <a:off x="5138657" y="30844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4" name="Oval 3043"/>
            <p:cNvSpPr/>
            <p:nvPr/>
          </p:nvSpPr>
          <p:spPr>
            <a:xfrm rot="18623832" flipH="1">
              <a:off x="5145807" y="30201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5" name="Oval 3044"/>
            <p:cNvSpPr/>
            <p:nvPr/>
          </p:nvSpPr>
          <p:spPr>
            <a:xfrm rot="18623832" flipH="1">
              <a:off x="5141704" y="29612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6" name="Oval 3045"/>
            <p:cNvSpPr/>
            <p:nvPr/>
          </p:nvSpPr>
          <p:spPr>
            <a:xfrm rot="18623832" flipH="1">
              <a:off x="5124802" y="28942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7" name="Oval 3046"/>
            <p:cNvSpPr/>
            <p:nvPr/>
          </p:nvSpPr>
          <p:spPr>
            <a:xfrm rot="18623832" flipH="1">
              <a:off x="5178032" y="286205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8" name="Oval 3047"/>
            <p:cNvSpPr/>
            <p:nvPr/>
          </p:nvSpPr>
          <p:spPr>
            <a:xfrm rot="18623832" flipH="1">
              <a:off x="5251658" y="285185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9" name="Oval 3048"/>
            <p:cNvSpPr/>
            <p:nvPr/>
          </p:nvSpPr>
          <p:spPr>
            <a:xfrm rot="18623832" flipH="1">
              <a:off x="5333313" y="28518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0" name="Oval 3049"/>
            <p:cNvSpPr/>
            <p:nvPr/>
          </p:nvSpPr>
          <p:spPr>
            <a:xfrm rot="18623832" flipH="1">
              <a:off x="5375216" y="285463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1" name="Oval 3050"/>
            <p:cNvSpPr/>
            <p:nvPr/>
          </p:nvSpPr>
          <p:spPr>
            <a:xfrm rot="18623832" flipH="1">
              <a:off x="5436654" y="28645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2" name="Oval 3051"/>
            <p:cNvSpPr/>
            <p:nvPr/>
          </p:nvSpPr>
          <p:spPr>
            <a:xfrm rot="18623832" flipH="1">
              <a:off x="5514530" y="28678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3" name="Oval 3052"/>
            <p:cNvSpPr/>
            <p:nvPr/>
          </p:nvSpPr>
          <p:spPr>
            <a:xfrm rot="18623832" flipH="1">
              <a:off x="5056069" y="286447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4" name="Oval 3053"/>
            <p:cNvSpPr/>
            <p:nvPr/>
          </p:nvSpPr>
          <p:spPr>
            <a:xfrm rot="18623832" flipH="1">
              <a:off x="4988392" y="28485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5" name="Oval 3054"/>
            <p:cNvSpPr/>
            <p:nvPr/>
          </p:nvSpPr>
          <p:spPr>
            <a:xfrm rot="18623832" flipH="1">
              <a:off x="4943105" y="28454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6" name="Oval 3055"/>
            <p:cNvSpPr/>
            <p:nvPr/>
          </p:nvSpPr>
          <p:spPr>
            <a:xfrm rot="18623832" flipH="1">
              <a:off x="4896485" y="28454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7" name="Oval 3056"/>
            <p:cNvSpPr/>
            <p:nvPr/>
          </p:nvSpPr>
          <p:spPr>
            <a:xfrm rot="18623832" flipH="1">
              <a:off x="4827066" y="28535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8" name="Oval 3057"/>
            <p:cNvSpPr/>
            <p:nvPr/>
          </p:nvSpPr>
          <p:spPr>
            <a:xfrm rot="18623832" flipH="1">
              <a:off x="4755817" y="28548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9" name="Oval 3058"/>
            <p:cNvSpPr/>
            <p:nvPr/>
          </p:nvSpPr>
          <p:spPr>
            <a:xfrm rot="18623832" flipH="1">
              <a:off x="4712750" y="28561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0" name="Oval 3059"/>
            <p:cNvSpPr/>
            <p:nvPr/>
          </p:nvSpPr>
          <p:spPr>
            <a:xfrm rot="18623832" flipH="1">
              <a:off x="4649687" y="286122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1" name="Oval 3060"/>
            <p:cNvSpPr/>
            <p:nvPr/>
          </p:nvSpPr>
          <p:spPr>
            <a:xfrm rot="18623832" flipH="1">
              <a:off x="4605390" y="291296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2" name="Oval 3061"/>
            <p:cNvSpPr/>
            <p:nvPr/>
          </p:nvSpPr>
          <p:spPr>
            <a:xfrm rot="18623832" flipH="1">
              <a:off x="4594696" y="29730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3" name="Oval 3062"/>
            <p:cNvSpPr/>
            <p:nvPr/>
          </p:nvSpPr>
          <p:spPr>
            <a:xfrm rot="18623832" flipH="1">
              <a:off x="4601414" y="30350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4" name="Oval 3063"/>
            <p:cNvSpPr/>
            <p:nvPr/>
          </p:nvSpPr>
          <p:spPr>
            <a:xfrm rot="18623832" flipH="1">
              <a:off x="4631517" y="30795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5" name="Oval 3064"/>
            <p:cNvSpPr/>
            <p:nvPr/>
          </p:nvSpPr>
          <p:spPr>
            <a:xfrm rot="18623832" flipH="1">
              <a:off x="4687451" y="30994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6" name="Oval 3065"/>
            <p:cNvSpPr/>
            <p:nvPr/>
          </p:nvSpPr>
          <p:spPr>
            <a:xfrm rot="18623832" flipH="1">
              <a:off x="4755034" y="31178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7" name="Oval 3066"/>
            <p:cNvSpPr/>
            <p:nvPr/>
          </p:nvSpPr>
          <p:spPr>
            <a:xfrm rot="18623832" flipH="1">
              <a:off x="4827066" y="31304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8" name="Oval 3067"/>
            <p:cNvSpPr/>
            <p:nvPr/>
          </p:nvSpPr>
          <p:spPr>
            <a:xfrm rot="18623832" flipH="1">
              <a:off x="4909330" y="31316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9" name="Oval 3068"/>
            <p:cNvSpPr/>
            <p:nvPr/>
          </p:nvSpPr>
          <p:spPr>
            <a:xfrm rot="18623832" flipH="1">
              <a:off x="4990368" y="312904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0" name="Oval 3069"/>
            <p:cNvSpPr/>
            <p:nvPr/>
          </p:nvSpPr>
          <p:spPr>
            <a:xfrm rot="18623832" flipH="1">
              <a:off x="5060110" y="308455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1" name="Oval 3070"/>
            <p:cNvSpPr/>
            <p:nvPr/>
          </p:nvSpPr>
          <p:spPr>
            <a:xfrm rot="18623832" flipH="1">
              <a:off x="5089490" y="30366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2" name="Oval 3071"/>
            <p:cNvSpPr/>
            <p:nvPr/>
          </p:nvSpPr>
          <p:spPr>
            <a:xfrm rot="18623832">
              <a:off x="5475885" y="322790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" name="Oval 3072"/>
            <p:cNvSpPr/>
            <p:nvPr/>
          </p:nvSpPr>
          <p:spPr>
            <a:xfrm rot="18623832">
              <a:off x="5471496" y="329235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4" name="Oval 3073"/>
            <p:cNvSpPr/>
            <p:nvPr/>
          </p:nvSpPr>
          <p:spPr>
            <a:xfrm rot="18623832">
              <a:off x="5507055" y="33251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5" name="Oval 3074"/>
            <p:cNvSpPr/>
            <p:nvPr/>
          </p:nvSpPr>
          <p:spPr>
            <a:xfrm rot="18623832">
              <a:off x="5553648" y="33573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6" name="Oval 3075"/>
            <p:cNvSpPr/>
            <p:nvPr/>
          </p:nvSpPr>
          <p:spPr>
            <a:xfrm rot="18623832">
              <a:off x="5608728" y="33895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7" name="Oval 3076"/>
            <p:cNvSpPr/>
            <p:nvPr/>
          </p:nvSpPr>
          <p:spPr>
            <a:xfrm rot="18623832">
              <a:off x="5665678" y="34218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8" name="Oval 3077"/>
            <p:cNvSpPr/>
            <p:nvPr/>
          </p:nvSpPr>
          <p:spPr>
            <a:xfrm rot="18623832">
              <a:off x="5657910" y="345402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9" name="Oval 3078"/>
            <p:cNvSpPr/>
            <p:nvPr/>
          </p:nvSpPr>
          <p:spPr>
            <a:xfrm rot="18623832">
              <a:off x="5652279" y="351847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0" name="Oval 3079"/>
            <p:cNvSpPr/>
            <p:nvPr/>
          </p:nvSpPr>
          <p:spPr>
            <a:xfrm rot="18623832">
              <a:off x="5593352" y="35466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1" name="Oval 3080"/>
            <p:cNvSpPr/>
            <p:nvPr/>
          </p:nvSpPr>
          <p:spPr>
            <a:xfrm rot="18623832">
              <a:off x="5536335" y="35466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2" name="Oval 3081"/>
            <p:cNvSpPr/>
            <p:nvPr/>
          </p:nvSpPr>
          <p:spPr>
            <a:xfrm rot="18623832">
              <a:off x="5474829" y="354665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Oval 3082"/>
            <p:cNvSpPr/>
            <p:nvPr/>
          </p:nvSpPr>
          <p:spPr>
            <a:xfrm rot="18623832">
              <a:off x="5395199" y="356153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4" name="Oval 3083"/>
            <p:cNvSpPr/>
            <p:nvPr/>
          </p:nvSpPr>
          <p:spPr>
            <a:xfrm rot="18623832">
              <a:off x="5333312" y="354665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5" name="Oval 3084"/>
            <p:cNvSpPr/>
            <p:nvPr/>
          </p:nvSpPr>
          <p:spPr>
            <a:xfrm rot="18623832">
              <a:off x="5271966" y="354538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6" name="Oval 3085"/>
            <p:cNvSpPr/>
            <p:nvPr/>
          </p:nvSpPr>
          <p:spPr>
            <a:xfrm rot="18623832">
              <a:off x="5210373" y="351847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7" name="Oval 3086"/>
            <p:cNvSpPr/>
            <p:nvPr/>
          </p:nvSpPr>
          <p:spPr>
            <a:xfrm rot="18623832">
              <a:off x="5168041" y="348094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8" name="Oval 3087"/>
            <p:cNvSpPr/>
            <p:nvPr/>
          </p:nvSpPr>
          <p:spPr>
            <a:xfrm rot="18623832">
              <a:off x="5161598" y="341649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9" name="Oval 3088"/>
            <p:cNvSpPr/>
            <p:nvPr/>
          </p:nvSpPr>
          <p:spPr>
            <a:xfrm rot="18623832">
              <a:off x="5156011" y="335204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0" name="Oval 3089"/>
            <p:cNvSpPr/>
            <p:nvPr/>
          </p:nvSpPr>
          <p:spPr>
            <a:xfrm rot="18623832">
              <a:off x="5158003" y="328759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1" name="Oval 3090"/>
            <p:cNvSpPr/>
            <p:nvPr/>
          </p:nvSpPr>
          <p:spPr>
            <a:xfrm rot="18623832">
              <a:off x="5153808" y="321973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2" name="Oval 3091"/>
            <p:cNvSpPr/>
            <p:nvPr/>
          </p:nvSpPr>
          <p:spPr>
            <a:xfrm rot="18623832">
              <a:off x="5071315" y="319898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3" name="Oval 3092"/>
            <p:cNvSpPr/>
            <p:nvPr/>
          </p:nvSpPr>
          <p:spPr>
            <a:xfrm rot="18623832">
              <a:off x="5070253" y="326343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4" name="Oval 3093"/>
            <p:cNvSpPr/>
            <p:nvPr/>
          </p:nvSpPr>
          <p:spPr>
            <a:xfrm rot="18623832">
              <a:off x="5065998" y="335204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5" name="Oval 3094"/>
            <p:cNvSpPr/>
            <p:nvPr/>
          </p:nvSpPr>
          <p:spPr>
            <a:xfrm rot="18623832">
              <a:off x="5065998" y="34164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6" name="Oval 3095"/>
            <p:cNvSpPr/>
            <p:nvPr/>
          </p:nvSpPr>
          <p:spPr>
            <a:xfrm rot="18623832">
              <a:off x="5043771" y="34924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7" name="Oval 3096"/>
            <p:cNvSpPr/>
            <p:nvPr/>
          </p:nvSpPr>
          <p:spPr>
            <a:xfrm rot="18623832">
              <a:off x="4995660" y="354538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8" name="Oval 3097"/>
            <p:cNvSpPr/>
            <p:nvPr/>
          </p:nvSpPr>
          <p:spPr>
            <a:xfrm rot="18623832">
              <a:off x="4949286" y="358885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9" name="Oval 3098"/>
            <p:cNvSpPr/>
            <p:nvPr/>
          </p:nvSpPr>
          <p:spPr>
            <a:xfrm rot="18623832">
              <a:off x="4892044" y="360819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0" name="Oval 3099"/>
            <p:cNvSpPr/>
            <p:nvPr/>
          </p:nvSpPr>
          <p:spPr>
            <a:xfrm rot="18623832">
              <a:off x="4831245" y="361110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1" name="Oval 3100"/>
            <p:cNvSpPr/>
            <p:nvPr/>
          </p:nvSpPr>
          <p:spPr>
            <a:xfrm rot="18623832">
              <a:off x="4765589" y="36111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2" name="Oval 3101"/>
            <p:cNvSpPr/>
            <p:nvPr/>
          </p:nvSpPr>
          <p:spPr>
            <a:xfrm rot="18623832">
              <a:off x="4638657" y="360873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3" name="Oval 3102"/>
            <p:cNvSpPr/>
            <p:nvPr/>
          </p:nvSpPr>
          <p:spPr>
            <a:xfrm rot="18623832">
              <a:off x="4585239" y="355663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4" name="Oval 3103"/>
            <p:cNvSpPr/>
            <p:nvPr/>
          </p:nvSpPr>
          <p:spPr>
            <a:xfrm rot="18623832">
              <a:off x="4557444" y="348274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5" name="Oval 3104"/>
            <p:cNvSpPr/>
            <p:nvPr/>
          </p:nvSpPr>
          <p:spPr>
            <a:xfrm rot="18623832">
              <a:off x="4604648" y="344871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6" name="Oval 3105"/>
            <p:cNvSpPr/>
            <p:nvPr/>
          </p:nvSpPr>
          <p:spPr>
            <a:xfrm rot="18623832">
              <a:off x="4690058" y="341649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7" name="Oval 3106"/>
            <p:cNvSpPr/>
            <p:nvPr/>
          </p:nvSpPr>
          <p:spPr>
            <a:xfrm rot="18623832">
              <a:off x="4730730" y="33568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8" name="Oval 3107"/>
            <p:cNvSpPr/>
            <p:nvPr/>
          </p:nvSpPr>
          <p:spPr>
            <a:xfrm rot="18623832">
              <a:off x="4751899" y="328541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9" name="Oval 3108"/>
            <p:cNvSpPr/>
            <p:nvPr/>
          </p:nvSpPr>
          <p:spPr>
            <a:xfrm rot="18623832">
              <a:off x="4730731" y="322096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0" name="Oval 3109"/>
            <p:cNvSpPr/>
            <p:nvPr/>
          </p:nvSpPr>
          <p:spPr>
            <a:xfrm rot="18623832">
              <a:off x="4708088" y="361899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1" name="Oval 3110"/>
            <p:cNvSpPr/>
            <p:nvPr/>
          </p:nvSpPr>
          <p:spPr>
            <a:xfrm rot="18623832" flipH="1">
              <a:off x="5109724" y="-16679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2" name="Oval 3111"/>
            <p:cNvSpPr/>
            <p:nvPr/>
          </p:nvSpPr>
          <p:spPr>
            <a:xfrm rot="18623832" flipH="1">
              <a:off x="5142784" y="-27712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3" name="Oval 3112"/>
            <p:cNvSpPr/>
            <p:nvPr/>
          </p:nvSpPr>
          <p:spPr>
            <a:xfrm rot="18623832" flipH="1">
              <a:off x="5302530" y="-67499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4" name="Oval 3113"/>
            <p:cNvSpPr/>
            <p:nvPr/>
          </p:nvSpPr>
          <p:spPr>
            <a:xfrm rot="18623832" flipH="1">
              <a:off x="5291402" y="-26587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5" name="Oval 3114"/>
            <p:cNvSpPr/>
            <p:nvPr/>
          </p:nvSpPr>
          <p:spPr>
            <a:xfrm rot="18623832" flipH="1">
              <a:off x="5324462" y="-37620"/>
              <a:ext cx="45719" cy="4571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glow rad="139700">
                <a:schemeClr val="accent6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6" name="Oval 3115"/>
            <p:cNvSpPr/>
            <p:nvPr/>
          </p:nvSpPr>
          <p:spPr>
            <a:xfrm rot="18623832">
              <a:off x="4904419" y="11566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7" name="Oval 3116"/>
            <p:cNvSpPr/>
            <p:nvPr/>
          </p:nvSpPr>
          <p:spPr>
            <a:xfrm rot="18623832">
              <a:off x="4885111" y="12079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8" name="Oval 3117"/>
            <p:cNvSpPr/>
            <p:nvPr/>
          </p:nvSpPr>
          <p:spPr>
            <a:xfrm rot="18623832">
              <a:off x="4868988" y="125914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9" name="Oval 3118"/>
            <p:cNvSpPr/>
            <p:nvPr/>
          </p:nvSpPr>
          <p:spPr>
            <a:xfrm rot="18623832">
              <a:off x="4864262" y="131038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0" name="Oval 3119"/>
            <p:cNvSpPr/>
            <p:nvPr/>
          </p:nvSpPr>
          <p:spPr>
            <a:xfrm rot="18623832">
              <a:off x="4860151" y="136162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1" name="Oval 3120"/>
            <p:cNvSpPr/>
            <p:nvPr/>
          </p:nvSpPr>
          <p:spPr>
            <a:xfrm rot="18623832">
              <a:off x="4860150" y="141287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2" name="Oval 3121"/>
            <p:cNvSpPr/>
            <p:nvPr/>
          </p:nvSpPr>
          <p:spPr>
            <a:xfrm rot="18623832">
              <a:off x="4858327" y="14641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3" name="Oval 3122"/>
            <p:cNvSpPr/>
            <p:nvPr/>
          </p:nvSpPr>
          <p:spPr>
            <a:xfrm rot="18623832">
              <a:off x="4851678" y="151535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4" name="Oval 3123"/>
            <p:cNvSpPr/>
            <p:nvPr/>
          </p:nvSpPr>
          <p:spPr>
            <a:xfrm rot="18623832">
              <a:off x="4843402" y="156660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5" name="Oval 3124"/>
            <p:cNvSpPr/>
            <p:nvPr/>
          </p:nvSpPr>
          <p:spPr>
            <a:xfrm rot="18623832">
              <a:off x="4843402" y="161784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6" name="Oval 3125"/>
            <p:cNvSpPr/>
            <p:nvPr/>
          </p:nvSpPr>
          <p:spPr>
            <a:xfrm rot="18623832">
              <a:off x="4843402" y="16690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7" name="Oval 3126"/>
            <p:cNvSpPr/>
            <p:nvPr/>
          </p:nvSpPr>
          <p:spPr>
            <a:xfrm rot="18623832">
              <a:off x="4843401" y="172033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8" name="Oval 3127"/>
            <p:cNvSpPr/>
            <p:nvPr/>
          </p:nvSpPr>
          <p:spPr>
            <a:xfrm rot="18623832">
              <a:off x="4843402" y="177157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9" name="Oval 3128"/>
            <p:cNvSpPr/>
            <p:nvPr/>
          </p:nvSpPr>
          <p:spPr>
            <a:xfrm rot="18623832">
              <a:off x="4828557" y="181488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1" name="Santas arm down"/>
          <p:cNvGrpSpPr/>
          <p:nvPr/>
        </p:nvGrpSpPr>
        <p:grpSpPr>
          <a:xfrm rot="162232">
            <a:off x="4093069" y="1088321"/>
            <a:ext cx="1607075" cy="1106138"/>
            <a:chOff x="2845519" y="174409"/>
            <a:chExt cx="1756638" cy="1209081"/>
          </a:xfrm>
        </p:grpSpPr>
        <p:sp>
          <p:nvSpPr>
            <p:cNvPr id="7015" name="Oval 7014"/>
            <p:cNvSpPr/>
            <p:nvPr/>
          </p:nvSpPr>
          <p:spPr>
            <a:xfrm rot="16744579">
              <a:off x="4396113" y="69313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6" name="Oval 7015"/>
            <p:cNvSpPr/>
            <p:nvPr/>
          </p:nvSpPr>
          <p:spPr>
            <a:xfrm rot="16744579">
              <a:off x="4333629" y="71442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7" name="Oval 7016"/>
            <p:cNvSpPr/>
            <p:nvPr/>
          </p:nvSpPr>
          <p:spPr>
            <a:xfrm rot="16744579">
              <a:off x="4274565" y="7200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8" name="Oval 7017"/>
            <p:cNvSpPr/>
            <p:nvPr/>
          </p:nvSpPr>
          <p:spPr>
            <a:xfrm rot="16744579">
              <a:off x="4215171" y="7110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9" name="Oval 7018"/>
            <p:cNvSpPr/>
            <p:nvPr/>
          </p:nvSpPr>
          <p:spPr>
            <a:xfrm rot="16744579">
              <a:off x="4160447" y="7066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0" name="Oval 7019"/>
            <p:cNvSpPr/>
            <p:nvPr/>
          </p:nvSpPr>
          <p:spPr>
            <a:xfrm rot="16744579">
              <a:off x="4093642" y="6914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1" name="Oval 7020"/>
            <p:cNvSpPr/>
            <p:nvPr/>
          </p:nvSpPr>
          <p:spPr>
            <a:xfrm rot="16744579">
              <a:off x="4029739" y="6872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2" name="Oval 7021"/>
            <p:cNvSpPr/>
            <p:nvPr/>
          </p:nvSpPr>
          <p:spPr>
            <a:xfrm rot="16744579">
              <a:off x="3979121" y="66606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3" name="Oval 7022"/>
            <p:cNvSpPr/>
            <p:nvPr/>
          </p:nvSpPr>
          <p:spPr>
            <a:xfrm rot="16744579">
              <a:off x="3937601" y="65360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4" name="Oval 7023"/>
            <p:cNvSpPr/>
            <p:nvPr/>
          </p:nvSpPr>
          <p:spPr>
            <a:xfrm rot="16744579">
              <a:off x="3752474" y="11830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5" name="Oval 7024"/>
            <p:cNvSpPr/>
            <p:nvPr/>
          </p:nvSpPr>
          <p:spPr>
            <a:xfrm rot="16744579">
              <a:off x="3807409" y="121137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6" name="Oval 7025"/>
            <p:cNvSpPr/>
            <p:nvPr/>
          </p:nvSpPr>
          <p:spPr>
            <a:xfrm rot="16744579">
              <a:off x="3866016" y="12485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7" name="Oval 7026"/>
            <p:cNvSpPr/>
            <p:nvPr/>
          </p:nvSpPr>
          <p:spPr>
            <a:xfrm rot="16744579">
              <a:off x="3920062" y="127141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8" name="Oval 7027"/>
            <p:cNvSpPr/>
            <p:nvPr/>
          </p:nvSpPr>
          <p:spPr>
            <a:xfrm rot="16744579">
              <a:off x="4002377" y="12917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9" name="Oval 7028"/>
            <p:cNvSpPr/>
            <p:nvPr/>
          </p:nvSpPr>
          <p:spPr>
            <a:xfrm rot="16744579">
              <a:off x="4046846" y="13028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0" name="Oval 7029"/>
            <p:cNvSpPr/>
            <p:nvPr/>
          </p:nvSpPr>
          <p:spPr>
            <a:xfrm rot="16744579">
              <a:off x="4093775" y="13120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1" name="Oval 7030"/>
            <p:cNvSpPr/>
            <p:nvPr/>
          </p:nvSpPr>
          <p:spPr>
            <a:xfrm rot="16744579">
              <a:off x="4138055" y="132281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2" name="Oval 7031"/>
            <p:cNvSpPr/>
            <p:nvPr/>
          </p:nvSpPr>
          <p:spPr>
            <a:xfrm rot="16744579">
              <a:off x="4203418" y="132699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3" name="Oval 7032"/>
            <p:cNvSpPr/>
            <p:nvPr/>
          </p:nvSpPr>
          <p:spPr>
            <a:xfrm rot="16744579">
              <a:off x="4247698" y="13377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4" name="Oval 7033"/>
            <p:cNvSpPr/>
            <p:nvPr/>
          </p:nvSpPr>
          <p:spPr>
            <a:xfrm rot="16744579">
              <a:off x="4556438" y="6124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5" name="Oval 7034"/>
            <p:cNvSpPr/>
            <p:nvPr/>
          </p:nvSpPr>
          <p:spPr>
            <a:xfrm rot="16744579">
              <a:off x="4506867" y="6354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6" name="Oval 7035"/>
            <p:cNvSpPr/>
            <p:nvPr/>
          </p:nvSpPr>
          <p:spPr>
            <a:xfrm rot="16744579">
              <a:off x="4454508" y="66771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7" name="Oval 7036"/>
            <p:cNvSpPr/>
            <p:nvPr/>
          </p:nvSpPr>
          <p:spPr>
            <a:xfrm rot="16744579">
              <a:off x="3302408" y="93208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8" name="Oval 7037"/>
            <p:cNvSpPr/>
            <p:nvPr/>
          </p:nvSpPr>
          <p:spPr>
            <a:xfrm rot="16744579">
              <a:off x="3251972" y="91119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9" name="Oval 7038"/>
            <p:cNvSpPr/>
            <p:nvPr/>
          </p:nvSpPr>
          <p:spPr>
            <a:xfrm rot="16744579">
              <a:off x="3197786" y="88413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0" name="Oval 7039"/>
            <p:cNvSpPr/>
            <p:nvPr/>
          </p:nvSpPr>
          <p:spPr>
            <a:xfrm rot="16744579">
              <a:off x="3151021" y="84127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1" name="Oval 7040"/>
            <p:cNvSpPr/>
            <p:nvPr/>
          </p:nvSpPr>
          <p:spPr>
            <a:xfrm rot="16744579">
              <a:off x="3108275" y="80043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2" name="Oval 7041"/>
            <p:cNvSpPr/>
            <p:nvPr/>
          </p:nvSpPr>
          <p:spPr>
            <a:xfrm rot="16744579">
              <a:off x="3044225" y="75717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3" name="Oval 7042"/>
            <p:cNvSpPr/>
            <p:nvPr/>
          </p:nvSpPr>
          <p:spPr>
            <a:xfrm rot="16744579">
              <a:off x="2989319" y="7289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4" name="Oval 7043"/>
            <p:cNvSpPr/>
            <p:nvPr/>
          </p:nvSpPr>
          <p:spPr>
            <a:xfrm rot="16744579">
              <a:off x="2957199" y="67614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5" name="Oval 7044"/>
            <p:cNvSpPr/>
            <p:nvPr/>
          </p:nvSpPr>
          <p:spPr>
            <a:xfrm rot="16744579">
              <a:off x="2916554" y="6093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6" name="Oval 7045"/>
            <p:cNvSpPr/>
            <p:nvPr/>
          </p:nvSpPr>
          <p:spPr>
            <a:xfrm rot="16744579">
              <a:off x="2875957" y="54264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7" name="Oval 7046"/>
            <p:cNvSpPr/>
            <p:nvPr/>
          </p:nvSpPr>
          <p:spPr>
            <a:xfrm rot="16744579">
              <a:off x="2852152" y="48780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8" name="Oval 7047"/>
            <p:cNvSpPr/>
            <p:nvPr/>
          </p:nvSpPr>
          <p:spPr>
            <a:xfrm rot="16744579">
              <a:off x="2845519" y="43063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9" name="Oval 7048"/>
            <p:cNvSpPr/>
            <p:nvPr/>
          </p:nvSpPr>
          <p:spPr>
            <a:xfrm rot="16744579">
              <a:off x="2855316" y="3833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0" name="Oval 7049"/>
            <p:cNvSpPr/>
            <p:nvPr/>
          </p:nvSpPr>
          <p:spPr>
            <a:xfrm rot="16744579">
              <a:off x="2878530" y="3314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1" name="Oval 7050"/>
            <p:cNvSpPr/>
            <p:nvPr/>
          </p:nvSpPr>
          <p:spPr>
            <a:xfrm rot="16744579">
              <a:off x="2916836" y="27044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2" name="Oval 7051"/>
            <p:cNvSpPr/>
            <p:nvPr/>
          </p:nvSpPr>
          <p:spPr>
            <a:xfrm rot="16744579">
              <a:off x="2966836" y="24002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3" name="Oval 7052"/>
            <p:cNvSpPr/>
            <p:nvPr/>
          </p:nvSpPr>
          <p:spPr>
            <a:xfrm rot="16744579">
              <a:off x="3020303" y="2659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4" name="Oval 7053"/>
            <p:cNvSpPr/>
            <p:nvPr/>
          </p:nvSpPr>
          <p:spPr>
            <a:xfrm rot="16744579">
              <a:off x="3073728" y="2917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5" name="Oval 7054"/>
            <p:cNvSpPr/>
            <p:nvPr/>
          </p:nvSpPr>
          <p:spPr>
            <a:xfrm rot="16744579">
              <a:off x="3121408" y="3080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6" name="Oval 7055"/>
            <p:cNvSpPr/>
            <p:nvPr/>
          </p:nvSpPr>
          <p:spPr>
            <a:xfrm rot="16744579">
              <a:off x="3199678" y="31272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7" name="Oval 7056"/>
            <p:cNvSpPr/>
            <p:nvPr/>
          </p:nvSpPr>
          <p:spPr>
            <a:xfrm rot="16744579">
              <a:off x="3233735" y="24022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8" name="Oval 7057"/>
            <p:cNvSpPr/>
            <p:nvPr/>
          </p:nvSpPr>
          <p:spPr>
            <a:xfrm rot="16744579">
              <a:off x="3252527" y="17440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9" name="Oval 7058"/>
            <p:cNvSpPr/>
            <p:nvPr/>
          </p:nvSpPr>
          <p:spPr>
            <a:xfrm rot="16744579">
              <a:off x="3338311" y="20048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0" name="Oval 7059"/>
            <p:cNvSpPr/>
            <p:nvPr/>
          </p:nvSpPr>
          <p:spPr>
            <a:xfrm rot="16744579">
              <a:off x="3410765" y="3096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1" name="Oval 7060"/>
            <p:cNvSpPr/>
            <p:nvPr/>
          </p:nvSpPr>
          <p:spPr>
            <a:xfrm rot="16744579">
              <a:off x="3510444" y="40942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2" name="Oval 7061"/>
            <p:cNvSpPr/>
            <p:nvPr/>
          </p:nvSpPr>
          <p:spPr>
            <a:xfrm rot="16744579" flipH="1">
              <a:off x="3694552" y="4708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3" name="Oval 7062"/>
            <p:cNvSpPr/>
            <p:nvPr/>
          </p:nvSpPr>
          <p:spPr>
            <a:xfrm rot="16744579" flipH="1">
              <a:off x="3643569" y="4771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4" name="Oval 7063"/>
            <p:cNvSpPr/>
            <p:nvPr/>
          </p:nvSpPr>
          <p:spPr>
            <a:xfrm rot="16744579" flipH="1">
              <a:off x="3591131" y="5149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5" name="Oval 7064"/>
            <p:cNvSpPr/>
            <p:nvPr/>
          </p:nvSpPr>
          <p:spPr>
            <a:xfrm rot="16744579" flipH="1">
              <a:off x="3545749" y="5550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6" name="Oval 7065"/>
            <p:cNvSpPr/>
            <p:nvPr/>
          </p:nvSpPr>
          <p:spPr>
            <a:xfrm rot="16744579" flipH="1">
              <a:off x="3497745" y="6036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7" name="Oval 7066"/>
            <p:cNvSpPr/>
            <p:nvPr/>
          </p:nvSpPr>
          <p:spPr>
            <a:xfrm rot="16744579" flipH="1">
              <a:off x="3457663" y="6617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8" name="Oval 7067"/>
            <p:cNvSpPr/>
            <p:nvPr/>
          </p:nvSpPr>
          <p:spPr>
            <a:xfrm rot="16744579" flipH="1">
              <a:off x="3442080" y="71108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9" name="Oval 7068"/>
            <p:cNvSpPr/>
            <p:nvPr/>
          </p:nvSpPr>
          <p:spPr>
            <a:xfrm rot="16744579" flipH="1">
              <a:off x="3431621" y="7797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0" name="Oval 7069"/>
            <p:cNvSpPr/>
            <p:nvPr/>
          </p:nvSpPr>
          <p:spPr>
            <a:xfrm rot="16744579" flipH="1">
              <a:off x="3403839" y="8341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1" name="Oval 7070"/>
            <p:cNvSpPr/>
            <p:nvPr/>
          </p:nvSpPr>
          <p:spPr>
            <a:xfrm rot="16744579" flipH="1">
              <a:off x="3375831" y="90076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2" name="Oval 7071"/>
            <p:cNvSpPr/>
            <p:nvPr/>
          </p:nvSpPr>
          <p:spPr>
            <a:xfrm rot="16744579" flipH="1">
              <a:off x="3374206" y="9777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3" name="Oval 7072"/>
            <p:cNvSpPr/>
            <p:nvPr/>
          </p:nvSpPr>
          <p:spPr>
            <a:xfrm rot="16744579" flipH="1">
              <a:off x="3420001" y="10353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4" name="Oval 7073"/>
            <p:cNvSpPr/>
            <p:nvPr/>
          </p:nvSpPr>
          <p:spPr>
            <a:xfrm rot="16744579" flipH="1">
              <a:off x="3448088" y="10838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5" name="Oval 7074"/>
            <p:cNvSpPr/>
            <p:nvPr/>
          </p:nvSpPr>
          <p:spPr>
            <a:xfrm rot="16744579" flipH="1">
              <a:off x="3474109" y="112425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6" name="Oval 7075"/>
            <p:cNvSpPr/>
            <p:nvPr/>
          </p:nvSpPr>
          <p:spPr>
            <a:xfrm rot="16744579" flipH="1">
              <a:off x="3518721" y="11460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7" name="Oval 7076"/>
            <p:cNvSpPr/>
            <p:nvPr/>
          </p:nvSpPr>
          <p:spPr>
            <a:xfrm rot="16744579" flipH="1">
              <a:off x="3551908" y="119011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8" name="Oval 7077"/>
            <p:cNvSpPr/>
            <p:nvPr/>
          </p:nvSpPr>
          <p:spPr>
            <a:xfrm rot="16744579" flipH="1">
              <a:off x="3612159" y="11756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9" name="Oval 7078"/>
            <p:cNvSpPr/>
            <p:nvPr/>
          </p:nvSpPr>
          <p:spPr>
            <a:xfrm rot="16744579" flipH="1">
              <a:off x="3661331" y="115728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0" name="Oval 7079"/>
            <p:cNvSpPr/>
            <p:nvPr/>
          </p:nvSpPr>
          <p:spPr>
            <a:xfrm rot="16744579" flipH="1">
              <a:off x="3739240" y="111541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1" name="Oval 7080"/>
            <p:cNvSpPr/>
            <p:nvPr/>
          </p:nvSpPr>
          <p:spPr>
            <a:xfrm rot="16744579" flipH="1">
              <a:off x="3764950" y="107849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2" name="Oval 7081"/>
            <p:cNvSpPr/>
            <p:nvPr/>
          </p:nvSpPr>
          <p:spPr>
            <a:xfrm rot="16744579" flipH="1">
              <a:off x="3798595" y="103603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3" name="Oval 7082"/>
            <p:cNvSpPr/>
            <p:nvPr/>
          </p:nvSpPr>
          <p:spPr>
            <a:xfrm rot="16744579" flipH="1">
              <a:off x="3828118" y="9934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4" name="Oval 7083"/>
            <p:cNvSpPr/>
            <p:nvPr/>
          </p:nvSpPr>
          <p:spPr>
            <a:xfrm rot="16744579" flipH="1">
              <a:off x="3858447" y="94519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5" name="Oval 7084"/>
            <p:cNvSpPr/>
            <p:nvPr/>
          </p:nvSpPr>
          <p:spPr>
            <a:xfrm rot="16744579" flipH="1">
              <a:off x="3882720" y="87304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6" name="Oval 7085"/>
            <p:cNvSpPr/>
            <p:nvPr/>
          </p:nvSpPr>
          <p:spPr>
            <a:xfrm rot="16744579" flipH="1">
              <a:off x="3886124" y="80555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7" name="Oval 7086"/>
            <p:cNvSpPr/>
            <p:nvPr/>
          </p:nvSpPr>
          <p:spPr>
            <a:xfrm rot="16744579" flipH="1">
              <a:off x="3887448" y="74091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8" name="Oval 7087"/>
            <p:cNvSpPr/>
            <p:nvPr/>
          </p:nvSpPr>
          <p:spPr>
            <a:xfrm rot="16744579" flipH="1">
              <a:off x="3866309" y="66670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9" name="Oval 7088"/>
            <p:cNvSpPr/>
            <p:nvPr/>
          </p:nvSpPr>
          <p:spPr>
            <a:xfrm rot="16744579" flipH="1">
              <a:off x="3860305" y="61073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0" name="Oval 7089"/>
            <p:cNvSpPr/>
            <p:nvPr/>
          </p:nvSpPr>
          <p:spPr>
            <a:xfrm rot="16744579" flipH="1">
              <a:off x="3826696" y="5639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1" name="Oval 7090"/>
            <p:cNvSpPr/>
            <p:nvPr/>
          </p:nvSpPr>
          <p:spPr>
            <a:xfrm rot="16744579" flipH="1">
              <a:off x="3791837" y="53001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2" name="Oval 7091"/>
            <p:cNvSpPr/>
            <p:nvPr/>
          </p:nvSpPr>
          <p:spPr>
            <a:xfrm rot="16744579" flipH="1">
              <a:off x="3750866" y="48057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1" name="Finished Santa"/>
          <p:cNvGrpSpPr/>
          <p:nvPr/>
        </p:nvGrpSpPr>
        <p:grpSpPr>
          <a:xfrm>
            <a:off x="-6039938" y="-4162691"/>
            <a:ext cx="24271877" cy="24271877"/>
            <a:chOff x="-6039938" y="-4162691"/>
            <a:chExt cx="24271877" cy="24271877"/>
          </a:xfrm>
        </p:grpSpPr>
        <p:sp>
          <p:nvSpPr>
            <p:cNvPr id="7" name="Oval 6"/>
            <p:cNvSpPr/>
            <p:nvPr/>
          </p:nvSpPr>
          <p:spPr>
            <a:xfrm>
              <a:off x="-6039938" y="-4162691"/>
              <a:ext cx="24271877" cy="2427187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70" name="Group 7569"/>
            <p:cNvGrpSpPr/>
            <p:nvPr/>
          </p:nvGrpSpPr>
          <p:grpSpPr>
            <a:xfrm>
              <a:off x="4707984" y="158850"/>
              <a:ext cx="2400698" cy="4182478"/>
              <a:chOff x="4852359" y="312850"/>
              <a:chExt cx="2400698" cy="4182478"/>
            </a:xfrm>
          </p:grpSpPr>
          <p:grpSp>
            <p:nvGrpSpPr>
              <p:cNvPr id="7014" name="Santas arm up"/>
              <p:cNvGrpSpPr/>
              <p:nvPr/>
            </p:nvGrpSpPr>
            <p:grpSpPr>
              <a:xfrm rot="162232">
                <a:off x="4852359" y="312850"/>
                <a:ext cx="1158313" cy="1607956"/>
                <a:chOff x="3473516" y="-858714"/>
                <a:chExt cx="1266111" cy="1757601"/>
              </a:xfrm>
            </p:grpSpPr>
            <p:sp>
              <p:nvSpPr>
                <p:cNvPr id="7093" name="Oval 7092"/>
                <p:cNvSpPr/>
                <p:nvPr/>
              </p:nvSpPr>
              <p:spPr>
                <a:xfrm rot="18623832">
                  <a:off x="4693908" y="2713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4" name="Oval 7093"/>
                <p:cNvSpPr/>
                <p:nvPr/>
              </p:nvSpPr>
              <p:spPr>
                <a:xfrm rot="18623832">
                  <a:off x="4629459" y="25705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5" name="Oval 7094"/>
                <p:cNvSpPr/>
                <p:nvPr/>
              </p:nvSpPr>
              <p:spPr>
                <a:xfrm rot="18623832">
                  <a:off x="4576066" y="23117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6" name="Oval 7095"/>
                <p:cNvSpPr/>
                <p:nvPr/>
              </p:nvSpPr>
              <p:spPr>
                <a:xfrm rot="18623832">
                  <a:off x="4530029" y="1925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7" name="Oval 7096"/>
                <p:cNvSpPr/>
                <p:nvPr/>
              </p:nvSpPr>
              <p:spPr>
                <a:xfrm rot="18623832">
                  <a:off x="4485578" y="1603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8" name="Oval 7097"/>
                <p:cNvSpPr/>
                <p:nvPr/>
              </p:nvSpPr>
              <p:spPr>
                <a:xfrm rot="18623832">
                  <a:off x="4436366" y="1127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9" name="Oval 7098"/>
                <p:cNvSpPr/>
                <p:nvPr/>
              </p:nvSpPr>
              <p:spPr>
                <a:xfrm rot="18623832">
                  <a:off x="4383980" y="758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0" name="Oval 7099"/>
                <p:cNvSpPr/>
                <p:nvPr/>
              </p:nvSpPr>
              <p:spPr>
                <a:xfrm rot="18623832">
                  <a:off x="4351755" y="314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1" name="Oval 7100"/>
                <p:cNvSpPr/>
                <p:nvPr/>
              </p:nvSpPr>
              <p:spPr>
                <a:xfrm rot="18623832">
                  <a:off x="4322761" y="-7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2" name="Oval 7101"/>
                <p:cNvSpPr/>
                <p:nvPr/>
              </p:nvSpPr>
              <p:spPr>
                <a:xfrm rot="18623832">
                  <a:off x="3889372" y="3553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3" name="Oval 7102"/>
                <p:cNvSpPr/>
                <p:nvPr/>
              </p:nvSpPr>
              <p:spPr>
                <a:xfrm rot="18623832">
                  <a:off x="3921595" y="4080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4" name="Oval 7103"/>
                <p:cNvSpPr/>
                <p:nvPr/>
              </p:nvSpPr>
              <p:spPr>
                <a:xfrm rot="18623832">
                  <a:off x="3952338" y="4702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5" name="Oval 7104"/>
                <p:cNvSpPr/>
                <p:nvPr/>
              </p:nvSpPr>
              <p:spPr>
                <a:xfrm rot="18623832">
                  <a:off x="3986624" y="51788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6" name="Oval 7105"/>
                <p:cNvSpPr/>
                <p:nvPr/>
              </p:nvSpPr>
              <p:spPr>
                <a:xfrm rot="18623832">
                  <a:off x="4046356" y="57807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7" name="Oval 7106"/>
                <p:cNvSpPr/>
                <p:nvPr/>
              </p:nvSpPr>
              <p:spPr>
                <a:xfrm rot="18623832">
                  <a:off x="4078579" y="6106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8" name="Oval 7107"/>
                <p:cNvSpPr/>
                <p:nvPr/>
              </p:nvSpPr>
              <p:spPr>
                <a:xfrm rot="18623832">
                  <a:off x="4113906" y="6428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9" name="Oval 7108"/>
                <p:cNvSpPr/>
                <p:nvPr/>
              </p:nvSpPr>
              <p:spPr>
                <a:xfrm rot="18623832">
                  <a:off x="4146130" y="6751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0" name="Oval 7109"/>
                <p:cNvSpPr/>
                <p:nvPr/>
              </p:nvSpPr>
              <p:spPr>
                <a:xfrm rot="18623832">
                  <a:off x="4199794" y="7126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1" name="Oval 7110"/>
                <p:cNvSpPr/>
                <p:nvPr/>
              </p:nvSpPr>
              <p:spPr>
                <a:xfrm rot="18623832">
                  <a:off x="4232018" y="7448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2" name="Oval 7111"/>
                <p:cNvSpPr/>
                <p:nvPr/>
              </p:nvSpPr>
              <p:spPr>
                <a:xfrm rot="18623832">
                  <a:off x="4287308" y="7956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3" name="Oval 7112"/>
                <p:cNvSpPr/>
                <p:nvPr/>
              </p:nvSpPr>
              <p:spPr>
                <a:xfrm rot="18623832">
                  <a:off x="4351755" y="8279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4" name="Oval 7113"/>
                <p:cNvSpPr/>
                <p:nvPr/>
              </p:nvSpPr>
              <p:spPr>
                <a:xfrm rot="18623832">
                  <a:off x="4404141" y="8531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5" name="Oval 7114"/>
                <p:cNvSpPr/>
                <p:nvPr/>
              </p:nvSpPr>
              <p:spPr>
                <a:xfrm rot="18623832">
                  <a:off x="3635372" y="-930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6" name="Oval 7115"/>
                <p:cNvSpPr/>
                <p:nvPr/>
              </p:nvSpPr>
              <p:spPr>
                <a:xfrm rot="18623832">
                  <a:off x="3603147" y="-1371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7" name="Oval 7116"/>
                <p:cNvSpPr/>
                <p:nvPr/>
              </p:nvSpPr>
              <p:spPr>
                <a:xfrm rot="18623832">
                  <a:off x="3570922" y="-18841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8" name="Oval 7117"/>
                <p:cNvSpPr/>
                <p:nvPr/>
              </p:nvSpPr>
              <p:spPr>
                <a:xfrm rot="18623832">
                  <a:off x="3553257" y="-2493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9" name="Oval 7118"/>
                <p:cNvSpPr/>
                <p:nvPr/>
              </p:nvSpPr>
              <p:spPr>
                <a:xfrm rot="18623832">
                  <a:off x="3537966" y="-3064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0" name="Oval 7119"/>
                <p:cNvSpPr/>
                <p:nvPr/>
              </p:nvSpPr>
              <p:spPr>
                <a:xfrm rot="18623832">
                  <a:off x="3505742" y="-37670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1" name="Oval 7120"/>
                <p:cNvSpPr/>
                <p:nvPr/>
              </p:nvSpPr>
              <p:spPr>
                <a:xfrm rot="18623832">
                  <a:off x="3473518" y="-4293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2" name="Oval 7121"/>
                <p:cNvSpPr/>
                <p:nvPr/>
              </p:nvSpPr>
              <p:spPr>
                <a:xfrm rot="18623832">
                  <a:off x="3473517" y="-4911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3" name="Oval 7122"/>
                <p:cNvSpPr/>
                <p:nvPr/>
              </p:nvSpPr>
              <p:spPr>
                <a:xfrm rot="18623832">
                  <a:off x="3473516" y="-5693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4" name="Oval 7123"/>
                <p:cNvSpPr/>
                <p:nvPr/>
              </p:nvSpPr>
              <p:spPr>
                <a:xfrm rot="18623832">
                  <a:off x="3473516" y="-64743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5" name="Oval 7124"/>
                <p:cNvSpPr/>
                <p:nvPr/>
              </p:nvSpPr>
              <p:spPr>
                <a:xfrm rot="18623832">
                  <a:off x="3481684" y="-7066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6" name="Oval 7125"/>
                <p:cNvSpPr/>
                <p:nvPr/>
              </p:nvSpPr>
              <p:spPr>
                <a:xfrm rot="18623832">
                  <a:off x="3505739" y="-758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7" name="Oval 7126"/>
                <p:cNvSpPr/>
                <p:nvPr/>
              </p:nvSpPr>
              <p:spPr>
                <a:xfrm rot="18623832">
                  <a:off x="3538698" y="-7942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8" name="Oval 7127"/>
                <p:cNvSpPr/>
                <p:nvPr/>
              </p:nvSpPr>
              <p:spPr>
                <a:xfrm rot="18623832">
                  <a:off x="3585482" y="-8264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29" name="Oval 7128"/>
                <p:cNvSpPr/>
                <p:nvPr/>
              </p:nvSpPr>
              <p:spPr>
                <a:xfrm rot="18623832">
                  <a:off x="3649930" y="-85871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0" name="Oval 7129"/>
                <p:cNvSpPr/>
                <p:nvPr/>
              </p:nvSpPr>
              <p:spPr>
                <a:xfrm rot="18623832">
                  <a:off x="3708459" y="-8587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1" name="Oval 7130"/>
                <p:cNvSpPr/>
                <p:nvPr/>
              </p:nvSpPr>
              <p:spPr>
                <a:xfrm rot="18623832">
                  <a:off x="3740683" y="-8088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2" name="Oval 7131"/>
                <p:cNvSpPr/>
                <p:nvPr/>
              </p:nvSpPr>
              <p:spPr>
                <a:xfrm rot="18623832">
                  <a:off x="3772906" y="-75899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3" name="Oval 7132"/>
                <p:cNvSpPr/>
                <p:nvPr/>
              </p:nvSpPr>
              <p:spPr>
                <a:xfrm rot="18623832">
                  <a:off x="3805131" y="-7202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4" name="Oval 7133"/>
                <p:cNvSpPr/>
                <p:nvPr/>
              </p:nvSpPr>
              <p:spPr>
                <a:xfrm rot="18623832">
                  <a:off x="3869578" y="-6755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5" name="Oval 7134"/>
                <p:cNvSpPr/>
                <p:nvPr/>
              </p:nvSpPr>
              <p:spPr>
                <a:xfrm rot="18623832">
                  <a:off x="3936359" y="-71980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6" name="Oval 7135"/>
                <p:cNvSpPr/>
                <p:nvPr/>
              </p:nvSpPr>
              <p:spPr>
                <a:xfrm rot="18623832">
                  <a:off x="3986625" y="-7662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7" name="Oval 7136"/>
                <p:cNvSpPr/>
                <p:nvPr/>
              </p:nvSpPr>
              <p:spPr>
                <a:xfrm rot="18623832">
                  <a:off x="4046355" y="-6993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8" name="Oval 7137"/>
                <p:cNvSpPr/>
                <p:nvPr/>
              </p:nvSpPr>
              <p:spPr>
                <a:xfrm rot="18623832">
                  <a:off x="4051522" y="-56850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9" name="Oval 7138"/>
                <p:cNvSpPr/>
                <p:nvPr/>
              </p:nvSpPr>
              <p:spPr>
                <a:xfrm rot="18623832">
                  <a:off x="4084786" y="-4314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0" name="Oval 7139"/>
                <p:cNvSpPr/>
                <p:nvPr/>
              </p:nvSpPr>
              <p:spPr>
                <a:xfrm rot="18623832" flipH="1">
                  <a:off x="4210154" y="-2832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1" name="Oval 7140"/>
                <p:cNvSpPr/>
                <p:nvPr/>
              </p:nvSpPr>
              <p:spPr>
                <a:xfrm rot="18623832" flipH="1">
                  <a:off x="4163300" y="-3043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2" name="Oval 7141"/>
                <p:cNvSpPr/>
                <p:nvPr/>
              </p:nvSpPr>
              <p:spPr>
                <a:xfrm rot="18623832" flipH="1">
                  <a:off x="4098852" y="-2993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3" name="Oval 7142"/>
                <p:cNvSpPr/>
                <p:nvPr/>
              </p:nvSpPr>
              <p:spPr>
                <a:xfrm rot="18623832" flipH="1">
                  <a:off x="4039259" y="-2886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4" name="Oval 7143"/>
                <p:cNvSpPr/>
                <p:nvPr/>
              </p:nvSpPr>
              <p:spPr>
                <a:xfrm rot="18623832" flipH="1">
                  <a:off x="3972990" y="-2721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5" name="Oval 7144"/>
                <p:cNvSpPr/>
                <p:nvPr/>
              </p:nvSpPr>
              <p:spPr>
                <a:xfrm rot="18623832" flipH="1">
                  <a:off x="3908542" y="-2433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6" name="Oval 7145"/>
                <p:cNvSpPr/>
                <p:nvPr/>
              </p:nvSpPr>
              <p:spPr>
                <a:xfrm rot="18623832" flipH="1">
                  <a:off x="3869577" y="-2092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7" name="Oval 7146"/>
                <p:cNvSpPr/>
                <p:nvPr/>
              </p:nvSpPr>
              <p:spPr>
                <a:xfrm rot="18623832" flipH="1">
                  <a:off x="3824924" y="-15599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8" name="Oval 7147"/>
                <p:cNvSpPr/>
                <p:nvPr/>
              </p:nvSpPr>
              <p:spPr>
                <a:xfrm rot="18623832" flipH="1">
                  <a:off x="3772908" y="-1239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9" name="Oval 7148"/>
                <p:cNvSpPr/>
                <p:nvPr/>
              </p:nvSpPr>
              <p:spPr>
                <a:xfrm rot="18623832" flipH="1">
                  <a:off x="3714379" y="-816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0" name="Oval 7149"/>
                <p:cNvSpPr/>
                <p:nvPr/>
              </p:nvSpPr>
              <p:spPr>
                <a:xfrm rot="18623832" flipH="1">
                  <a:off x="3672951" y="-1670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1" name="Oval 7150"/>
                <p:cNvSpPr/>
                <p:nvPr/>
              </p:nvSpPr>
              <p:spPr>
                <a:xfrm rot="18623832" flipH="1">
                  <a:off x="3682155" y="5626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2" name="Oval 7151"/>
                <p:cNvSpPr/>
                <p:nvPr/>
              </p:nvSpPr>
              <p:spPr>
                <a:xfrm rot="18623832" flipH="1">
                  <a:off x="3680943" y="11229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3" name="Oval 7152"/>
                <p:cNvSpPr/>
                <p:nvPr/>
              </p:nvSpPr>
              <p:spPr>
                <a:xfrm rot="18623832" flipH="1">
                  <a:off x="3682156" y="1603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4" name="Oval 7153"/>
                <p:cNvSpPr/>
                <p:nvPr/>
              </p:nvSpPr>
              <p:spPr>
                <a:xfrm rot="18623832" flipH="1">
                  <a:off x="3708939" y="2021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5" name="Oval 7154"/>
                <p:cNvSpPr/>
                <p:nvPr/>
              </p:nvSpPr>
              <p:spPr>
                <a:xfrm rot="18623832" flipH="1">
                  <a:off x="3714381" y="2570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6" name="Oval 7155"/>
                <p:cNvSpPr/>
                <p:nvPr/>
              </p:nvSpPr>
              <p:spPr>
                <a:xfrm rot="18623832" flipH="1">
                  <a:off x="3773387" y="2759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7" name="Oval 7156"/>
                <p:cNvSpPr/>
                <p:nvPr/>
              </p:nvSpPr>
              <p:spPr>
                <a:xfrm rot="18623832" flipH="1">
                  <a:off x="3824924" y="2858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8" name="Oval 7157"/>
                <p:cNvSpPr/>
                <p:nvPr/>
              </p:nvSpPr>
              <p:spPr>
                <a:xfrm rot="18623832" flipH="1">
                  <a:off x="3913245" y="2906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9" name="Oval 7158"/>
                <p:cNvSpPr/>
                <p:nvPr/>
              </p:nvSpPr>
              <p:spPr>
                <a:xfrm rot="18623832" flipH="1">
                  <a:off x="3954400" y="2724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0" name="Oval 7159"/>
                <p:cNvSpPr/>
                <p:nvPr/>
              </p:nvSpPr>
              <p:spPr>
                <a:xfrm rot="18623832" flipH="1">
                  <a:off x="4005214" y="25366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1" name="Oval 7160"/>
                <p:cNvSpPr/>
                <p:nvPr/>
              </p:nvSpPr>
              <p:spPr>
                <a:xfrm rot="18623832" flipH="1">
                  <a:off x="4052562" y="2326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2" name="Oval 7161"/>
                <p:cNvSpPr/>
                <p:nvPr/>
              </p:nvSpPr>
              <p:spPr>
                <a:xfrm rot="18623832" flipH="1">
                  <a:off x="4103565" y="2071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3" name="Oval 7162"/>
                <p:cNvSpPr/>
                <p:nvPr/>
              </p:nvSpPr>
              <p:spPr>
                <a:xfrm rot="18623832" flipH="1">
                  <a:off x="4161804" y="1581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4" name="Oval 7163"/>
                <p:cNvSpPr/>
                <p:nvPr/>
              </p:nvSpPr>
              <p:spPr>
                <a:xfrm rot="18623832" flipH="1">
                  <a:off x="4199795" y="10228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5" name="Oval 7164"/>
                <p:cNvSpPr/>
                <p:nvPr/>
              </p:nvSpPr>
              <p:spPr>
                <a:xfrm rot="18623832" flipH="1">
                  <a:off x="4234532" y="477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6" name="Oval 7165"/>
                <p:cNvSpPr/>
                <p:nvPr/>
              </p:nvSpPr>
              <p:spPr>
                <a:xfrm rot="18623832" flipH="1">
                  <a:off x="4255047" y="-266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7" name="Oval 7166"/>
                <p:cNvSpPr/>
                <p:nvPr/>
              </p:nvSpPr>
              <p:spPr>
                <a:xfrm rot="18623832" flipH="1">
                  <a:off x="4279018" y="-7757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8" name="Oval 7167"/>
                <p:cNvSpPr/>
                <p:nvPr/>
              </p:nvSpPr>
              <p:spPr>
                <a:xfrm rot="18623832" flipH="1">
                  <a:off x="4274603" y="-1349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9" name="Oval 7168"/>
                <p:cNvSpPr/>
                <p:nvPr/>
              </p:nvSpPr>
              <p:spPr>
                <a:xfrm rot="18623832" flipH="1">
                  <a:off x="4262485" y="-1821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0" name="Oval 7169"/>
                <p:cNvSpPr/>
                <p:nvPr/>
              </p:nvSpPr>
              <p:spPr>
                <a:xfrm rot="18623832" flipH="1">
                  <a:off x="4253186" y="-2456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71" name="Group 7170"/>
              <p:cNvGrpSpPr/>
              <p:nvPr/>
            </p:nvGrpSpPr>
            <p:grpSpPr>
              <a:xfrm rot="162232">
                <a:off x="5418378" y="480260"/>
                <a:ext cx="1834679" cy="4015068"/>
                <a:chOff x="4161804" y="-724017"/>
                <a:chExt cx="2005424" cy="4388731"/>
              </a:xfrm>
            </p:grpSpPr>
            <p:sp>
              <p:nvSpPr>
                <p:cNvPr id="7172" name="Oval 7171"/>
                <p:cNvSpPr/>
                <p:nvPr/>
              </p:nvSpPr>
              <p:spPr>
                <a:xfrm rot="18623832">
                  <a:off x="5836199" y="-27421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3" name="Oval 7172"/>
                <p:cNvSpPr/>
                <p:nvPr/>
              </p:nvSpPr>
              <p:spPr>
                <a:xfrm rot="18623832">
                  <a:off x="5848899" y="-19801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4" name="Oval 7173"/>
                <p:cNvSpPr/>
                <p:nvPr/>
              </p:nvSpPr>
              <p:spPr>
                <a:xfrm rot="18623832">
                  <a:off x="5848899" y="-10435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5" name="Oval 7174"/>
                <p:cNvSpPr/>
                <p:nvPr/>
              </p:nvSpPr>
              <p:spPr>
                <a:xfrm rot="18623832">
                  <a:off x="5839560" y="-3299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6" name="Oval 7175"/>
                <p:cNvSpPr/>
                <p:nvPr/>
              </p:nvSpPr>
              <p:spPr>
                <a:xfrm rot="18623832">
                  <a:off x="5838343" y="314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7" name="Oval 7176"/>
                <p:cNvSpPr/>
                <p:nvPr/>
              </p:nvSpPr>
              <p:spPr>
                <a:xfrm rot="18623832">
                  <a:off x="5817415" y="9590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8" name="Oval 7177"/>
                <p:cNvSpPr/>
                <p:nvPr/>
              </p:nvSpPr>
              <p:spPr>
                <a:xfrm rot="18623832">
                  <a:off x="5785190" y="1603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9" name="Oval 7178"/>
                <p:cNvSpPr/>
                <p:nvPr/>
              </p:nvSpPr>
              <p:spPr>
                <a:xfrm rot="18623832">
                  <a:off x="5803974" y="-3386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0" name="Oval 7179"/>
                <p:cNvSpPr/>
                <p:nvPr/>
              </p:nvSpPr>
              <p:spPr>
                <a:xfrm rot="18623832">
                  <a:off x="5776408" y="-39714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1" name="Oval 7180"/>
                <p:cNvSpPr/>
                <p:nvPr/>
              </p:nvSpPr>
              <p:spPr>
                <a:xfrm rot="18623832">
                  <a:off x="5744183" y="-4615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2" name="Oval 7181"/>
                <p:cNvSpPr/>
                <p:nvPr/>
              </p:nvSpPr>
              <p:spPr>
                <a:xfrm rot="18623832">
                  <a:off x="5709028" y="-5260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3" name="Oval 7182"/>
                <p:cNvSpPr/>
                <p:nvPr/>
              </p:nvSpPr>
              <p:spPr>
                <a:xfrm rot="18623832">
                  <a:off x="5676804" y="-5582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4" name="Oval 7183"/>
                <p:cNvSpPr/>
                <p:nvPr/>
              </p:nvSpPr>
              <p:spPr>
                <a:xfrm rot="18623832">
                  <a:off x="5627592" y="-6027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5" name="Oval 7184"/>
                <p:cNvSpPr/>
                <p:nvPr/>
              </p:nvSpPr>
              <p:spPr>
                <a:xfrm rot="18623832">
                  <a:off x="5595368" y="-63494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6" name="Oval 7185"/>
                <p:cNvSpPr/>
                <p:nvPr/>
              </p:nvSpPr>
              <p:spPr>
                <a:xfrm rot="18623832">
                  <a:off x="5536336" y="-6621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7" name="Oval 7186"/>
                <p:cNvSpPr/>
                <p:nvPr/>
              </p:nvSpPr>
              <p:spPr>
                <a:xfrm rot="18623832">
                  <a:off x="5485536" y="-69442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8" name="Oval 7187"/>
                <p:cNvSpPr/>
                <p:nvPr/>
              </p:nvSpPr>
              <p:spPr>
                <a:xfrm rot="18623832">
                  <a:off x="5418271" y="-7118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9" name="Oval 7188"/>
                <p:cNvSpPr/>
                <p:nvPr/>
              </p:nvSpPr>
              <p:spPr>
                <a:xfrm rot="18623832">
                  <a:off x="5355181" y="-7240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0" name="Oval 7189"/>
                <p:cNvSpPr/>
                <p:nvPr/>
              </p:nvSpPr>
              <p:spPr>
                <a:xfrm rot="18623832">
                  <a:off x="5290911" y="-7049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1" name="Oval 7190"/>
                <p:cNvSpPr/>
                <p:nvPr/>
              </p:nvSpPr>
              <p:spPr>
                <a:xfrm rot="18623832">
                  <a:off x="5233955" y="-6875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2" name="Oval 7191"/>
                <p:cNvSpPr/>
                <p:nvPr/>
              </p:nvSpPr>
              <p:spPr>
                <a:xfrm rot="18623832">
                  <a:off x="5173474" y="-6405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3" name="Oval 7192"/>
                <p:cNvSpPr/>
                <p:nvPr/>
              </p:nvSpPr>
              <p:spPr>
                <a:xfrm rot="18623832">
                  <a:off x="5135936" y="-6142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4" name="Oval 7193"/>
                <p:cNvSpPr/>
                <p:nvPr/>
              </p:nvSpPr>
              <p:spPr>
                <a:xfrm rot="18623832">
                  <a:off x="5123092" y="98228"/>
                  <a:ext cx="74693" cy="7469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5" name="Oval 7194"/>
                <p:cNvSpPr/>
                <p:nvPr/>
              </p:nvSpPr>
              <p:spPr>
                <a:xfrm rot="18623832">
                  <a:off x="5033774" y="33579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6" name="Oval 7195"/>
                <p:cNvSpPr/>
                <p:nvPr/>
              </p:nvSpPr>
              <p:spPr>
                <a:xfrm rot="18623832">
                  <a:off x="5062998" y="3680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7" name="Oval 7196"/>
                <p:cNvSpPr/>
                <p:nvPr/>
              </p:nvSpPr>
              <p:spPr>
                <a:xfrm rot="18623832">
                  <a:off x="5106256" y="4002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8" name="Oval 7197"/>
                <p:cNvSpPr/>
                <p:nvPr/>
              </p:nvSpPr>
              <p:spPr>
                <a:xfrm rot="18623832">
                  <a:off x="5153811" y="38754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9" name="Oval 7198"/>
                <p:cNvSpPr/>
                <p:nvPr/>
              </p:nvSpPr>
              <p:spPr>
                <a:xfrm rot="18623832">
                  <a:off x="5186034" y="3680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0" name="Oval 7199"/>
                <p:cNvSpPr/>
                <p:nvPr/>
              </p:nvSpPr>
              <p:spPr>
                <a:xfrm rot="18623832">
                  <a:off x="4599293" y="7073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1" name="Oval 7200"/>
                <p:cNvSpPr/>
                <p:nvPr/>
              </p:nvSpPr>
              <p:spPr>
                <a:xfrm rot="18623832">
                  <a:off x="4544902" y="74593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2" name="Oval 7201"/>
                <p:cNvSpPr/>
                <p:nvPr/>
              </p:nvSpPr>
              <p:spPr>
                <a:xfrm rot="18623832">
                  <a:off x="4512678" y="7956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3" name="Oval 7202"/>
                <p:cNvSpPr/>
                <p:nvPr/>
              </p:nvSpPr>
              <p:spPr>
                <a:xfrm rot="18623832">
                  <a:off x="4468589" y="8531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4" name="Oval 7203"/>
                <p:cNvSpPr/>
                <p:nvPr/>
              </p:nvSpPr>
              <p:spPr>
                <a:xfrm rot="18623832">
                  <a:off x="4436366" y="91761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5" name="Oval 7204"/>
                <p:cNvSpPr/>
                <p:nvPr/>
              </p:nvSpPr>
              <p:spPr>
                <a:xfrm rot="18623832">
                  <a:off x="4416204" y="9820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6" name="Oval 7205"/>
                <p:cNvSpPr/>
                <p:nvPr/>
              </p:nvSpPr>
              <p:spPr>
                <a:xfrm rot="18623832">
                  <a:off x="4410967" y="104651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7" name="Oval 7206"/>
                <p:cNvSpPr/>
                <p:nvPr/>
              </p:nvSpPr>
              <p:spPr>
                <a:xfrm rot="18623832">
                  <a:off x="4407844" y="11109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8" name="Oval 7207"/>
                <p:cNvSpPr/>
                <p:nvPr/>
              </p:nvSpPr>
              <p:spPr>
                <a:xfrm rot="18623832">
                  <a:off x="4392553" y="11853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9" name="Oval 7208"/>
                <p:cNvSpPr/>
                <p:nvPr/>
              </p:nvSpPr>
              <p:spPr>
                <a:xfrm rot="18623832">
                  <a:off x="4367683" y="128044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0" name="Oval 7209"/>
                <p:cNvSpPr/>
                <p:nvPr/>
              </p:nvSpPr>
              <p:spPr>
                <a:xfrm rot="18623832">
                  <a:off x="4360329" y="137146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1" name="Oval 7210"/>
                <p:cNvSpPr/>
                <p:nvPr/>
              </p:nvSpPr>
              <p:spPr>
                <a:xfrm rot="18623832">
                  <a:off x="4328105" y="144173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2" name="Oval 7211"/>
                <p:cNvSpPr/>
                <p:nvPr/>
              </p:nvSpPr>
              <p:spPr>
                <a:xfrm rot="18623832">
                  <a:off x="4297633" y="154333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3" name="Oval 7212"/>
                <p:cNvSpPr/>
                <p:nvPr/>
              </p:nvSpPr>
              <p:spPr>
                <a:xfrm rot="18623832">
                  <a:off x="4266208" y="161191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4" name="Oval 7213"/>
                <p:cNvSpPr/>
                <p:nvPr/>
              </p:nvSpPr>
              <p:spPr>
                <a:xfrm rot="18623832">
                  <a:off x="4255047" y="17113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5" name="Oval 7214"/>
                <p:cNvSpPr/>
                <p:nvPr/>
              </p:nvSpPr>
              <p:spPr>
                <a:xfrm rot="18623832">
                  <a:off x="5612642" y="9743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6" name="Oval 7215"/>
                <p:cNvSpPr/>
                <p:nvPr/>
              </p:nvSpPr>
              <p:spPr>
                <a:xfrm rot="18623832">
                  <a:off x="5627591" y="10387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7" name="Oval 7216"/>
                <p:cNvSpPr/>
                <p:nvPr/>
              </p:nvSpPr>
              <p:spPr>
                <a:xfrm rot="18623832">
                  <a:off x="5627593" y="111096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8" name="Oval 7217"/>
                <p:cNvSpPr/>
                <p:nvPr/>
              </p:nvSpPr>
              <p:spPr>
                <a:xfrm rot="18623832">
                  <a:off x="5630838" y="11888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9" name="Oval 7218"/>
                <p:cNvSpPr/>
                <p:nvPr/>
              </p:nvSpPr>
              <p:spPr>
                <a:xfrm rot="18623832">
                  <a:off x="5630838" y="12543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0" name="Oval 7219"/>
                <p:cNvSpPr/>
                <p:nvPr/>
              </p:nvSpPr>
              <p:spPr>
                <a:xfrm rot="18623832">
                  <a:off x="5641341" y="134035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1" name="Oval 7220"/>
                <p:cNvSpPr/>
                <p:nvPr/>
              </p:nvSpPr>
              <p:spPr>
                <a:xfrm rot="18623832">
                  <a:off x="5841851" y="62720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2" name="Oval 7221"/>
                <p:cNvSpPr/>
                <p:nvPr/>
              </p:nvSpPr>
              <p:spPr>
                <a:xfrm rot="18623832">
                  <a:off x="5900859" y="68496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3" name="Oval 7222"/>
                <p:cNvSpPr/>
                <p:nvPr/>
              </p:nvSpPr>
              <p:spPr>
                <a:xfrm rot="18623832">
                  <a:off x="5965306" y="7448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4" name="Oval 7223"/>
                <p:cNvSpPr/>
                <p:nvPr/>
              </p:nvSpPr>
              <p:spPr>
                <a:xfrm rot="18623832">
                  <a:off x="5993471" y="81038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5" name="Oval 7224"/>
                <p:cNvSpPr/>
                <p:nvPr/>
              </p:nvSpPr>
              <p:spPr>
                <a:xfrm rot="18623832">
                  <a:off x="6030578" y="87426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6" name="Oval 7225"/>
                <p:cNvSpPr/>
                <p:nvPr/>
              </p:nvSpPr>
              <p:spPr>
                <a:xfrm rot="18623832">
                  <a:off x="6058398" y="9426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7" name="Oval 7226"/>
                <p:cNvSpPr/>
                <p:nvPr/>
              </p:nvSpPr>
              <p:spPr>
                <a:xfrm rot="18623832">
                  <a:off x="6062802" y="10162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8" name="Oval 7227"/>
                <p:cNvSpPr/>
                <p:nvPr/>
              </p:nvSpPr>
              <p:spPr>
                <a:xfrm rot="18623832">
                  <a:off x="6090622" y="10806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9" name="Oval 7228"/>
                <p:cNvSpPr/>
                <p:nvPr/>
              </p:nvSpPr>
              <p:spPr>
                <a:xfrm rot="18623832">
                  <a:off x="6106215" y="11562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0" name="Oval 7229"/>
                <p:cNvSpPr/>
                <p:nvPr/>
              </p:nvSpPr>
              <p:spPr>
                <a:xfrm rot="18623832">
                  <a:off x="6121509" y="12223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1" name="Oval 7230"/>
                <p:cNvSpPr/>
                <p:nvPr/>
              </p:nvSpPr>
              <p:spPr>
                <a:xfrm rot="18623832">
                  <a:off x="6106216" y="13070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2" name="Oval 7231"/>
                <p:cNvSpPr/>
                <p:nvPr/>
              </p:nvSpPr>
              <p:spPr>
                <a:xfrm rot="18623832">
                  <a:off x="6105483" y="137257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3" name="Oval 7232"/>
                <p:cNvSpPr/>
                <p:nvPr/>
              </p:nvSpPr>
              <p:spPr>
                <a:xfrm rot="18623832">
                  <a:off x="6082205" y="144173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4" name="Oval 7233"/>
                <p:cNvSpPr/>
                <p:nvPr/>
              </p:nvSpPr>
              <p:spPr>
                <a:xfrm rot="18623832">
                  <a:off x="6059787" y="150618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5" name="Oval 7234"/>
                <p:cNvSpPr/>
                <p:nvPr/>
              </p:nvSpPr>
              <p:spPr>
                <a:xfrm rot="18623832">
                  <a:off x="6037106" y="155254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6" name="Oval 7235"/>
                <p:cNvSpPr/>
                <p:nvPr/>
              </p:nvSpPr>
              <p:spPr>
                <a:xfrm rot="18623832">
                  <a:off x="5471887" y="171139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7" name="Oval 7236"/>
                <p:cNvSpPr/>
                <p:nvPr/>
              </p:nvSpPr>
              <p:spPr>
                <a:xfrm rot="18623832">
                  <a:off x="5425260" y="174013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8" name="Oval 7237"/>
                <p:cNvSpPr/>
                <p:nvPr/>
              </p:nvSpPr>
              <p:spPr>
                <a:xfrm rot="18623832">
                  <a:off x="5386046" y="180579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9" name="Oval 7238"/>
                <p:cNvSpPr/>
                <p:nvPr/>
              </p:nvSpPr>
              <p:spPr>
                <a:xfrm rot="18623832">
                  <a:off x="5360812" y="185448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0" name="Oval 7239"/>
                <p:cNvSpPr/>
                <p:nvPr/>
              </p:nvSpPr>
              <p:spPr>
                <a:xfrm rot="18623832">
                  <a:off x="5360812" y="19124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1" name="Oval 7240"/>
                <p:cNvSpPr/>
                <p:nvPr/>
              </p:nvSpPr>
              <p:spPr>
                <a:xfrm rot="18623832">
                  <a:off x="5417924" y="191893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2" name="Oval 7241"/>
                <p:cNvSpPr/>
                <p:nvPr/>
              </p:nvSpPr>
              <p:spPr>
                <a:xfrm rot="18623832">
                  <a:off x="5417924" y="19993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3" name="Oval 7242"/>
                <p:cNvSpPr/>
                <p:nvPr/>
              </p:nvSpPr>
              <p:spPr>
                <a:xfrm rot="18623832">
                  <a:off x="5407438" y="206677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4" name="Oval 7243"/>
                <p:cNvSpPr/>
                <p:nvPr/>
              </p:nvSpPr>
              <p:spPr>
                <a:xfrm rot="18623832">
                  <a:off x="5380556" y="213122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5" name="Oval 7244"/>
                <p:cNvSpPr/>
                <p:nvPr/>
              </p:nvSpPr>
              <p:spPr>
                <a:xfrm rot="18623832">
                  <a:off x="5382300" y="21956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6" name="Oval 7245"/>
                <p:cNvSpPr/>
                <p:nvPr/>
              </p:nvSpPr>
              <p:spPr>
                <a:xfrm rot="18623832">
                  <a:off x="5427003" y="22601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7" name="Oval 7246"/>
                <p:cNvSpPr/>
                <p:nvPr/>
              </p:nvSpPr>
              <p:spPr>
                <a:xfrm rot="18623832">
                  <a:off x="5487534" y="229782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8" name="Oval 7247"/>
                <p:cNvSpPr/>
                <p:nvPr/>
              </p:nvSpPr>
              <p:spPr>
                <a:xfrm rot="18623832">
                  <a:off x="5547688" y="23317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9" name="Oval 7248"/>
                <p:cNvSpPr/>
                <p:nvPr/>
              </p:nvSpPr>
              <p:spPr>
                <a:xfrm rot="18623832">
                  <a:off x="5616417" y="231280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0" name="Oval 7249"/>
                <p:cNvSpPr/>
                <p:nvPr/>
              </p:nvSpPr>
              <p:spPr>
                <a:xfrm rot="18623832">
                  <a:off x="5676388" y="22725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1" name="Oval 7250"/>
                <p:cNvSpPr/>
                <p:nvPr/>
              </p:nvSpPr>
              <p:spPr>
                <a:xfrm rot="18623832">
                  <a:off x="5716727" y="22112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2" name="Oval 7251"/>
                <p:cNvSpPr/>
                <p:nvPr/>
              </p:nvSpPr>
              <p:spPr>
                <a:xfrm rot="18623832">
                  <a:off x="5752979" y="21790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3" name="Oval 7252"/>
                <p:cNvSpPr/>
                <p:nvPr/>
              </p:nvSpPr>
              <p:spPr>
                <a:xfrm rot="18623832">
                  <a:off x="5786821" y="213122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4" name="Oval 7253"/>
                <p:cNvSpPr/>
                <p:nvPr/>
              </p:nvSpPr>
              <p:spPr>
                <a:xfrm rot="18623832">
                  <a:off x="5808619" y="20724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5" name="Oval 7254"/>
                <p:cNvSpPr/>
                <p:nvPr/>
              </p:nvSpPr>
              <p:spPr>
                <a:xfrm rot="18623832">
                  <a:off x="5848898" y="19993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6" name="Oval 7255"/>
                <p:cNvSpPr/>
                <p:nvPr/>
              </p:nvSpPr>
              <p:spPr>
                <a:xfrm rot="18623832">
                  <a:off x="5627590" y="250101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7" name="Oval 7256"/>
                <p:cNvSpPr/>
                <p:nvPr/>
              </p:nvSpPr>
              <p:spPr>
                <a:xfrm rot="18623832">
                  <a:off x="5627589" y="25654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8" name="Oval 7257"/>
                <p:cNvSpPr/>
                <p:nvPr/>
              </p:nvSpPr>
              <p:spPr>
                <a:xfrm rot="18623832">
                  <a:off x="5648641" y="264440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9" name="Oval 7258"/>
                <p:cNvSpPr/>
                <p:nvPr/>
              </p:nvSpPr>
              <p:spPr>
                <a:xfrm rot="18623832">
                  <a:off x="5630190" y="270885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0" name="Oval 7259"/>
                <p:cNvSpPr/>
                <p:nvPr/>
              </p:nvSpPr>
              <p:spPr>
                <a:xfrm rot="18623832">
                  <a:off x="5616970" y="275608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1" name="Oval 7260"/>
                <p:cNvSpPr/>
                <p:nvPr/>
              </p:nvSpPr>
              <p:spPr>
                <a:xfrm rot="18623832">
                  <a:off x="5600784" y="28205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2" name="Oval 7261"/>
                <p:cNvSpPr/>
                <p:nvPr/>
              </p:nvSpPr>
              <p:spPr>
                <a:xfrm rot="18623832">
                  <a:off x="4924508" y="237148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3" name="Oval 7262"/>
                <p:cNvSpPr/>
                <p:nvPr/>
              </p:nvSpPr>
              <p:spPr>
                <a:xfrm rot="18623832">
                  <a:off x="4965976" y="244009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4" name="Oval 7263"/>
                <p:cNvSpPr/>
                <p:nvPr/>
              </p:nvSpPr>
              <p:spPr>
                <a:xfrm rot="18623832">
                  <a:off x="5030426" y="253323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5" name="Oval 7264"/>
                <p:cNvSpPr/>
                <p:nvPr/>
              </p:nvSpPr>
              <p:spPr>
                <a:xfrm rot="18623832">
                  <a:off x="5071488" y="26121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6" name="Oval 7265"/>
                <p:cNvSpPr/>
                <p:nvPr/>
              </p:nvSpPr>
              <p:spPr>
                <a:xfrm rot="18623832">
                  <a:off x="5065996" y="26452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7" name="Oval 7266"/>
                <p:cNvSpPr/>
                <p:nvPr/>
              </p:nvSpPr>
              <p:spPr>
                <a:xfrm rot="18623832">
                  <a:off x="5065995" y="271338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8" name="Oval 7267"/>
                <p:cNvSpPr/>
                <p:nvPr/>
              </p:nvSpPr>
              <p:spPr>
                <a:xfrm rot="18623832">
                  <a:off x="5094876" y="277061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9" name="Oval 7268"/>
                <p:cNvSpPr/>
                <p:nvPr/>
              </p:nvSpPr>
              <p:spPr>
                <a:xfrm rot="18623832">
                  <a:off x="4330657" y="22434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0" name="Oval 7269"/>
                <p:cNvSpPr/>
                <p:nvPr/>
              </p:nvSpPr>
              <p:spPr>
                <a:xfrm rot="18623832">
                  <a:off x="4346519" y="231280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1" name="Oval 7270"/>
                <p:cNvSpPr/>
                <p:nvPr/>
              </p:nvSpPr>
              <p:spPr>
                <a:xfrm rot="18623832">
                  <a:off x="4397859" y="240370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2" name="Oval 7271"/>
                <p:cNvSpPr/>
                <p:nvPr/>
              </p:nvSpPr>
              <p:spPr>
                <a:xfrm rot="18623832">
                  <a:off x="4432251" y="24681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3" name="Oval 7272"/>
                <p:cNvSpPr/>
                <p:nvPr/>
              </p:nvSpPr>
              <p:spPr>
                <a:xfrm rot="18623832">
                  <a:off x="4472292" y="255300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4" name="Oval 7273"/>
                <p:cNvSpPr/>
                <p:nvPr/>
              </p:nvSpPr>
              <p:spPr>
                <a:xfrm rot="18623832">
                  <a:off x="4504516" y="26174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5" name="Oval 7274"/>
                <p:cNvSpPr/>
                <p:nvPr/>
              </p:nvSpPr>
              <p:spPr>
                <a:xfrm rot="18623832">
                  <a:off x="4538382" y="268839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6" name="Oval 7275"/>
                <p:cNvSpPr/>
                <p:nvPr/>
              </p:nvSpPr>
              <p:spPr>
                <a:xfrm rot="18623832">
                  <a:off x="4562252" y="277061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7" name="Oval 7276"/>
                <p:cNvSpPr/>
                <p:nvPr/>
              </p:nvSpPr>
              <p:spPr>
                <a:xfrm rot="18623832" flipH="1">
                  <a:off x="5120852" y="-57591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8" name="Oval 7277"/>
                <p:cNvSpPr/>
                <p:nvPr/>
              </p:nvSpPr>
              <p:spPr>
                <a:xfrm rot="18623832" flipH="1">
                  <a:off x="4928991" y="-2306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9" name="Oval 7278"/>
                <p:cNvSpPr/>
                <p:nvPr/>
              </p:nvSpPr>
              <p:spPr>
                <a:xfrm rot="18623832" flipH="1">
                  <a:off x="4928709" y="-2906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0" name="Oval 7279"/>
                <p:cNvSpPr/>
                <p:nvPr/>
              </p:nvSpPr>
              <p:spPr>
                <a:xfrm rot="18623832" flipH="1">
                  <a:off x="4936646" y="-3386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1" name="Oval 7280"/>
                <p:cNvSpPr/>
                <p:nvPr/>
              </p:nvSpPr>
              <p:spPr>
                <a:xfrm rot="18623832" flipH="1">
                  <a:off x="4965976" y="-3708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2" name="Oval 7281"/>
                <p:cNvSpPr/>
                <p:nvPr/>
              </p:nvSpPr>
              <p:spPr>
                <a:xfrm rot="18623832" flipH="1">
                  <a:off x="5001095" y="-4293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3" name="Oval 7282"/>
                <p:cNvSpPr/>
                <p:nvPr/>
              </p:nvSpPr>
              <p:spPr>
                <a:xfrm rot="18623832" flipH="1">
                  <a:off x="5033318" y="-4615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4" name="Oval 7283"/>
                <p:cNvSpPr/>
                <p:nvPr/>
              </p:nvSpPr>
              <p:spPr>
                <a:xfrm rot="18623832" flipH="1">
                  <a:off x="5074208" y="-4938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5" name="Oval 7284"/>
                <p:cNvSpPr/>
                <p:nvPr/>
              </p:nvSpPr>
              <p:spPr>
                <a:xfrm rot="18623832" flipH="1">
                  <a:off x="5121586" y="-5260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6" name="Oval 7285"/>
                <p:cNvSpPr/>
                <p:nvPr/>
              </p:nvSpPr>
              <p:spPr>
                <a:xfrm rot="18623832" flipH="1">
                  <a:off x="5175008" y="-53711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7" name="Oval 7286"/>
                <p:cNvSpPr/>
                <p:nvPr/>
              </p:nvSpPr>
              <p:spPr>
                <a:xfrm rot="18623832" flipH="1">
                  <a:off x="5237116" y="-53866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8" name="Oval 7287"/>
                <p:cNvSpPr/>
                <p:nvPr/>
              </p:nvSpPr>
              <p:spPr>
                <a:xfrm rot="18623832" flipH="1">
                  <a:off x="5303362" y="-5260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9" name="Oval 7288"/>
                <p:cNvSpPr/>
                <p:nvPr/>
              </p:nvSpPr>
              <p:spPr>
                <a:xfrm rot="18623832" flipH="1">
                  <a:off x="5375214" y="-5064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0" name="Oval 7289"/>
                <p:cNvSpPr/>
                <p:nvPr/>
              </p:nvSpPr>
              <p:spPr>
                <a:xfrm rot="18623832" flipH="1">
                  <a:off x="5427423" y="-4742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1" name="Oval 7290"/>
                <p:cNvSpPr/>
                <p:nvPr/>
              </p:nvSpPr>
              <p:spPr>
                <a:xfrm rot="18623832" flipH="1">
                  <a:off x="5471887" y="-4224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2" name="Oval 7291"/>
                <p:cNvSpPr/>
                <p:nvPr/>
              </p:nvSpPr>
              <p:spPr>
                <a:xfrm rot="18623832" flipH="1">
                  <a:off x="5506698" y="-3708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3" name="Oval 7292"/>
                <p:cNvSpPr/>
                <p:nvPr/>
              </p:nvSpPr>
              <p:spPr>
                <a:xfrm rot="18623832" flipH="1">
                  <a:off x="5530920" y="-31233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4" name="Oval 7293"/>
                <p:cNvSpPr/>
                <p:nvPr/>
              </p:nvSpPr>
              <p:spPr>
                <a:xfrm rot="18623832" flipH="1">
                  <a:off x="5552866" y="-2306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5" name="Oval 7294"/>
                <p:cNvSpPr/>
                <p:nvPr/>
              </p:nvSpPr>
              <p:spPr>
                <a:xfrm rot="18623832" flipH="1">
                  <a:off x="5565742" y="-13657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6" name="Oval 7295"/>
                <p:cNvSpPr/>
                <p:nvPr/>
              </p:nvSpPr>
              <p:spPr>
                <a:xfrm rot="18623832" flipH="1">
                  <a:off x="5609116" y="-7212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7" name="Oval 7296"/>
                <p:cNvSpPr/>
                <p:nvPr/>
              </p:nvSpPr>
              <p:spPr>
                <a:xfrm rot="18623832" flipH="1">
                  <a:off x="5625720" y="-7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8" name="Oval 7297"/>
                <p:cNvSpPr/>
                <p:nvPr/>
              </p:nvSpPr>
              <p:spPr>
                <a:xfrm rot="18623832" flipH="1">
                  <a:off x="5657943" y="8849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9" name="Oval 7298"/>
                <p:cNvSpPr/>
                <p:nvPr/>
              </p:nvSpPr>
              <p:spPr>
                <a:xfrm rot="18623832" flipH="1">
                  <a:off x="5659813" y="1667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0" name="Oval 7299"/>
                <p:cNvSpPr/>
                <p:nvPr/>
              </p:nvSpPr>
              <p:spPr>
                <a:xfrm rot="18623832" flipH="1">
                  <a:off x="5665233" y="23117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1" name="Oval 7300"/>
                <p:cNvSpPr/>
                <p:nvPr/>
              </p:nvSpPr>
              <p:spPr>
                <a:xfrm rot="18623832" flipH="1">
                  <a:off x="5508016" y="-974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2" name="Oval 7301"/>
                <p:cNvSpPr/>
                <p:nvPr/>
              </p:nvSpPr>
              <p:spPr>
                <a:xfrm rot="18623832" flipH="1">
                  <a:off x="5460466" y="-1672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3" name="Oval 7302"/>
                <p:cNvSpPr/>
                <p:nvPr/>
              </p:nvSpPr>
              <p:spPr>
                <a:xfrm rot="18623832" flipH="1">
                  <a:off x="5504111" y="-1252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4" name="Oval 7303"/>
                <p:cNvSpPr/>
                <p:nvPr/>
              </p:nvSpPr>
              <p:spPr>
                <a:xfrm rot="18623832" flipH="1">
                  <a:off x="5439661" y="-2110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5" name="Oval 7304"/>
                <p:cNvSpPr/>
                <p:nvPr/>
              </p:nvSpPr>
              <p:spPr>
                <a:xfrm rot="18623832" flipH="1">
                  <a:off x="5423888" y="-2478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6" name="Oval 7305"/>
                <p:cNvSpPr/>
                <p:nvPr/>
              </p:nvSpPr>
              <p:spPr>
                <a:xfrm rot="18623832" flipH="1">
                  <a:off x="5383087" y="-2670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7" name="Oval 7306"/>
                <p:cNvSpPr/>
                <p:nvPr/>
              </p:nvSpPr>
              <p:spPr>
                <a:xfrm rot="18623832" flipH="1">
                  <a:off x="5336747" y="-2884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8" name="Oval 7307"/>
                <p:cNvSpPr/>
                <p:nvPr/>
              </p:nvSpPr>
              <p:spPr>
                <a:xfrm rot="18623832" flipH="1">
                  <a:off x="5296938" y="-3064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9" name="Oval 7308"/>
                <p:cNvSpPr/>
                <p:nvPr/>
              </p:nvSpPr>
              <p:spPr>
                <a:xfrm rot="18623832" flipH="1">
                  <a:off x="5241498" y="-30644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0" name="Oval 7309"/>
                <p:cNvSpPr/>
                <p:nvPr/>
              </p:nvSpPr>
              <p:spPr>
                <a:xfrm rot="18623832" flipH="1">
                  <a:off x="5186033" y="-2945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1" name="Oval 7310"/>
                <p:cNvSpPr/>
                <p:nvPr/>
              </p:nvSpPr>
              <p:spPr>
                <a:xfrm rot="18623832" flipH="1">
                  <a:off x="5130444" y="-2755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2" name="Oval 7311"/>
                <p:cNvSpPr/>
                <p:nvPr/>
              </p:nvSpPr>
              <p:spPr>
                <a:xfrm rot="18623832" flipH="1">
                  <a:off x="5095741" y="-2628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3" name="Oval 7312"/>
                <p:cNvSpPr/>
                <p:nvPr/>
              </p:nvSpPr>
              <p:spPr>
                <a:xfrm rot="18623832" flipH="1">
                  <a:off x="5042208" y="-22423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4" name="Oval 7313"/>
                <p:cNvSpPr/>
                <p:nvPr/>
              </p:nvSpPr>
              <p:spPr>
                <a:xfrm rot="18623832" flipH="1">
                  <a:off x="4993101" y="-1922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5" name="Oval 7314"/>
                <p:cNvSpPr/>
                <p:nvPr/>
              </p:nvSpPr>
              <p:spPr>
                <a:xfrm rot="18623832" flipH="1">
                  <a:off x="5074081" y="-1281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6" name="Oval 7315"/>
                <p:cNvSpPr/>
                <p:nvPr/>
              </p:nvSpPr>
              <p:spPr>
                <a:xfrm rot="18623832" flipH="1">
                  <a:off x="5112812" y="-13657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7" name="Oval 7316"/>
                <p:cNvSpPr/>
                <p:nvPr/>
              </p:nvSpPr>
              <p:spPr>
                <a:xfrm rot="18623832" flipH="1">
                  <a:off x="5153937" y="-1432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8" name="Oval 7317"/>
                <p:cNvSpPr/>
                <p:nvPr/>
              </p:nvSpPr>
              <p:spPr>
                <a:xfrm rot="18623832" flipH="1">
                  <a:off x="5273722" y="-16089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9" name="Oval 7318"/>
                <p:cNvSpPr/>
                <p:nvPr/>
              </p:nvSpPr>
              <p:spPr>
                <a:xfrm rot="18623832" flipH="1">
                  <a:off x="5323136" y="-1371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0" name="Oval 7319"/>
                <p:cNvSpPr/>
                <p:nvPr/>
              </p:nvSpPr>
              <p:spPr>
                <a:xfrm rot="18623832" flipH="1">
                  <a:off x="5375214" y="-1027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1" name="Oval 7320"/>
                <p:cNvSpPr/>
                <p:nvPr/>
              </p:nvSpPr>
              <p:spPr>
                <a:xfrm rot="18623832" flipH="1">
                  <a:off x="5515464" y="-3299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2" name="Oval 7321"/>
                <p:cNvSpPr/>
                <p:nvPr/>
              </p:nvSpPr>
              <p:spPr>
                <a:xfrm rot="18623832" flipH="1">
                  <a:off x="5521059" y="3508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3" name="Oval 7322"/>
                <p:cNvSpPr/>
                <p:nvPr/>
              </p:nvSpPr>
              <p:spPr>
                <a:xfrm rot="18623832" flipH="1">
                  <a:off x="5521060" y="8849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4" name="Oval 7323"/>
                <p:cNvSpPr/>
                <p:nvPr/>
              </p:nvSpPr>
              <p:spPr>
                <a:xfrm rot="18623832" flipH="1">
                  <a:off x="5517761" y="1453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5" name="Oval 7324"/>
                <p:cNvSpPr/>
                <p:nvPr/>
              </p:nvSpPr>
              <p:spPr>
                <a:xfrm rot="18623832" flipH="1">
                  <a:off x="5498695" y="2050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6" name="Oval 7325"/>
                <p:cNvSpPr/>
                <p:nvPr/>
              </p:nvSpPr>
              <p:spPr>
                <a:xfrm rot="18623832" flipH="1">
                  <a:off x="5468878" y="26086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7" name="Oval 7326"/>
                <p:cNvSpPr/>
                <p:nvPr/>
              </p:nvSpPr>
              <p:spPr>
                <a:xfrm rot="18623832" flipH="1">
                  <a:off x="5434591" y="2892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8" name="Oval 7327"/>
                <p:cNvSpPr/>
                <p:nvPr/>
              </p:nvSpPr>
              <p:spPr>
                <a:xfrm rot="18623832" flipH="1">
                  <a:off x="5382299" y="31676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9" name="Oval 7328"/>
                <p:cNvSpPr/>
                <p:nvPr/>
              </p:nvSpPr>
              <p:spPr>
                <a:xfrm rot="18623832" flipH="1">
                  <a:off x="5316107" y="3258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0" name="Oval 7329"/>
                <p:cNvSpPr/>
                <p:nvPr/>
              </p:nvSpPr>
              <p:spPr>
                <a:xfrm rot="18623832" flipH="1">
                  <a:off x="5264714" y="3357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1" name="Oval 7330"/>
                <p:cNvSpPr/>
                <p:nvPr/>
              </p:nvSpPr>
              <p:spPr>
                <a:xfrm rot="18623832" flipH="1">
                  <a:off x="5237725" y="2950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2" name="Oval 7331"/>
                <p:cNvSpPr/>
                <p:nvPr/>
              </p:nvSpPr>
              <p:spPr>
                <a:xfrm rot="18623832" flipH="1">
                  <a:off x="5190225" y="26946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3" name="Oval 7332"/>
                <p:cNvSpPr/>
                <p:nvPr/>
              </p:nvSpPr>
              <p:spPr>
                <a:xfrm rot="18623832" flipH="1">
                  <a:off x="5141010" y="2391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4" name="Oval 7333"/>
                <p:cNvSpPr/>
                <p:nvPr/>
              </p:nvSpPr>
              <p:spPr>
                <a:xfrm rot="18623832" flipH="1">
                  <a:off x="5084932" y="2399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5" name="Oval 7334"/>
                <p:cNvSpPr/>
                <p:nvPr/>
              </p:nvSpPr>
              <p:spPr>
                <a:xfrm rot="18623832" flipH="1">
                  <a:off x="5042858" y="2523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6" name="Oval 7335"/>
                <p:cNvSpPr/>
                <p:nvPr/>
              </p:nvSpPr>
              <p:spPr>
                <a:xfrm rot="18623832" flipH="1">
                  <a:off x="4977759" y="2908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7" name="Oval 7336"/>
                <p:cNvSpPr/>
                <p:nvPr/>
              </p:nvSpPr>
              <p:spPr>
                <a:xfrm rot="18623832" flipH="1">
                  <a:off x="4956732" y="2326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8" name="Oval 7337"/>
                <p:cNvSpPr/>
                <p:nvPr/>
              </p:nvSpPr>
              <p:spPr>
                <a:xfrm rot="18623832" flipH="1">
                  <a:off x="4943103" y="1878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9" name="Oval 7338"/>
                <p:cNvSpPr/>
                <p:nvPr/>
              </p:nvSpPr>
              <p:spPr>
                <a:xfrm rot="18623832" flipH="1">
                  <a:off x="4934779" y="1328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0" name="Oval 7339"/>
                <p:cNvSpPr/>
                <p:nvPr/>
              </p:nvSpPr>
              <p:spPr>
                <a:xfrm rot="18623832" flipH="1">
                  <a:off x="4956170" y="808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1" name="Oval 7340"/>
                <p:cNvSpPr/>
                <p:nvPr/>
              </p:nvSpPr>
              <p:spPr>
                <a:xfrm rot="18623832" flipH="1">
                  <a:off x="4991621" y="2833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2" name="Oval 7341"/>
                <p:cNvSpPr/>
                <p:nvPr/>
              </p:nvSpPr>
              <p:spPr>
                <a:xfrm rot="18623832" flipH="1">
                  <a:off x="5005804" y="-3626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3" name="Oval 7342"/>
                <p:cNvSpPr/>
                <p:nvPr/>
              </p:nvSpPr>
              <p:spPr>
                <a:xfrm rot="18623832" flipH="1">
                  <a:off x="5005804" y="-10071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4" name="Oval 7343"/>
                <p:cNvSpPr/>
                <p:nvPr/>
              </p:nvSpPr>
              <p:spPr>
                <a:xfrm rot="18623832" flipH="1">
                  <a:off x="4891721" y="-1466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5" name="Oval 7344"/>
                <p:cNvSpPr/>
                <p:nvPr/>
              </p:nvSpPr>
              <p:spPr>
                <a:xfrm rot="18623832" flipH="1">
                  <a:off x="4859497" y="-1110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6" name="Oval 7345"/>
                <p:cNvSpPr/>
                <p:nvPr/>
              </p:nvSpPr>
              <p:spPr>
                <a:xfrm rot="18623832" flipH="1">
                  <a:off x="4827068" y="-608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7" name="Oval 7346"/>
                <p:cNvSpPr/>
                <p:nvPr/>
              </p:nvSpPr>
              <p:spPr>
                <a:xfrm rot="18623832" flipH="1">
                  <a:off x="4837502" y="685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8" name="Oval 7347"/>
                <p:cNvSpPr/>
                <p:nvPr/>
              </p:nvSpPr>
              <p:spPr>
                <a:xfrm rot="18623832" flipH="1">
                  <a:off x="4827067" y="737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9" name="Oval 7348"/>
                <p:cNvSpPr/>
                <p:nvPr/>
              </p:nvSpPr>
              <p:spPr>
                <a:xfrm rot="18623832" flipH="1">
                  <a:off x="4804599" y="1377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0" name="Oval 7349"/>
                <p:cNvSpPr/>
                <p:nvPr/>
              </p:nvSpPr>
              <p:spPr>
                <a:xfrm rot="18623832" flipH="1">
                  <a:off x="4804599" y="21983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1" name="Oval 7350"/>
                <p:cNvSpPr/>
                <p:nvPr/>
              </p:nvSpPr>
              <p:spPr>
                <a:xfrm rot="18623832" flipH="1">
                  <a:off x="4769430" y="2721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2" name="Oval 7351"/>
                <p:cNvSpPr/>
                <p:nvPr/>
              </p:nvSpPr>
              <p:spPr>
                <a:xfrm rot="18623832" flipH="1">
                  <a:off x="4758357" y="3419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3" name="Oval 7352"/>
                <p:cNvSpPr/>
                <p:nvPr/>
              </p:nvSpPr>
              <p:spPr>
                <a:xfrm rot="18623832" flipH="1">
                  <a:off x="4702063" y="4002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4" name="Oval 7353"/>
                <p:cNvSpPr/>
                <p:nvPr/>
              </p:nvSpPr>
              <p:spPr>
                <a:xfrm rot="18623832" flipH="1">
                  <a:off x="4669838" y="45343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5" name="Oval 7354"/>
                <p:cNvSpPr/>
                <p:nvPr/>
              </p:nvSpPr>
              <p:spPr>
                <a:xfrm rot="18623832" flipH="1">
                  <a:off x="4659144" y="5347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6" name="Oval 7355"/>
                <p:cNvSpPr/>
                <p:nvPr/>
              </p:nvSpPr>
              <p:spPr>
                <a:xfrm rot="18623832" flipH="1">
                  <a:off x="4669840" y="59498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7" name="Oval 7356"/>
                <p:cNvSpPr/>
                <p:nvPr/>
              </p:nvSpPr>
              <p:spPr>
                <a:xfrm rot="18623832" flipH="1">
                  <a:off x="4669840" y="6751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8" name="Oval 7357"/>
                <p:cNvSpPr/>
                <p:nvPr/>
              </p:nvSpPr>
              <p:spPr>
                <a:xfrm rot="18623832" flipH="1">
                  <a:off x="4704982" y="7339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9" name="Oval 7358"/>
                <p:cNvSpPr/>
                <p:nvPr/>
              </p:nvSpPr>
              <p:spPr>
                <a:xfrm rot="18623832" flipH="1">
                  <a:off x="4758357" y="7887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0" name="Oval 7359"/>
                <p:cNvSpPr/>
                <p:nvPr/>
              </p:nvSpPr>
              <p:spPr>
                <a:xfrm rot="18623832" flipH="1">
                  <a:off x="4822806" y="8420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1" name="Oval 7360"/>
                <p:cNvSpPr/>
                <p:nvPr/>
              </p:nvSpPr>
              <p:spPr>
                <a:xfrm rot="18623832" flipH="1">
                  <a:off x="4873402" y="8853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2" name="Oval 7361"/>
                <p:cNvSpPr/>
                <p:nvPr/>
              </p:nvSpPr>
              <p:spPr>
                <a:xfrm rot="18623832" flipH="1">
                  <a:off x="4913311" y="9426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3" name="Oval 7362"/>
                <p:cNvSpPr/>
                <p:nvPr/>
              </p:nvSpPr>
              <p:spPr>
                <a:xfrm rot="18623832" flipH="1">
                  <a:off x="4878289" y="10047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4" name="Oval 7363"/>
                <p:cNvSpPr/>
                <p:nvPr/>
              </p:nvSpPr>
              <p:spPr>
                <a:xfrm rot="18623832" flipH="1">
                  <a:off x="4922334" y="9748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5" name="Oval 7364"/>
                <p:cNvSpPr/>
                <p:nvPr/>
              </p:nvSpPr>
              <p:spPr>
                <a:xfrm rot="18623832" flipH="1">
                  <a:off x="4904421" y="10370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6" name="Oval 7365"/>
                <p:cNvSpPr/>
                <p:nvPr/>
              </p:nvSpPr>
              <p:spPr>
                <a:xfrm rot="18623832" flipH="1">
                  <a:off x="4985747" y="10465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7" name="Oval 7366"/>
                <p:cNvSpPr/>
                <p:nvPr/>
              </p:nvSpPr>
              <p:spPr>
                <a:xfrm rot="18623832" flipH="1">
                  <a:off x="5042858" y="10142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8" name="Oval 7367"/>
                <p:cNvSpPr/>
                <p:nvPr/>
              </p:nvSpPr>
              <p:spPr>
                <a:xfrm rot="18623832" flipH="1">
                  <a:off x="4946114" y="10516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9" name="Oval 7368"/>
                <p:cNvSpPr/>
                <p:nvPr/>
              </p:nvSpPr>
              <p:spPr>
                <a:xfrm rot="18623832" flipH="1">
                  <a:off x="5088627" y="9877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0" name="Oval 7369"/>
                <p:cNvSpPr/>
                <p:nvPr/>
              </p:nvSpPr>
              <p:spPr>
                <a:xfrm rot="18623832" flipH="1">
                  <a:off x="5141011" y="97256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1" name="Oval 7370"/>
                <p:cNvSpPr/>
                <p:nvPr/>
              </p:nvSpPr>
              <p:spPr>
                <a:xfrm rot="18623832" flipH="1">
                  <a:off x="5190224" y="9438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2" name="Oval 7371"/>
                <p:cNvSpPr/>
                <p:nvPr/>
              </p:nvSpPr>
              <p:spPr>
                <a:xfrm rot="18623832" flipH="1">
                  <a:off x="5241821" y="9232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3" name="Oval 7372"/>
                <p:cNvSpPr/>
                <p:nvPr/>
              </p:nvSpPr>
              <p:spPr>
                <a:xfrm rot="18623832" flipH="1">
                  <a:off x="5283883" y="9104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4" name="Oval 7373"/>
                <p:cNvSpPr/>
                <p:nvPr/>
              </p:nvSpPr>
              <p:spPr>
                <a:xfrm rot="18623832" flipH="1">
                  <a:off x="5329163" y="9064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5" name="Oval 7374"/>
                <p:cNvSpPr/>
                <p:nvPr/>
              </p:nvSpPr>
              <p:spPr>
                <a:xfrm rot="18623832" flipH="1">
                  <a:off x="5407438" y="89236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6" name="Oval 7375"/>
                <p:cNvSpPr/>
                <p:nvPr/>
              </p:nvSpPr>
              <p:spPr>
                <a:xfrm rot="18623832" flipH="1">
                  <a:off x="5458148" y="8910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7" name="Oval 7376"/>
                <p:cNvSpPr/>
                <p:nvPr/>
              </p:nvSpPr>
              <p:spPr>
                <a:xfrm rot="18623832" flipH="1">
                  <a:off x="5536335" y="8853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8" name="Oval 7377"/>
                <p:cNvSpPr/>
                <p:nvPr/>
              </p:nvSpPr>
              <p:spPr>
                <a:xfrm rot="18623832" flipH="1">
                  <a:off x="5591563" y="8742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9" name="Oval 7378"/>
                <p:cNvSpPr/>
                <p:nvPr/>
              </p:nvSpPr>
              <p:spPr>
                <a:xfrm rot="18623832" flipH="1">
                  <a:off x="5657944" y="8488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0" name="Oval 7379"/>
                <p:cNvSpPr/>
                <p:nvPr/>
              </p:nvSpPr>
              <p:spPr>
                <a:xfrm rot="18623832" flipH="1">
                  <a:off x="5705791" y="7899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1" name="Oval 7380"/>
                <p:cNvSpPr/>
                <p:nvPr/>
              </p:nvSpPr>
              <p:spPr>
                <a:xfrm rot="18623832" flipH="1">
                  <a:off x="5743964" y="7241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2" name="Oval 7381"/>
                <p:cNvSpPr/>
                <p:nvPr/>
              </p:nvSpPr>
              <p:spPr>
                <a:xfrm rot="18623832" flipH="1">
                  <a:off x="5753468" y="65969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3" name="Oval 7382"/>
                <p:cNvSpPr/>
                <p:nvPr/>
              </p:nvSpPr>
              <p:spPr>
                <a:xfrm rot="18623832" flipH="1">
                  <a:off x="5753468" y="5999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4" name="Oval 7383"/>
                <p:cNvSpPr/>
                <p:nvPr/>
              </p:nvSpPr>
              <p:spPr>
                <a:xfrm rot="18623832" flipH="1">
                  <a:off x="5802637" y="2326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5" name="Oval 7384"/>
                <p:cNvSpPr/>
                <p:nvPr/>
              </p:nvSpPr>
              <p:spPr>
                <a:xfrm rot="18623832" flipH="1">
                  <a:off x="5740837" y="23117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6" name="Oval 7385"/>
                <p:cNvSpPr/>
                <p:nvPr/>
              </p:nvSpPr>
              <p:spPr>
                <a:xfrm rot="18623832" flipH="1">
                  <a:off x="5692468" y="2586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7" name="Oval 7386"/>
                <p:cNvSpPr/>
                <p:nvPr/>
              </p:nvSpPr>
              <p:spPr>
                <a:xfrm rot="18623832" flipH="1">
                  <a:off x="5656012" y="2858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8" name="Oval 7387"/>
                <p:cNvSpPr/>
                <p:nvPr/>
              </p:nvSpPr>
              <p:spPr>
                <a:xfrm rot="18623832" flipH="1">
                  <a:off x="5623051" y="3258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89" name="Oval 7388"/>
                <p:cNvSpPr/>
                <p:nvPr/>
              </p:nvSpPr>
              <p:spPr>
                <a:xfrm rot="18623832" flipH="1">
                  <a:off x="5623050" y="3889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0" name="Oval 7389"/>
                <p:cNvSpPr/>
                <p:nvPr/>
              </p:nvSpPr>
              <p:spPr>
                <a:xfrm rot="18623832" flipH="1">
                  <a:off x="5652310" y="45343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1" name="Oval 7390"/>
                <p:cNvSpPr/>
                <p:nvPr/>
              </p:nvSpPr>
              <p:spPr>
                <a:xfrm rot="18623832" flipH="1">
                  <a:off x="5697902" y="4899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2" name="Oval 7391"/>
                <p:cNvSpPr/>
                <p:nvPr/>
              </p:nvSpPr>
              <p:spPr>
                <a:xfrm rot="18623832" flipH="1">
                  <a:off x="5751423" y="5222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3" name="Oval 7392"/>
                <p:cNvSpPr/>
                <p:nvPr/>
              </p:nvSpPr>
              <p:spPr>
                <a:xfrm rot="18623832" flipH="1">
                  <a:off x="5817917" y="50457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4" name="Oval 7393"/>
                <p:cNvSpPr/>
                <p:nvPr/>
              </p:nvSpPr>
              <p:spPr>
                <a:xfrm rot="18623832" flipH="1">
                  <a:off x="5849639" y="4702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5" name="Oval 7394"/>
                <p:cNvSpPr/>
                <p:nvPr/>
              </p:nvSpPr>
              <p:spPr>
                <a:xfrm rot="18623832" flipH="1">
                  <a:off x="5867086" y="40636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6" name="Oval 7395"/>
                <p:cNvSpPr/>
                <p:nvPr/>
              </p:nvSpPr>
              <p:spPr>
                <a:xfrm rot="18623832" flipH="1">
                  <a:off x="5867086" y="3477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7" name="Oval 7396"/>
                <p:cNvSpPr/>
                <p:nvPr/>
              </p:nvSpPr>
              <p:spPr>
                <a:xfrm rot="18623832" flipH="1">
                  <a:off x="5856941" y="31043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8" name="Oval 7397"/>
                <p:cNvSpPr/>
                <p:nvPr/>
              </p:nvSpPr>
              <p:spPr>
                <a:xfrm rot="18623832" flipH="1">
                  <a:off x="5817414" y="2814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9" name="Oval 7398"/>
                <p:cNvSpPr/>
                <p:nvPr/>
              </p:nvSpPr>
              <p:spPr>
                <a:xfrm rot="18623832" flipH="1">
                  <a:off x="5625718" y="14048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0" name="Oval 7399"/>
                <p:cNvSpPr/>
                <p:nvPr/>
              </p:nvSpPr>
              <p:spPr>
                <a:xfrm rot="18623832" flipH="1">
                  <a:off x="5684534" y="14036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1" name="Oval 7400"/>
                <p:cNvSpPr/>
                <p:nvPr/>
              </p:nvSpPr>
              <p:spPr>
                <a:xfrm rot="18623832" flipH="1">
                  <a:off x="5730126" y="14358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2" name="Oval 7401"/>
                <p:cNvSpPr/>
                <p:nvPr/>
              </p:nvSpPr>
              <p:spPr>
                <a:xfrm rot="18623832" flipH="1">
                  <a:off x="5786822" y="14692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3" name="Oval 7402"/>
                <p:cNvSpPr/>
                <p:nvPr/>
              </p:nvSpPr>
              <p:spPr>
                <a:xfrm rot="18623832" flipH="1">
                  <a:off x="5850141" y="15119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4" name="Oval 7403"/>
                <p:cNvSpPr/>
                <p:nvPr/>
              </p:nvSpPr>
              <p:spPr>
                <a:xfrm rot="18623832" flipH="1">
                  <a:off x="5906299" y="156878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5" name="Oval 7404"/>
                <p:cNvSpPr/>
                <p:nvPr/>
              </p:nvSpPr>
              <p:spPr>
                <a:xfrm rot="18623832" flipH="1">
                  <a:off x="5961247" y="16034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6" name="Oval 7405"/>
                <p:cNvSpPr/>
                <p:nvPr/>
              </p:nvSpPr>
              <p:spPr>
                <a:xfrm rot="18623832" flipH="1">
                  <a:off x="6002113" y="16469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7" name="Oval 7406"/>
                <p:cNvSpPr/>
                <p:nvPr/>
              </p:nvSpPr>
              <p:spPr>
                <a:xfrm rot="18623832" flipH="1">
                  <a:off x="6005881" y="170770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8" name="Oval 7407"/>
                <p:cNvSpPr/>
                <p:nvPr/>
              </p:nvSpPr>
              <p:spPr>
                <a:xfrm rot="18623832" flipH="1">
                  <a:off x="5993005" y="17721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9" name="Oval 7408"/>
                <p:cNvSpPr/>
                <p:nvPr/>
              </p:nvSpPr>
              <p:spPr>
                <a:xfrm rot="18623832" flipH="1">
                  <a:off x="5966130" y="18222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0" name="Oval 7409"/>
                <p:cNvSpPr/>
                <p:nvPr/>
              </p:nvSpPr>
              <p:spPr>
                <a:xfrm rot="18623832" flipH="1">
                  <a:off x="5921390" y="187024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1" name="Oval 7410"/>
                <p:cNvSpPr/>
                <p:nvPr/>
              </p:nvSpPr>
              <p:spPr>
                <a:xfrm rot="18623832" flipH="1">
                  <a:off x="5851722" y="18917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2" name="Oval 7411"/>
                <p:cNvSpPr/>
                <p:nvPr/>
              </p:nvSpPr>
              <p:spPr>
                <a:xfrm rot="18623832" flipH="1">
                  <a:off x="5802637" y="18714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3" name="Oval 7412"/>
                <p:cNvSpPr/>
                <p:nvPr/>
              </p:nvSpPr>
              <p:spPr>
                <a:xfrm rot="18623832" flipH="1">
                  <a:off x="5743963" y="18480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4" name="Oval 7413"/>
                <p:cNvSpPr/>
                <p:nvPr/>
              </p:nvSpPr>
              <p:spPr>
                <a:xfrm rot="18623832" flipH="1">
                  <a:off x="5699388" y="18271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5" name="Oval 7414"/>
                <p:cNvSpPr/>
                <p:nvPr/>
              </p:nvSpPr>
              <p:spPr>
                <a:xfrm rot="18623832" flipH="1">
                  <a:off x="5644164" y="18079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6" name="Oval 7415"/>
                <p:cNvSpPr/>
                <p:nvPr/>
              </p:nvSpPr>
              <p:spPr>
                <a:xfrm rot="18623832" flipH="1">
                  <a:off x="5597545" y="17758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7" name="Oval 7416"/>
                <p:cNvSpPr/>
                <p:nvPr/>
              </p:nvSpPr>
              <p:spPr>
                <a:xfrm rot="18623832" flipH="1">
                  <a:off x="5561271" y="173934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8" name="Oval 7417"/>
                <p:cNvSpPr/>
                <p:nvPr/>
              </p:nvSpPr>
              <p:spPr>
                <a:xfrm rot="18623832" flipH="1">
                  <a:off x="5518191" y="17071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9" name="Oval 7418"/>
                <p:cNvSpPr/>
                <p:nvPr/>
              </p:nvSpPr>
              <p:spPr>
                <a:xfrm rot="18623832" flipH="1">
                  <a:off x="5518190" y="16426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0" name="Oval 7419"/>
                <p:cNvSpPr/>
                <p:nvPr/>
              </p:nvSpPr>
              <p:spPr>
                <a:xfrm rot="18623832" flipH="1">
                  <a:off x="5514530" y="15658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1" name="Oval 7420"/>
                <p:cNvSpPr/>
                <p:nvPr/>
              </p:nvSpPr>
              <p:spPr>
                <a:xfrm rot="18623832" flipH="1">
                  <a:off x="5542637" y="15257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2" name="Oval 7421"/>
                <p:cNvSpPr/>
                <p:nvPr/>
              </p:nvSpPr>
              <p:spPr>
                <a:xfrm rot="18623832" flipH="1">
                  <a:off x="5574860" y="146418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3" name="Oval 7422"/>
                <p:cNvSpPr/>
                <p:nvPr/>
              </p:nvSpPr>
              <p:spPr>
                <a:xfrm rot="18623832" flipH="1">
                  <a:off x="4226536" y="17791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4" name="Oval 7423"/>
                <p:cNvSpPr/>
                <p:nvPr/>
              </p:nvSpPr>
              <p:spPr>
                <a:xfrm rot="18623832" flipH="1">
                  <a:off x="4264455" y="18274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5" name="Oval 7424"/>
                <p:cNvSpPr/>
                <p:nvPr/>
              </p:nvSpPr>
              <p:spPr>
                <a:xfrm rot="18623832" flipH="1">
                  <a:off x="4313488" y="18802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6" name="Oval 7425"/>
                <p:cNvSpPr/>
                <p:nvPr/>
              </p:nvSpPr>
              <p:spPr>
                <a:xfrm rot="18623832" flipH="1">
                  <a:off x="4371917" y="191240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7" name="Oval 7426"/>
                <p:cNvSpPr/>
                <p:nvPr/>
              </p:nvSpPr>
              <p:spPr>
                <a:xfrm rot="18623832" flipH="1">
                  <a:off x="4436473" y="19193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8" name="Oval 7427"/>
                <p:cNvSpPr/>
                <p:nvPr/>
              </p:nvSpPr>
              <p:spPr>
                <a:xfrm rot="18623832" flipH="1">
                  <a:off x="4506157" y="191240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9" name="Oval 7428"/>
                <p:cNvSpPr/>
                <p:nvPr/>
              </p:nvSpPr>
              <p:spPr>
                <a:xfrm rot="18623832" flipH="1">
                  <a:off x="4562138" y="19124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0" name="Oval 7429"/>
                <p:cNvSpPr/>
                <p:nvPr/>
              </p:nvSpPr>
              <p:spPr>
                <a:xfrm rot="18623832" flipH="1">
                  <a:off x="4626586" y="191240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1" name="Oval 7430"/>
                <p:cNvSpPr/>
                <p:nvPr/>
              </p:nvSpPr>
              <p:spPr>
                <a:xfrm rot="18623832" flipH="1">
                  <a:off x="4691368" y="19152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2" name="Oval 7431"/>
                <p:cNvSpPr/>
                <p:nvPr/>
              </p:nvSpPr>
              <p:spPr>
                <a:xfrm rot="18623832" flipH="1">
                  <a:off x="4772375" y="19124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3" name="Oval 7432"/>
                <p:cNvSpPr/>
                <p:nvPr/>
              </p:nvSpPr>
              <p:spPr>
                <a:xfrm rot="18623832" flipH="1">
                  <a:off x="4837583" y="19359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4" name="Oval 7433"/>
                <p:cNvSpPr/>
                <p:nvPr/>
              </p:nvSpPr>
              <p:spPr>
                <a:xfrm rot="18623832" flipH="1">
                  <a:off x="4922212" y="19511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5" name="Oval 7434"/>
                <p:cNvSpPr/>
                <p:nvPr/>
              </p:nvSpPr>
              <p:spPr>
                <a:xfrm rot="18623832" flipH="1">
                  <a:off x="5001093" y="198337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6" name="Oval 7435"/>
                <p:cNvSpPr/>
                <p:nvPr/>
              </p:nvSpPr>
              <p:spPr>
                <a:xfrm rot="18623832" flipH="1">
                  <a:off x="5080588" y="20098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7" name="Oval 7436"/>
                <p:cNvSpPr/>
                <p:nvPr/>
              </p:nvSpPr>
              <p:spPr>
                <a:xfrm rot="18623832" flipH="1">
                  <a:off x="5135936" y="20156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8" name="Oval 7437"/>
                <p:cNvSpPr/>
                <p:nvPr/>
              </p:nvSpPr>
              <p:spPr>
                <a:xfrm rot="18623832" flipH="1">
                  <a:off x="5217760" y="20345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9" name="Oval 7438"/>
                <p:cNvSpPr/>
                <p:nvPr/>
              </p:nvSpPr>
              <p:spPr>
                <a:xfrm rot="18623832" flipH="1">
                  <a:off x="5288929" y="20638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0" name="Oval 7439"/>
                <p:cNvSpPr/>
                <p:nvPr/>
              </p:nvSpPr>
              <p:spPr>
                <a:xfrm rot="18623832" flipH="1">
                  <a:off x="4167569" y="18498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1" name="Oval 7440"/>
                <p:cNvSpPr/>
                <p:nvPr/>
              </p:nvSpPr>
              <p:spPr>
                <a:xfrm rot="18623832" flipH="1">
                  <a:off x="4163374" y="19022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2" name="Oval 7441"/>
                <p:cNvSpPr/>
                <p:nvPr/>
              </p:nvSpPr>
              <p:spPr>
                <a:xfrm rot="18623832" flipH="1">
                  <a:off x="4161804" y="196543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3" name="Oval 7442"/>
                <p:cNvSpPr/>
                <p:nvPr/>
              </p:nvSpPr>
              <p:spPr>
                <a:xfrm rot="18623832" flipH="1">
                  <a:off x="4201760" y="20200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4" name="Oval 7443"/>
                <p:cNvSpPr/>
                <p:nvPr/>
              </p:nvSpPr>
              <p:spPr>
                <a:xfrm rot="18623832" flipH="1">
                  <a:off x="4242377" y="20780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5" name="Oval 7444"/>
                <p:cNvSpPr/>
                <p:nvPr/>
              </p:nvSpPr>
              <p:spPr>
                <a:xfrm rot="18623832" flipH="1">
                  <a:off x="4285409" y="21633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6" name="Oval 7445"/>
                <p:cNvSpPr/>
                <p:nvPr/>
              </p:nvSpPr>
              <p:spPr>
                <a:xfrm rot="18623832" flipH="1">
                  <a:off x="4360328" y="21956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7" name="Oval 7446"/>
                <p:cNvSpPr/>
                <p:nvPr/>
              </p:nvSpPr>
              <p:spPr>
                <a:xfrm rot="18623832" flipH="1">
                  <a:off x="4426419" y="22200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8" name="Oval 7447"/>
                <p:cNvSpPr/>
                <p:nvPr/>
              </p:nvSpPr>
              <p:spPr>
                <a:xfrm rot="18623832" flipH="1">
                  <a:off x="4496699" y="22200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9" name="Oval 7448"/>
                <p:cNvSpPr/>
                <p:nvPr/>
              </p:nvSpPr>
              <p:spPr>
                <a:xfrm rot="18623832" flipH="1">
                  <a:off x="4562254" y="222776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0" name="Oval 7449"/>
                <p:cNvSpPr/>
                <p:nvPr/>
              </p:nvSpPr>
              <p:spPr>
                <a:xfrm rot="18623832" flipH="1">
                  <a:off x="4627280" y="22277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1" name="Oval 7450"/>
                <p:cNvSpPr/>
                <p:nvPr/>
              </p:nvSpPr>
              <p:spPr>
                <a:xfrm rot="18623832" flipH="1">
                  <a:off x="4732113" y="222001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2" name="Oval 7451"/>
                <p:cNvSpPr/>
                <p:nvPr/>
              </p:nvSpPr>
              <p:spPr>
                <a:xfrm rot="18623832" flipH="1">
                  <a:off x="4859291" y="22483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3" name="Oval 7452"/>
                <p:cNvSpPr/>
                <p:nvPr/>
              </p:nvSpPr>
              <p:spPr>
                <a:xfrm rot="18623832" flipH="1">
                  <a:off x="4793878" y="22112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4" name="Oval 7453"/>
                <p:cNvSpPr/>
                <p:nvPr/>
              </p:nvSpPr>
              <p:spPr>
                <a:xfrm rot="18623832" flipH="1">
                  <a:off x="4917063" y="22715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5" name="Oval 7454"/>
                <p:cNvSpPr/>
                <p:nvPr/>
              </p:nvSpPr>
              <p:spPr>
                <a:xfrm rot="18623832" flipH="1">
                  <a:off x="4993439" y="231280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6" name="Oval 7455"/>
                <p:cNvSpPr/>
                <p:nvPr/>
              </p:nvSpPr>
              <p:spPr>
                <a:xfrm rot="18623832" flipH="1">
                  <a:off x="5052708" y="23569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7" name="Oval 7456"/>
                <p:cNvSpPr/>
                <p:nvPr/>
              </p:nvSpPr>
              <p:spPr>
                <a:xfrm rot="18623832" flipH="1">
                  <a:off x="5128886" y="24037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8" name="Oval 7457"/>
                <p:cNvSpPr/>
                <p:nvPr/>
              </p:nvSpPr>
              <p:spPr>
                <a:xfrm rot="18623832" flipH="1">
                  <a:off x="5192614" y="243592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9" name="Oval 7458"/>
                <p:cNvSpPr/>
                <p:nvPr/>
              </p:nvSpPr>
              <p:spPr>
                <a:xfrm rot="18623832" flipH="1">
                  <a:off x="5247933" y="24681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0" name="Oval 7459"/>
                <p:cNvSpPr/>
                <p:nvPr/>
              </p:nvSpPr>
              <p:spPr>
                <a:xfrm rot="18623832" flipH="1">
                  <a:off x="5329431" y="24681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1" name="Oval 7460"/>
                <p:cNvSpPr/>
                <p:nvPr/>
              </p:nvSpPr>
              <p:spPr>
                <a:xfrm rot="18623832" flipH="1">
                  <a:off x="5384989" y="24681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2" name="Oval 7461"/>
                <p:cNvSpPr/>
                <p:nvPr/>
              </p:nvSpPr>
              <p:spPr>
                <a:xfrm rot="18623832" flipH="1">
                  <a:off x="5456611" y="24681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3" name="Oval 7462"/>
                <p:cNvSpPr/>
                <p:nvPr/>
              </p:nvSpPr>
              <p:spPr>
                <a:xfrm rot="18623832" flipH="1">
                  <a:off x="5542992" y="24447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4" name="Oval 7463"/>
                <p:cNvSpPr/>
                <p:nvPr/>
              </p:nvSpPr>
              <p:spPr>
                <a:xfrm rot="18623832" flipH="1">
                  <a:off x="5615495" y="24206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5" name="Oval 7464"/>
                <p:cNvSpPr/>
                <p:nvPr/>
              </p:nvSpPr>
              <p:spPr>
                <a:xfrm rot="18623832" flipH="1">
                  <a:off x="5673177" y="23714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6" name="Oval 7465"/>
                <p:cNvSpPr/>
                <p:nvPr/>
              </p:nvSpPr>
              <p:spPr>
                <a:xfrm rot="18623832" flipH="1">
                  <a:off x="5740838" y="23128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7" name="Oval 7466"/>
                <p:cNvSpPr/>
                <p:nvPr/>
              </p:nvSpPr>
              <p:spPr>
                <a:xfrm rot="18623832" flipH="1">
                  <a:off x="5156522" y="28527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8" name="Oval 7467"/>
                <p:cNvSpPr/>
                <p:nvPr/>
              </p:nvSpPr>
              <p:spPr>
                <a:xfrm rot="18623832" flipH="1">
                  <a:off x="5232489" y="28527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9" name="Oval 7468"/>
                <p:cNvSpPr/>
                <p:nvPr/>
              </p:nvSpPr>
              <p:spPr>
                <a:xfrm rot="18623832" flipH="1">
                  <a:off x="5304523" y="28527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0" name="Oval 7469"/>
                <p:cNvSpPr/>
                <p:nvPr/>
              </p:nvSpPr>
              <p:spPr>
                <a:xfrm rot="18623832" flipH="1">
                  <a:off x="5375215" y="28645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1" name="Oval 7470"/>
                <p:cNvSpPr/>
                <p:nvPr/>
              </p:nvSpPr>
              <p:spPr>
                <a:xfrm rot="18623832" flipH="1">
                  <a:off x="5434591" y="286788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2" name="Oval 7471"/>
                <p:cNvSpPr/>
                <p:nvPr/>
              </p:nvSpPr>
              <p:spPr>
                <a:xfrm rot="18623832" flipH="1">
                  <a:off x="5506643" y="288407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3" name="Oval 7472"/>
                <p:cNvSpPr/>
                <p:nvPr/>
              </p:nvSpPr>
              <p:spPr>
                <a:xfrm rot="18623832" flipH="1">
                  <a:off x="5570612" y="29289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4" name="Oval 7473"/>
                <p:cNvSpPr/>
                <p:nvPr/>
              </p:nvSpPr>
              <p:spPr>
                <a:xfrm rot="18623832" flipH="1">
                  <a:off x="5595609" y="302001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5" name="Oval 7474"/>
                <p:cNvSpPr/>
                <p:nvPr/>
              </p:nvSpPr>
              <p:spPr>
                <a:xfrm rot="18623832" flipH="1">
                  <a:off x="5576892" y="30844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6" name="Oval 7475"/>
                <p:cNvSpPr/>
                <p:nvPr/>
              </p:nvSpPr>
              <p:spPr>
                <a:xfrm rot="18623832" flipH="1">
                  <a:off x="5536336" y="31489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7" name="Oval 7476"/>
                <p:cNvSpPr/>
                <p:nvPr/>
              </p:nvSpPr>
              <p:spPr>
                <a:xfrm rot="18623832" flipH="1">
                  <a:off x="5472448" y="315842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8" name="Oval 7477"/>
                <p:cNvSpPr/>
                <p:nvPr/>
              </p:nvSpPr>
              <p:spPr>
                <a:xfrm rot="18623832" flipH="1">
                  <a:off x="5415311" y="316262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9" name="Oval 7478"/>
                <p:cNvSpPr/>
                <p:nvPr/>
              </p:nvSpPr>
              <p:spPr>
                <a:xfrm rot="18623832" flipH="1">
                  <a:off x="5328588" y="316262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0" name="Oval 7479"/>
                <p:cNvSpPr/>
                <p:nvPr/>
              </p:nvSpPr>
              <p:spPr>
                <a:xfrm rot="18623832" flipH="1">
                  <a:off x="5282208" y="31625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1" name="Oval 7480"/>
                <p:cNvSpPr/>
                <p:nvPr/>
              </p:nvSpPr>
              <p:spPr>
                <a:xfrm rot="18623832" flipH="1">
                  <a:off x="5239741" y="315842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2" name="Oval 7481"/>
                <p:cNvSpPr/>
                <p:nvPr/>
              </p:nvSpPr>
              <p:spPr>
                <a:xfrm rot="18623832" flipH="1">
                  <a:off x="5177492" y="312828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3" name="Oval 7482"/>
                <p:cNvSpPr/>
                <p:nvPr/>
              </p:nvSpPr>
              <p:spPr>
                <a:xfrm rot="18623832" flipH="1">
                  <a:off x="5138657" y="30844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4" name="Oval 7483"/>
                <p:cNvSpPr/>
                <p:nvPr/>
              </p:nvSpPr>
              <p:spPr>
                <a:xfrm rot="18623832" flipH="1">
                  <a:off x="5145807" y="302011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5" name="Oval 7484"/>
                <p:cNvSpPr/>
                <p:nvPr/>
              </p:nvSpPr>
              <p:spPr>
                <a:xfrm rot="18623832" flipH="1">
                  <a:off x="5141704" y="29612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6" name="Oval 7485"/>
                <p:cNvSpPr/>
                <p:nvPr/>
              </p:nvSpPr>
              <p:spPr>
                <a:xfrm rot="18623832" flipH="1">
                  <a:off x="5124802" y="28942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7" name="Oval 7486"/>
                <p:cNvSpPr/>
                <p:nvPr/>
              </p:nvSpPr>
              <p:spPr>
                <a:xfrm rot="18623832" flipH="1">
                  <a:off x="5178032" y="28620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8" name="Oval 7487"/>
                <p:cNvSpPr/>
                <p:nvPr/>
              </p:nvSpPr>
              <p:spPr>
                <a:xfrm rot="18623832" flipH="1">
                  <a:off x="5251658" y="28518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9" name="Oval 7488"/>
                <p:cNvSpPr/>
                <p:nvPr/>
              </p:nvSpPr>
              <p:spPr>
                <a:xfrm rot="18623832" flipH="1">
                  <a:off x="5333313" y="28518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0" name="Oval 7489"/>
                <p:cNvSpPr/>
                <p:nvPr/>
              </p:nvSpPr>
              <p:spPr>
                <a:xfrm rot="18623832" flipH="1">
                  <a:off x="5375216" y="28546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1" name="Oval 7490"/>
                <p:cNvSpPr/>
                <p:nvPr/>
              </p:nvSpPr>
              <p:spPr>
                <a:xfrm rot="18623832" flipH="1">
                  <a:off x="5436654" y="28645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2" name="Oval 7491"/>
                <p:cNvSpPr/>
                <p:nvPr/>
              </p:nvSpPr>
              <p:spPr>
                <a:xfrm rot="18623832" flipH="1">
                  <a:off x="5514530" y="28678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3" name="Oval 7492"/>
                <p:cNvSpPr/>
                <p:nvPr/>
              </p:nvSpPr>
              <p:spPr>
                <a:xfrm rot="18623832" flipH="1">
                  <a:off x="5056069" y="286447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4" name="Oval 7493"/>
                <p:cNvSpPr/>
                <p:nvPr/>
              </p:nvSpPr>
              <p:spPr>
                <a:xfrm rot="18623832" flipH="1">
                  <a:off x="4988392" y="28485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5" name="Oval 7494"/>
                <p:cNvSpPr/>
                <p:nvPr/>
              </p:nvSpPr>
              <p:spPr>
                <a:xfrm rot="18623832" flipH="1">
                  <a:off x="4943105" y="28454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6" name="Oval 7495"/>
                <p:cNvSpPr/>
                <p:nvPr/>
              </p:nvSpPr>
              <p:spPr>
                <a:xfrm rot="18623832" flipH="1">
                  <a:off x="4896485" y="28454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7" name="Oval 7496"/>
                <p:cNvSpPr/>
                <p:nvPr/>
              </p:nvSpPr>
              <p:spPr>
                <a:xfrm rot="18623832" flipH="1">
                  <a:off x="4827066" y="285357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8" name="Oval 7497"/>
                <p:cNvSpPr/>
                <p:nvPr/>
              </p:nvSpPr>
              <p:spPr>
                <a:xfrm rot="18623832" flipH="1">
                  <a:off x="4755817" y="28548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9" name="Oval 7498"/>
                <p:cNvSpPr/>
                <p:nvPr/>
              </p:nvSpPr>
              <p:spPr>
                <a:xfrm rot="18623832" flipH="1">
                  <a:off x="4712750" y="28561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0" name="Oval 7499"/>
                <p:cNvSpPr/>
                <p:nvPr/>
              </p:nvSpPr>
              <p:spPr>
                <a:xfrm rot="18623832" flipH="1">
                  <a:off x="4649687" y="286122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1" name="Oval 7500"/>
                <p:cNvSpPr/>
                <p:nvPr/>
              </p:nvSpPr>
              <p:spPr>
                <a:xfrm rot="18623832" flipH="1">
                  <a:off x="4605390" y="29129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2" name="Oval 7501"/>
                <p:cNvSpPr/>
                <p:nvPr/>
              </p:nvSpPr>
              <p:spPr>
                <a:xfrm rot="18623832" flipH="1">
                  <a:off x="4594696" y="29730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3" name="Oval 7502"/>
                <p:cNvSpPr/>
                <p:nvPr/>
              </p:nvSpPr>
              <p:spPr>
                <a:xfrm rot="18623832" flipH="1">
                  <a:off x="4601414" y="30350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4" name="Oval 7503"/>
                <p:cNvSpPr/>
                <p:nvPr/>
              </p:nvSpPr>
              <p:spPr>
                <a:xfrm rot="18623832" flipH="1">
                  <a:off x="4631517" y="30795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5" name="Oval 7504"/>
                <p:cNvSpPr/>
                <p:nvPr/>
              </p:nvSpPr>
              <p:spPr>
                <a:xfrm rot="18623832" flipH="1">
                  <a:off x="4687451" y="30994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6" name="Oval 7505"/>
                <p:cNvSpPr/>
                <p:nvPr/>
              </p:nvSpPr>
              <p:spPr>
                <a:xfrm rot="18623832" flipH="1">
                  <a:off x="4755034" y="31178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7" name="Oval 7506"/>
                <p:cNvSpPr/>
                <p:nvPr/>
              </p:nvSpPr>
              <p:spPr>
                <a:xfrm rot="18623832" flipH="1">
                  <a:off x="4827066" y="31304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8" name="Oval 7507"/>
                <p:cNvSpPr/>
                <p:nvPr/>
              </p:nvSpPr>
              <p:spPr>
                <a:xfrm rot="18623832" flipH="1">
                  <a:off x="4909330" y="31316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9" name="Oval 7508"/>
                <p:cNvSpPr/>
                <p:nvPr/>
              </p:nvSpPr>
              <p:spPr>
                <a:xfrm rot="18623832" flipH="1">
                  <a:off x="4990368" y="312904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0" name="Oval 7509"/>
                <p:cNvSpPr/>
                <p:nvPr/>
              </p:nvSpPr>
              <p:spPr>
                <a:xfrm rot="18623832" flipH="1">
                  <a:off x="5060110" y="30845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1" name="Oval 7510"/>
                <p:cNvSpPr/>
                <p:nvPr/>
              </p:nvSpPr>
              <p:spPr>
                <a:xfrm rot="18623832" flipH="1">
                  <a:off x="5089490" y="30366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2" name="Oval 7511"/>
                <p:cNvSpPr/>
                <p:nvPr/>
              </p:nvSpPr>
              <p:spPr>
                <a:xfrm rot="18623832">
                  <a:off x="5475885" y="32279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3" name="Oval 7512"/>
                <p:cNvSpPr/>
                <p:nvPr/>
              </p:nvSpPr>
              <p:spPr>
                <a:xfrm rot="18623832">
                  <a:off x="5471496" y="329235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4" name="Oval 7513"/>
                <p:cNvSpPr/>
                <p:nvPr/>
              </p:nvSpPr>
              <p:spPr>
                <a:xfrm rot="18623832">
                  <a:off x="5507055" y="332512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5" name="Oval 7514"/>
                <p:cNvSpPr/>
                <p:nvPr/>
              </p:nvSpPr>
              <p:spPr>
                <a:xfrm rot="18623832">
                  <a:off x="5553648" y="335735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6" name="Oval 7515"/>
                <p:cNvSpPr/>
                <p:nvPr/>
              </p:nvSpPr>
              <p:spPr>
                <a:xfrm rot="18623832">
                  <a:off x="5608728" y="338957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7" name="Oval 7516"/>
                <p:cNvSpPr/>
                <p:nvPr/>
              </p:nvSpPr>
              <p:spPr>
                <a:xfrm rot="18623832">
                  <a:off x="5665678" y="342180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8" name="Oval 7517"/>
                <p:cNvSpPr/>
                <p:nvPr/>
              </p:nvSpPr>
              <p:spPr>
                <a:xfrm rot="18623832">
                  <a:off x="5657910" y="345402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9" name="Oval 7518"/>
                <p:cNvSpPr/>
                <p:nvPr/>
              </p:nvSpPr>
              <p:spPr>
                <a:xfrm rot="18623832">
                  <a:off x="5652279" y="351847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0" name="Oval 7519"/>
                <p:cNvSpPr/>
                <p:nvPr/>
              </p:nvSpPr>
              <p:spPr>
                <a:xfrm rot="18623832">
                  <a:off x="5593352" y="35466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1" name="Oval 7520"/>
                <p:cNvSpPr/>
                <p:nvPr/>
              </p:nvSpPr>
              <p:spPr>
                <a:xfrm rot="18623832">
                  <a:off x="5536335" y="35466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2" name="Oval 7521"/>
                <p:cNvSpPr/>
                <p:nvPr/>
              </p:nvSpPr>
              <p:spPr>
                <a:xfrm rot="18623832">
                  <a:off x="5474829" y="354665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3" name="Oval 7522"/>
                <p:cNvSpPr/>
                <p:nvPr/>
              </p:nvSpPr>
              <p:spPr>
                <a:xfrm rot="18623832">
                  <a:off x="5395199" y="356153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4" name="Oval 7523"/>
                <p:cNvSpPr/>
                <p:nvPr/>
              </p:nvSpPr>
              <p:spPr>
                <a:xfrm rot="18623832">
                  <a:off x="5333312" y="354665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5" name="Oval 7524"/>
                <p:cNvSpPr/>
                <p:nvPr/>
              </p:nvSpPr>
              <p:spPr>
                <a:xfrm rot="18623832">
                  <a:off x="5271966" y="354538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6" name="Oval 7525"/>
                <p:cNvSpPr/>
                <p:nvPr/>
              </p:nvSpPr>
              <p:spPr>
                <a:xfrm rot="18623832">
                  <a:off x="5210373" y="35184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7" name="Oval 7526"/>
                <p:cNvSpPr/>
                <p:nvPr/>
              </p:nvSpPr>
              <p:spPr>
                <a:xfrm rot="18623832">
                  <a:off x="5168041" y="348094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8" name="Oval 7527"/>
                <p:cNvSpPr/>
                <p:nvPr/>
              </p:nvSpPr>
              <p:spPr>
                <a:xfrm rot="18623832">
                  <a:off x="5161598" y="34164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9" name="Oval 7528"/>
                <p:cNvSpPr/>
                <p:nvPr/>
              </p:nvSpPr>
              <p:spPr>
                <a:xfrm rot="18623832">
                  <a:off x="5156011" y="335204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0" name="Oval 7529"/>
                <p:cNvSpPr/>
                <p:nvPr/>
              </p:nvSpPr>
              <p:spPr>
                <a:xfrm rot="18623832">
                  <a:off x="5158003" y="328759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1" name="Oval 7530"/>
                <p:cNvSpPr/>
                <p:nvPr/>
              </p:nvSpPr>
              <p:spPr>
                <a:xfrm rot="18623832">
                  <a:off x="5153808" y="321973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2" name="Oval 7531"/>
                <p:cNvSpPr/>
                <p:nvPr/>
              </p:nvSpPr>
              <p:spPr>
                <a:xfrm rot="18623832">
                  <a:off x="5071315" y="319898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3" name="Oval 7532"/>
                <p:cNvSpPr/>
                <p:nvPr/>
              </p:nvSpPr>
              <p:spPr>
                <a:xfrm rot="18623832">
                  <a:off x="5070253" y="326343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4" name="Oval 7533"/>
                <p:cNvSpPr/>
                <p:nvPr/>
              </p:nvSpPr>
              <p:spPr>
                <a:xfrm rot="18623832">
                  <a:off x="5065998" y="335204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5" name="Oval 7534"/>
                <p:cNvSpPr/>
                <p:nvPr/>
              </p:nvSpPr>
              <p:spPr>
                <a:xfrm rot="18623832">
                  <a:off x="5065998" y="34164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6" name="Oval 7535"/>
                <p:cNvSpPr/>
                <p:nvPr/>
              </p:nvSpPr>
              <p:spPr>
                <a:xfrm rot="18623832">
                  <a:off x="5043771" y="349240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7" name="Oval 7536"/>
                <p:cNvSpPr/>
                <p:nvPr/>
              </p:nvSpPr>
              <p:spPr>
                <a:xfrm rot="18623832">
                  <a:off x="4995660" y="35453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8" name="Oval 7537"/>
                <p:cNvSpPr/>
                <p:nvPr/>
              </p:nvSpPr>
              <p:spPr>
                <a:xfrm rot="18623832">
                  <a:off x="4949286" y="358885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9" name="Oval 7538"/>
                <p:cNvSpPr/>
                <p:nvPr/>
              </p:nvSpPr>
              <p:spPr>
                <a:xfrm rot="18623832">
                  <a:off x="4892044" y="360819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0" name="Oval 7539"/>
                <p:cNvSpPr/>
                <p:nvPr/>
              </p:nvSpPr>
              <p:spPr>
                <a:xfrm rot="18623832">
                  <a:off x="4831245" y="361110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1" name="Oval 7540"/>
                <p:cNvSpPr/>
                <p:nvPr/>
              </p:nvSpPr>
              <p:spPr>
                <a:xfrm rot="18623832">
                  <a:off x="4765589" y="361110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2" name="Oval 7541"/>
                <p:cNvSpPr/>
                <p:nvPr/>
              </p:nvSpPr>
              <p:spPr>
                <a:xfrm rot="18623832">
                  <a:off x="4638657" y="36087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3" name="Oval 7542"/>
                <p:cNvSpPr/>
                <p:nvPr/>
              </p:nvSpPr>
              <p:spPr>
                <a:xfrm rot="18623832">
                  <a:off x="4585239" y="35566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4" name="Oval 7543"/>
                <p:cNvSpPr/>
                <p:nvPr/>
              </p:nvSpPr>
              <p:spPr>
                <a:xfrm rot="18623832">
                  <a:off x="4557444" y="348274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5" name="Oval 7544"/>
                <p:cNvSpPr/>
                <p:nvPr/>
              </p:nvSpPr>
              <p:spPr>
                <a:xfrm rot="18623832">
                  <a:off x="4604648" y="344871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6" name="Oval 7545"/>
                <p:cNvSpPr/>
                <p:nvPr/>
              </p:nvSpPr>
              <p:spPr>
                <a:xfrm rot="18623832">
                  <a:off x="4690058" y="341649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7" name="Oval 7546"/>
                <p:cNvSpPr/>
                <p:nvPr/>
              </p:nvSpPr>
              <p:spPr>
                <a:xfrm rot="18623832">
                  <a:off x="4730730" y="335680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8" name="Oval 7547"/>
                <p:cNvSpPr/>
                <p:nvPr/>
              </p:nvSpPr>
              <p:spPr>
                <a:xfrm rot="18623832">
                  <a:off x="4751899" y="328541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9" name="Oval 7548"/>
                <p:cNvSpPr/>
                <p:nvPr/>
              </p:nvSpPr>
              <p:spPr>
                <a:xfrm rot="18623832">
                  <a:off x="4730731" y="322096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0" name="Oval 7549"/>
                <p:cNvSpPr/>
                <p:nvPr/>
              </p:nvSpPr>
              <p:spPr>
                <a:xfrm rot="18623832">
                  <a:off x="4708088" y="361899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1" name="Oval 7550"/>
                <p:cNvSpPr/>
                <p:nvPr/>
              </p:nvSpPr>
              <p:spPr>
                <a:xfrm rot="18623832" flipH="1">
                  <a:off x="5109724" y="-1667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2" name="Oval 7551"/>
                <p:cNvSpPr/>
                <p:nvPr/>
              </p:nvSpPr>
              <p:spPr>
                <a:xfrm rot="18623832" flipH="1">
                  <a:off x="5142784" y="-27712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3" name="Oval 7552"/>
                <p:cNvSpPr/>
                <p:nvPr/>
              </p:nvSpPr>
              <p:spPr>
                <a:xfrm rot="18623832" flipH="1">
                  <a:off x="5302530" y="-67499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4" name="Oval 7553"/>
                <p:cNvSpPr/>
                <p:nvPr/>
              </p:nvSpPr>
              <p:spPr>
                <a:xfrm rot="18623832" flipH="1">
                  <a:off x="5291402" y="-26587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5" name="Oval 7554"/>
                <p:cNvSpPr/>
                <p:nvPr/>
              </p:nvSpPr>
              <p:spPr>
                <a:xfrm rot="18623832" flipH="1">
                  <a:off x="5324462" y="-37620"/>
                  <a:ext cx="45719" cy="4571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>
                  <a:glow rad="139700">
                    <a:schemeClr val="accent6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6" name="Oval 7555"/>
                <p:cNvSpPr/>
                <p:nvPr/>
              </p:nvSpPr>
              <p:spPr>
                <a:xfrm rot="18623832">
                  <a:off x="4904419" y="115665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7" name="Oval 7556"/>
                <p:cNvSpPr/>
                <p:nvPr/>
              </p:nvSpPr>
              <p:spPr>
                <a:xfrm rot="18623832">
                  <a:off x="4885111" y="120790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8" name="Oval 7557"/>
                <p:cNvSpPr/>
                <p:nvPr/>
              </p:nvSpPr>
              <p:spPr>
                <a:xfrm rot="18623832">
                  <a:off x="4868988" y="125914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9" name="Oval 7558"/>
                <p:cNvSpPr/>
                <p:nvPr/>
              </p:nvSpPr>
              <p:spPr>
                <a:xfrm rot="18623832">
                  <a:off x="4864262" y="131038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0" name="Oval 7559"/>
                <p:cNvSpPr/>
                <p:nvPr/>
              </p:nvSpPr>
              <p:spPr>
                <a:xfrm rot="18623832">
                  <a:off x="4860151" y="13616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1" name="Oval 7560"/>
                <p:cNvSpPr/>
                <p:nvPr/>
              </p:nvSpPr>
              <p:spPr>
                <a:xfrm rot="18623832">
                  <a:off x="4860150" y="141287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2" name="Oval 7561"/>
                <p:cNvSpPr/>
                <p:nvPr/>
              </p:nvSpPr>
              <p:spPr>
                <a:xfrm rot="18623832">
                  <a:off x="4858327" y="14641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3" name="Oval 7562"/>
                <p:cNvSpPr/>
                <p:nvPr/>
              </p:nvSpPr>
              <p:spPr>
                <a:xfrm rot="18623832">
                  <a:off x="4851678" y="151535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4" name="Oval 7563"/>
                <p:cNvSpPr/>
                <p:nvPr/>
              </p:nvSpPr>
              <p:spPr>
                <a:xfrm rot="18623832">
                  <a:off x="4843402" y="156660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5" name="Oval 7564"/>
                <p:cNvSpPr/>
                <p:nvPr/>
              </p:nvSpPr>
              <p:spPr>
                <a:xfrm rot="18623832">
                  <a:off x="4843402" y="1617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6" name="Oval 7565"/>
                <p:cNvSpPr/>
                <p:nvPr/>
              </p:nvSpPr>
              <p:spPr>
                <a:xfrm rot="18623832">
                  <a:off x="4843402" y="16690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7" name="Oval 7566"/>
                <p:cNvSpPr/>
                <p:nvPr/>
              </p:nvSpPr>
              <p:spPr>
                <a:xfrm rot="18623832">
                  <a:off x="4843401" y="172033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8" name="Oval 7567"/>
                <p:cNvSpPr/>
                <p:nvPr/>
              </p:nvSpPr>
              <p:spPr>
                <a:xfrm rot="18623832">
                  <a:off x="4843402" y="177157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9" name="Oval 7568"/>
                <p:cNvSpPr/>
                <p:nvPr/>
              </p:nvSpPr>
              <p:spPr>
                <a:xfrm rot="18623832">
                  <a:off x="4828557" y="18148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665" name="canes together"/>
          <p:cNvGrpSpPr/>
          <p:nvPr/>
        </p:nvGrpSpPr>
        <p:grpSpPr>
          <a:xfrm>
            <a:off x="4890428" y="1239732"/>
            <a:ext cx="2527257" cy="2527257"/>
            <a:chOff x="4890428" y="1239732"/>
            <a:chExt cx="2527257" cy="2527257"/>
          </a:xfrm>
        </p:grpSpPr>
        <p:grpSp>
          <p:nvGrpSpPr>
            <p:cNvPr id="9071" name="Group 1"/>
            <p:cNvGrpSpPr/>
            <p:nvPr/>
          </p:nvGrpSpPr>
          <p:grpSpPr>
            <a:xfrm rot="18088448">
              <a:off x="5711660" y="1085175"/>
              <a:ext cx="884794" cy="2527257"/>
              <a:chOff x="3223213" y="1839697"/>
              <a:chExt cx="884794" cy="2527257"/>
            </a:xfrm>
          </p:grpSpPr>
          <p:sp>
            <p:nvSpPr>
              <p:cNvPr id="9301" name="Oval 9300"/>
              <p:cNvSpPr/>
              <p:nvPr/>
            </p:nvSpPr>
            <p:spPr>
              <a:xfrm rot="18623832" flipH="1">
                <a:off x="3673427" y="21528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2" name="Oval 9301"/>
              <p:cNvSpPr/>
              <p:nvPr/>
            </p:nvSpPr>
            <p:spPr>
              <a:xfrm rot="18623832" flipH="1">
                <a:off x="3657741" y="21654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3" name="Oval 9302"/>
              <p:cNvSpPr/>
              <p:nvPr/>
            </p:nvSpPr>
            <p:spPr>
              <a:xfrm rot="18623832" flipH="1">
                <a:off x="3639338" y="2151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4" name="Oval 9303"/>
              <p:cNvSpPr/>
              <p:nvPr/>
            </p:nvSpPr>
            <p:spPr>
              <a:xfrm rot="18623832" flipH="1">
                <a:off x="3733893" y="2413960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5" name="Oval 9304"/>
              <p:cNvSpPr/>
              <p:nvPr/>
            </p:nvSpPr>
            <p:spPr>
              <a:xfrm rot="18623832" flipH="1">
                <a:off x="3584832" y="2696689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6" name="Oval 9305"/>
              <p:cNvSpPr/>
              <p:nvPr/>
            </p:nvSpPr>
            <p:spPr>
              <a:xfrm rot="18623832" flipH="1">
                <a:off x="3737874" y="2568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7" name="Oval 9306"/>
              <p:cNvSpPr/>
              <p:nvPr/>
            </p:nvSpPr>
            <p:spPr>
              <a:xfrm rot="18623832" flipH="1">
                <a:off x="3770097" y="26073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8" name="Oval 9307"/>
              <p:cNvSpPr/>
              <p:nvPr/>
            </p:nvSpPr>
            <p:spPr>
              <a:xfrm rot="18623832" flipH="1">
                <a:off x="3807504" y="26358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9" name="Oval 9308"/>
              <p:cNvSpPr/>
              <p:nvPr/>
            </p:nvSpPr>
            <p:spPr>
              <a:xfrm rot="18623832" flipH="1">
                <a:off x="3855129" y="26473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0" name="Oval 9309"/>
              <p:cNvSpPr/>
              <p:nvPr/>
            </p:nvSpPr>
            <p:spPr>
              <a:xfrm rot="18623832" flipH="1">
                <a:off x="3901166" y="26464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1" name="Oval 9310"/>
              <p:cNvSpPr/>
              <p:nvPr/>
            </p:nvSpPr>
            <p:spPr>
              <a:xfrm rot="18623832" flipH="1">
                <a:off x="3933389" y="26408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2" name="Oval 9311"/>
              <p:cNvSpPr/>
              <p:nvPr/>
            </p:nvSpPr>
            <p:spPr>
              <a:xfrm rot="18623832" flipH="1">
                <a:off x="3965615" y="2614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3" name="Oval 9312"/>
              <p:cNvSpPr/>
              <p:nvPr/>
            </p:nvSpPr>
            <p:spPr>
              <a:xfrm rot="18623832" flipH="1">
                <a:off x="4003272" y="25856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4" name="Oval 9313"/>
              <p:cNvSpPr/>
              <p:nvPr/>
            </p:nvSpPr>
            <p:spPr>
              <a:xfrm rot="18623832" flipH="1">
                <a:off x="4030063" y="25507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5" name="Oval 9314"/>
              <p:cNvSpPr/>
              <p:nvPr/>
            </p:nvSpPr>
            <p:spPr>
              <a:xfrm rot="18623832" flipH="1">
                <a:off x="4038703" y="2502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6" name="Oval 9315"/>
              <p:cNvSpPr/>
              <p:nvPr/>
            </p:nvSpPr>
            <p:spPr>
              <a:xfrm rot="18623832" flipH="1">
                <a:off x="4039409" y="25147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7" name="Oval 9316"/>
              <p:cNvSpPr/>
              <p:nvPr/>
            </p:nvSpPr>
            <p:spPr>
              <a:xfrm rot="18623832" flipH="1">
                <a:off x="4039409" y="24703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8" name="Oval 9317"/>
              <p:cNvSpPr/>
              <p:nvPr/>
            </p:nvSpPr>
            <p:spPr>
              <a:xfrm rot="18623832" flipH="1">
                <a:off x="3735857" y="25431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19" name="Oval 9318"/>
              <p:cNvSpPr/>
              <p:nvPr/>
            </p:nvSpPr>
            <p:spPr>
              <a:xfrm rot="18623832" flipH="1">
                <a:off x="3796547" y="25226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0" name="Oval 9319"/>
              <p:cNvSpPr/>
              <p:nvPr/>
            </p:nvSpPr>
            <p:spPr>
              <a:xfrm rot="18623832" flipH="1">
                <a:off x="3855128" y="25034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1" name="Oval 9320"/>
              <p:cNvSpPr/>
              <p:nvPr/>
            </p:nvSpPr>
            <p:spPr>
              <a:xfrm rot="18623832" flipH="1">
                <a:off x="3913428" y="24862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2" name="Oval 9321"/>
              <p:cNvSpPr/>
              <p:nvPr/>
            </p:nvSpPr>
            <p:spPr>
              <a:xfrm rot="18623832" flipH="1">
                <a:off x="3965613" y="24703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3" name="Oval 9322"/>
              <p:cNvSpPr/>
              <p:nvPr/>
            </p:nvSpPr>
            <p:spPr>
              <a:xfrm rot="18623832" flipH="1">
                <a:off x="4007185" y="24540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4" name="Oval 9323"/>
              <p:cNvSpPr/>
              <p:nvPr/>
            </p:nvSpPr>
            <p:spPr>
              <a:xfrm rot="18623832" flipH="1">
                <a:off x="4039410" y="2444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5" name="Oval 9324"/>
              <p:cNvSpPr/>
              <p:nvPr/>
            </p:nvSpPr>
            <p:spPr>
              <a:xfrm rot="18623832" flipH="1">
                <a:off x="4048705" y="24110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6" name="Oval 9325"/>
              <p:cNvSpPr/>
              <p:nvPr/>
            </p:nvSpPr>
            <p:spPr>
              <a:xfrm rot="18623832" flipH="1">
                <a:off x="4050996" y="23637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7" name="Oval 9326"/>
              <p:cNvSpPr/>
              <p:nvPr/>
            </p:nvSpPr>
            <p:spPr>
              <a:xfrm rot="18623832" flipH="1">
                <a:off x="4062287" y="23242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8" name="Oval 9327"/>
              <p:cNvSpPr/>
              <p:nvPr/>
            </p:nvSpPr>
            <p:spPr>
              <a:xfrm rot="18623832" flipH="1">
                <a:off x="4062286" y="22894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29" name="Oval 9328"/>
              <p:cNvSpPr/>
              <p:nvPr/>
            </p:nvSpPr>
            <p:spPr>
              <a:xfrm rot="18623832" flipH="1">
                <a:off x="4030063" y="23083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0" name="Oval 9329"/>
              <p:cNvSpPr/>
              <p:nvPr/>
            </p:nvSpPr>
            <p:spPr>
              <a:xfrm rot="18623832" flipH="1">
                <a:off x="3977876" y="2326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1" name="Oval 9330"/>
              <p:cNvSpPr/>
              <p:nvPr/>
            </p:nvSpPr>
            <p:spPr>
              <a:xfrm rot="18623832" flipH="1">
                <a:off x="3920919" y="23476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2" name="Oval 9331"/>
              <p:cNvSpPr/>
              <p:nvPr/>
            </p:nvSpPr>
            <p:spPr>
              <a:xfrm rot="18623832" flipH="1">
                <a:off x="3872826" y="23654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3" name="Oval 9332"/>
              <p:cNvSpPr/>
              <p:nvPr/>
            </p:nvSpPr>
            <p:spPr>
              <a:xfrm rot="18623832" flipH="1">
                <a:off x="3834546" y="23771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4" name="Oval 9333"/>
              <p:cNvSpPr/>
              <p:nvPr/>
            </p:nvSpPr>
            <p:spPr>
              <a:xfrm rot="18623832" flipH="1">
                <a:off x="3790679" y="23976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5" name="Oval 9334"/>
              <p:cNvSpPr/>
              <p:nvPr/>
            </p:nvSpPr>
            <p:spPr>
              <a:xfrm rot="18623832" flipH="1">
                <a:off x="3743056" y="24136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6" name="Oval 9335"/>
              <p:cNvSpPr/>
              <p:nvPr/>
            </p:nvSpPr>
            <p:spPr>
              <a:xfrm rot="18623832" flipH="1">
                <a:off x="3743740" y="24533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7" name="Oval 9336"/>
              <p:cNvSpPr/>
              <p:nvPr/>
            </p:nvSpPr>
            <p:spPr>
              <a:xfrm rot="18623832" flipH="1">
                <a:off x="3737875" y="25042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8" name="Oval 9337"/>
              <p:cNvSpPr/>
              <p:nvPr/>
            </p:nvSpPr>
            <p:spPr>
              <a:xfrm rot="18623832" flipH="1">
                <a:off x="3717601" y="23681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39" name="Oval 9338"/>
              <p:cNvSpPr/>
              <p:nvPr/>
            </p:nvSpPr>
            <p:spPr>
              <a:xfrm rot="18623832" flipH="1">
                <a:off x="3719080" y="23300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0" name="Oval 9339"/>
              <p:cNvSpPr/>
              <p:nvPr/>
            </p:nvSpPr>
            <p:spPr>
              <a:xfrm rot="18623832" flipH="1">
                <a:off x="3719080" y="22946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1" name="Oval 9340"/>
              <p:cNvSpPr/>
              <p:nvPr/>
            </p:nvSpPr>
            <p:spPr>
              <a:xfrm rot="18623832" flipH="1">
                <a:off x="3719081" y="22540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2" name="Oval 9341"/>
              <p:cNvSpPr/>
              <p:nvPr/>
            </p:nvSpPr>
            <p:spPr>
              <a:xfrm rot="18623832" flipH="1">
                <a:off x="3783529" y="21841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3" name="Oval 9342"/>
              <p:cNvSpPr/>
              <p:nvPr/>
            </p:nvSpPr>
            <p:spPr>
              <a:xfrm rot="18623832" flipH="1">
                <a:off x="3815531" y="21392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4" name="Oval 9343"/>
              <p:cNvSpPr/>
              <p:nvPr/>
            </p:nvSpPr>
            <p:spPr>
              <a:xfrm rot="18623832" flipH="1">
                <a:off x="3828772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5" name="Oval 9344"/>
              <p:cNvSpPr/>
              <p:nvPr/>
            </p:nvSpPr>
            <p:spPr>
              <a:xfrm rot="18623832" flipH="1">
                <a:off x="3847755" y="20479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6" name="Oval 9345"/>
              <p:cNvSpPr/>
              <p:nvPr/>
            </p:nvSpPr>
            <p:spPr>
              <a:xfrm rot="18623832" flipH="1">
                <a:off x="3862871" y="20072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7" name="Oval 9346"/>
              <p:cNvSpPr/>
              <p:nvPr/>
            </p:nvSpPr>
            <p:spPr>
              <a:xfrm rot="18623832" flipH="1">
                <a:off x="3882396" y="1955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8" name="Oval 9347"/>
              <p:cNvSpPr/>
              <p:nvPr/>
            </p:nvSpPr>
            <p:spPr>
              <a:xfrm rot="18623832" flipH="1">
                <a:off x="3863346" y="19063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49" name="Oval 9348"/>
              <p:cNvSpPr/>
              <p:nvPr/>
            </p:nvSpPr>
            <p:spPr>
              <a:xfrm rot="18623832" flipH="1">
                <a:off x="3907466" y="19251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0" name="Oval 9349"/>
              <p:cNvSpPr/>
              <p:nvPr/>
            </p:nvSpPr>
            <p:spPr>
              <a:xfrm rot="18623832" flipH="1">
                <a:off x="3946843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1" name="Oval 9350"/>
              <p:cNvSpPr/>
              <p:nvPr/>
            </p:nvSpPr>
            <p:spPr>
              <a:xfrm rot="18623832" flipH="1">
                <a:off x="3983143" y="19940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2" name="Oval 9351"/>
              <p:cNvSpPr/>
              <p:nvPr/>
            </p:nvSpPr>
            <p:spPr>
              <a:xfrm rot="18623832" flipH="1">
                <a:off x="4010101" y="20318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3" name="Oval 9352"/>
              <p:cNvSpPr/>
              <p:nvPr/>
            </p:nvSpPr>
            <p:spPr>
              <a:xfrm rot="18623832" flipH="1">
                <a:off x="4046744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4" name="Oval 9353"/>
              <p:cNvSpPr/>
              <p:nvPr/>
            </p:nvSpPr>
            <p:spPr>
              <a:xfrm rot="18623832" flipH="1">
                <a:off x="4050257" y="21300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5" name="Oval 9354"/>
              <p:cNvSpPr/>
              <p:nvPr/>
            </p:nvSpPr>
            <p:spPr>
              <a:xfrm rot="18623832" flipH="1">
                <a:off x="4061881" y="21788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6" name="Oval 9355"/>
              <p:cNvSpPr/>
              <p:nvPr/>
            </p:nvSpPr>
            <p:spPr>
              <a:xfrm rot="18623832" flipH="1">
                <a:off x="4062288" y="22234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7" name="Oval 9356"/>
              <p:cNvSpPr/>
              <p:nvPr/>
            </p:nvSpPr>
            <p:spPr>
              <a:xfrm rot="18623832" flipH="1">
                <a:off x="3702200" y="21909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8" name="Oval 9357"/>
              <p:cNvSpPr/>
              <p:nvPr/>
            </p:nvSpPr>
            <p:spPr>
              <a:xfrm rot="18623832" flipH="1">
                <a:off x="3642779" y="21959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59" name="Oval 9358"/>
              <p:cNvSpPr/>
              <p:nvPr/>
            </p:nvSpPr>
            <p:spPr>
              <a:xfrm rot="18623832" flipH="1">
                <a:off x="3647696" y="21660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0" name="Oval 9359"/>
              <p:cNvSpPr/>
              <p:nvPr/>
            </p:nvSpPr>
            <p:spPr>
              <a:xfrm rot="18623832" flipH="1">
                <a:off x="3673426" y="21118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1" name="Oval 9360"/>
              <p:cNvSpPr/>
              <p:nvPr/>
            </p:nvSpPr>
            <p:spPr>
              <a:xfrm rot="18623832" flipH="1">
                <a:off x="3685112" y="20758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2" name="Oval 9361"/>
              <p:cNvSpPr/>
              <p:nvPr/>
            </p:nvSpPr>
            <p:spPr>
              <a:xfrm rot="18623832" flipH="1">
                <a:off x="3687587" y="20408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3" name="Oval 9362"/>
              <p:cNvSpPr/>
              <p:nvPr/>
            </p:nvSpPr>
            <p:spPr>
              <a:xfrm rot="18623832" flipH="1">
                <a:off x="3703632" y="1999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4" name="Oval 9363"/>
              <p:cNvSpPr/>
              <p:nvPr/>
            </p:nvSpPr>
            <p:spPr>
              <a:xfrm rot="18623832" flipH="1">
                <a:off x="3712619" y="19539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5" name="Oval 9364"/>
              <p:cNvSpPr/>
              <p:nvPr/>
            </p:nvSpPr>
            <p:spPr>
              <a:xfrm rot="18623832" flipH="1">
                <a:off x="3719811" y="1917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6" name="Oval 9365"/>
              <p:cNvSpPr/>
              <p:nvPr/>
            </p:nvSpPr>
            <p:spPr>
              <a:xfrm rot="18623832" flipH="1">
                <a:off x="3717601" y="1883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7" name="Oval 9366"/>
              <p:cNvSpPr/>
              <p:nvPr/>
            </p:nvSpPr>
            <p:spPr>
              <a:xfrm rot="18623832" flipH="1">
                <a:off x="3710162" y="18419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8" name="Oval 9367"/>
              <p:cNvSpPr/>
              <p:nvPr/>
            </p:nvSpPr>
            <p:spPr>
              <a:xfrm rot="18623832" flipH="1">
                <a:off x="3755141" y="1847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69" name="Oval 9368"/>
              <p:cNvSpPr/>
              <p:nvPr/>
            </p:nvSpPr>
            <p:spPr>
              <a:xfrm rot="18623832" flipH="1">
                <a:off x="3800123" y="1882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0" name="Oval 9369"/>
              <p:cNvSpPr/>
              <p:nvPr/>
            </p:nvSpPr>
            <p:spPr>
              <a:xfrm rot="18623832" flipH="1">
                <a:off x="3578331" y="21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1" name="Oval 9370"/>
              <p:cNvSpPr/>
              <p:nvPr/>
            </p:nvSpPr>
            <p:spPr>
              <a:xfrm rot="18623832" flipH="1">
                <a:off x="3546107" y="21646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2" name="Oval 9371"/>
              <p:cNvSpPr/>
              <p:nvPr/>
            </p:nvSpPr>
            <p:spPr>
              <a:xfrm rot="18623832" flipH="1">
                <a:off x="3501757" y="21771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3" name="Oval 9372"/>
              <p:cNvSpPr/>
              <p:nvPr/>
            </p:nvSpPr>
            <p:spPr>
              <a:xfrm rot="18623832" flipH="1">
                <a:off x="3457406" y="21867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4" name="Oval 9373"/>
              <p:cNvSpPr/>
              <p:nvPr/>
            </p:nvSpPr>
            <p:spPr>
              <a:xfrm rot="18623832" flipH="1">
                <a:off x="3413055" y="22090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5" name="Oval 9374"/>
              <p:cNvSpPr/>
              <p:nvPr/>
            </p:nvSpPr>
            <p:spPr>
              <a:xfrm rot="18623832" flipH="1">
                <a:off x="3368704" y="22298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6" name="Oval 9375"/>
              <p:cNvSpPr/>
              <p:nvPr/>
            </p:nvSpPr>
            <p:spPr>
              <a:xfrm rot="18623832" flipH="1">
                <a:off x="3324353" y="22646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7" name="Oval 9376"/>
              <p:cNvSpPr/>
              <p:nvPr/>
            </p:nvSpPr>
            <p:spPr>
              <a:xfrm rot="18623832" flipH="1">
                <a:off x="3280002" y="23009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8" name="Oval 9377"/>
              <p:cNvSpPr/>
              <p:nvPr/>
            </p:nvSpPr>
            <p:spPr>
              <a:xfrm rot="18623832" flipH="1">
                <a:off x="3232378" y="233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79" name="Oval 9378"/>
              <p:cNvSpPr/>
              <p:nvPr/>
            </p:nvSpPr>
            <p:spPr>
              <a:xfrm rot="18623832" flipH="1">
                <a:off x="3232376" y="22889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0" name="Oval 9379"/>
              <p:cNvSpPr/>
              <p:nvPr/>
            </p:nvSpPr>
            <p:spPr>
              <a:xfrm rot="18623832" flipH="1">
                <a:off x="3232378" y="22222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1" name="Oval 9380"/>
              <p:cNvSpPr/>
              <p:nvPr/>
            </p:nvSpPr>
            <p:spPr>
              <a:xfrm rot="18623832" flipH="1">
                <a:off x="3247777" y="21662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2" name="Oval 9381"/>
              <p:cNvSpPr/>
              <p:nvPr/>
            </p:nvSpPr>
            <p:spPr>
              <a:xfrm rot="18623832" flipH="1">
                <a:off x="3261590" y="21139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3" name="Oval 9382"/>
              <p:cNvSpPr/>
              <p:nvPr/>
            </p:nvSpPr>
            <p:spPr>
              <a:xfrm rot="18623832" flipH="1">
                <a:off x="3279749" y="20535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4" name="Oval 9383"/>
              <p:cNvSpPr/>
              <p:nvPr/>
            </p:nvSpPr>
            <p:spPr>
              <a:xfrm rot="18623832" flipH="1">
                <a:off x="3312226" y="19996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5" name="Oval 9384"/>
              <p:cNvSpPr/>
              <p:nvPr/>
            </p:nvSpPr>
            <p:spPr>
              <a:xfrm rot="18623832" flipH="1">
                <a:off x="3354835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6" name="Oval 9385"/>
              <p:cNvSpPr/>
              <p:nvPr/>
            </p:nvSpPr>
            <p:spPr>
              <a:xfrm rot="18623832" flipH="1">
                <a:off x="3393829" y="192786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7" name="Oval 9386"/>
              <p:cNvSpPr/>
              <p:nvPr/>
            </p:nvSpPr>
            <p:spPr>
              <a:xfrm rot="18623832" flipH="1">
                <a:off x="3439701" y="19041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8" name="Oval 9387"/>
              <p:cNvSpPr/>
              <p:nvPr/>
            </p:nvSpPr>
            <p:spPr>
              <a:xfrm rot="18623832" flipH="1">
                <a:off x="3485262" y="18807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89" name="Oval 9388"/>
              <p:cNvSpPr/>
              <p:nvPr/>
            </p:nvSpPr>
            <p:spPr>
              <a:xfrm rot="18623832" flipH="1">
                <a:off x="3530242" y="1871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0" name="Oval 9389"/>
              <p:cNvSpPr/>
              <p:nvPr/>
            </p:nvSpPr>
            <p:spPr>
              <a:xfrm rot="18623832" flipH="1">
                <a:off x="3575222" y="18562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1" name="Oval 9390"/>
              <p:cNvSpPr/>
              <p:nvPr/>
            </p:nvSpPr>
            <p:spPr>
              <a:xfrm rot="18623832" flipH="1">
                <a:off x="3620202" y="18459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2" name="Oval 9391"/>
              <p:cNvSpPr/>
              <p:nvPr/>
            </p:nvSpPr>
            <p:spPr>
              <a:xfrm rot="18623832" flipH="1">
                <a:off x="3665182" y="18396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3" name="Oval 9392"/>
              <p:cNvSpPr/>
              <p:nvPr/>
            </p:nvSpPr>
            <p:spPr>
              <a:xfrm rot="18623832" flipH="1">
                <a:off x="3613367" y="218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4" name="Oval 9393"/>
              <p:cNvSpPr/>
              <p:nvPr/>
            </p:nvSpPr>
            <p:spPr>
              <a:xfrm rot="18623832" flipH="1">
                <a:off x="3229366" y="23775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5" name="Oval 9394"/>
              <p:cNvSpPr/>
              <p:nvPr/>
            </p:nvSpPr>
            <p:spPr>
              <a:xfrm rot="18623832" flipH="1">
                <a:off x="3235154" y="24218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6" name="Oval 9395"/>
              <p:cNvSpPr/>
              <p:nvPr/>
            </p:nvSpPr>
            <p:spPr>
              <a:xfrm rot="18623832" flipH="1">
                <a:off x="3229365" y="24683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7" name="Oval 9396"/>
              <p:cNvSpPr/>
              <p:nvPr/>
            </p:nvSpPr>
            <p:spPr>
              <a:xfrm rot="18623832" flipH="1">
                <a:off x="3232375" y="25003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8" name="Oval 9397"/>
              <p:cNvSpPr/>
              <p:nvPr/>
            </p:nvSpPr>
            <p:spPr>
              <a:xfrm rot="18623832" flipH="1">
                <a:off x="3275532" y="24738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99" name="Oval 9398"/>
              <p:cNvSpPr/>
              <p:nvPr/>
            </p:nvSpPr>
            <p:spPr>
              <a:xfrm rot="18623832" flipH="1">
                <a:off x="3318690" y="24476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0" name="Oval 9399"/>
              <p:cNvSpPr/>
              <p:nvPr/>
            </p:nvSpPr>
            <p:spPr>
              <a:xfrm rot="18623832" flipH="1">
                <a:off x="3361846" y="24298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1" name="Oval 9400"/>
              <p:cNvSpPr/>
              <p:nvPr/>
            </p:nvSpPr>
            <p:spPr>
              <a:xfrm rot="18623832" flipH="1">
                <a:off x="3410510" y="24040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2" name="Oval 9401"/>
              <p:cNvSpPr/>
              <p:nvPr/>
            </p:nvSpPr>
            <p:spPr>
              <a:xfrm rot="18623832" flipH="1">
                <a:off x="3452194" y="238171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3" name="Oval 9402"/>
              <p:cNvSpPr/>
              <p:nvPr/>
            </p:nvSpPr>
            <p:spPr>
              <a:xfrm rot="18623832" flipH="1">
                <a:off x="3498018" y="23658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4" name="Oval 9403"/>
              <p:cNvSpPr/>
              <p:nvPr/>
            </p:nvSpPr>
            <p:spPr>
              <a:xfrm rot="18623832" flipH="1">
                <a:off x="3555753" y="23324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5" name="Oval 9404"/>
              <p:cNvSpPr/>
              <p:nvPr/>
            </p:nvSpPr>
            <p:spPr>
              <a:xfrm rot="18623832" flipH="1">
                <a:off x="3555884" y="22943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6" name="Oval 9405"/>
              <p:cNvSpPr/>
              <p:nvPr/>
            </p:nvSpPr>
            <p:spPr>
              <a:xfrm rot="18623832" flipH="1">
                <a:off x="3555884" y="225676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7" name="Oval 9406"/>
              <p:cNvSpPr/>
              <p:nvPr/>
            </p:nvSpPr>
            <p:spPr>
              <a:xfrm rot="18623832" flipH="1">
                <a:off x="3749825" y="22094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8" name="Oval 9407"/>
              <p:cNvSpPr/>
              <p:nvPr/>
            </p:nvSpPr>
            <p:spPr>
              <a:xfrm rot="18623832" flipH="1">
                <a:off x="3530243" y="23451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09" name="Oval 9408"/>
              <p:cNvSpPr/>
              <p:nvPr/>
            </p:nvSpPr>
            <p:spPr>
              <a:xfrm rot="18623832" flipH="1">
                <a:off x="3229364" y="2578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0" name="Oval 9409"/>
              <p:cNvSpPr/>
              <p:nvPr/>
            </p:nvSpPr>
            <p:spPr>
              <a:xfrm rot="18623832" flipH="1">
                <a:off x="3229364" y="26241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1" name="Oval 9410"/>
              <p:cNvSpPr/>
              <p:nvPr/>
            </p:nvSpPr>
            <p:spPr>
              <a:xfrm rot="18623832" flipH="1">
                <a:off x="3229364" y="26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2" name="Oval 9411"/>
              <p:cNvSpPr/>
              <p:nvPr/>
            </p:nvSpPr>
            <p:spPr>
              <a:xfrm rot="18623832" flipH="1">
                <a:off x="3229364" y="27251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3" name="Oval 9412"/>
              <p:cNvSpPr/>
              <p:nvPr/>
            </p:nvSpPr>
            <p:spPr>
              <a:xfrm rot="18623832" flipH="1">
                <a:off x="3229363" y="27805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4" name="Oval 9413"/>
              <p:cNvSpPr/>
              <p:nvPr/>
            </p:nvSpPr>
            <p:spPr>
              <a:xfrm rot="18623832" flipH="1">
                <a:off x="3229363" y="28380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5" name="Oval 9414"/>
              <p:cNvSpPr/>
              <p:nvPr/>
            </p:nvSpPr>
            <p:spPr>
              <a:xfrm rot="18623832" flipH="1">
                <a:off x="3229363" y="29012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6" name="Oval 9415"/>
              <p:cNvSpPr/>
              <p:nvPr/>
            </p:nvSpPr>
            <p:spPr>
              <a:xfrm rot="18623832" flipH="1">
                <a:off x="3262525" y="28833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7" name="Oval 9416"/>
              <p:cNvSpPr/>
              <p:nvPr/>
            </p:nvSpPr>
            <p:spPr>
              <a:xfrm rot="18623832" flipH="1">
                <a:off x="3306264" y="2846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8" name="Oval 9417"/>
              <p:cNvSpPr/>
              <p:nvPr/>
            </p:nvSpPr>
            <p:spPr>
              <a:xfrm rot="18623832" flipH="1">
                <a:off x="3347785" y="28186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19" name="Oval 9418"/>
              <p:cNvSpPr/>
              <p:nvPr/>
            </p:nvSpPr>
            <p:spPr>
              <a:xfrm rot="18623832" flipH="1">
                <a:off x="3388801" y="27897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0" name="Oval 9419"/>
              <p:cNvSpPr/>
              <p:nvPr/>
            </p:nvSpPr>
            <p:spPr>
              <a:xfrm rot="18623832" flipH="1">
                <a:off x="3433570" y="2764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1" name="Oval 9420"/>
              <p:cNvSpPr/>
              <p:nvPr/>
            </p:nvSpPr>
            <p:spPr>
              <a:xfrm rot="18623832" flipH="1">
                <a:off x="3471563" y="27419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2" name="Oval 9421"/>
              <p:cNvSpPr/>
              <p:nvPr/>
            </p:nvSpPr>
            <p:spPr>
              <a:xfrm rot="18623832" flipH="1">
                <a:off x="3511107" y="270981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3" name="Oval 9422"/>
              <p:cNvSpPr/>
              <p:nvPr/>
            </p:nvSpPr>
            <p:spPr>
              <a:xfrm rot="18623832" flipH="1">
                <a:off x="3542997" y="26775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4" name="Oval 9423"/>
              <p:cNvSpPr/>
              <p:nvPr/>
            </p:nvSpPr>
            <p:spPr>
              <a:xfrm rot="18623832" flipH="1">
                <a:off x="3574888" y="26442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5" name="Oval 9424"/>
              <p:cNvSpPr/>
              <p:nvPr/>
            </p:nvSpPr>
            <p:spPr>
              <a:xfrm rot="18623832" flipH="1">
                <a:off x="3575553" y="25247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6" name="Oval 9425"/>
              <p:cNvSpPr/>
              <p:nvPr/>
            </p:nvSpPr>
            <p:spPr>
              <a:xfrm rot="18623832" flipH="1">
                <a:off x="3575553" y="25753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7" name="Oval 9426"/>
              <p:cNvSpPr/>
              <p:nvPr/>
            </p:nvSpPr>
            <p:spPr>
              <a:xfrm rot="18623832" flipH="1">
                <a:off x="3575553" y="24709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8" name="Oval 9427"/>
              <p:cNvSpPr/>
              <p:nvPr/>
            </p:nvSpPr>
            <p:spPr>
              <a:xfrm rot="18623832" flipH="1">
                <a:off x="3575553" y="24218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29" name="Oval 9428"/>
              <p:cNvSpPr/>
              <p:nvPr/>
            </p:nvSpPr>
            <p:spPr>
              <a:xfrm rot="18623832" flipH="1">
                <a:off x="3223863" y="29470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0" name="Oval 9429"/>
              <p:cNvSpPr/>
              <p:nvPr/>
            </p:nvSpPr>
            <p:spPr>
              <a:xfrm rot="18623832" flipH="1">
                <a:off x="3223862" y="29934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1" name="Oval 9430"/>
              <p:cNvSpPr/>
              <p:nvPr/>
            </p:nvSpPr>
            <p:spPr>
              <a:xfrm rot="18623832" flipH="1">
                <a:off x="3223862" y="30394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2" name="Oval 9431"/>
              <p:cNvSpPr/>
              <p:nvPr/>
            </p:nvSpPr>
            <p:spPr>
              <a:xfrm rot="18623832" flipH="1">
                <a:off x="3256085" y="30637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3" name="Oval 9432"/>
              <p:cNvSpPr/>
              <p:nvPr/>
            </p:nvSpPr>
            <p:spPr>
              <a:xfrm rot="18623832" flipH="1">
                <a:off x="3299601" y="30415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4" name="Oval 9433"/>
              <p:cNvSpPr/>
              <p:nvPr/>
            </p:nvSpPr>
            <p:spPr>
              <a:xfrm rot="18623832" flipH="1">
                <a:off x="3339981" y="30152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5" name="Oval 9434"/>
              <p:cNvSpPr/>
              <p:nvPr/>
            </p:nvSpPr>
            <p:spPr>
              <a:xfrm rot="18623832" flipH="1">
                <a:off x="3387746" y="29832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6" name="Oval 9435"/>
              <p:cNvSpPr/>
              <p:nvPr/>
            </p:nvSpPr>
            <p:spPr>
              <a:xfrm rot="18623832" flipH="1">
                <a:off x="3433153" y="29546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7" name="Oval 9436"/>
              <p:cNvSpPr/>
              <p:nvPr/>
            </p:nvSpPr>
            <p:spPr>
              <a:xfrm rot="18623832" flipH="1">
                <a:off x="3583940" y="28136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8" name="Oval 9437"/>
              <p:cNvSpPr/>
              <p:nvPr/>
            </p:nvSpPr>
            <p:spPr>
              <a:xfrm rot="18623832" flipH="1">
                <a:off x="3583940" y="27575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39" name="Oval 9438"/>
              <p:cNvSpPr/>
              <p:nvPr/>
            </p:nvSpPr>
            <p:spPr>
              <a:xfrm rot="18623832" flipH="1">
                <a:off x="3229363" y="31317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0" name="Oval 9439"/>
              <p:cNvSpPr/>
              <p:nvPr/>
            </p:nvSpPr>
            <p:spPr>
              <a:xfrm rot="18623832" flipH="1">
                <a:off x="3229363" y="32018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1" name="Oval 9440"/>
              <p:cNvSpPr/>
              <p:nvPr/>
            </p:nvSpPr>
            <p:spPr>
              <a:xfrm rot="18623832" flipH="1">
                <a:off x="3229362" y="32461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2" name="Oval 9441"/>
              <p:cNvSpPr/>
              <p:nvPr/>
            </p:nvSpPr>
            <p:spPr>
              <a:xfrm rot="18623832" flipH="1">
                <a:off x="3229362" y="32940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3" name="Oval 9442"/>
              <p:cNvSpPr/>
              <p:nvPr/>
            </p:nvSpPr>
            <p:spPr>
              <a:xfrm rot="18623832" flipH="1">
                <a:off x="3229362" y="33479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4" name="Oval 9443"/>
              <p:cNvSpPr/>
              <p:nvPr/>
            </p:nvSpPr>
            <p:spPr>
              <a:xfrm rot="18623832" flipH="1">
                <a:off x="3229361" y="3390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5" name="Oval 9444"/>
              <p:cNvSpPr/>
              <p:nvPr/>
            </p:nvSpPr>
            <p:spPr>
              <a:xfrm rot="18623832" flipH="1">
                <a:off x="3229361" y="34300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6" name="Oval 9445"/>
              <p:cNvSpPr/>
              <p:nvPr/>
            </p:nvSpPr>
            <p:spPr>
              <a:xfrm rot="18623832" flipH="1">
                <a:off x="3229361" y="34708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7" name="Oval 9446"/>
              <p:cNvSpPr/>
              <p:nvPr/>
            </p:nvSpPr>
            <p:spPr>
              <a:xfrm rot="18623832" flipH="1">
                <a:off x="3229361" y="35030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8" name="Oval 9447"/>
              <p:cNvSpPr/>
              <p:nvPr/>
            </p:nvSpPr>
            <p:spPr>
              <a:xfrm rot="18623832" flipH="1">
                <a:off x="3266075" y="34708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49" name="Oval 9448"/>
              <p:cNvSpPr/>
              <p:nvPr/>
            </p:nvSpPr>
            <p:spPr>
              <a:xfrm rot="18623832" flipH="1">
                <a:off x="3318601" y="34435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0" name="Oval 9449"/>
              <p:cNvSpPr/>
              <p:nvPr/>
            </p:nvSpPr>
            <p:spPr>
              <a:xfrm rot="18623832" flipH="1">
                <a:off x="3365543" y="34104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1" name="Oval 9450"/>
              <p:cNvSpPr/>
              <p:nvPr/>
            </p:nvSpPr>
            <p:spPr>
              <a:xfrm rot="18623832" flipH="1">
                <a:off x="3423245" y="33786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2" name="Oval 9451"/>
              <p:cNvSpPr/>
              <p:nvPr/>
            </p:nvSpPr>
            <p:spPr>
              <a:xfrm rot="18623832" flipH="1">
                <a:off x="3470900" y="33437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3" name="Oval 9452"/>
              <p:cNvSpPr/>
              <p:nvPr/>
            </p:nvSpPr>
            <p:spPr>
              <a:xfrm rot="18623832" flipH="1">
                <a:off x="3502897" y="33118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4" name="Oval 9453"/>
              <p:cNvSpPr/>
              <p:nvPr/>
            </p:nvSpPr>
            <p:spPr>
              <a:xfrm rot="18623832" flipH="1">
                <a:off x="3540965" y="327714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5" name="Oval 9454"/>
              <p:cNvSpPr/>
              <p:nvPr/>
            </p:nvSpPr>
            <p:spPr>
              <a:xfrm rot="18623832" flipH="1">
                <a:off x="3566424" y="32519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6" name="Oval 9455"/>
              <p:cNvSpPr/>
              <p:nvPr/>
            </p:nvSpPr>
            <p:spPr>
              <a:xfrm rot="18623832" flipH="1">
                <a:off x="3575553" y="29005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7" name="Oval 9456"/>
              <p:cNvSpPr/>
              <p:nvPr/>
            </p:nvSpPr>
            <p:spPr>
              <a:xfrm rot="18623832" flipH="1">
                <a:off x="3575553" y="29490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8" name="Oval 9457"/>
              <p:cNvSpPr/>
              <p:nvPr/>
            </p:nvSpPr>
            <p:spPr>
              <a:xfrm rot="18623832" flipH="1">
                <a:off x="3575553" y="29998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59" name="Oval 9458"/>
              <p:cNvSpPr/>
              <p:nvPr/>
            </p:nvSpPr>
            <p:spPr>
              <a:xfrm rot="18623832" flipH="1">
                <a:off x="3575553" y="30438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0" name="Oval 9459"/>
              <p:cNvSpPr/>
              <p:nvPr/>
            </p:nvSpPr>
            <p:spPr>
              <a:xfrm rot="18623832" flipH="1">
                <a:off x="3575553" y="30930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1" name="Oval 9460"/>
              <p:cNvSpPr/>
              <p:nvPr/>
            </p:nvSpPr>
            <p:spPr>
              <a:xfrm rot="18623832" flipH="1">
                <a:off x="3575553" y="31404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2" name="Oval 9461"/>
              <p:cNvSpPr/>
              <p:nvPr/>
            </p:nvSpPr>
            <p:spPr>
              <a:xfrm rot="18623832" flipH="1">
                <a:off x="3575553" y="318847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3" name="Oval 9462"/>
              <p:cNvSpPr/>
              <p:nvPr/>
            </p:nvSpPr>
            <p:spPr>
              <a:xfrm rot="18623832" flipH="1">
                <a:off x="3575553" y="323279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4" name="Oval 9463"/>
              <p:cNvSpPr/>
              <p:nvPr/>
            </p:nvSpPr>
            <p:spPr>
              <a:xfrm rot="18623832" flipH="1">
                <a:off x="3223862" y="30921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5" name="Oval 9464"/>
              <p:cNvSpPr/>
              <p:nvPr/>
            </p:nvSpPr>
            <p:spPr>
              <a:xfrm rot="18623832" flipH="1">
                <a:off x="3579865" y="28508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6" name="Oval 9465"/>
              <p:cNvSpPr/>
              <p:nvPr/>
            </p:nvSpPr>
            <p:spPr>
              <a:xfrm rot="18623832" flipH="1">
                <a:off x="3530244" y="28896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7" name="Oval 9466"/>
              <p:cNvSpPr/>
              <p:nvPr/>
            </p:nvSpPr>
            <p:spPr>
              <a:xfrm rot="18623832" flipH="1">
                <a:off x="3484418" y="29229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8" name="Oval 9467"/>
              <p:cNvSpPr/>
              <p:nvPr/>
            </p:nvSpPr>
            <p:spPr>
              <a:xfrm rot="18623832" flipH="1">
                <a:off x="3223863" y="35309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69" name="Oval 9468"/>
              <p:cNvSpPr/>
              <p:nvPr/>
            </p:nvSpPr>
            <p:spPr>
              <a:xfrm rot="18623832" flipH="1">
                <a:off x="3223862" y="35773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0" name="Oval 9469"/>
              <p:cNvSpPr/>
              <p:nvPr/>
            </p:nvSpPr>
            <p:spPr>
              <a:xfrm rot="18623832" flipH="1">
                <a:off x="3223862" y="36233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1" name="Oval 9470"/>
              <p:cNvSpPr/>
              <p:nvPr/>
            </p:nvSpPr>
            <p:spPr>
              <a:xfrm rot="18623832" flipH="1">
                <a:off x="3256085" y="36476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2" name="Oval 9471"/>
              <p:cNvSpPr/>
              <p:nvPr/>
            </p:nvSpPr>
            <p:spPr>
              <a:xfrm rot="18623832" flipH="1">
                <a:off x="3299601" y="36254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3" name="Oval 9472"/>
              <p:cNvSpPr/>
              <p:nvPr/>
            </p:nvSpPr>
            <p:spPr>
              <a:xfrm rot="18623832" flipH="1">
                <a:off x="3339981" y="35992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4" name="Oval 9473"/>
              <p:cNvSpPr/>
              <p:nvPr/>
            </p:nvSpPr>
            <p:spPr>
              <a:xfrm rot="18623832" flipH="1">
                <a:off x="3387746" y="35671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5" name="Oval 9474"/>
              <p:cNvSpPr/>
              <p:nvPr/>
            </p:nvSpPr>
            <p:spPr>
              <a:xfrm rot="18623832" flipH="1">
                <a:off x="3433153" y="35385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6" name="Oval 9475"/>
              <p:cNvSpPr/>
              <p:nvPr/>
            </p:nvSpPr>
            <p:spPr>
              <a:xfrm rot="18623832" flipH="1">
                <a:off x="3583940" y="33975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7" name="Oval 9476"/>
              <p:cNvSpPr/>
              <p:nvPr/>
            </p:nvSpPr>
            <p:spPr>
              <a:xfrm rot="18623832" flipH="1">
                <a:off x="3583940" y="33414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8" name="Oval 9477"/>
              <p:cNvSpPr/>
              <p:nvPr/>
            </p:nvSpPr>
            <p:spPr>
              <a:xfrm rot="18623832" flipH="1">
                <a:off x="3223862" y="36761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79" name="Oval 9478"/>
              <p:cNvSpPr/>
              <p:nvPr/>
            </p:nvSpPr>
            <p:spPr>
              <a:xfrm rot="18623832" flipH="1">
                <a:off x="3579865" y="34347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0" name="Oval 9479"/>
              <p:cNvSpPr/>
              <p:nvPr/>
            </p:nvSpPr>
            <p:spPr>
              <a:xfrm rot="18623832" flipH="1">
                <a:off x="3530244" y="3473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1" name="Oval 9480"/>
              <p:cNvSpPr/>
              <p:nvPr/>
            </p:nvSpPr>
            <p:spPr>
              <a:xfrm rot="18623832" flipH="1">
                <a:off x="3484418" y="3506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2" name="Oval 9481"/>
              <p:cNvSpPr/>
              <p:nvPr/>
            </p:nvSpPr>
            <p:spPr>
              <a:xfrm rot="18623832" flipH="1">
                <a:off x="3583940" y="32860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3" name="Oval 9482"/>
              <p:cNvSpPr/>
              <p:nvPr/>
            </p:nvSpPr>
            <p:spPr>
              <a:xfrm rot="18623832" flipH="1">
                <a:off x="3226614" y="37451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4" name="Oval 9483"/>
              <p:cNvSpPr/>
              <p:nvPr/>
            </p:nvSpPr>
            <p:spPr>
              <a:xfrm rot="18623832" flipH="1">
                <a:off x="3226614" y="38099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5" name="Oval 9484"/>
              <p:cNvSpPr/>
              <p:nvPr/>
            </p:nvSpPr>
            <p:spPr>
              <a:xfrm rot="18623832" flipH="1">
                <a:off x="3226614" y="393935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6" name="Oval 9485"/>
              <p:cNvSpPr/>
              <p:nvPr/>
            </p:nvSpPr>
            <p:spPr>
              <a:xfrm rot="18623832" flipH="1">
                <a:off x="3226614" y="40040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7" name="Oval 9486"/>
              <p:cNvSpPr/>
              <p:nvPr/>
            </p:nvSpPr>
            <p:spPr>
              <a:xfrm rot="18623832" flipH="1">
                <a:off x="3575553" y="353583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8" name="Oval 9487"/>
              <p:cNvSpPr/>
              <p:nvPr/>
            </p:nvSpPr>
            <p:spPr>
              <a:xfrm rot="18623832" flipH="1">
                <a:off x="3575553" y="35866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89" name="Oval 9488"/>
              <p:cNvSpPr/>
              <p:nvPr/>
            </p:nvSpPr>
            <p:spPr>
              <a:xfrm rot="18623832" flipH="1">
                <a:off x="3575553" y="3630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0" name="Oval 9489"/>
              <p:cNvSpPr/>
              <p:nvPr/>
            </p:nvSpPr>
            <p:spPr>
              <a:xfrm rot="18623832" flipH="1">
                <a:off x="3575553" y="36798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1" name="Oval 9490"/>
              <p:cNvSpPr/>
              <p:nvPr/>
            </p:nvSpPr>
            <p:spPr>
              <a:xfrm rot="18623832" flipH="1">
                <a:off x="3575553" y="3727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2" name="Oval 9491"/>
              <p:cNvSpPr/>
              <p:nvPr/>
            </p:nvSpPr>
            <p:spPr>
              <a:xfrm rot="18623832" flipH="1">
                <a:off x="3575553" y="37752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3" name="Oval 9492"/>
              <p:cNvSpPr/>
              <p:nvPr/>
            </p:nvSpPr>
            <p:spPr>
              <a:xfrm rot="18623832" flipH="1">
                <a:off x="3575553" y="38312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4" name="Oval 9493"/>
              <p:cNvSpPr/>
              <p:nvPr/>
            </p:nvSpPr>
            <p:spPr>
              <a:xfrm rot="18623832" flipH="1">
                <a:off x="3226614" y="38746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5" name="Oval 9494"/>
              <p:cNvSpPr/>
              <p:nvPr/>
            </p:nvSpPr>
            <p:spPr>
              <a:xfrm rot="18623832" flipH="1">
                <a:off x="3223863" y="41172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6" name="Oval 9495"/>
              <p:cNvSpPr/>
              <p:nvPr/>
            </p:nvSpPr>
            <p:spPr>
              <a:xfrm rot="18623832" flipH="1">
                <a:off x="3223862" y="4163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7" name="Oval 9496"/>
              <p:cNvSpPr/>
              <p:nvPr/>
            </p:nvSpPr>
            <p:spPr>
              <a:xfrm rot="18623832" flipH="1">
                <a:off x="3223862" y="42096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8" name="Oval 9497"/>
              <p:cNvSpPr/>
              <p:nvPr/>
            </p:nvSpPr>
            <p:spPr>
              <a:xfrm rot="18623832" flipH="1">
                <a:off x="3256085" y="42338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499" name="Oval 9498"/>
              <p:cNvSpPr/>
              <p:nvPr/>
            </p:nvSpPr>
            <p:spPr>
              <a:xfrm rot="18623832" flipH="1">
                <a:off x="3299601" y="4211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0" name="Oval 9499"/>
              <p:cNvSpPr/>
              <p:nvPr/>
            </p:nvSpPr>
            <p:spPr>
              <a:xfrm rot="18623832" flipH="1">
                <a:off x="3339981" y="41854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1" name="Oval 9500"/>
              <p:cNvSpPr/>
              <p:nvPr/>
            </p:nvSpPr>
            <p:spPr>
              <a:xfrm rot="18623832" flipH="1">
                <a:off x="3387746" y="415345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2" name="Oval 9501"/>
              <p:cNvSpPr/>
              <p:nvPr/>
            </p:nvSpPr>
            <p:spPr>
              <a:xfrm rot="18623832" flipH="1">
                <a:off x="3433153" y="41248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3" name="Oval 9502"/>
              <p:cNvSpPr/>
              <p:nvPr/>
            </p:nvSpPr>
            <p:spPr>
              <a:xfrm rot="18623832" flipH="1">
                <a:off x="3583940" y="3983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4" name="Oval 9503"/>
              <p:cNvSpPr/>
              <p:nvPr/>
            </p:nvSpPr>
            <p:spPr>
              <a:xfrm rot="18623832" flipH="1">
                <a:off x="3583940" y="39276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5" name="Oval 9504"/>
              <p:cNvSpPr/>
              <p:nvPr/>
            </p:nvSpPr>
            <p:spPr>
              <a:xfrm rot="18623832" flipH="1">
                <a:off x="3223862" y="42623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6" name="Oval 9505"/>
              <p:cNvSpPr/>
              <p:nvPr/>
            </p:nvSpPr>
            <p:spPr>
              <a:xfrm rot="18623832" flipH="1">
                <a:off x="3579865" y="4020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7" name="Oval 9506"/>
              <p:cNvSpPr/>
              <p:nvPr/>
            </p:nvSpPr>
            <p:spPr>
              <a:xfrm rot="18623832" flipH="1">
                <a:off x="3530244" y="40598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8" name="Oval 9507"/>
              <p:cNvSpPr/>
              <p:nvPr/>
            </p:nvSpPr>
            <p:spPr>
              <a:xfrm rot="18623832" flipH="1">
                <a:off x="3484418" y="40931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09" name="Oval 9508"/>
              <p:cNvSpPr/>
              <p:nvPr/>
            </p:nvSpPr>
            <p:spPr>
              <a:xfrm rot="18623832" flipH="1">
                <a:off x="3583940" y="38722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0" name="Oval 9509"/>
              <p:cNvSpPr/>
              <p:nvPr/>
            </p:nvSpPr>
            <p:spPr>
              <a:xfrm rot="18623832" flipH="1">
                <a:off x="3223213" y="40937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1" name="Oval 9510"/>
              <p:cNvSpPr/>
              <p:nvPr/>
            </p:nvSpPr>
            <p:spPr>
              <a:xfrm rot="18623832" flipH="1">
                <a:off x="3259927" y="40615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2" name="Oval 9511"/>
              <p:cNvSpPr/>
              <p:nvPr/>
            </p:nvSpPr>
            <p:spPr>
              <a:xfrm rot="18623832" flipH="1">
                <a:off x="3312453" y="40342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3" name="Oval 9512"/>
              <p:cNvSpPr/>
              <p:nvPr/>
            </p:nvSpPr>
            <p:spPr>
              <a:xfrm rot="18623832" flipH="1">
                <a:off x="3359395" y="40011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4" name="Oval 9513"/>
              <p:cNvSpPr/>
              <p:nvPr/>
            </p:nvSpPr>
            <p:spPr>
              <a:xfrm rot="18623832" flipH="1">
                <a:off x="3417097" y="39693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5" name="Oval 9514"/>
              <p:cNvSpPr/>
              <p:nvPr/>
            </p:nvSpPr>
            <p:spPr>
              <a:xfrm rot="18623832" flipH="1">
                <a:off x="3464752" y="39345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6" name="Oval 9515"/>
              <p:cNvSpPr/>
              <p:nvPr/>
            </p:nvSpPr>
            <p:spPr>
              <a:xfrm rot="18623832" flipH="1">
                <a:off x="3496749" y="39025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7" name="Oval 9516"/>
              <p:cNvSpPr/>
              <p:nvPr/>
            </p:nvSpPr>
            <p:spPr>
              <a:xfrm rot="18623832" flipH="1">
                <a:off x="3534817" y="38678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8" name="Oval 9517"/>
              <p:cNvSpPr/>
              <p:nvPr/>
            </p:nvSpPr>
            <p:spPr>
              <a:xfrm rot="18623832" flipH="1">
                <a:off x="3569405" y="38234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19" name="Oval 9518"/>
              <p:cNvSpPr/>
              <p:nvPr/>
            </p:nvSpPr>
            <p:spPr>
              <a:xfrm rot="18623832" flipH="1">
                <a:off x="3575553" y="41265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0" name="Oval 9519"/>
              <p:cNvSpPr/>
              <p:nvPr/>
            </p:nvSpPr>
            <p:spPr>
              <a:xfrm rot="18623832" flipH="1">
                <a:off x="3575553" y="41773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1" name="Oval 9520"/>
              <p:cNvSpPr/>
              <p:nvPr/>
            </p:nvSpPr>
            <p:spPr>
              <a:xfrm rot="18623832" flipH="1">
                <a:off x="3575553" y="42214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2" name="Oval 9521"/>
              <p:cNvSpPr/>
              <p:nvPr/>
            </p:nvSpPr>
            <p:spPr>
              <a:xfrm rot="18623832" flipH="1">
                <a:off x="3575553" y="427058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3" name="Oval 9522"/>
              <p:cNvSpPr/>
              <p:nvPr/>
            </p:nvSpPr>
            <p:spPr>
              <a:xfrm rot="18623832" flipH="1">
                <a:off x="3534199" y="429571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4" name="Oval 9523"/>
              <p:cNvSpPr/>
              <p:nvPr/>
            </p:nvSpPr>
            <p:spPr>
              <a:xfrm rot="18623832" flipH="1">
                <a:off x="3488534" y="43028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5" name="Oval 9524"/>
              <p:cNvSpPr/>
              <p:nvPr/>
            </p:nvSpPr>
            <p:spPr>
              <a:xfrm rot="18623832" flipH="1">
                <a:off x="3432068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6" name="Oval 9525"/>
              <p:cNvSpPr/>
              <p:nvPr/>
            </p:nvSpPr>
            <p:spPr>
              <a:xfrm rot="18623832" flipH="1">
                <a:off x="3380831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7" name="Oval 9526"/>
              <p:cNvSpPr/>
              <p:nvPr/>
            </p:nvSpPr>
            <p:spPr>
              <a:xfrm rot="18623832" flipH="1">
                <a:off x="3320534" y="43212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28" name="Oval 9527"/>
              <p:cNvSpPr/>
              <p:nvPr/>
            </p:nvSpPr>
            <p:spPr>
              <a:xfrm rot="18623832" flipH="1">
                <a:off x="3247524" y="43180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072" name="Group 1"/>
            <p:cNvGrpSpPr/>
            <p:nvPr/>
          </p:nvGrpSpPr>
          <p:grpSpPr>
            <a:xfrm rot="1953747">
              <a:off x="6228105" y="1239732"/>
              <a:ext cx="884794" cy="2527257"/>
              <a:chOff x="3223213" y="1839697"/>
              <a:chExt cx="884794" cy="2527257"/>
            </a:xfrm>
          </p:grpSpPr>
          <p:sp>
            <p:nvSpPr>
              <p:cNvPr id="9073" name="Oval 9072"/>
              <p:cNvSpPr/>
              <p:nvPr/>
            </p:nvSpPr>
            <p:spPr>
              <a:xfrm rot="18623832" flipH="1">
                <a:off x="3673427" y="21528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4" name="Oval 9073"/>
              <p:cNvSpPr/>
              <p:nvPr/>
            </p:nvSpPr>
            <p:spPr>
              <a:xfrm rot="18623832" flipH="1">
                <a:off x="3657741" y="21654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5" name="Oval 9074"/>
              <p:cNvSpPr/>
              <p:nvPr/>
            </p:nvSpPr>
            <p:spPr>
              <a:xfrm rot="18623832" flipH="1">
                <a:off x="3639338" y="2151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6" name="Oval 9075"/>
              <p:cNvSpPr/>
              <p:nvPr/>
            </p:nvSpPr>
            <p:spPr>
              <a:xfrm rot="18623832" flipH="1">
                <a:off x="3733893" y="2413960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7" name="Oval 9076"/>
              <p:cNvSpPr/>
              <p:nvPr/>
            </p:nvSpPr>
            <p:spPr>
              <a:xfrm rot="18623832" flipH="1">
                <a:off x="3584832" y="2696689"/>
                <a:ext cx="43935" cy="43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8" name="Oval 9077"/>
              <p:cNvSpPr/>
              <p:nvPr/>
            </p:nvSpPr>
            <p:spPr>
              <a:xfrm rot="18623832" flipH="1">
                <a:off x="3737874" y="2568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79" name="Oval 9078"/>
              <p:cNvSpPr/>
              <p:nvPr/>
            </p:nvSpPr>
            <p:spPr>
              <a:xfrm rot="18623832" flipH="1">
                <a:off x="3770097" y="26073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0" name="Oval 9079"/>
              <p:cNvSpPr/>
              <p:nvPr/>
            </p:nvSpPr>
            <p:spPr>
              <a:xfrm rot="18623832" flipH="1">
                <a:off x="3807504" y="26358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1" name="Oval 9080"/>
              <p:cNvSpPr/>
              <p:nvPr/>
            </p:nvSpPr>
            <p:spPr>
              <a:xfrm rot="18623832" flipH="1">
                <a:off x="3855129" y="26473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2" name="Oval 9081"/>
              <p:cNvSpPr/>
              <p:nvPr/>
            </p:nvSpPr>
            <p:spPr>
              <a:xfrm rot="18623832" flipH="1">
                <a:off x="3901166" y="26464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3" name="Oval 9082"/>
              <p:cNvSpPr/>
              <p:nvPr/>
            </p:nvSpPr>
            <p:spPr>
              <a:xfrm rot="18623832" flipH="1">
                <a:off x="3933389" y="26408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4" name="Oval 9083"/>
              <p:cNvSpPr/>
              <p:nvPr/>
            </p:nvSpPr>
            <p:spPr>
              <a:xfrm rot="18623832" flipH="1">
                <a:off x="3965615" y="2614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5" name="Oval 9084"/>
              <p:cNvSpPr/>
              <p:nvPr/>
            </p:nvSpPr>
            <p:spPr>
              <a:xfrm rot="18623832" flipH="1">
                <a:off x="4003272" y="25856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6" name="Oval 9085"/>
              <p:cNvSpPr/>
              <p:nvPr/>
            </p:nvSpPr>
            <p:spPr>
              <a:xfrm rot="18623832" flipH="1">
                <a:off x="4030063" y="25507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7" name="Oval 9086"/>
              <p:cNvSpPr/>
              <p:nvPr/>
            </p:nvSpPr>
            <p:spPr>
              <a:xfrm rot="18623832" flipH="1">
                <a:off x="4038703" y="2502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8" name="Oval 9087"/>
              <p:cNvSpPr/>
              <p:nvPr/>
            </p:nvSpPr>
            <p:spPr>
              <a:xfrm rot="18623832" flipH="1">
                <a:off x="4039409" y="25147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89" name="Oval 9088"/>
              <p:cNvSpPr/>
              <p:nvPr/>
            </p:nvSpPr>
            <p:spPr>
              <a:xfrm rot="18623832" flipH="1">
                <a:off x="4039409" y="24703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0" name="Oval 9089"/>
              <p:cNvSpPr/>
              <p:nvPr/>
            </p:nvSpPr>
            <p:spPr>
              <a:xfrm rot="18623832" flipH="1">
                <a:off x="3735857" y="254317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1" name="Oval 9090"/>
              <p:cNvSpPr/>
              <p:nvPr/>
            </p:nvSpPr>
            <p:spPr>
              <a:xfrm rot="18623832" flipH="1">
                <a:off x="3796547" y="252260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2" name="Oval 9091"/>
              <p:cNvSpPr/>
              <p:nvPr/>
            </p:nvSpPr>
            <p:spPr>
              <a:xfrm rot="18623832" flipH="1">
                <a:off x="3855128" y="25034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3" name="Oval 9092"/>
              <p:cNvSpPr/>
              <p:nvPr/>
            </p:nvSpPr>
            <p:spPr>
              <a:xfrm rot="18623832" flipH="1">
                <a:off x="3913428" y="24862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4" name="Oval 9093"/>
              <p:cNvSpPr/>
              <p:nvPr/>
            </p:nvSpPr>
            <p:spPr>
              <a:xfrm rot="18623832" flipH="1">
                <a:off x="3965613" y="24703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5" name="Oval 9094"/>
              <p:cNvSpPr/>
              <p:nvPr/>
            </p:nvSpPr>
            <p:spPr>
              <a:xfrm rot="18623832" flipH="1">
                <a:off x="4007185" y="24540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6" name="Oval 9095"/>
              <p:cNvSpPr/>
              <p:nvPr/>
            </p:nvSpPr>
            <p:spPr>
              <a:xfrm rot="18623832" flipH="1">
                <a:off x="4039410" y="2444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7" name="Oval 9096"/>
              <p:cNvSpPr/>
              <p:nvPr/>
            </p:nvSpPr>
            <p:spPr>
              <a:xfrm rot="18623832" flipH="1">
                <a:off x="4048705" y="24110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8" name="Oval 9097"/>
              <p:cNvSpPr/>
              <p:nvPr/>
            </p:nvSpPr>
            <p:spPr>
              <a:xfrm rot="18623832" flipH="1">
                <a:off x="4050996" y="23637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99" name="Oval 9098"/>
              <p:cNvSpPr/>
              <p:nvPr/>
            </p:nvSpPr>
            <p:spPr>
              <a:xfrm rot="18623832" flipH="1">
                <a:off x="4062287" y="23242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0" name="Oval 9099"/>
              <p:cNvSpPr/>
              <p:nvPr/>
            </p:nvSpPr>
            <p:spPr>
              <a:xfrm rot="18623832" flipH="1">
                <a:off x="4062286" y="22894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1" name="Oval 9100"/>
              <p:cNvSpPr/>
              <p:nvPr/>
            </p:nvSpPr>
            <p:spPr>
              <a:xfrm rot="18623832" flipH="1">
                <a:off x="4030063" y="23083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2" name="Oval 9101"/>
              <p:cNvSpPr/>
              <p:nvPr/>
            </p:nvSpPr>
            <p:spPr>
              <a:xfrm rot="18623832" flipH="1">
                <a:off x="3977876" y="2326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3" name="Oval 9102"/>
              <p:cNvSpPr/>
              <p:nvPr/>
            </p:nvSpPr>
            <p:spPr>
              <a:xfrm rot="18623832" flipH="1">
                <a:off x="3920919" y="23476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4" name="Oval 9103"/>
              <p:cNvSpPr/>
              <p:nvPr/>
            </p:nvSpPr>
            <p:spPr>
              <a:xfrm rot="18623832" flipH="1">
                <a:off x="3872826" y="23654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5" name="Oval 9104"/>
              <p:cNvSpPr/>
              <p:nvPr/>
            </p:nvSpPr>
            <p:spPr>
              <a:xfrm rot="18623832" flipH="1">
                <a:off x="3834546" y="23771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6" name="Oval 9105"/>
              <p:cNvSpPr/>
              <p:nvPr/>
            </p:nvSpPr>
            <p:spPr>
              <a:xfrm rot="18623832" flipH="1">
                <a:off x="3790679" y="23976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7" name="Oval 9106"/>
              <p:cNvSpPr/>
              <p:nvPr/>
            </p:nvSpPr>
            <p:spPr>
              <a:xfrm rot="18623832" flipH="1">
                <a:off x="3743056" y="24136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8" name="Oval 9107"/>
              <p:cNvSpPr/>
              <p:nvPr/>
            </p:nvSpPr>
            <p:spPr>
              <a:xfrm rot="18623832" flipH="1">
                <a:off x="3743740" y="24533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09" name="Oval 9108"/>
              <p:cNvSpPr/>
              <p:nvPr/>
            </p:nvSpPr>
            <p:spPr>
              <a:xfrm rot="18623832" flipH="1">
                <a:off x="3737875" y="25042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0" name="Oval 9109"/>
              <p:cNvSpPr/>
              <p:nvPr/>
            </p:nvSpPr>
            <p:spPr>
              <a:xfrm rot="18623832" flipH="1">
                <a:off x="3717601" y="23681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1" name="Oval 9110"/>
              <p:cNvSpPr/>
              <p:nvPr/>
            </p:nvSpPr>
            <p:spPr>
              <a:xfrm rot="18623832" flipH="1">
                <a:off x="3719080" y="23300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2" name="Oval 9111"/>
              <p:cNvSpPr/>
              <p:nvPr/>
            </p:nvSpPr>
            <p:spPr>
              <a:xfrm rot="18623832" flipH="1">
                <a:off x="3719080" y="22946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3" name="Oval 9112"/>
              <p:cNvSpPr/>
              <p:nvPr/>
            </p:nvSpPr>
            <p:spPr>
              <a:xfrm rot="18623832" flipH="1">
                <a:off x="3719081" y="22540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4" name="Oval 9113"/>
              <p:cNvSpPr/>
              <p:nvPr/>
            </p:nvSpPr>
            <p:spPr>
              <a:xfrm rot="18623832" flipH="1">
                <a:off x="3783529" y="21841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5" name="Oval 9114"/>
              <p:cNvSpPr/>
              <p:nvPr/>
            </p:nvSpPr>
            <p:spPr>
              <a:xfrm rot="18623832" flipH="1">
                <a:off x="3815531" y="21392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6" name="Oval 9115"/>
              <p:cNvSpPr/>
              <p:nvPr/>
            </p:nvSpPr>
            <p:spPr>
              <a:xfrm rot="18623832" flipH="1">
                <a:off x="3828772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7" name="Oval 9116"/>
              <p:cNvSpPr/>
              <p:nvPr/>
            </p:nvSpPr>
            <p:spPr>
              <a:xfrm rot="18623832" flipH="1">
                <a:off x="3847755" y="20479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8" name="Oval 9117"/>
              <p:cNvSpPr/>
              <p:nvPr/>
            </p:nvSpPr>
            <p:spPr>
              <a:xfrm rot="18623832" flipH="1">
                <a:off x="3862871" y="20072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19" name="Oval 9118"/>
              <p:cNvSpPr/>
              <p:nvPr/>
            </p:nvSpPr>
            <p:spPr>
              <a:xfrm rot="18623832" flipH="1">
                <a:off x="3882396" y="1955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0" name="Oval 9119"/>
              <p:cNvSpPr/>
              <p:nvPr/>
            </p:nvSpPr>
            <p:spPr>
              <a:xfrm rot="18623832" flipH="1">
                <a:off x="3863346" y="19063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1" name="Oval 9120"/>
              <p:cNvSpPr/>
              <p:nvPr/>
            </p:nvSpPr>
            <p:spPr>
              <a:xfrm rot="18623832" flipH="1">
                <a:off x="3907466" y="19251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2" name="Oval 9121"/>
              <p:cNvSpPr/>
              <p:nvPr/>
            </p:nvSpPr>
            <p:spPr>
              <a:xfrm rot="18623832" flipH="1">
                <a:off x="3946843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3" name="Oval 9122"/>
              <p:cNvSpPr/>
              <p:nvPr/>
            </p:nvSpPr>
            <p:spPr>
              <a:xfrm rot="18623832" flipH="1">
                <a:off x="3983143" y="19940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4" name="Oval 9123"/>
              <p:cNvSpPr/>
              <p:nvPr/>
            </p:nvSpPr>
            <p:spPr>
              <a:xfrm rot="18623832" flipH="1">
                <a:off x="4010101" y="20318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5" name="Oval 9124"/>
              <p:cNvSpPr/>
              <p:nvPr/>
            </p:nvSpPr>
            <p:spPr>
              <a:xfrm rot="18623832" flipH="1">
                <a:off x="4046744" y="20868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6" name="Oval 9125"/>
              <p:cNvSpPr/>
              <p:nvPr/>
            </p:nvSpPr>
            <p:spPr>
              <a:xfrm rot="18623832" flipH="1">
                <a:off x="4050257" y="21300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7" name="Oval 9126"/>
              <p:cNvSpPr/>
              <p:nvPr/>
            </p:nvSpPr>
            <p:spPr>
              <a:xfrm rot="18623832" flipH="1">
                <a:off x="4061881" y="21788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8" name="Oval 9127"/>
              <p:cNvSpPr/>
              <p:nvPr/>
            </p:nvSpPr>
            <p:spPr>
              <a:xfrm rot="18623832" flipH="1">
                <a:off x="4062288" y="22234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29" name="Oval 9128"/>
              <p:cNvSpPr/>
              <p:nvPr/>
            </p:nvSpPr>
            <p:spPr>
              <a:xfrm rot="18623832" flipH="1">
                <a:off x="3702200" y="21909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0" name="Oval 9129"/>
              <p:cNvSpPr/>
              <p:nvPr/>
            </p:nvSpPr>
            <p:spPr>
              <a:xfrm rot="18623832" flipH="1">
                <a:off x="3642779" y="21959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1" name="Oval 9130"/>
              <p:cNvSpPr/>
              <p:nvPr/>
            </p:nvSpPr>
            <p:spPr>
              <a:xfrm rot="18623832" flipH="1">
                <a:off x="3647696" y="21660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2" name="Oval 9131"/>
              <p:cNvSpPr/>
              <p:nvPr/>
            </p:nvSpPr>
            <p:spPr>
              <a:xfrm rot="18623832" flipH="1">
                <a:off x="3673426" y="21118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3" name="Oval 9132"/>
              <p:cNvSpPr/>
              <p:nvPr/>
            </p:nvSpPr>
            <p:spPr>
              <a:xfrm rot="18623832" flipH="1">
                <a:off x="3685112" y="20758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4" name="Oval 9133"/>
              <p:cNvSpPr/>
              <p:nvPr/>
            </p:nvSpPr>
            <p:spPr>
              <a:xfrm rot="18623832" flipH="1">
                <a:off x="3687587" y="20408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5" name="Oval 9134"/>
              <p:cNvSpPr/>
              <p:nvPr/>
            </p:nvSpPr>
            <p:spPr>
              <a:xfrm rot="18623832" flipH="1">
                <a:off x="3703632" y="1999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6" name="Oval 9135"/>
              <p:cNvSpPr/>
              <p:nvPr/>
            </p:nvSpPr>
            <p:spPr>
              <a:xfrm rot="18623832" flipH="1">
                <a:off x="3712619" y="19539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7" name="Oval 9136"/>
              <p:cNvSpPr/>
              <p:nvPr/>
            </p:nvSpPr>
            <p:spPr>
              <a:xfrm rot="18623832" flipH="1">
                <a:off x="3719811" y="1917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8" name="Oval 9137"/>
              <p:cNvSpPr/>
              <p:nvPr/>
            </p:nvSpPr>
            <p:spPr>
              <a:xfrm rot="18623832" flipH="1">
                <a:off x="3717601" y="1883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39" name="Oval 9138"/>
              <p:cNvSpPr/>
              <p:nvPr/>
            </p:nvSpPr>
            <p:spPr>
              <a:xfrm rot="18623832" flipH="1">
                <a:off x="3710162" y="18419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0" name="Oval 9139"/>
              <p:cNvSpPr/>
              <p:nvPr/>
            </p:nvSpPr>
            <p:spPr>
              <a:xfrm rot="18623832" flipH="1">
                <a:off x="3755141" y="1847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1" name="Oval 9140"/>
              <p:cNvSpPr/>
              <p:nvPr/>
            </p:nvSpPr>
            <p:spPr>
              <a:xfrm rot="18623832" flipH="1">
                <a:off x="3800123" y="18829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2" name="Oval 9141"/>
              <p:cNvSpPr/>
              <p:nvPr/>
            </p:nvSpPr>
            <p:spPr>
              <a:xfrm rot="18623832" flipH="1">
                <a:off x="3578331" y="21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3" name="Oval 9142"/>
              <p:cNvSpPr/>
              <p:nvPr/>
            </p:nvSpPr>
            <p:spPr>
              <a:xfrm rot="18623832" flipH="1">
                <a:off x="3546107" y="21646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4" name="Oval 9143"/>
              <p:cNvSpPr/>
              <p:nvPr/>
            </p:nvSpPr>
            <p:spPr>
              <a:xfrm rot="18623832" flipH="1">
                <a:off x="3501757" y="21771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5" name="Oval 9144"/>
              <p:cNvSpPr/>
              <p:nvPr/>
            </p:nvSpPr>
            <p:spPr>
              <a:xfrm rot="18623832" flipH="1">
                <a:off x="3457406" y="21867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6" name="Oval 9145"/>
              <p:cNvSpPr/>
              <p:nvPr/>
            </p:nvSpPr>
            <p:spPr>
              <a:xfrm rot="18623832" flipH="1">
                <a:off x="3413055" y="22090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7" name="Oval 9146"/>
              <p:cNvSpPr/>
              <p:nvPr/>
            </p:nvSpPr>
            <p:spPr>
              <a:xfrm rot="18623832" flipH="1">
                <a:off x="3368704" y="22298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8" name="Oval 9147"/>
              <p:cNvSpPr/>
              <p:nvPr/>
            </p:nvSpPr>
            <p:spPr>
              <a:xfrm rot="18623832" flipH="1">
                <a:off x="3324353" y="22646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49" name="Oval 9148"/>
              <p:cNvSpPr/>
              <p:nvPr/>
            </p:nvSpPr>
            <p:spPr>
              <a:xfrm rot="18623832" flipH="1">
                <a:off x="3280002" y="23009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0" name="Oval 9149"/>
              <p:cNvSpPr/>
              <p:nvPr/>
            </p:nvSpPr>
            <p:spPr>
              <a:xfrm rot="18623832" flipH="1">
                <a:off x="3232378" y="233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1" name="Oval 9150"/>
              <p:cNvSpPr/>
              <p:nvPr/>
            </p:nvSpPr>
            <p:spPr>
              <a:xfrm rot="18623832" flipH="1">
                <a:off x="3232376" y="228898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2" name="Oval 9151"/>
              <p:cNvSpPr/>
              <p:nvPr/>
            </p:nvSpPr>
            <p:spPr>
              <a:xfrm rot="18623832" flipH="1">
                <a:off x="3232378" y="22222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3" name="Oval 9152"/>
              <p:cNvSpPr/>
              <p:nvPr/>
            </p:nvSpPr>
            <p:spPr>
              <a:xfrm rot="18623832" flipH="1">
                <a:off x="3247777" y="21662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4" name="Oval 9153"/>
              <p:cNvSpPr/>
              <p:nvPr/>
            </p:nvSpPr>
            <p:spPr>
              <a:xfrm rot="18623832" flipH="1">
                <a:off x="3261590" y="21139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5" name="Oval 9154"/>
              <p:cNvSpPr/>
              <p:nvPr/>
            </p:nvSpPr>
            <p:spPr>
              <a:xfrm rot="18623832" flipH="1">
                <a:off x="3279749" y="20535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6" name="Oval 9155"/>
              <p:cNvSpPr/>
              <p:nvPr/>
            </p:nvSpPr>
            <p:spPr>
              <a:xfrm rot="18623832" flipH="1">
                <a:off x="3312226" y="19996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7" name="Oval 9156"/>
              <p:cNvSpPr/>
              <p:nvPr/>
            </p:nvSpPr>
            <p:spPr>
              <a:xfrm rot="18623832" flipH="1">
                <a:off x="3354835" y="19553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8" name="Oval 9157"/>
              <p:cNvSpPr/>
              <p:nvPr/>
            </p:nvSpPr>
            <p:spPr>
              <a:xfrm rot="18623832" flipH="1">
                <a:off x="3393829" y="192786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59" name="Oval 9158"/>
              <p:cNvSpPr/>
              <p:nvPr/>
            </p:nvSpPr>
            <p:spPr>
              <a:xfrm rot="18623832" flipH="1">
                <a:off x="3439701" y="19041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0" name="Oval 9159"/>
              <p:cNvSpPr/>
              <p:nvPr/>
            </p:nvSpPr>
            <p:spPr>
              <a:xfrm rot="18623832" flipH="1">
                <a:off x="3485262" y="18807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1" name="Oval 9160"/>
              <p:cNvSpPr/>
              <p:nvPr/>
            </p:nvSpPr>
            <p:spPr>
              <a:xfrm rot="18623832" flipH="1">
                <a:off x="3530242" y="1871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2" name="Oval 9161"/>
              <p:cNvSpPr/>
              <p:nvPr/>
            </p:nvSpPr>
            <p:spPr>
              <a:xfrm rot="18623832" flipH="1">
                <a:off x="3575222" y="18562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3" name="Oval 9162"/>
              <p:cNvSpPr/>
              <p:nvPr/>
            </p:nvSpPr>
            <p:spPr>
              <a:xfrm rot="18623832" flipH="1">
                <a:off x="3620202" y="18459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4" name="Oval 9163"/>
              <p:cNvSpPr/>
              <p:nvPr/>
            </p:nvSpPr>
            <p:spPr>
              <a:xfrm rot="18623832" flipH="1">
                <a:off x="3665182" y="18396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5" name="Oval 9164"/>
              <p:cNvSpPr/>
              <p:nvPr/>
            </p:nvSpPr>
            <p:spPr>
              <a:xfrm rot="18623832" flipH="1">
                <a:off x="3613367" y="21896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6" name="Oval 9165"/>
              <p:cNvSpPr/>
              <p:nvPr/>
            </p:nvSpPr>
            <p:spPr>
              <a:xfrm rot="18623832" flipH="1">
                <a:off x="3229366" y="237754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7" name="Oval 9166"/>
              <p:cNvSpPr/>
              <p:nvPr/>
            </p:nvSpPr>
            <p:spPr>
              <a:xfrm rot="18623832" flipH="1">
                <a:off x="3235154" y="24218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8" name="Oval 9167"/>
              <p:cNvSpPr/>
              <p:nvPr/>
            </p:nvSpPr>
            <p:spPr>
              <a:xfrm rot="18623832" flipH="1">
                <a:off x="3229365" y="24683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69" name="Oval 9168"/>
              <p:cNvSpPr/>
              <p:nvPr/>
            </p:nvSpPr>
            <p:spPr>
              <a:xfrm rot="18623832" flipH="1">
                <a:off x="3232375" y="25003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0" name="Oval 9169"/>
              <p:cNvSpPr/>
              <p:nvPr/>
            </p:nvSpPr>
            <p:spPr>
              <a:xfrm rot="18623832" flipH="1">
                <a:off x="3275532" y="247382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1" name="Oval 9170"/>
              <p:cNvSpPr/>
              <p:nvPr/>
            </p:nvSpPr>
            <p:spPr>
              <a:xfrm rot="18623832" flipH="1">
                <a:off x="3318690" y="24476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2" name="Oval 9171"/>
              <p:cNvSpPr/>
              <p:nvPr/>
            </p:nvSpPr>
            <p:spPr>
              <a:xfrm rot="18623832" flipH="1">
                <a:off x="3361846" y="24298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3" name="Oval 9172"/>
              <p:cNvSpPr/>
              <p:nvPr/>
            </p:nvSpPr>
            <p:spPr>
              <a:xfrm rot="18623832" flipH="1">
                <a:off x="3410510" y="24040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4" name="Oval 9173"/>
              <p:cNvSpPr/>
              <p:nvPr/>
            </p:nvSpPr>
            <p:spPr>
              <a:xfrm rot="18623832" flipH="1">
                <a:off x="3452194" y="238171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5" name="Oval 9174"/>
              <p:cNvSpPr/>
              <p:nvPr/>
            </p:nvSpPr>
            <p:spPr>
              <a:xfrm rot="18623832" flipH="1">
                <a:off x="3498018" y="23658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6" name="Oval 9175"/>
              <p:cNvSpPr/>
              <p:nvPr/>
            </p:nvSpPr>
            <p:spPr>
              <a:xfrm rot="18623832" flipH="1">
                <a:off x="3555753" y="233243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7" name="Oval 9176"/>
              <p:cNvSpPr/>
              <p:nvPr/>
            </p:nvSpPr>
            <p:spPr>
              <a:xfrm rot="18623832" flipH="1">
                <a:off x="3555884" y="22943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8" name="Oval 9177"/>
              <p:cNvSpPr/>
              <p:nvPr/>
            </p:nvSpPr>
            <p:spPr>
              <a:xfrm rot="18623832" flipH="1">
                <a:off x="3555884" y="225676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79" name="Oval 9178"/>
              <p:cNvSpPr/>
              <p:nvPr/>
            </p:nvSpPr>
            <p:spPr>
              <a:xfrm rot="18623832" flipH="1">
                <a:off x="3749825" y="22094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0" name="Oval 9179"/>
              <p:cNvSpPr/>
              <p:nvPr/>
            </p:nvSpPr>
            <p:spPr>
              <a:xfrm rot="18623832" flipH="1">
                <a:off x="3530243" y="23451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1" name="Oval 9180"/>
              <p:cNvSpPr/>
              <p:nvPr/>
            </p:nvSpPr>
            <p:spPr>
              <a:xfrm rot="18623832" flipH="1">
                <a:off x="3229364" y="25782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2" name="Oval 9181"/>
              <p:cNvSpPr/>
              <p:nvPr/>
            </p:nvSpPr>
            <p:spPr>
              <a:xfrm rot="18623832" flipH="1">
                <a:off x="3229364" y="26241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3" name="Oval 9182"/>
              <p:cNvSpPr/>
              <p:nvPr/>
            </p:nvSpPr>
            <p:spPr>
              <a:xfrm rot="18623832" flipH="1">
                <a:off x="3229364" y="26695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4" name="Oval 9183"/>
              <p:cNvSpPr/>
              <p:nvPr/>
            </p:nvSpPr>
            <p:spPr>
              <a:xfrm rot="18623832" flipH="1">
                <a:off x="3229364" y="27251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5" name="Oval 9184"/>
              <p:cNvSpPr/>
              <p:nvPr/>
            </p:nvSpPr>
            <p:spPr>
              <a:xfrm rot="18623832" flipH="1">
                <a:off x="3229363" y="27805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6" name="Oval 9185"/>
              <p:cNvSpPr/>
              <p:nvPr/>
            </p:nvSpPr>
            <p:spPr>
              <a:xfrm rot="18623832" flipH="1">
                <a:off x="3229363" y="28380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7" name="Oval 9186"/>
              <p:cNvSpPr/>
              <p:nvPr/>
            </p:nvSpPr>
            <p:spPr>
              <a:xfrm rot="18623832" flipH="1">
                <a:off x="3229363" y="29012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8" name="Oval 9187"/>
              <p:cNvSpPr/>
              <p:nvPr/>
            </p:nvSpPr>
            <p:spPr>
              <a:xfrm rot="18623832" flipH="1">
                <a:off x="3262525" y="288335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89" name="Oval 9188"/>
              <p:cNvSpPr/>
              <p:nvPr/>
            </p:nvSpPr>
            <p:spPr>
              <a:xfrm rot="18623832" flipH="1">
                <a:off x="3306264" y="2846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0" name="Oval 9189"/>
              <p:cNvSpPr/>
              <p:nvPr/>
            </p:nvSpPr>
            <p:spPr>
              <a:xfrm rot="18623832" flipH="1">
                <a:off x="3347785" y="28186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1" name="Oval 9190"/>
              <p:cNvSpPr/>
              <p:nvPr/>
            </p:nvSpPr>
            <p:spPr>
              <a:xfrm rot="18623832" flipH="1">
                <a:off x="3388801" y="27897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2" name="Oval 9191"/>
              <p:cNvSpPr/>
              <p:nvPr/>
            </p:nvSpPr>
            <p:spPr>
              <a:xfrm rot="18623832" flipH="1">
                <a:off x="3433570" y="2764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3" name="Oval 9192"/>
              <p:cNvSpPr/>
              <p:nvPr/>
            </p:nvSpPr>
            <p:spPr>
              <a:xfrm rot="18623832" flipH="1">
                <a:off x="3471563" y="27419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4" name="Oval 9193"/>
              <p:cNvSpPr/>
              <p:nvPr/>
            </p:nvSpPr>
            <p:spPr>
              <a:xfrm rot="18623832" flipH="1">
                <a:off x="3511107" y="270981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5" name="Oval 9194"/>
              <p:cNvSpPr/>
              <p:nvPr/>
            </p:nvSpPr>
            <p:spPr>
              <a:xfrm rot="18623832" flipH="1">
                <a:off x="3542997" y="26775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6" name="Oval 9195"/>
              <p:cNvSpPr/>
              <p:nvPr/>
            </p:nvSpPr>
            <p:spPr>
              <a:xfrm rot="18623832" flipH="1">
                <a:off x="3574888" y="26442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7" name="Oval 9196"/>
              <p:cNvSpPr/>
              <p:nvPr/>
            </p:nvSpPr>
            <p:spPr>
              <a:xfrm rot="18623832" flipH="1">
                <a:off x="3575553" y="25247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8" name="Oval 9197"/>
              <p:cNvSpPr/>
              <p:nvPr/>
            </p:nvSpPr>
            <p:spPr>
              <a:xfrm rot="18623832" flipH="1">
                <a:off x="3575553" y="25753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199" name="Oval 9198"/>
              <p:cNvSpPr/>
              <p:nvPr/>
            </p:nvSpPr>
            <p:spPr>
              <a:xfrm rot="18623832" flipH="1">
                <a:off x="3575553" y="24709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0" name="Oval 9199"/>
              <p:cNvSpPr/>
              <p:nvPr/>
            </p:nvSpPr>
            <p:spPr>
              <a:xfrm rot="18623832" flipH="1">
                <a:off x="3575553" y="24218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1" name="Oval 9200"/>
              <p:cNvSpPr/>
              <p:nvPr/>
            </p:nvSpPr>
            <p:spPr>
              <a:xfrm rot="18623832" flipH="1">
                <a:off x="3223863" y="29470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2" name="Oval 9201"/>
              <p:cNvSpPr/>
              <p:nvPr/>
            </p:nvSpPr>
            <p:spPr>
              <a:xfrm rot="18623832" flipH="1">
                <a:off x="3223862" y="29934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3" name="Oval 9202"/>
              <p:cNvSpPr/>
              <p:nvPr/>
            </p:nvSpPr>
            <p:spPr>
              <a:xfrm rot="18623832" flipH="1">
                <a:off x="3223862" y="30394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4" name="Oval 9203"/>
              <p:cNvSpPr/>
              <p:nvPr/>
            </p:nvSpPr>
            <p:spPr>
              <a:xfrm rot="18623832" flipH="1">
                <a:off x="3256085" y="30637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5" name="Oval 9204"/>
              <p:cNvSpPr/>
              <p:nvPr/>
            </p:nvSpPr>
            <p:spPr>
              <a:xfrm rot="18623832" flipH="1">
                <a:off x="3299601" y="30415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6" name="Oval 9205"/>
              <p:cNvSpPr/>
              <p:nvPr/>
            </p:nvSpPr>
            <p:spPr>
              <a:xfrm rot="18623832" flipH="1">
                <a:off x="3339981" y="30152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7" name="Oval 9206"/>
              <p:cNvSpPr/>
              <p:nvPr/>
            </p:nvSpPr>
            <p:spPr>
              <a:xfrm rot="18623832" flipH="1">
                <a:off x="3387746" y="29832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8" name="Oval 9207"/>
              <p:cNvSpPr/>
              <p:nvPr/>
            </p:nvSpPr>
            <p:spPr>
              <a:xfrm rot="18623832" flipH="1">
                <a:off x="3433153" y="295465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09" name="Oval 9208"/>
              <p:cNvSpPr/>
              <p:nvPr/>
            </p:nvSpPr>
            <p:spPr>
              <a:xfrm rot="18623832" flipH="1">
                <a:off x="3583940" y="28136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0" name="Oval 9209"/>
              <p:cNvSpPr/>
              <p:nvPr/>
            </p:nvSpPr>
            <p:spPr>
              <a:xfrm rot="18623832" flipH="1">
                <a:off x="3583940" y="275753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1" name="Oval 9210"/>
              <p:cNvSpPr/>
              <p:nvPr/>
            </p:nvSpPr>
            <p:spPr>
              <a:xfrm rot="18623832" flipH="1">
                <a:off x="3229363" y="31317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2" name="Oval 9211"/>
              <p:cNvSpPr/>
              <p:nvPr/>
            </p:nvSpPr>
            <p:spPr>
              <a:xfrm rot="18623832" flipH="1">
                <a:off x="3229363" y="320181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3" name="Oval 9212"/>
              <p:cNvSpPr/>
              <p:nvPr/>
            </p:nvSpPr>
            <p:spPr>
              <a:xfrm rot="18623832" flipH="1">
                <a:off x="3229362" y="32461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4" name="Oval 9213"/>
              <p:cNvSpPr/>
              <p:nvPr/>
            </p:nvSpPr>
            <p:spPr>
              <a:xfrm rot="18623832" flipH="1">
                <a:off x="3229362" y="32940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5" name="Oval 9214"/>
              <p:cNvSpPr/>
              <p:nvPr/>
            </p:nvSpPr>
            <p:spPr>
              <a:xfrm rot="18623832" flipH="1">
                <a:off x="3229362" y="33479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6" name="Oval 9215"/>
              <p:cNvSpPr/>
              <p:nvPr/>
            </p:nvSpPr>
            <p:spPr>
              <a:xfrm rot="18623832" flipH="1">
                <a:off x="3229361" y="33906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7" name="Oval 9216"/>
              <p:cNvSpPr/>
              <p:nvPr/>
            </p:nvSpPr>
            <p:spPr>
              <a:xfrm rot="18623832" flipH="1">
                <a:off x="3229361" y="34300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8" name="Oval 9217"/>
              <p:cNvSpPr/>
              <p:nvPr/>
            </p:nvSpPr>
            <p:spPr>
              <a:xfrm rot="18623832" flipH="1">
                <a:off x="3229361" y="34708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19" name="Oval 9218"/>
              <p:cNvSpPr/>
              <p:nvPr/>
            </p:nvSpPr>
            <p:spPr>
              <a:xfrm rot="18623832" flipH="1">
                <a:off x="3229361" y="350304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0" name="Oval 9219"/>
              <p:cNvSpPr/>
              <p:nvPr/>
            </p:nvSpPr>
            <p:spPr>
              <a:xfrm rot="18623832" flipH="1">
                <a:off x="3266075" y="34708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1" name="Oval 9220"/>
              <p:cNvSpPr/>
              <p:nvPr/>
            </p:nvSpPr>
            <p:spPr>
              <a:xfrm rot="18623832" flipH="1">
                <a:off x="3318601" y="34435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2" name="Oval 9221"/>
              <p:cNvSpPr/>
              <p:nvPr/>
            </p:nvSpPr>
            <p:spPr>
              <a:xfrm rot="18623832" flipH="1">
                <a:off x="3365543" y="34104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3" name="Oval 9222"/>
              <p:cNvSpPr/>
              <p:nvPr/>
            </p:nvSpPr>
            <p:spPr>
              <a:xfrm rot="18623832" flipH="1">
                <a:off x="3423245" y="33786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4" name="Oval 9223"/>
              <p:cNvSpPr/>
              <p:nvPr/>
            </p:nvSpPr>
            <p:spPr>
              <a:xfrm rot="18623832" flipH="1">
                <a:off x="3470900" y="33437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5" name="Oval 9224"/>
              <p:cNvSpPr/>
              <p:nvPr/>
            </p:nvSpPr>
            <p:spPr>
              <a:xfrm rot="18623832" flipH="1">
                <a:off x="3502897" y="33118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6" name="Oval 9225"/>
              <p:cNvSpPr/>
              <p:nvPr/>
            </p:nvSpPr>
            <p:spPr>
              <a:xfrm rot="18623832" flipH="1">
                <a:off x="3540965" y="327714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7" name="Oval 9226"/>
              <p:cNvSpPr/>
              <p:nvPr/>
            </p:nvSpPr>
            <p:spPr>
              <a:xfrm rot="18623832" flipH="1">
                <a:off x="3566424" y="32519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8" name="Oval 9227"/>
              <p:cNvSpPr/>
              <p:nvPr/>
            </p:nvSpPr>
            <p:spPr>
              <a:xfrm rot="18623832" flipH="1">
                <a:off x="3575553" y="290055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29" name="Oval 9228"/>
              <p:cNvSpPr/>
              <p:nvPr/>
            </p:nvSpPr>
            <p:spPr>
              <a:xfrm rot="18623832" flipH="1">
                <a:off x="3575553" y="29490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0" name="Oval 9229"/>
              <p:cNvSpPr/>
              <p:nvPr/>
            </p:nvSpPr>
            <p:spPr>
              <a:xfrm rot="18623832" flipH="1">
                <a:off x="3575553" y="29998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1" name="Oval 9230"/>
              <p:cNvSpPr/>
              <p:nvPr/>
            </p:nvSpPr>
            <p:spPr>
              <a:xfrm rot="18623832" flipH="1">
                <a:off x="3575553" y="304387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2" name="Oval 9231"/>
              <p:cNvSpPr/>
              <p:nvPr/>
            </p:nvSpPr>
            <p:spPr>
              <a:xfrm rot="18623832" flipH="1">
                <a:off x="3575553" y="30930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3" name="Oval 9232"/>
              <p:cNvSpPr/>
              <p:nvPr/>
            </p:nvSpPr>
            <p:spPr>
              <a:xfrm rot="18623832" flipH="1">
                <a:off x="3575553" y="31404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4" name="Oval 9233"/>
              <p:cNvSpPr/>
              <p:nvPr/>
            </p:nvSpPr>
            <p:spPr>
              <a:xfrm rot="18623832" flipH="1">
                <a:off x="3575553" y="318847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5" name="Oval 9234"/>
              <p:cNvSpPr/>
              <p:nvPr/>
            </p:nvSpPr>
            <p:spPr>
              <a:xfrm rot="18623832" flipH="1">
                <a:off x="3575553" y="323279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6" name="Oval 9235"/>
              <p:cNvSpPr/>
              <p:nvPr/>
            </p:nvSpPr>
            <p:spPr>
              <a:xfrm rot="18623832" flipH="1">
                <a:off x="3223862" y="30921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7" name="Oval 9236"/>
              <p:cNvSpPr/>
              <p:nvPr/>
            </p:nvSpPr>
            <p:spPr>
              <a:xfrm rot="18623832" flipH="1">
                <a:off x="3579865" y="28508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8" name="Oval 9237"/>
              <p:cNvSpPr/>
              <p:nvPr/>
            </p:nvSpPr>
            <p:spPr>
              <a:xfrm rot="18623832" flipH="1">
                <a:off x="3530244" y="28896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39" name="Oval 9238"/>
              <p:cNvSpPr/>
              <p:nvPr/>
            </p:nvSpPr>
            <p:spPr>
              <a:xfrm rot="18623832" flipH="1">
                <a:off x="3484418" y="29229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0" name="Oval 9239"/>
              <p:cNvSpPr/>
              <p:nvPr/>
            </p:nvSpPr>
            <p:spPr>
              <a:xfrm rot="18623832" flipH="1">
                <a:off x="3223863" y="353095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1" name="Oval 9240"/>
              <p:cNvSpPr/>
              <p:nvPr/>
            </p:nvSpPr>
            <p:spPr>
              <a:xfrm rot="18623832" flipH="1">
                <a:off x="3223862" y="35773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2" name="Oval 9241"/>
              <p:cNvSpPr/>
              <p:nvPr/>
            </p:nvSpPr>
            <p:spPr>
              <a:xfrm rot="18623832" flipH="1">
                <a:off x="3223862" y="36233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3" name="Oval 9242"/>
              <p:cNvSpPr/>
              <p:nvPr/>
            </p:nvSpPr>
            <p:spPr>
              <a:xfrm rot="18623832" flipH="1">
                <a:off x="3256085" y="36476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4" name="Oval 9243"/>
              <p:cNvSpPr/>
              <p:nvPr/>
            </p:nvSpPr>
            <p:spPr>
              <a:xfrm rot="18623832" flipH="1">
                <a:off x="3299601" y="36254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5" name="Oval 9244"/>
              <p:cNvSpPr/>
              <p:nvPr/>
            </p:nvSpPr>
            <p:spPr>
              <a:xfrm rot="18623832" flipH="1">
                <a:off x="3339981" y="35992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6" name="Oval 9245"/>
              <p:cNvSpPr/>
              <p:nvPr/>
            </p:nvSpPr>
            <p:spPr>
              <a:xfrm rot="18623832" flipH="1">
                <a:off x="3387746" y="35671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7" name="Oval 9246"/>
              <p:cNvSpPr/>
              <p:nvPr/>
            </p:nvSpPr>
            <p:spPr>
              <a:xfrm rot="18623832" flipH="1">
                <a:off x="3433153" y="35385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8" name="Oval 9247"/>
              <p:cNvSpPr/>
              <p:nvPr/>
            </p:nvSpPr>
            <p:spPr>
              <a:xfrm rot="18623832" flipH="1">
                <a:off x="3583940" y="33975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49" name="Oval 9248"/>
              <p:cNvSpPr/>
              <p:nvPr/>
            </p:nvSpPr>
            <p:spPr>
              <a:xfrm rot="18623832" flipH="1">
                <a:off x="3583940" y="33414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0" name="Oval 9249"/>
              <p:cNvSpPr/>
              <p:nvPr/>
            </p:nvSpPr>
            <p:spPr>
              <a:xfrm rot="18623832" flipH="1">
                <a:off x="3223862" y="36761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1" name="Oval 9250"/>
              <p:cNvSpPr/>
              <p:nvPr/>
            </p:nvSpPr>
            <p:spPr>
              <a:xfrm rot="18623832" flipH="1">
                <a:off x="3579865" y="34347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2" name="Oval 9251"/>
              <p:cNvSpPr/>
              <p:nvPr/>
            </p:nvSpPr>
            <p:spPr>
              <a:xfrm rot="18623832" flipH="1">
                <a:off x="3530244" y="34735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3" name="Oval 9252"/>
              <p:cNvSpPr/>
              <p:nvPr/>
            </p:nvSpPr>
            <p:spPr>
              <a:xfrm rot="18623832" flipH="1">
                <a:off x="3484418" y="350687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4" name="Oval 9253"/>
              <p:cNvSpPr/>
              <p:nvPr/>
            </p:nvSpPr>
            <p:spPr>
              <a:xfrm rot="18623832" flipH="1">
                <a:off x="3583940" y="32860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5" name="Oval 9254"/>
              <p:cNvSpPr/>
              <p:nvPr/>
            </p:nvSpPr>
            <p:spPr>
              <a:xfrm rot="18623832" flipH="1">
                <a:off x="3226614" y="37451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6" name="Oval 9255"/>
              <p:cNvSpPr/>
              <p:nvPr/>
            </p:nvSpPr>
            <p:spPr>
              <a:xfrm rot="18623832" flipH="1">
                <a:off x="3226614" y="38099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7" name="Oval 9256"/>
              <p:cNvSpPr/>
              <p:nvPr/>
            </p:nvSpPr>
            <p:spPr>
              <a:xfrm rot="18623832" flipH="1">
                <a:off x="3226614" y="393935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8" name="Oval 9257"/>
              <p:cNvSpPr/>
              <p:nvPr/>
            </p:nvSpPr>
            <p:spPr>
              <a:xfrm rot="18623832" flipH="1">
                <a:off x="3226614" y="40040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59" name="Oval 9258"/>
              <p:cNvSpPr/>
              <p:nvPr/>
            </p:nvSpPr>
            <p:spPr>
              <a:xfrm rot="18623832" flipH="1">
                <a:off x="3575553" y="353583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0" name="Oval 9259"/>
              <p:cNvSpPr/>
              <p:nvPr/>
            </p:nvSpPr>
            <p:spPr>
              <a:xfrm rot="18623832" flipH="1">
                <a:off x="3575553" y="358661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1" name="Oval 9260"/>
              <p:cNvSpPr/>
              <p:nvPr/>
            </p:nvSpPr>
            <p:spPr>
              <a:xfrm rot="18623832" flipH="1">
                <a:off x="3575553" y="3630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2" name="Oval 9261"/>
              <p:cNvSpPr/>
              <p:nvPr/>
            </p:nvSpPr>
            <p:spPr>
              <a:xfrm rot="18623832" flipH="1">
                <a:off x="3575553" y="36798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3" name="Oval 9262"/>
              <p:cNvSpPr/>
              <p:nvPr/>
            </p:nvSpPr>
            <p:spPr>
              <a:xfrm rot="18623832" flipH="1">
                <a:off x="3575553" y="372719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4" name="Oval 9263"/>
              <p:cNvSpPr/>
              <p:nvPr/>
            </p:nvSpPr>
            <p:spPr>
              <a:xfrm rot="18623832" flipH="1">
                <a:off x="3575553" y="37752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5" name="Oval 9264"/>
              <p:cNvSpPr/>
              <p:nvPr/>
            </p:nvSpPr>
            <p:spPr>
              <a:xfrm rot="18623832" flipH="1">
                <a:off x="3575553" y="38312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6" name="Oval 9265"/>
              <p:cNvSpPr/>
              <p:nvPr/>
            </p:nvSpPr>
            <p:spPr>
              <a:xfrm rot="18623832" flipH="1">
                <a:off x="3226614" y="38746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7" name="Oval 9266"/>
              <p:cNvSpPr/>
              <p:nvPr/>
            </p:nvSpPr>
            <p:spPr>
              <a:xfrm rot="18623832" flipH="1">
                <a:off x="3223863" y="41172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8" name="Oval 9267"/>
              <p:cNvSpPr/>
              <p:nvPr/>
            </p:nvSpPr>
            <p:spPr>
              <a:xfrm rot="18623832" flipH="1">
                <a:off x="3223862" y="4163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69" name="Oval 9268"/>
              <p:cNvSpPr/>
              <p:nvPr/>
            </p:nvSpPr>
            <p:spPr>
              <a:xfrm rot="18623832" flipH="1">
                <a:off x="3223862" y="42096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0" name="Oval 9269"/>
              <p:cNvSpPr/>
              <p:nvPr/>
            </p:nvSpPr>
            <p:spPr>
              <a:xfrm rot="18623832" flipH="1">
                <a:off x="3256085" y="42338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1" name="Oval 9270"/>
              <p:cNvSpPr/>
              <p:nvPr/>
            </p:nvSpPr>
            <p:spPr>
              <a:xfrm rot="18623832" flipH="1">
                <a:off x="3299601" y="42116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2" name="Oval 9271"/>
              <p:cNvSpPr/>
              <p:nvPr/>
            </p:nvSpPr>
            <p:spPr>
              <a:xfrm rot="18623832" flipH="1">
                <a:off x="3339981" y="41854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3" name="Oval 9272"/>
              <p:cNvSpPr/>
              <p:nvPr/>
            </p:nvSpPr>
            <p:spPr>
              <a:xfrm rot="18623832" flipH="1">
                <a:off x="3387746" y="415345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4" name="Oval 9273"/>
              <p:cNvSpPr/>
              <p:nvPr/>
            </p:nvSpPr>
            <p:spPr>
              <a:xfrm rot="18623832" flipH="1">
                <a:off x="3433153" y="41248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5" name="Oval 9274"/>
              <p:cNvSpPr/>
              <p:nvPr/>
            </p:nvSpPr>
            <p:spPr>
              <a:xfrm rot="18623832" flipH="1">
                <a:off x="3583940" y="398384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6" name="Oval 9275"/>
              <p:cNvSpPr/>
              <p:nvPr/>
            </p:nvSpPr>
            <p:spPr>
              <a:xfrm rot="18623832" flipH="1">
                <a:off x="3583940" y="392769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7" name="Oval 9276"/>
              <p:cNvSpPr/>
              <p:nvPr/>
            </p:nvSpPr>
            <p:spPr>
              <a:xfrm rot="18623832" flipH="1">
                <a:off x="3223862" y="42623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8" name="Oval 9277"/>
              <p:cNvSpPr/>
              <p:nvPr/>
            </p:nvSpPr>
            <p:spPr>
              <a:xfrm rot="18623832" flipH="1">
                <a:off x="3579865" y="4020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79" name="Oval 9278"/>
              <p:cNvSpPr/>
              <p:nvPr/>
            </p:nvSpPr>
            <p:spPr>
              <a:xfrm rot="18623832" flipH="1">
                <a:off x="3530244" y="40598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0" name="Oval 9279"/>
              <p:cNvSpPr/>
              <p:nvPr/>
            </p:nvSpPr>
            <p:spPr>
              <a:xfrm rot="18623832" flipH="1">
                <a:off x="3484418" y="40931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1" name="Oval 9280"/>
              <p:cNvSpPr/>
              <p:nvPr/>
            </p:nvSpPr>
            <p:spPr>
              <a:xfrm rot="18623832" flipH="1">
                <a:off x="3583940" y="38722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2" name="Oval 9281"/>
              <p:cNvSpPr/>
              <p:nvPr/>
            </p:nvSpPr>
            <p:spPr>
              <a:xfrm rot="18623832" flipH="1">
                <a:off x="3223213" y="40937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3" name="Oval 9282"/>
              <p:cNvSpPr/>
              <p:nvPr/>
            </p:nvSpPr>
            <p:spPr>
              <a:xfrm rot="18623832" flipH="1">
                <a:off x="3259927" y="40615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4" name="Oval 9283"/>
              <p:cNvSpPr/>
              <p:nvPr/>
            </p:nvSpPr>
            <p:spPr>
              <a:xfrm rot="18623832" flipH="1">
                <a:off x="3312453" y="40342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5" name="Oval 9284"/>
              <p:cNvSpPr/>
              <p:nvPr/>
            </p:nvSpPr>
            <p:spPr>
              <a:xfrm rot="18623832" flipH="1">
                <a:off x="3359395" y="40011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6" name="Oval 9285"/>
              <p:cNvSpPr/>
              <p:nvPr/>
            </p:nvSpPr>
            <p:spPr>
              <a:xfrm rot="18623832" flipH="1">
                <a:off x="3417097" y="39693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7" name="Oval 9286"/>
              <p:cNvSpPr/>
              <p:nvPr/>
            </p:nvSpPr>
            <p:spPr>
              <a:xfrm rot="18623832" flipH="1">
                <a:off x="3464752" y="39345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8" name="Oval 9287"/>
              <p:cNvSpPr/>
              <p:nvPr/>
            </p:nvSpPr>
            <p:spPr>
              <a:xfrm rot="18623832" flipH="1">
                <a:off x="3496749" y="39025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89" name="Oval 9288"/>
              <p:cNvSpPr/>
              <p:nvPr/>
            </p:nvSpPr>
            <p:spPr>
              <a:xfrm rot="18623832" flipH="1">
                <a:off x="3534817" y="38678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0" name="Oval 9289"/>
              <p:cNvSpPr/>
              <p:nvPr/>
            </p:nvSpPr>
            <p:spPr>
              <a:xfrm rot="18623832" flipH="1">
                <a:off x="3569405" y="38234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1" name="Oval 9290"/>
              <p:cNvSpPr/>
              <p:nvPr/>
            </p:nvSpPr>
            <p:spPr>
              <a:xfrm rot="18623832" flipH="1">
                <a:off x="3575553" y="412656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2" name="Oval 9291"/>
              <p:cNvSpPr/>
              <p:nvPr/>
            </p:nvSpPr>
            <p:spPr>
              <a:xfrm rot="18623832" flipH="1">
                <a:off x="3575553" y="41773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3" name="Oval 9292"/>
              <p:cNvSpPr/>
              <p:nvPr/>
            </p:nvSpPr>
            <p:spPr>
              <a:xfrm rot="18623832" flipH="1">
                <a:off x="3575553" y="42214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4" name="Oval 9293"/>
              <p:cNvSpPr/>
              <p:nvPr/>
            </p:nvSpPr>
            <p:spPr>
              <a:xfrm rot="18623832" flipH="1">
                <a:off x="3575553" y="427058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5" name="Oval 9294"/>
              <p:cNvSpPr/>
              <p:nvPr/>
            </p:nvSpPr>
            <p:spPr>
              <a:xfrm rot="18623832" flipH="1">
                <a:off x="3534199" y="429571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6" name="Oval 9295"/>
              <p:cNvSpPr/>
              <p:nvPr/>
            </p:nvSpPr>
            <p:spPr>
              <a:xfrm rot="18623832" flipH="1">
                <a:off x="3488534" y="43028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7" name="Oval 9296"/>
              <p:cNvSpPr/>
              <p:nvPr/>
            </p:nvSpPr>
            <p:spPr>
              <a:xfrm rot="18623832" flipH="1">
                <a:off x="3432068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8" name="Oval 9297"/>
              <p:cNvSpPr/>
              <p:nvPr/>
            </p:nvSpPr>
            <p:spPr>
              <a:xfrm rot="18623832" flipH="1">
                <a:off x="3380831" y="43185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299" name="Oval 9298"/>
              <p:cNvSpPr/>
              <p:nvPr/>
            </p:nvSpPr>
            <p:spPr>
              <a:xfrm rot="18623832" flipH="1">
                <a:off x="3320534" y="43212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00" name="Oval 9299"/>
              <p:cNvSpPr/>
              <p:nvPr/>
            </p:nvSpPr>
            <p:spPr>
              <a:xfrm rot="18623832" flipH="1">
                <a:off x="3247524" y="43180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67" name="canes finished"/>
          <p:cNvGrpSpPr/>
          <p:nvPr/>
        </p:nvGrpSpPr>
        <p:grpSpPr>
          <a:xfrm>
            <a:off x="-5045322" y="-2677886"/>
            <a:ext cx="22282644" cy="22282644"/>
            <a:chOff x="-5045322" y="-2677886"/>
            <a:chExt cx="22282644" cy="22282644"/>
          </a:xfrm>
        </p:grpSpPr>
        <p:grpSp>
          <p:nvGrpSpPr>
            <p:cNvPr id="9529" name="canes finished"/>
            <p:cNvGrpSpPr/>
            <p:nvPr/>
          </p:nvGrpSpPr>
          <p:grpSpPr>
            <a:xfrm>
              <a:off x="4890428" y="1239732"/>
              <a:ext cx="2527257" cy="2527257"/>
              <a:chOff x="4890428" y="1239732"/>
              <a:chExt cx="2527257" cy="2527257"/>
            </a:xfrm>
          </p:grpSpPr>
          <p:grpSp>
            <p:nvGrpSpPr>
              <p:cNvPr id="9530" name="Group 1"/>
              <p:cNvGrpSpPr/>
              <p:nvPr/>
            </p:nvGrpSpPr>
            <p:grpSpPr>
              <a:xfrm rot="18088448">
                <a:off x="5711660" y="1085175"/>
                <a:ext cx="884794" cy="2527257"/>
                <a:chOff x="3223213" y="1839697"/>
                <a:chExt cx="884794" cy="2527257"/>
              </a:xfrm>
            </p:grpSpPr>
            <p:sp>
              <p:nvSpPr>
                <p:cNvPr id="9760" name="Oval 9759"/>
                <p:cNvSpPr/>
                <p:nvPr/>
              </p:nvSpPr>
              <p:spPr>
                <a:xfrm rot="18623832" flipH="1">
                  <a:off x="3673427" y="21528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1" name="Oval 9760"/>
                <p:cNvSpPr/>
                <p:nvPr/>
              </p:nvSpPr>
              <p:spPr>
                <a:xfrm rot="18623832" flipH="1">
                  <a:off x="3657741" y="216543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2" name="Oval 9761"/>
                <p:cNvSpPr/>
                <p:nvPr/>
              </p:nvSpPr>
              <p:spPr>
                <a:xfrm rot="18623832" flipH="1">
                  <a:off x="3639338" y="21513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3" name="Oval 9762"/>
                <p:cNvSpPr/>
                <p:nvPr/>
              </p:nvSpPr>
              <p:spPr>
                <a:xfrm rot="18623832" flipH="1">
                  <a:off x="3733893" y="2413960"/>
                  <a:ext cx="43935" cy="4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4" name="Oval 9763"/>
                <p:cNvSpPr/>
                <p:nvPr/>
              </p:nvSpPr>
              <p:spPr>
                <a:xfrm rot="18623832" flipH="1">
                  <a:off x="3584832" y="2696689"/>
                  <a:ext cx="43935" cy="4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5" name="Oval 9764"/>
                <p:cNvSpPr/>
                <p:nvPr/>
              </p:nvSpPr>
              <p:spPr>
                <a:xfrm rot="18623832" flipH="1">
                  <a:off x="3737874" y="25686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6" name="Oval 9765"/>
                <p:cNvSpPr/>
                <p:nvPr/>
              </p:nvSpPr>
              <p:spPr>
                <a:xfrm rot="18623832" flipH="1">
                  <a:off x="3770097" y="26073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7" name="Oval 9766"/>
                <p:cNvSpPr/>
                <p:nvPr/>
              </p:nvSpPr>
              <p:spPr>
                <a:xfrm rot="18623832" flipH="1">
                  <a:off x="3807504" y="26358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8" name="Oval 9767"/>
                <p:cNvSpPr/>
                <p:nvPr/>
              </p:nvSpPr>
              <p:spPr>
                <a:xfrm rot="18623832" flipH="1">
                  <a:off x="3855129" y="26473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69" name="Oval 9768"/>
                <p:cNvSpPr/>
                <p:nvPr/>
              </p:nvSpPr>
              <p:spPr>
                <a:xfrm rot="18623832" flipH="1">
                  <a:off x="3901166" y="26464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0" name="Oval 9769"/>
                <p:cNvSpPr/>
                <p:nvPr/>
              </p:nvSpPr>
              <p:spPr>
                <a:xfrm rot="18623832" flipH="1">
                  <a:off x="3933389" y="264087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1" name="Oval 9770"/>
                <p:cNvSpPr/>
                <p:nvPr/>
              </p:nvSpPr>
              <p:spPr>
                <a:xfrm rot="18623832" flipH="1">
                  <a:off x="3965615" y="26141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2" name="Oval 9771"/>
                <p:cNvSpPr/>
                <p:nvPr/>
              </p:nvSpPr>
              <p:spPr>
                <a:xfrm rot="18623832" flipH="1">
                  <a:off x="4003272" y="258560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3" name="Oval 9772"/>
                <p:cNvSpPr/>
                <p:nvPr/>
              </p:nvSpPr>
              <p:spPr>
                <a:xfrm rot="18623832" flipH="1">
                  <a:off x="4030063" y="25507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4" name="Oval 9773"/>
                <p:cNvSpPr/>
                <p:nvPr/>
              </p:nvSpPr>
              <p:spPr>
                <a:xfrm rot="18623832" flipH="1">
                  <a:off x="4038703" y="25027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5" name="Oval 9774"/>
                <p:cNvSpPr/>
                <p:nvPr/>
              </p:nvSpPr>
              <p:spPr>
                <a:xfrm rot="18623832" flipH="1">
                  <a:off x="4039409" y="25147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6" name="Oval 9775"/>
                <p:cNvSpPr/>
                <p:nvPr/>
              </p:nvSpPr>
              <p:spPr>
                <a:xfrm rot="18623832" flipH="1">
                  <a:off x="4039409" y="247038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7" name="Oval 9776"/>
                <p:cNvSpPr/>
                <p:nvPr/>
              </p:nvSpPr>
              <p:spPr>
                <a:xfrm rot="18623832" flipH="1">
                  <a:off x="3735857" y="25431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8" name="Oval 9777"/>
                <p:cNvSpPr/>
                <p:nvPr/>
              </p:nvSpPr>
              <p:spPr>
                <a:xfrm rot="18623832" flipH="1">
                  <a:off x="3796547" y="252260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79" name="Oval 9778"/>
                <p:cNvSpPr/>
                <p:nvPr/>
              </p:nvSpPr>
              <p:spPr>
                <a:xfrm rot="18623832" flipH="1">
                  <a:off x="3855128" y="25034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0" name="Oval 9779"/>
                <p:cNvSpPr/>
                <p:nvPr/>
              </p:nvSpPr>
              <p:spPr>
                <a:xfrm rot="18623832" flipH="1">
                  <a:off x="3913428" y="24862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1" name="Oval 9780"/>
                <p:cNvSpPr/>
                <p:nvPr/>
              </p:nvSpPr>
              <p:spPr>
                <a:xfrm rot="18623832" flipH="1">
                  <a:off x="3965613" y="24703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2" name="Oval 9781"/>
                <p:cNvSpPr/>
                <p:nvPr/>
              </p:nvSpPr>
              <p:spPr>
                <a:xfrm rot="18623832" flipH="1">
                  <a:off x="4007185" y="245405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3" name="Oval 9782"/>
                <p:cNvSpPr/>
                <p:nvPr/>
              </p:nvSpPr>
              <p:spPr>
                <a:xfrm rot="18623832" flipH="1">
                  <a:off x="4039410" y="24445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4" name="Oval 9783"/>
                <p:cNvSpPr/>
                <p:nvPr/>
              </p:nvSpPr>
              <p:spPr>
                <a:xfrm rot="18623832" flipH="1">
                  <a:off x="4048705" y="241106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5" name="Oval 9784"/>
                <p:cNvSpPr/>
                <p:nvPr/>
              </p:nvSpPr>
              <p:spPr>
                <a:xfrm rot="18623832" flipH="1">
                  <a:off x="4050996" y="23637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6" name="Oval 9785"/>
                <p:cNvSpPr/>
                <p:nvPr/>
              </p:nvSpPr>
              <p:spPr>
                <a:xfrm rot="18623832" flipH="1">
                  <a:off x="4062287" y="23242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7" name="Oval 9786"/>
                <p:cNvSpPr/>
                <p:nvPr/>
              </p:nvSpPr>
              <p:spPr>
                <a:xfrm rot="18623832" flipH="1">
                  <a:off x="4062286" y="22894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8" name="Oval 9787"/>
                <p:cNvSpPr/>
                <p:nvPr/>
              </p:nvSpPr>
              <p:spPr>
                <a:xfrm rot="18623832" flipH="1">
                  <a:off x="4030063" y="230830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89" name="Oval 9788"/>
                <p:cNvSpPr/>
                <p:nvPr/>
              </p:nvSpPr>
              <p:spPr>
                <a:xfrm rot="18623832" flipH="1">
                  <a:off x="3977876" y="2326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0" name="Oval 9789"/>
                <p:cNvSpPr/>
                <p:nvPr/>
              </p:nvSpPr>
              <p:spPr>
                <a:xfrm rot="18623832" flipH="1">
                  <a:off x="3920919" y="23476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1" name="Oval 9790"/>
                <p:cNvSpPr/>
                <p:nvPr/>
              </p:nvSpPr>
              <p:spPr>
                <a:xfrm rot="18623832" flipH="1">
                  <a:off x="3872826" y="23654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2" name="Oval 9791"/>
                <p:cNvSpPr/>
                <p:nvPr/>
              </p:nvSpPr>
              <p:spPr>
                <a:xfrm rot="18623832" flipH="1">
                  <a:off x="3834546" y="23771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3" name="Oval 9792"/>
                <p:cNvSpPr/>
                <p:nvPr/>
              </p:nvSpPr>
              <p:spPr>
                <a:xfrm rot="18623832" flipH="1">
                  <a:off x="3790679" y="239764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4" name="Oval 9793"/>
                <p:cNvSpPr/>
                <p:nvPr/>
              </p:nvSpPr>
              <p:spPr>
                <a:xfrm rot="18623832" flipH="1">
                  <a:off x="3743056" y="241368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5" name="Oval 9794"/>
                <p:cNvSpPr/>
                <p:nvPr/>
              </p:nvSpPr>
              <p:spPr>
                <a:xfrm rot="18623832" flipH="1">
                  <a:off x="3743740" y="245337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6" name="Oval 9795"/>
                <p:cNvSpPr/>
                <p:nvPr/>
              </p:nvSpPr>
              <p:spPr>
                <a:xfrm rot="18623832" flipH="1">
                  <a:off x="3737875" y="25042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7" name="Oval 9796"/>
                <p:cNvSpPr/>
                <p:nvPr/>
              </p:nvSpPr>
              <p:spPr>
                <a:xfrm rot="18623832" flipH="1">
                  <a:off x="3717601" y="23681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8" name="Oval 9797"/>
                <p:cNvSpPr/>
                <p:nvPr/>
              </p:nvSpPr>
              <p:spPr>
                <a:xfrm rot="18623832" flipH="1">
                  <a:off x="3719080" y="233003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99" name="Oval 9798"/>
                <p:cNvSpPr/>
                <p:nvPr/>
              </p:nvSpPr>
              <p:spPr>
                <a:xfrm rot="18623832" flipH="1">
                  <a:off x="3719080" y="22946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0" name="Oval 9799"/>
                <p:cNvSpPr/>
                <p:nvPr/>
              </p:nvSpPr>
              <p:spPr>
                <a:xfrm rot="18623832" flipH="1">
                  <a:off x="3719081" y="22540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1" name="Oval 9800"/>
                <p:cNvSpPr/>
                <p:nvPr/>
              </p:nvSpPr>
              <p:spPr>
                <a:xfrm rot="18623832" flipH="1">
                  <a:off x="3783529" y="21841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2" name="Oval 9801"/>
                <p:cNvSpPr/>
                <p:nvPr/>
              </p:nvSpPr>
              <p:spPr>
                <a:xfrm rot="18623832" flipH="1">
                  <a:off x="3815531" y="21392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3" name="Oval 9802"/>
                <p:cNvSpPr/>
                <p:nvPr/>
              </p:nvSpPr>
              <p:spPr>
                <a:xfrm rot="18623832" flipH="1">
                  <a:off x="3828772" y="20868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4" name="Oval 9803"/>
                <p:cNvSpPr/>
                <p:nvPr/>
              </p:nvSpPr>
              <p:spPr>
                <a:xfrm rot="18623832" flipH="1">
                  <a:off x="3847755" y="20479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5" name="Oval 9804"/>
                <p:cNvSpPr/>
                <p:nvPr/>
              </p:nvSpPr>
              <p:spPr>
                <a:xfrm rot="18623832" flipH="1">
                  <a:off x="3862871" y="20072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6" name="Oval 9805"/>
                <p:cNvSpPr/>
                <p:nvPr/>
              </p:nvSpPr>
              <p:spPr>
                <a:xfrm rot="18623832" flipH="1">
                  <a:off x="3882396" y="19553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7" name="Oval 9806"/>
                <p:cNvSpPr/>
                <p:nvPr/>
              </p:nvSpPr>
              <p:spPr>
                <a:xfrm rot="18623832" flipH="1">
                  <a:off x="3863346" y="19063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8" name="Oval 9807"/>
                <p:cNvSpPr/>
                <p:nvPr/>
              </p:nvSpPr>
              <p:spPr>
                <a:xfrm rot="18623832" flipH="1">
                  <a:off x="3907466" y="19251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09" name="Oval 9808"/>
                <p:cNvSpPr/>
                <p:nvPr/>
              </p:nvSpPr>
              <p:spPr>
                <a:xfrm rot="18623832" flipH="1">
                  <a:off x="3946843" y="19553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0" name="Oval 9809"/>
                <p:cNvSpPr/>
                <p:nvPr/>
              </p:nvSpPr>
              <p:spPr>
                <a:xfrm rot="18623832" flipH="1">
                  <a:off x="3983143" y="19940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1" name="Oval 9810"/>
                <p:cNvSpPr/>
                <p:nvPr/>
              </p:nvSpPr>
              <p:spPr>
                <a:xfrm rot="18623832" flipH="1">
                  <a:off x="4010101" y="20318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2" name="Oval 9811"/>
                <p:cNvSpPr/>
                <p:nvPr/>
              </p:nvSpPr>
              <p:spPr>
                <a:xfrm rot="18623832" flipH="1">
                  <a:off x="4046744" y="20868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3" name="Oval 9812"/>
                <p:cNvSpPr/>
                <p:nvPr/>
              </p:nvSpPr>
              <p:spPr>
                <a:xfrm rot="18623832" flipH="1">
                  <a:off x="4050257" y="21300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4" name="Oval 9813"/>
                <p:cNvSpPr/>
                <p:nvPr/>
              </p:nvSpPr>
              <p:spPr>
                <a:xfrm rot="18623832" flipH="1">
                  <a:off x="4061881" y="217884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5" name="Oval 9814"/>
                <p:cNvSpPr/>
                <p:nvPr/>
              </p:nvSpPr>
              <p:spPr>
                <a:xfrm rot="18623832" flipH="1">
                  <a:off x="4062288" y="22234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6" name="Oval 9815"/>
                <p:cNvSpPr/>
                <p:nvPr/>
              </p:nvSpPr>
              <p:spPr>
                <a:xfrm rot="18623832" flipH="1">
                  <a:off x="3702200" y="2190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7" name="Oval 9816"/>
                <p:cNvSpPr/>
                <p:nvPr/>
              </p:nvSpPr>
              <p:spPr>
                <a:xfrm rot="18623832" flipH="1">
                  <a:off x="3642779" y="219596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8" name="Oval 9817"/>
                <p:cNvSpPr/>
                <p:nvPr/>
              </p:nvSpPr>
              <p:spPr>
                <a:xfrm rot="18623832" flipH="1">
                  <a:off x="3647696" y="216602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19" name="Oval 9818"/>
                <p:cNvSpPr/>
                <p:nvPr/>
              </p:nvSpPr>
              <p:spPr>
                <a:xfrm rot="18623832" flipH="1">
                  <a:off x="3673426" y="21118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0" name="Oval 9819"/>
                <p:cNvSpPr/>
                <p:nvPr/>
              </p:nvSpPr>
              <p:spPr>
                <a:xfrm rot="18623832" flipH="1">
                  <a:off x="3685112" y="20758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1" name="Oval 9820"/>
                <p:cNvSpPr/>
                <p:nvPr/>
              </p:nvSpPr>
              <p:spPr>
                <a:xfrm rot="18623832" flipH="1">
                  <a:off x="3687587" y="20408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2" name="Oval 9821"/>
                <p:cNvSpPr/>
                <p:nvPr/>
              </p:nvSpPr>
              <p:spPr>
                <a:xfrm rot="18623832" flipH="1">
                  <a:off x="3703632" y="19996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3" name="Oval 9822"/>
                <p:cNvSpPr/>
                <p:nvPr/>
              </p:nvSpPr>
              <p:spPr>
                <a:xfrm rot="18623832" flipH="1">
                  <a:off x="3712619" y="19539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4" name="Oval 9823"/>
                <p:cNvSpPr/>
                <p:nvPr/>
              </p:nvSpPr>
              <p:spPr>
                <a:xfrm rot="18623832" flipH="1">
                  <a:off x="3719811" y="19173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5" name="Oval 9824"/>
                <p:cNvSpPr/>
                <p:nvPr/>
              </p:nvSpPr>
              <p:spPr>
                <a:xfrm rot="18623832" flipH="1">
                  <a:off x="3717601" y="18832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6" name="Oval 9825"/>
                <p:cNvSpPr/>
                <p:nvPr/>
              </p:nvSpPr>
              <p:spPr>
                <a:xfrm rot="18623832" flipH="1">
                  <a:off x="3710162" y="18419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7" name="Oval 9826"/>
                <p:cNvSpPr/>
                <p:nvPr/>
              </p:nvSpPr>
              <p:spPr>
                <a:xfrm rot="18623832" flipH="1">
                  <a:off x="3755141" y="18479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8" name="Oval 9827"/>
                <p:cNvSpPr/>
                <p:nvPr/>
              </p:nvSpPr>
              <p:spPr>
                <a:xfrm rot="18623832" flipH="1">
                  <a:off x="3800123" y="18829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29" name="Oval 9828"/>
                <p:cNvSpPr/>
                <p:nvPr/>
              </p:nvSpPr>
              <p:spPr>
                <a:xfrm rot="18623832" flipH="1">
                  <a:off x="3578331" y="21695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0" name="Oval 9829"/>
                <p:cNvSpPr/>
                <p:nvPr/>
              </p:nvSpPr>
              <p:spPr>
                <a:xfrm rot="18623832" flipH="1">
                  <a:off x="3546107" y="21646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1" name="Oval 9830"/>
                <p:cNvSpPr/>
                <p:nvPr/>
              </p:nvSpPr>
              <p:spPr>
                <a:xfrm rot="18623832" flipH="1">
                  <a:off x="3501757" y="21771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2" name="Oval 9831"/>
                <p:cNvSpPr/>
                <p:nvPr/>
              </p:nvSpPr>
              <p:spPr>
                <a:xfrm rot="18623832" flipH="1">
                  <a:off x="3457406" y="21867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3" name="Oval 9832"/>
                <p:cNvSpPr/>
                <p:nvPr/>
              </p:nvSpPr>
              <p:spPr>
                <a:xfrm rot="18623832" flipH="1">
                  <a:off x="3413055" y="22090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4" name="Oval 9833"/>
                <p:cNvSpPr/>
                <p:nvPr/>
              </p:nvSpPr>
              <p:spPr>
                <a:xfrm rot="18623832" flipH="1">
                  <a:off x="3368704" y="222988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5" name="Oval 9834"/>
                <p:cNvSpPr/>
                <p:nvPr/>
              </p:nvSpPr>
              <p:spPr>
                <a:xfrm rot="18623832" flipH="1">
                  <a:off x="3324353" y="226462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6" name="Oval 9835"/>
                <p:cNvSpPr/>
                <p:nvPr/>
              </p:nvSpPr>
              <p:spPr>
                <a:xfrm rot="18623832" flipH="1">
                  <a:off x="3280002" y="230098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7" name="Oval 9836"/>
                <p:cNvSpPr/>
                <p:nvPr/>
              </p:nvSpPr>
              <p:spPr>
                <a:xfrm rot="18623832" flipH="1">
                  <a:off x="3232378" y="233961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8" name="Oval 9837"/>
                <p:cNvSpPr/>
                <p:nvPr/>
              </p:nvSpPr>
              <p:spPr>
                <a:xfrm rot="18623832" flipH="1">
                  <a:off x="3232376" y="22889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39" name="Oval 9838"/>
                <p:cNvSpPr/>
                <p:nvPr/>
              </p:nvSpPr>
              <p:spPr>
                <a:xfrm rot="18623832" flipH="1">
                  <a:off x="3232378" y="22222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0" name="Oval 9839"/>
                <p:cNvSpPr/>
                <p:nvPr/>
              </p:nvSpPr>
              <p:spPr>
                <a:xfrm rot="18623832" flipH="1">
                  <a:off x="3247777" y="21662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1" name="Oval 9840"/>
                <p:cNvSpPr/>
                <p:nvPr/>
              </p:nvSpPr>
              <p:spPr>
                <a:xfrm rot="18623832" flipH="1">
                  <a:off x="3261590" y="21139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2" name="Oval 9841"/>
                <p:cNvSpPr/>
                <p:nvPr/>
              </p:nvSpPr>
              <p:spPr>
                <a:xfrm rot="18623832" flipH="1">
                  <a:off x="3279749" y="20535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3" name="Oval 9842"/>
                <p:cNvSpPr/>
                <p:nvPr/>
              </p:nvSpPr>
              <p:spPr>
                <a:xfrm rot="18623832" flipH="1">
                  <a:off x="3312226" y="199966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4" name="Oval 9843"/>
                <p:cNvSpPr/>
                <p:nvPr/>
              </p:nvSpPr>
              <p:spPr>
                <a:xfrm rot="18623832" flipH="1">
                  <a:off x="3354835" y="19553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5" name="Oval 9844"/>
                <p:cNvSpPr/>
                <p:nvPr/>
              </p:nvSpPr>
              <p:spPr>
                <a:xfrm rot="18623832" flipH="1">
                  <a:off x="3393829" y="192786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6" name="Oval 9845"/>
                <p:cNvSpPr/>
                <p:nvPr/>
              </p:nvSpPr>
              <p:spPr>
                <a:xfrm rot="18623832" flipH="1">
                  <a:off x="3439701" y="19041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7" name="Oval 9846"/>
                <p:cNvSpPr/>
                <p:nvPr/>
              </p:nvSpPr>
              <p:spPr>
                <a:xfrm rot="18623832" flipH="1">
                  <a:off x="3485262" y="18807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8" name="Oval 9847"/>
                <p:cNvSpPr/>
                <p:nvPr/>
              </p:nvSpPr>
              <p:spPr>
                <a:xfrm rot="18623832" flipH="1">
                  <a:off x="3530242" y="18712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49" name="Oval 9848"/>
                <p:cNvSpPr/>
                <p:nvPr/>
              </p:nvSpPr>
              <p:spPr>
                <a:xfrm rot="18623832" flipH="1">
                  <a:off x="3575222" y="18562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0" name="Oval 9849"/>
                <p:cNvSpPr/>
                <p:nvPr/>
              </p:nvSpPr>
              <p:spPr>
                <a:xfrm rot="18623832" flipH="1">
                  <a:off x="3620202" y="18459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1" name="Oval 9850"/>
                <p:cNvSpPr/>
                <p:nvPr/>
              </p:nvSpPr>
              <p:spPr>
                <a:xfrm rot="18623832" flipH="1">
                  <a:off x="3665182" y="18396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2" name="Oval 9851"/>
                <p:cNvSpPr/>
                <p:nvPr/>
              </p:nvSpPr>
              <p:spPr>
                <a:xfrm rot="18623832" flipH="1">
                  <a:off x="3613367" y="218961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3" name="Oval 9852"/>
                <p:cNvSpPr/>
                <p:nvPr/>
              </p:nvSpPr>
              <p:spPr>
                <a:xfrm rot="18623832" flipH="1">
                  <a:off x="3229366" y="23775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4" name="Oval 9853"/>
                <p:cNvSpPr/>
                <p:nvPr/>
              </p:nvSpPr>
              <p:spPr>
                <a:xfrm rot="18623832" flipH="1">
                  <a:off x="3235154" y="24218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5" name="Oval 9854"/>
                <p:cNvSpPr/>
                <p:nvPr/>
              </p:nvSpPr>
              <p:spPr>
                <a:xfrm rot="18623832" flipH="1">
                  <a:off x="3229365" y="24683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6" name="Oval 9855"/>
                <p:cNvSpPr/>
                <p:nvPr/>
              </p:nvSpPr>
              <p:spPr>
                <a:xfrm rot="18623832" flipH="1">
                  <a:off x="3232375" y="25003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7" name="Oval 9856"/>
                <p:cNvSpPr/>
                <p:nvPr/>
              </p:nvSpPr>
              <p:spPr>
                <a:xfrm rot="18623832" flipH="1">
                  <a:off x="3275532" y="247382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8" name="Oval 9857"/>
                <p:cNvSpPr/>
                <p:nvPr/>
              </p:nvSpPr>
              <p:spPr>
                <a:xfrm rot="18623832" flipH="1">
                  <a:off x="3318690" y="24476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59" name="Oval 9858"/>
                <p:cNvSpPr/>
                <p:nvPr/>
              </p:nvSpPr>
              <p:spPr>
                <a:xfrm rot="18623832" flipH="1">
                  <a:off x="3361846" y="24298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0" name="Oval 9859"/>
                <p:cNvSpPr/>
                <p:nvPr/>
              </p:nvSpPr>
              <p:spPr>
                <a:xfrm rot="18623832" flipH="1">
                  <a:off x="3410510" y="240405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1" name="Oval 9860"/>
                <p:cNvSpPr/>
                <p:nvPr/>
              </p:nvSpPr>
              <p:spPr>
                <a:xfrm rot="18623832" flipH="1">
                  <a:off x="3452194" y="238171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2" name="Oval 9861"/>
                <p:cNvSpPr/>
                <p:nvPr/>
              </p:nvSpPr>
              <p:spPr>
                <a:xfrm rot="18623832" flipH="1">
                  <a:off x="3498018" y="236583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3" name="Oval 9862"/>
                <p:cNvSpPr/>
                <p:nvPr/>
              </p:nvSpPr>
              <p:spPr>
                <a:xfrm rot="18623832" flipH="1">
                  <a:off x="3555753" y="233243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4" name="Oval 9863"/>
                <p:cNvSpPr/>
                <p:nvPr/>
              </p:nvSpPr>
              <p:spPr>
                <a:xfrm rot="18623832" flipH="1">
                  <a:off x="3555884" y="22943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5" name="Oval 9864"/>
                <p:cNvSpPr/>
                <p:nvPr/>
              </p:nvSpPr>
              <p:spPr>
                <a:xfrm rot="18623832" flipH="1">
                  <a:off x="3555884" y="225676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6" name="Oval 9865"/>
                <p:cNvSpPr/>
                <p:nvPr/>
              </p:nvSpPr>
              <p:spPr>
                <a:xfrm rot="18623832" flipH="1">
                  <a:off x="3749825" y="22094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7" name="Oval 9866"/>
                <p:cNvSpPr/>
                <p:nvPr/>
              </p:nvSpPr>
              <p:spPr>
                <a:xfrm rot="18623832" flipH="1">
                  <a:off x="3530243" y="23451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8" name="Oval 9867"/>
                <p:cNvSpPr/>
                <p:nvPr/>
              </p:nvSpPr>
              <p:spPr>
                <a:xfrm rot="18623832" flipH="1">
                  <a:off x="3229364" y="25782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69" name="Oval 9868"/>
                <p:cNvSpPr/>
                <p:nvPr/>
              </p:nvSpPr>
              <p:spPr>
                <a:xfrm rot="18623832" flipH="1">
                  <a:off x="3229364" y="262412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0" name="Oval 9869"/>
                <p:cNvSpPr/>
                <p:nvPr/>
              </p:nvSpPr>
              <p:spPr>
                <a:xfrm rot="18623832" flipH="1">
                  <a:off x="3229364" y="26695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1" name="Oval 9870"/>
                <p:cNvSpPr/>
                <p:nvPr/>
              </p:nvSpPr>
              <p:spPr>
                <a:xfrm rot="18623832" flipH="1">
                  <a:off x="3229364" y="272510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2" name="Oval 9871"/>
                <p:cNvSpPr/>
                <p:nvPr/>
              </p:nvSpPr>
              <p:spPr>
                <a:xfrm rot="18623832" flipH="1">
                  <a:off x="3229363" y="27805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3" name="Oval 9872"/>
                <p:cNvSpPr/>
                <p:nvPr/>
              </p:nvSpPr>
              <p:spPr>
                <a:xfrm rot="18623832" flipH="1">
                  <a:off x="3229363" y="28380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4" name="Oval 9873"/>
                <p:cNvSpPr/>
                <p:nvPr/>
              </p:nvSpPr>
              <p:spPr>
                <a:xfrm rot="18623832" flipH="1">
                  <a:off x="3229363" y="290129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5" name="Oval 9874"/>
                <p:cNvSpPr/>
                <p:nvPr/>
              </p:nvSpPr>
              <p:spPr>
                <a:xfrm rot="18623832" flipH="1">
                  <a:off x="3262525" y="28833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6" name="Oval 9875"/>
                <p:cNvSpPr/>
                <p:nvPr/>
              </p:nvSpPr>
              <p:spPr>
                <a:xfrm rot="18623832" flipH="1">
                  <a:off x="3306264" y="28467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7" name="Oval 9876"/>
                <p:cNvSpPr/>
                <p:nvPr/>
              </p:nvSpPr>
              <p:spPr>
                <a:xfrm rot="18623832" flipH="1">
                  <a:off x="3347785" y="28186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8" name="Oval 9877"/>
                <p:cNvSpPr/>
                <p:nvPr/>
              </p:nvSpPr>
              <p:spPr>
                <a:xfrm rot="18623832" flipH="1">
                  <a:off x="3388801" y="27897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79" name="Oval 9878"/>
                <p:cNvSpPr/>
                <p:nvPr/>
              </p:nvSpPr>
              <p:spPr>
                <a:xfrm rot="18623832" flipH="1">
                  <a:off x="3433570" y="2764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0" name="Oval 9879"/>
                <p:cNvSpPr/>
                <p:nvPr/>
              </p:nvSpPr>
              <p:spPr>
                <a:xfrm rot="18623832" flipH="1">
                  <a:off x="3471563" y="27419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1" name="Oval 9880"/>
                <p:cNvSpPr/>
                <p:nvPr/>
              </p:nvSpPr>
              <p:spPr>
                <a:xfrm rot="18623832" flipH="1">
                  <a:off x="3511107" y="27098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2" name="Oval 9881"/>
                <p:cNvSpPr/>
                <p:nvPr/>
              </p:nvSpPr>
              <p:spPr>
                <a:xfrm rot="18623832" flipH="1">
                  <a:off x="3542997" y="267758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3" name="Oval 9882"/>
                <p:cNvSpPr/>
                <p:nvPr/>
              </p:nvSpPr>
              <p:spPr>
                <a:xfrm rot="18623832" flipH="1">
                  <a:off x="3574888" y="26442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4" name="Oval 9883"/>
                <p:cNvSpPr/>
                <p:nvPr/>
              </p:nvSpPr>
              <p:spPr>
                <a:xfrm rot="18623832" flipH="1">
                  <a:off x="3575553" y="25247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5" name="Oval 9884"/>
                <p:cNvSpPr/>
                <p:nvPr/>
              </p:nvSpPr>
              <p:spPr>
                <a:xfrm rot="18623832" flipH="1">
                  <a:off x="3575553" y="25753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6" name="Oval 9885"/>
                <p:cNvSpPr/>
                <p:nvPr/>
              </p:nvSpPr>
              <p:spPr>
                <a:xfrm rot="18623832" flipH="1">
                  <a:off x="3575553" y="247093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7" name="Oval 9886"/>
                <p:cNvSpPr/>
                <p:nvPr/>
              </p:nvSpPr>
              <p:spPr>
                <a:xfrm rot="18623832" flipH="1">
                  <a:off x="3575553" y="24218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8" name="Oval 9887"/>
                <p:cNvSpPr/>
                <p:nvPr/>
              </p:nvSpPr>
              <p:spPr>
                <a:xfrm rot="18623832" flipH="1">
                  <a:off x="3223863" y="294704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89" name="Oval 9888"/>
                <p:cNvSpPr/>
                <p:nvPr/>
              </p:nvSpPr>
              <p:spPr>
                <a:xfrm rot="18623832" flipH="1">
                  <a:off x="3223862" y="29934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0" name="Oval 9889"/>
                <p:cNvSpPr/>
                <p:nvPr/>
              </p:nvSpPr>
              <p:spPr>
                <a:xfrm rot="18623832" flipH="1">
                  <a:off x="3223862" y="303944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1" name="Oval 9890"/>
                <p:cNvSpPr/>
                <p:nvPr/>
              </p:nvSpPr>
              <p:spPr>
                <a:xfrm rot="18623832" flipH="1">
                  <a:off x="3256085" y="30637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2" name="Oval 9891"/>
                <p:cNvSpPr/>
                <p:nvPr/>
              </p:nvSpPr>
              <p:spPr>
                <a:xfrm rot="18623832" flipH="1">
                  <a:off x="3299601" y="304150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3" name="Oval 9892"/>
                <p:cNvSpPr/>
                <p:nvPr/>
              </p:nvSpPr>
              <p:spPr>
                <a:xfrm rot="18623832" flipH="1">
                  <a:off x="3339981" y="30152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4" name="Oval 9893"/>
                <p:cNvSpPr/>
                <p:nvPr/>
              </p:nvSpPr>
              <p:spPr>
                <a:xfrm rot="18623832" flipH="1">
                  <a:off x="3387746" y="298329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5" name="Oval 9894"/>
                <p:cNvSpPr/>
                <p:nvPr/>
              </p:nvSpPr>
              <p:spPr>
                <a:xfrm rot="18623832" flipH="1">
                  <a:off x="3433153" y="29546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6" name="Oval 9895"/>
                <p:cNvSpPr/>
                <p:nvPr/>
              </p:nvSpPr>
              <p:spPr>
                <a:xfrm rot="18623832" flipH="1">
                  <a:off x="3583940" y="281368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7" name="Oval 9896"/>
                <p:cNvSpPr/>
                <p:nvPr/>
              </p:nvSpPr>
              <p:spPr>
                <a:xfrm rot="18623832" flipH="1">
                  <a:off x="3583940" y="27575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8" name="Oval 9897"/>
                <p:cNvSpPr/>
                <p:nvPr/>
              </p:nvSpPr>
              <p:spPr>
                <a:xfrm rot="18623832" flipH="1">
                  <a:off x="3229363" y="31317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899" name="Oval 9898"/>
                <p:cNvSpPr/>
                <p:nvPr/>
              </p:nvSpPr>
              <p:spPr>
                <a:xfrm rot="18623832" flipH="1">
                  <a:off x="3229363" y="32018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0" name="Oval 9899"/>
                <p:cNvSpPr/>
                <p:nvPr/>
              </p:nvSpPr>
              <p:spPr>
                <a:xfrm rot="18623832" flipH="1">
                  <a:off x="3229362" y="324613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1" name="Oval 9900"/>
                <p:cNvSpPr/>
                <p:nvPr/>
              </p:nvSpPr>
              <p:spPr>
                <a:xfrm rot="18623832" flipH="1">
                  <a:off x="3229362" y="329407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2" name="Oval 9901"/>
                <p:cNvSpPr/>
                <p:nvPr/>
              </p:nvSpPr>
              <p:spPr>
                <a:xfrm rot="18623832" flipH="1">
                  <a:off x="3229362" y="33479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3" name="Oval 9902"/>
                <p:cNvSpPr/>
                <p:nvPr/>
              </p:nvSpPr>
              <p:spPr>
                <a:xfrm rot="18623832" flipH="1">
                  <a:off x="3229361" y="33906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4" name="Oval 9903"/>
                <p:cNvSpPr/>
                <p:nvPr/>
              </p:nvSpPr>
              <p:spPr>
                <a:xfrm rot="18623832" flipH="1">
                  <a:off x="3229361" y="34300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5" name="Oval 9904"/>
                <p:cNvSpPr/>
                <p:nvPr/>
              </p:nvSpPr>
              <p:spPr>
                <a:xfrm rot="18623832" flipH="1">
                  <a:off x="3229361" y="34708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6" name="Oval 9905"/>
                <p:cNvSpPr/>
                <p:nvPr/>
              </p:nvSpPr>
              <p:spPr>
                <a:xfrm rot="18623832" flipH="1">
                  <a:off x="3229361" y="35030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7" name="Oval 9906"/>
                <p:cNvSpPr/>
                <p:nvPr/>
              </p:nvSpPr>
              <p:spPr>
                <a:xfrm rot="18623832" flipH="1">
                  <a:off x="3266075" y="34708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8" name="Oval 9907"/>
                <p:cNvSpPr/>
                <p:nvPr/>
              </p:nvSpPr>
              <p:spPr>
                <a:xfrm rot="18623832" flipH="1">
                  <a:off x="3318601" y="344358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09" name="Oval 9908"/>
                <p:cNvSpPr/>
                <p:nvPr/>
              </p:nvSpPr>
              <p:spPr>
                <a:xfrm rot="18623832" flipH="1">
                  <a:off x="3365543" y="341047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0" name="Oval 9909"/>
                <p:cNvSpPr/>
                <p:nvPr/>
              </p:nvSpPr>
              <p:spPr>
                <a:xfrm rot="18623832" flipH="1">
                  <a:off x="3423245" y="33786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1" name="Oval 9910"/>
                <p:cNvSpPr/>
                <p:nvPr/>
              </p:nvSpPr>
              <p:spPr>
                <a:xfrm rot="18623832" flipH="1">
                  <a:off x="3470900" y="33437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2" name="Oval 9911"/>
                <p:cNvSpPr/>
                <p:nvPr/>
              </p:nvSpPr>
              <p:spPr>
                <a:xfrm rot="18623832" flipH="1">
                  <a:off x="3502897" y="33118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3" name="Oval 9912"/>
                <p:cNvSpPr/>
                <p:nvPr/>
              </p:nvSpPr>
              <p:spPr>
                <a:xfrm rot="18623832" flipH="1">
                  <a:off x="3540965" y="32771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4" name="Oval 9913"/>
                <p:cNvSpPr/>
                <p:nvPr/>
              </p:nvSpPr>
              <p:spPr>
                <a:xfrm rot="18623832" flipH="1">
                  <a:off x="3566424" y="32519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5" name="Oval 9914"/>
                <p:cNvSpPr/>
                <p:nvPr/>
              </p:nvSpPr>
              <p:spPr>
                <a:xfrm rot="18623832" flipH="1">
                  <a:off x="3575553" y="29005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6" name="Oval 9915"/>
                <p:cNvSpPr/>
                <p:nvPr/>
              </p:nvSpPr>
              <p:spPr>
                <a:xfrm rot="18623832" flipH="1">
                  <a:off x="3575553" y="29490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7" name="Oval 9916"/>
                <p:cNvSpPr/>
                <p:nvPr/>
              </p:nvSpPr>
              <p:spPr>
                <a:xfrm rot="18623832" flipH="1">
                  <a:off x="3575553" y="29998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8" name="Oval 9917"/>
                <p:cNvSpPr/>
                <p:nvPr/>
              </p:nvSpPr>
              <p:spPr>
                <a:xfrm rot="18623832" flipH="1">
                  <a:off x="3575553" y="304387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19" name="Oval 9918"/>
                <p:cNvSpPr/>
                <p:nvPr/>
              </p:nvSpPr>
              <p:spPr>
                <a:xfrm rot="18623832" flipH="1">
                  <a:off x="3575553" y="30930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0" name="Oval 9919"/>
                <p:cNvSpPr/>
                <p:nvPr/>
              </p:nvSpPr>
              <p:spPr>
                <a:xfrm rot="18623832" flipH="1">
                  <a:off x="3575553" y="31404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1" name="Oval 9920"/>
                <p:cNvSpPr/>
                <p:nvPr/>
              </p:nvSpPr>
              <p:spPr>
                <a:xfrm rot="18623832" flipH="1">
                  <a:off x="3575553" y="31884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2" name="Oval 9921"/>
                <p:cNvSpPr/>
                <p:nvPr/>
              </p:nvSpPr>
              <p:spPr>
                <a:xfrm rot="18623832" flipH="1">
                  <a:off x="3575553" y="32327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3" name="Oval 9922"/>
                <p:cNvSpPr/>
                <p:nvPr/>
              </p:nvSpPr>
              <p:spPr>
                <a:xfrm rot="18623832" flipH="1">
                  <a:off x="3223862" y="30921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4" name="Oval 9923"/>
                <p:cNvSpPr/>
                <p:nvPr/>
              </p:nvSpPr>
              <p:spPr>
                <a:xfrm rot="18623832" flipH="1">
                  <a:off x="3579865" y="28508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5" name="Oval 9924"/>
                <p:cNvSpPr/>
                <p:nvPr/>
              </p:nvSpPr>
              <p:spPr>
                <a:xfrm rot="18623832" flipH="1">
                  <a:off x="3530244" y="288968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6" name="Oval 9925"/>
                <p:cNvSpPr/>
                <p:nvPr/>
              </p:nvSpPr>
              <p:spPr>
                <a:xfrm rot="18623832" flipH="1">
                  <a:off x="3484418" y="29229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7" name="Oval 9926"/>
                <p:cNvSpPr/>
                <p:nvPr/>
              </p:nvSpPr>
              <p:spPr>
                <a:xfrm rot="18623832" flipH="1">
                  <a:off x="3223863" y="353095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8" name="Oval 9927"/>
                <p:cNvSpPr/>
                <p:nvPr/>
              </p:nvSpPr>
              <p:spPr>
                <a:xfrm rot="18623832" flipH="1">
                  <a:off x="3223862" y="35773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29" name="Oval 9928"/>
                <p:cNvSpPr/>
                <p:nvPr/>
              </p:nvSpPr>
              <p:spPr>
                <a:xfrm rot="18623832" flipH="1">
                  <a:off x="3223862" y="362334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0" name="Oval 9929"/>
                <p:cNvSpPr/>
                <p:nvPr/>
              </p:nvSpPr>
              <p:spPr>
                <a:xfrm rot="18623832" flipH="1">
                  <a:off x="3256085" y="36476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1" name="Oval 9930"/>
                <p:cNvSpPr/>
                <p:nvPr/>
              </p:nvSpPr>
              <p:spPr>
                <a:xfrm rot="18623832" flipH="1">
                  <a:off x="3299601" y="36254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2" name="Oval 9931"/>
                <p:cNvSpPr/>
                <p:nvPr/>
              </p:nvSpPr>
              <p:spPr>
                <a:xfrm rot="18623832" flipH="1">
                  <a:off x="3339981" y="35992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3" name="Oval 9932"/>
                <p:cNvSpPr/>
                <p:nvPr/>
              </p:nvSpPr>
              <p:spPr>
                <a:xfrm rot="18623832" flipH="1">
                  <a:off x="3387746" y="35671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4" name="Oval 9933"/>
                <p:cNvSpPr/>
                <p:nvPr/>
              </p:nvSpPr>
              <p:spPr>
                <a:xfrm rot="18623832" flipH="1">
                  <a:off x="3433153" y="353855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5" name="Oval 9934"/>
                <p:cNvSpPr/>
                <p:nvPr/>
              </p:nvSpPr>
              <p:spPr>
                <a:xfrm rot="18623832" flipH="1">
                  <a:off x="3583940" y="33975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6" name="Oval 9935"/>
                <p:cNvSpPr/>
                <p:nvPr/>
              </p:nvSpPr>
              <p:spPr>
                <a:xfrm rot="18623832" flipH="1">
                  <a:off x="3583940" y="334144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7" name="Oval 9936"/>
                <p:cNvSpPr/>
                <p:nvPr/>
              </p:nvSpPr>
              <p:spPr>
                <a:xfrm rot="18623832" flipH="1">
                  <a:off x="3223862" y="36761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8" name="Oval 9937"/>
                <p:cNvSpPr/>
                <p:nvPr/>
              </p:nvSpPr>
              <p:spPr>
                <a:xfrm rot="18623832" flipH="1">
                  <a:off x="3579865" y="34347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39" name="Oval 9938"/>
                <p:cNvSpPr/>
                <p:nvPr/>
              </p:nvSpPr>
              <p:spPr>
                <a:xfrm rot="18623832" flipH="1">
                  <a:off x="3530244" y="34735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0" name="Oval 9939"/>
                <p:cNvSpPr/>
                <p:nvPr/>
              </p:nvSpPr>
              <p:spPr>
                <a:xfrm rot="18623832" flipH="1">
                  <a:off x="3484418" y="35068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1" name="Oval 9940"/>
                <p:cNvSpPr/>
                <p:nvPr/>
              </p:nvSpPr>
              <p:spPr>
                <a:xfrm rot="18623832" flipH="1">
                  <a:off x="3583940" y="32860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2" name="Oval 9941"/>
                <p:cNvSpPr/>
                <p:nvPr/>
              </p:nvSpPr>
              <p:spPr>
                <a:xfrm rot="18623832" flipH="1">
                  <a:off x="3226614" y="37451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3" name="Oval 9942"/>
                <p:cNvSpPr/>
                <p:nvPr/>
              </p:nvSpPr>
              <p:spPr>
                <a:xfrm rot="18623832" flipH="1">
                  <a:off x="3226614" y="38099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4" name="Oval 9943"/>
                <p:cNvSpPr/>
                <p:nvPr/>
              </p:nvSpPr>
              <p:spPr>
                <a:xfrm rot="18623832" flipH="1">
                  <a:off x="3226614" y="393935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5" name="Oval 9944"/>
                <p:cNvSpPr/>
                <p:nvPr/>
              </p:nvSpPr>
              <p:spPr>
                <a:xfrm rot="18623832" flipH="1">
                  <a:off x="3226614" y="40040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6" name="Oval 9945"/>
                <p:cNvSpPr/>
                <p:nvPr/>
              </p:nvSpPr>
              <p:spPr>
                <a:xfrm rot="18623832" flipH="1">
                  <a:off x="3575553" y="353583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7" name="Oval 9946"/>
                <p:cNvSpPr/>
                <p:nvPr/>
              </p:nvSpPr>
              <p:spPr>
                <a:xfrm rot="18623832" flipH="1">
                  <a:off x="3575553" y="35866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8" name="Oval 9947"/>
                <p:cNvSpPr/>
                <p:nvPr/>
              </p:nvSpPr>
              <p:spPr>
                <a:xfrm rot="18623832" flipH="1">
                  <a:off x="3575553" y="36306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49" name="Oval 9948"/>
                <p:cNvSpPr/>
                <p:nvPr/>
              </p:nvSpPr>
              <p:spPr>
                <a:xfrm rot="18623832" flipH="1">
                  <a:off x="3575553" y="36798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0" name="Oval 9949"/>
                <p:cNvSpPr/>
                <p:nvPr/>
              </p:nvSpPr>
              <p:spPr>
                <a:xfrm rot="18623832" flipH="1">
                  <a:off x="3575553" y="37271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1" name="Oval 9950"/>
                <p:cNvSpPr/>
                <p:nvPr/>
              </p:nvSpPr>
              <p:spPr>
                <a:xfrm rot="18623832" flipH="1">
                  <a:off x="3575553" y="37752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2" name="Oval 9951"/>
                <p:cNvSpPr/>
                <p:nvPr/>
              </p:nvSpPr>
              <p:spPr>
                <a:xfrm rot="18623832" flipH="1">
                  <a:off x="3575553" y="38312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3" name="Oval 9952"/>
                <p:cNvSpPr/>
                <p:nvPr/>
              </p:nvSpPr>
              <p:spPr>
                <a:xfrm rot="18623832" flipH="1">
                  <a:off x="3226614" y="38746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4" name="Oval 9953"/>
                <p:cNvSpPr/>
                <p:nvPr/>
              </p:nvSpPr>
              <p:spPr>
                <a:xfrm rot="18623832" flipH="1">
                  <a:off x="3223863" y="411720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5" name="Oval 9954"/>
                <p:cNvSpPr/>
                <p:nvPr/>
              </p:nvSpPr>
              <p:spPr>
                <a:xfrm rot="18623832" flipH="1">
                  <a:off x="3223862" y="41636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6" name="Oval 9955"/>
                <p:cNvSpPr/>
                <p:nvPr/>
              </p:nvSpPr>
              <p:spPr>
                <a:xfrm rot="18623832" flipH="1">
                  <a:off x="3223862" y="420960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7" name="Oval 9956"/>
                <p:cNvSpPr/>
                <p:nvPr/>
              </p:nvSpPr>
              <p:spPr>
                <a:xfrm rot="18623832" flipH="1">
                  <a:off x="3256085" y="42338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8" name="Oval 9957"/>
                <p:cNvSpPr/>
                <p:nvPr/>
              </p:nvSpPr>
              <p:spPr>
                <a:xfrm rot="18623832" flipH="1">
                  <a:off x="3299601" y="42116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59" name="Oval 9958"/>
                <p:cNvSpPr/>
                <p:nvPr/>
              </p:nvSpPr>
              <p:spPr>
                <a:xfrm rot="18623832" flipH="1">
                  <a:off x="3339981" y="41854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0" name="Oval 9959"/>
                <p:cNvSpPr/>
                <p:nvPr/>
              </p:nvSpPr>
              <p:spPr>
                <a:xfrm rot="18623832" flipH="1">
                  <a:off x="3387746" y="415345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1" name="Oval 9960"/>
                <p:cNvSpPr/>
                <p:nvPr/>
              </p:nvSpPr>
              <p:spPr>
                <a:xfrm rot="18623832" flipH="1">
                  <a:off x="3433153" y="412481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2" name="Oval 9961"/>
                <p:cNvSpPr/>
                <p:nvPr/>
              </p:nvSpPr>
              <p:spPr>
                <a:xfrm rot="18623832" flipH="1">
                  <a:off x="3583940" y="3983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3" name="Oval 9962"/>
                <p:cNvSpPr/>
                <p:nvPr/>
              </p:nvSpPr>
              <p:spPr>
                <a:xfrm rot="18623832" flipH="1">
                  <a:off x="3583940" y="39276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4" name="Oval 9963"/>
                <p:cNvSpPr/>
                <p:nvPr/>
              </p:nvSpPr>
              <p:spPr>
                <a:xfrm rot="18623832" flipH="1">
                  <a:off x="3223862" y="42623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5" name="Oval 9964"/>
                <p:cNvSpPr/>
                <p:nvPr/>
              </p:nvSpPr>
              <p:spPr>
                <a:xfrm rot="18623832" flipH="1">
                  <a:off x="3579865" y="40209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6" name="Oval 9965"/>
                <p:cNvSpPr/>
                <p:nvPr/>
              </p:nvSpPr>
              <p:spPr>
                <a:xfrm rot="18623832" flipH="1">
                  <a:off x="3530244" y="40598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7" name="Oval 9966"/>
                <p:cNvSpPr/>
                <p:nvPr/>
              </p:nvSpPr>
              <p:spPr>
                <a:xfrm rot="18623832" flipH="1">
                  <a:off x="3484418" y="40931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8" name="Oval 9967"/>
                <p:cNvSpPr/>
                <p:nvPr/>
              </p:nvSpPr>
              <p:spPr>
                <a:xfrm rot="18623832" flipH="1">
                  <a:off x="3583940" y="38722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69" name="Oval 9968"/>
                <p:cNvSpPr/>
                <p:nvPr/>
              </p:nvSpPr>
              <p:spPr>
                <a:xfrm rot="18623832" flipH="1">
                  <a:off x="3223213" y="40937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0" name="Oval 9969"/>
                <p:cNvSpPr/>
                <p:nvPr/>
              </p:nvSpPr>
              <p:spPr>
                <a:xfrm rot="18623832" flipH="1">
                  <a:off x="3259927" y="40615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1" name="Oval 9970"/>
                <p:cNvSpPr/>
                <p:nvPr/>
              </p:nvSpPr>
              <p:spPr>
                <a:xfrm rot="18623832" flipH="1">
                  <a:off x="3312453" y="40342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2" name="Oval 9971"/>
                <p:cNvSpPr/>
                <p:nvPr/>
              </p:nvSpPr>
              <p:spPr>
                <a:xfrm rot="18623832" flipH="1">
                  <a:off x="3359395" y="40011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3" name="Oval 9972"/>
                <p:cNvSpPr/>
                <p:nvPr/>
              </p:nvSpPr>
              <p:spPr>
                <a:xfrm rot="18623832" flipH="1">
                  <a:off x="3417097" y="396934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4" name="Oval 9973"/>
                <p:cNvSpPr/>
                <p:nvPr/>
              </p:nvSpPr>
              <p:spPr>
                <a:xfrm rot="18623832" flipH="1">
                  <a:off x="3464752" y="39345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5" name="Oval 9974"/>
                <p:cNvSpPr/>
                <p:nvPr/>
              </p:nvSpPr>
              <p:spPr>
                <a:xfrm rot="18623832" flipH="1">
                  <a:off x="3496749" y="39025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6" name="Oval 9975"/>
                <p:cNvSpPr/>
                <p:nvPr/>
              </p:nvSpPr>
              <p:spPr>
                <a:xfrm rot="18623832" flipH="1">
                  <a:off x="3534817" y="38678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7" name="Oval 9976"/>
                <p:cNvSpPr/>
                <p:nvPr/>
              </p:nvSpPr>
              <p:spPr>
                <a:xfrm rot="18623832" flipH="1">
                  <a:off x="3569405" y="38234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8" name="Oval 9977"/>
                <p:cNvSpPr/>
                <p:nvPr/>
              </p:nvSpPr>
              <p:spPr>
                <a:xfrm rot="18623832" flipH="1">
                  <a:off x="3575553" y="41265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79" name="Oval 9978"/>
                <p:cNvSpPr/>
                <p:nvPr/>
              </p:nvSpPr>
              <p:spPr>
                <a:xfrm rot="18623832" flipH="1">
                  <a:off x="3575553" y="41773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0" name="Oval 9979"/>
                <p:cNvSpPr/>
                <p:nvPr/>
              </p:nvSpPr>
              <p:spPr>
                <a:xfrm rot="18623832" flipH="1">
                  <a:off x="3575553" y="42214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1" name="Oval 9980"/>
                <p:cNvSpPr/>
                <p:nvPr/>
              </p:nvSpPr>
              <p:spPr>
                <a:xfrm rot="18623832" flipH="1">
                  <a:off x="3575553" y="427058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2" name="Oval 9981"/>
                <p:cNvSpPr/>
                <p:nvPr/>
              </p:nvSpPr>
              <p:spPr>
                <a:xfrm rot="18623832" flipH="1">
                  <a:off x="3534199" y="429571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3" name="Oval 9982"/>
                <p:cNvSpPr/>
                <p:nvPr/>
              </p:nvSpPr>
              <p:spPr>
                <a:xfrm rot="18623832" flipH="1">
                  <a:off x="3488534" y="43028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4" name="Oval 9983"/>
                <p:cNvSpPr/>
                <p:nvPr/>
              </p:nvSpPr>
              <p:spPr>
                <a:xfrm rot="18623832" flipH="1">
                  <a:off x="3432068" y="4318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5" name="Oval 9984"/>
                <p:cNvSpPr/>
                <p:nvPr/>
              </p:nvSpPr>
              <p:spPr>
                <a:xfrm rot="18623832" flipH="1">
                  <a:off x="3380831" y="4318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6" name="Oval 9985"/>
                <p:cNvSpPr/>
                <p:nvPr/>
              </p:nvSpPr>
              <p:spPr>
                <a:xfrm rot="18623832" flipH="1">
                  <a:off x="3320534" y="43212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987" name="Oval 9986"/>
                <p:cNvSpPr/>
                <p:nvPr/>
              </p:nvSpPr>
              <p:spPr>
                <a:xfrm rot="18623832" flipH="1">
                  <a:off x="3247524" y="43180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9531" name="Group 1"/>
              <p:cNvGrpSpPr/>
              <p:nvPr/>
            </p:nvGrpSpPr>
            <p:grpSpPr>
              <a:xfrm rot="1953747">
                <a:off x="6228105" y="1239732"/>
                <a:ext cx="884794" cy="2527257"/>
                <a:chOff x="3223213" y="1839697"/>
                <a:chExt cx="884794" cy="2527257"/>
              </a:xfrm>
            </p:grpSpPr>
            <p:sp>
              <p:nvSpPr>
                <p:cNvPr id="9532" name="Oval 9531"/>
                <p:cNvSpPr/>
                <p:nvPr/>
              </p:nvSpPr>
              <p:spPr>
                <a:xfrm rot="18623832" flipH="1">
                  <a:off x="3673427" y="21528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3" name="Oval 9532"/>
                <p:cNvSpPr/>
                <p:nvPr/>
              </p:nvSpPr>
              <p:spPr>
                <a:xfrm rot="18623832" flipH="1">
                  <a:off x="3657741" y="216543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4" name="Oval 9533"/>
                <p:cNvSpPr/>
                <p:nvPr/>
              </p:nvSpPr>
              <p:spPr>
                <a:xfrm rot="18623832" flipH="1">
                  <a:off x="3639338" y="21513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5" name="Oval 9534"/>
                <p:cNvSpPr/>
                <p:nvPr/>
              </p:nvSpPr>
              <p:spPr>
                <a:xfrm rot="18623832" flipH="1">
                  <a:off x="3733893" y="2413960"/>
                  <a:ext cx="43935" cy="4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6" name="Oval 9535"/>
                <p:cNvSpPr/>
                <p:nvPr/>
              </p:nvSpPr>
              <p:spPr>
                <a:xfrm rot="18623832" flipH="1">
                  <a:off x="3584832" y="2696689"/>
                  <a:ext cx="43935" cy="4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7" name="Oval 9536"/>
                <p:cNvSpPr/>
                <p:nvPr/>
              </p:nvSpPr>
              <p:spPr>
                <a:xfrm rot="18623832" flipH="1">
                  <a:off x="3737874" y="25686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8" name="Oval 9537"/>
                <p:cNvSpPr/>
                <p:nvPr/>
              </p:nvSpPr>
              <p:spPr>
                <a:xfrm rot="18623832" flipH="1">
                  <a:off x="3770097" y="26073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39" name="Oval 9538"/>
                <p:cNvSpPr/>
                <p:nvPr/>
              </p:nvSpPr>
              <p:spPr>
                <a:xfrm rot="18623832" flipH="1">
                  <a:off x="3807504" y="26358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0" name="Oval 9539"/>
                <p:cNvSpPr/>
                <p:nvPr/>
              </p:nvSpPr>
              <p:spPr>
                <a:xfrm rot="18623832" flipH="1">
                  <a:off x="3855129" y="26473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1" name="Oval 9540"/>
                <p:cNvSpPr/>
                <p:nvPr/>
              </p:nvSpPr>
              <p:spPr>
                <a:xfrm rot="18623832" flipH="1">
                  <a:off x="3901166" y="26464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2" name="Oval 9541"/>
                <p:cNvSpPr/>
                <p:nvPr/>
              </p:nvSpPr>
              <p:spPr>
                <a:xfrm rot="18623832" flipH="1">
                  <a:off x="3933389" y="264087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3" name="Oval 9542"/>
                <p:cNvSpPr/>
                <p:nvPr/>
              </p:nvSpPr>
              <p:spPr>
                <a:xfrm rot="18623832" flipH="1">
                  <a:off x="3965615" y="26141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4" name="Oval 9543"/>
                <p:cNvSpPr/>
                <p:nvPr/>
              </p:nvSpPr>
              <p:spPr>
                <a:xfrm rot="18623832" flipH="1">
                  <a:off x="4003272" y="258560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5" name="Oval 9544"/>
                <p:cNvSpPr/>
                <p:nvPr/>
              </p:nvSpPr>
              <p:spPr>
                <a:xfrm rot="18623832" flipH="1">
                  <a:off x="4030063" y="25507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6" name="Oval 9545"/>
                <p:cNvSpPr/>
                <p:nvPr/>
              </p:nvSpPr>
              <p:spPr>
                <a:xfrm rot="18623832" flipH="1">
                  <a:off x="4038703" y="25027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7" name="Oval 9546"/>
                <p:cNvSpPr/>
                <p:nvPr/>
              </p:nvSpPr>
              <p:spPr>
                <a:xfrm rot="18623832" flipH="1">
                  <a:off x="4039409" y="251472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8" name="Oval 9547"/>
                <p:cNvSpPr/>
                <p:nvPr/>
              </p:nvSpPr>
              <p:spPr>
                <a:xfrm rot="18623832" flipH="1">
                  <a:off x="4039409" y="247038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49" name="Oval 9548"/>
                <p:cNvSpPr/>
                <p:nvPr/>
              </p:nvSpPr>
              <p:spPr>
                <a:xfrm rot="18623832" flipH="1">
                  <a:off x="3735857" y="254317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0" name="Oval 9549"/>
                <p:cNvSpPr/>
                <p:nvPr/>
              </p:nvSpPr>
              <p:spPr>
                <a:xfrm rot="18623832" flipH="1">
                  <a:off x="3796547" y="252260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1" name="Oval 9550"/>
                <p:cNvSpPr/>
                <p:nvPr/>
              </p:nvSpPr>
              <p:spPr>
                <a:xfrm rot="18623832" flipH="1">
                  <a:off x="3855128" y="25034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2" name="Oval 9551"/>
                <p:cNvSpPr/>
                <p:nvPr/>
              </p:nvSpPr>
              <p:spPr>
                <a:xfrm rot="18623832" flipH="1">
                  <a:off x="3913428" y="24862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3" name="Oval 9552"/>
                <p:cNvSpPr/>
                <p:nvPr/>
              </p:nvSpPr>
              <p:spPr>
                <a:xfrm rot="18623832" flipH="1">
                  <a:off x="3965613" y="24703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4" name="Oval 9553"/>
                <p:cNvSpPr/>
                <p:nvPr/>
              </p:nvSpPr>
              <p:spPr>
                <a:xfrm rot="18623832" flipH="1">
                  <a:off x="4007185" y="245405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5" name="Oval 9554"/>
                <p:cNvSpPr/>
                <p:nvPr/>
              </p:nvSpPr>
              <p:spPr>
                <a:xfrm rot="18623832" flipH="1">
                  <a:off x="4039410" y="24445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6" name="Oval 9555"/>
                <p:cNvSpPr/>
                <p:nvPr/>
              </p:nvSpPr>
              <p:spPr>
                <a:xfrm rot="18623832" flipH="1">
                  <a:off x="4048705" y="241106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7" name="Oval 9556"/>
                <p:cNvSpPr/>
                <p:nvPr/>
              </p:nvSpPr>
              <p:spPr>
                <a:xfrm rot="18623832" flipH="1">
                  <a:off x="4050996" y="23637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8" name="Oval 9557"/>
                <p:cNvSpPr/>
                <p:nvPr/>
              </p:nvSpPr>
              <p:spPr>
                <a:xfrm rot="18623832" flipH="1">
                  <a:off x="4062287" y="23242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59" name="Oval 9558"/>
                <p:cNvSpPr/>
                <p:nvPr/>
              </p:nvSpPr>
              <p:spPr>
                <a:xfrm rot="18623832" flipH="1">
                  <a:off x="4062286" y="22894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0" name="Oval 9559"/>
                <p:cNvSpPr/>
                <p:nvPr/>
              </p:nvSpPr>
              <p:spPr>
                <a:xfrm rot="18623832" flipH="1">
                  <a:off x="4030063" y="230830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1" name="Oval 9560"/>
                <p:cNvSpPr/>
                <p:nvPr/>
              </p:nvSpPr>
              <p:spPr>
                <a:xfrm rot="18623832" flipH="1">
                  <a:off x="3977876" y="2326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2" name="Oval 9561"/>
                <p:cNvSpPr/>
                <p:nvPr/>
              </p:nvSpPr>
              <p:spPr>
                <a:xfrm rot="18623832" flipH="1">
                  <a:off x="3920919" y="23476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3" name="Oval 9562"/>
                <p:cNvSpPr/>
                <p:nvPr/>
              </p:nvSpPr>
              <p:spPr>
                <a:xfrm rot="18623832" flipH="1">
                  <a:off x="3872826" y="23654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4" name="Oval 9563"/>
                <p:cNvSpPr/>
                <p:nvPr/>
              </p:nvSpPr>
              <p:spPr>
                <a:xfrm rot="18623832" flipH="1">
                  <a:off x="3834546" y="23771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5" name="Oval 9564"/>
                <p:cNvSpPr/>
                <p:nvPr/>
              </p:nvSpPr>
              <p:spPr>
                <a:xfrm rot="18623832" flipH="1">
                  <a:off x="3790679" y="239764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6" name="Oval 9565"/>
                <p:cNvSpPr/>
                <p:nvPr/>
              </p:nvSpPr>
              <p:spPr>
                <a:xfrm rot="18623832" flipH="1">
                  <a:off x="3743056" y="241368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7" name="Oval 9566"/>
                <p:cNvSpPr/>
                <p:nvPr/>
              </p:nvSpPr>
              <p:spPr>
                <a:xfrm rot="18623832" flipH="1">
                  <a:off x="3743740" y="245337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8" name="Oval 9567"/>
                <p:cNvSpPr/>
                <p:nvPr/>
              </p:nvSpPr>
              <p:spPr>
                <a:xfrm rot="18623832" flipH="1">
                  <a:off x="3737875" y="25042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69" name="Oval 9568"/>
                <p:cNvSpPr/>
                <p:nvPr/>
              </p:nvSpPr>
              <p:spPr>
                <a:xfrm rot="18623832" flipH="1">
                  <a:off x="3717601" y="23681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0" name="Oval 9569"/>
                <p:cNvSpPr/>
                <p:nvPr/>
              </p:nvSpPr>
              <p:spPr>
                <a:xfrm rot="18623832" flipH="1">
                  <a:off x="3719080" y="233003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1" name="Oval 9570"/>
                <p:cNvSpPr/>
                <p:nvPr/>
              </p:nvSpPr>
              <p:spPr>
                <a:xfrm rot="18623832" flipH="1">
                  <a:off x="3719080" y="22946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2" name="Oval 9571"/>
                <p:cNvSpPr/>
                <p:nvPr/>
              </p:nvSpPr>
              <p:spPr>
                <a:xfrm rot="18623832" flipH="1">
                  <a:off x="3719081" y="22540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3" name="Oval 9572"/>
                <p:cNvSpPr/>
                <p:nvPr/>
              </p:nvSpPr>
              <p:spPr>
                <a:xfrm rot="18623832" flipH="1">
                  <a:off x="3783529" y="21841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4" name="Oval 9573"/>
                <p:cNvSpPr/>
                <p:nvPr/>
              </p:nvSpPr>
              <p:spPr>
                <a:xfrm rot="18623832" flipH="1">
                  <a:off x="3815531" y="21392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5" name="Oval 9574"/>
                <p:cNvSpPr/>
                <p:nvPr/>
              </p:nvSpPr>
              <p:spPr>
                <a:xfrm rot="18623832" flipH="1">
                  <a:off x="3828772" y="20868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6" name="Oval 9575"/>
                <p:cNvSpPr/>
                <p:nvPr/>
              </p:nvSpPr>
              <p:spPr>
                <a:xfrm rot="18623832" flipH="1">
                  <a:off x="3847755" y="20479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7" name="Oval 9576"/>
                <p:cNvSpPr/>
                <p:nvPr/>
              </p:nvSpPr>
              <p:spPr>
                <a:xfrm rot="18623832" flipH="1">
                  <a:off x="3862871" y="20072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8" name="Oval 9577"/>
                <p:cNvSpPr/>
                <p:nvPr/>
              </p:nvSpPr>
              <p:spPr>
                <a:xfrm rot="18623832" flipH="1">
                  <a:off x="3882396" y="19553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79" name="Oval 9578"/>
                <p:cNvSpPr/>
                <p:nvPr/>
              </p:nvSpPr>
              <p:spPr>
                <a:xfrm rot="18623832" flipH="1">
                  <a:off x="3863346" y="19063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0" name="Oval 9579"/>
                <p:cNvSpPr/>
                <p:nvPr/>
              </p:nvSpPr>
              <p:spPr>
                <a:xfrm rot="18623832" flipH="1">
                  <a:off x="3907466" y="19251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1" name="Oval 9580"/>
                <p:cNvSpPr/>
                <p:nvPr/>
              </p:nvSpPr>
              <p:spPr>
                <a:xfrm rot="18623832" flipH="1">
                  <a:off x="3946843" y="19553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2" name="Oval 9581"/>
                <p:cNvSpPr/>
                <p:nvPr/>
              </p:nvSpPr>
              <p:spPr>
                <a:xfrm rot="18623832" flipH="1">
                  <a:off x="3983143" y="19940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3" name="Oval 9582"/>
                <p:cNvSpPr/>
                <p:nvPr/>
              </p:nvSpPr>
              <p:spPr>
                <a:xfrm rot="18623832" flipH="1">
                  <a:off x="4010101" y="20318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4" name="Oval 9583"/>
                <p:cNvSpPr/>
                <p:nvPr/>
              </p:nvSpPr>
              <p:spPr>
                <a:xfrm rot="18623832" flipH="1">
                  <a:off x="4046744" y="20868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5" name="Oval 9584"/>
                <p:cNvSpPr/>
                <p:nvPr/>
              </p:nvSpPr>
              <p:spPr>
                <a:xfrm rot="18623832" flipH="1">
                  <a:off x="4050257" y="21300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6" name="Oval 9585"/>
                <p:cNvSpPr/>
                <p:nvPr/>
              </p:nvSpPr>
              <p:spPr>
                <a:xfrm rot="18623832" flipH="1">
                  <a:off x="4061881" y="217884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7" name="Oval 9586"/>
                <p:cNvSpPr/>
                <p:nvPr/>
              </p:nvSpPr>
              <p:spPr>
                <a:xfrm rot="18623832" flipH="1">
                  <a:off x="4062288" y="22234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8" name="Oval 9587"/>
                <p:cNvSpPr/>
                <p:nvPr/>
              </p:nvSpPr>
              <p:spPr>
                <a:xfrm rot="18623832" flipH="1">
                  <a:off x="3702200" y="2190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89" name="Oval 9588"/>
                <p:cNvSpPr/>
                <p:nvPr/>
              </p:nvSpPr>
              <p:spPr>
                <a:xfrm rot="18623832" flipH="1">
                  <a:off x="3642779" y="219596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0" name="Oval 9589"/>
                <p:cNvSpPr/>
                <p:nvPr/>
              </p:nvSpPr>
              <p:spPr>
                <a:xfrm rot="18623832" flipH="1">
                  <a:off x="3647696" y="216602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1" name="Oval 9590"/>
                <p:cNvSpPr/>
                <p:nvPr/>
              </p:nvSpPr>
              <p:spPr>
                <a:xfrm rot="18623832" flipH="1">
                  <a:off x="3673426" y="21118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2" name="Oval 9591"/>
                <p:cNvSpPr/>
                <p:nvPr/>
              </p:nvSpPr>
              <p:spPr>
                <a:xfrm rot="18623832" flipH="1">
                  <a:off x="3685112" y="20758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3" name="Oval 9592"/>
                <p:cNvSpPr/>
                <p:nvPr/>
              </p:nvSpPr>
              <p:spPr>
                <a:xfrm rot="18623832" flipH="1">
                  <a:off x="3687587" y="20408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4" name="Oval 9593"/>
                <p:cNvSpPr/>
                <p:nvPr/>
              </p:nvSpPr>
              <p:spPr>
                <a:xfrm rot="18623832" flipH="1">
                  <a:off x="3703632" y="19996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5" name="Oval 9594"/>
                <p:cNvSpPr/>
                <p:nvPr/>
              </p:nvSpPr>
              <p:spPr>
                <a:xfrm rot="18623832" flipH="1">
                  <a:off x="3712619" y="19539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6" name="Oval 9595"/>
                <p:cNvSpPr/>
                <p:nvPr/>
              </p:nvSpPr>
              <p:spPr>
                <a:xfrm rot="18623832" flipH="1">
                  <a:off x="3719811" y="19173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7" name="Oval 9596"/>
                <p:cNvSpPr/>
                <p:nvPr/>
              </p:nvSpPr>
              <p:spPr>
                <a:xfrm rot="18623832" flipH="1">
                  <a:off x="3717601" y="18832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8" name="Oval 9597"/>
                <p:cNvSpPr/>
                <p:nvPr/>
              </p:nvSpPr>
              <p:spPr>
                <a:xfrm rot="18623832" flipH="1">
                  <a:off x="3710162" y="18419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599" name="Oval 9598"/>
                <p:cNvSpPr/>
                <p:nvPr/>
              </p:nvSpPr>
              <p:spPr>
                <a:xfrm rot="18623832" flipH="1">
                  <a:off x="3755141" y="18479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0" name="Oval 9599"/>
                <p:cNvSpPr/>
                <p:nvPr/>
              </p:nvSpPr>
              <p:spPr>
                <a:xfrm rot="18623832" flipH="1">
                  <a:off x="3800123" y="18829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1" name="Oval 9600"/>
                <p:cNvSpPr/>
                <p:nvPr/>
              </p:nvSpPr>
              <p:spPr>
                <a:xfrm rot="18623832" flipH="1">
                  <a:off x="3578331" y="21695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2" name="Oval 9601"/>
                <p:cNvSpPr/>
                <p:nvPr/>
              </p:nvSpPr>
              <p:spPr>
                <a:xfrm rot="18623832" flipH="1">
                  <a:off x="3546107" y="21646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3" name="Oval 9602"/>
                <p:cNvSpPr/>
                <p:nvPr/>
              </p:nvSpPr>
              <p:spPr>
                <a:xfrm rot="18623832" flipH="1">
                  <a:off x="3501757" y="21771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4" name="Oval 9603"/>
                <p:cNvSpPr/>
                <p:nvPr/>
              </p:nvSpPr>
              <p:spPr>
                <a:xfrm rot="18623832" flipH="1">
                  <a:off x="3457406" y="218674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5" name="Oval 9604"/>
                <p:cNvSpPr/>
                <p:nvPr/>
              </p:nvSpPr>
              <p:spPr>
                <a:xfrm rot="18623832" flipH="1">
                  <a:off x="3413055" y="22090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6" name="Oval 9605"/>
                <p:cNvSpPr/>
                <p:nvPr/>
              </p:nvSpPr>
              <p:spPr>
                <a:xfrm rot="18623832" flipH="1">
                  <a:off x="3368704" y="222988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7" name="Oval 9606"/>
                <p:cNvSpPr/>
                <p:nvPr/>
              </p:nvSpPr>
              <p:spPr>
                <a:xfrm rot="18623832" flipH="1">
                  <a:off x="3324353" y="226462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8" name="Oval 9607"/>
                <p:cNvSpPr/>
                <p:nvPr/>
              </p:nvSpPr>
              <p:spPr>
                <a:xfrm rot="18623832" flipH="1">
                  <a:off x="3280002" y="230098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09" name="Oval 9608"/>
                <p:cNvSpPr/>
                <p:nvPr/>
              </p:nvSpPr>
              <p:spPr>
                <a:xfrm rot="18623832" flipH="1">
                  <a:off x="3232378" y="233961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0" name="Oval 9609"/>
                <p:cNvSpPr/>
                <p:nvPr/>
              </p:nvSpPr>
              <p:spPr>
                <a:xfrm rot="18623832" flipH="1">
                  <a:off x="3232376" y="228898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1" name="Oval 9610"/>
                <p:cNvSpPr/>
                <p:nvPr/>
              </p:nvSpPr>
              <p:spPr>
                <a:xfrm rot="18623832" flipH="1">
                  <a:off x="3232378" y="222229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2" name="Oval 9611"/>
                <p:cNvSpPr/>
                <p:nvPr/>
              </p:nvSpPr>
              <p:spPr>
                <a:xfrm rot="18623832" flipH="1">
                  <a:off x="3247777" y="21662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3" name="Oval 9612"/>
                <p:cNvSpPr/>
                <p:nvPr/>
              </p:nvSpPr>
              <p:spPr>
                <a:xfrm rot="18623832" flipH="1">
                  <a:off x="3261590" y="211391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4" name="Oval 9613"/>
                <p:cNvSpPr/>
                <p:nvPr/>
              </p:nvSpPr>
              <p:spPr>
                <a:xfrm rot="18623832" flipH="1">
                  <a:off x="3279749" y="205357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5" name="Oval 9614"/>
                <p:cNvSpPr/>
                <p:nvPr/>
              </p:nvSpPr>
              <p:spPr>
                <a:xfrm rot="18623832" flipH="1">
                  <a:off x="3312226" y="199966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6" name="Oval 9615"/>
                <p:cNvSpPr/>
                <p:nvPr/>
              </p:nvSpPr>
              <p:spPr>
                <a:xfrm rot="18623832" flipH="1">
                  <a:off x="3354835" y="19553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7" name="Oval 9616"/>
                <p:cNvSpPr/>
                <p:nvPr/>
              </p:nvSpPr>
              <p:spPr>
                <a:xfrm rot="18623832" flipH="1">
                  <a:off x="3393829" y="192786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8" name="Oval 9617"/>
                <p:cNvSpPr/>
                <p:nvPr/>
              </p:nvSpPr>
              <p:spPr>
                <a:xfrm rot="18623832" flipH="1">
                  <a:off x="3439701" y="190414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19" name="Oval 9618"/>
                <p:cNvSpPr/>
                <p:nvPr/>
              </p:nvSpPr>
              <p:spPr>
                <a:xfrm rot="18623832" flipH="1">
                  <a:off x="3485262" y="18807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0" name="Oval 9619"/>
                <p:cNvSpPr/>
                <p:nvPr/>
              </p:nvSpPr>
              <p:spPr>
                <a:xfrm rot="18623832" flipH="1">
                  <a:off x="3530242" y="18712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1" name="Oval 9620"/>
                <p:cNvSpPr/>
                <p:nvPr/>
              </p:nvSpPr>
              <p:spPr>
                <a:xfrm rot="18623832" flipH="1">
                  <a:off x="3575222" y="18562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2" name="Oval 9621"/>
                <p:cNvSpPr/>
                <p:nvPr/>
              </p:nvSpPr>
              <p:spPr>
                <a:xfrm rot="18623832" flipH="1">
                  <a:off x="3620202" y="184596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3" name="Oval 9622"/>
                <p:cNvSpPr/>
                <p:nvPr/>
              </p:nvSpPr>
              <p:spPr>
                <a:xfrm rot="18623832" flipH="1">
                  <a:off x="3665182" y="18396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4" name="Oval 9623"/>
                <p:cNvSpPr/>
                <p:nvPr/>
              </p:nvSpPr>
              <p:spPr>
                <a:xfrm rot="18623832" flipH="1">
                  <a:off x="3613367" y="218961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5" name="Oval 9624"/>
                <p:cNvSpPr/>
                <p:nvPr/>
              </p:nvSpPr>
              <p:spPr>
                <a:xfrm rot="18623832" flipH="1">
                  <a:off x="3229366" y="237754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6" name="Oval 9625"/>
                <p:cNvSpPr/>
                <p:nvPr/>
              </p:nvSpPr>
              <p:spPr>
                <a:xfrm rot="18623832" flipH="1">
                  <a:off x="3235154" y="24218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7" name="Oval 9626"/>
                <p:cNvSpPr/>
                <p:nvPr/>
              </p:nvSpPr>
              <p:spPr>
                <a:xfrm rot="18623832" flipH="1">
                  <a:off x="3229365" y="24683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8" name="Oval 9627"/>
                <p:cNvSpPr/>
                <p:nvPr/>
              </p:nvSpPr>
              <p:spPr>
                <a:xfrm rot="18623832" flipH="1">
                  <a:off x="3232375" y="25003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29" name="Oval 9628"/>
                <p:cNvSpPr/>
                <p:nvPr/>
              </p:nvSpPr>
              <p:spPr>
                <a:xfrm rot="18623832" flipH="1">
                  <a:off x="3275532" y="247382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0" name="Oval 9629"/>
                <p:cNvSpPr/>
                <p:nvPr/>
              </p:nvSpPr>
              <p:spPr>
                <a:xfrm rot="18623832" flipH="1">
                  <a:off x="3318690" y="24476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1" name="Oval 9630"/>
                <p:cNvSpPr/>
                <p:nvPr/>
              </p:nvSpPr>
              <p:spPr>
                <a:xfrm rot="18623832" flipH="1">
                  <a:off x="3361846" y="24298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2" name="Oval 9631"/>
                <p:cNvSpPr/>
                <p:nvPr/>
              </p:nvSpPr>
              <p:spPr>
                <a:xfrm rot="18623832" flipH="1">
                  <a:off x="3410510" y="240405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3" name="Oval 9632"/>
                <p:cNvSpPr/>
                <p:nvPr/>
              </p:nvSpPr>
              <p:spPr>
                <a:xfrm rot="18623832" flipH="1">
                  <a:off x="3452194" y="238171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4" name="Oval 9633"/>
                <p:cNvSpPr/>
                <p:nvPr/>
              </p:nvSpPr>
              <p:spPr>
                <a:xfrm rot="18623832" flipH="1">
                  <a:off x="3498018" y="236583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5" name="Oval 9634"/>
                <p:cNvSpPr/>
                <p:nvPr/>
              </p:nvSpPr>
              <p:spPr>
                <a:xfrm rot="18623832" flipH="1">
                  <a:off x="3555753" y="233243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6" name="Oval 9635"/>
                <p:cNvSpPr/>
                <p:nvPr/>
              </p:nvSpPr>
              <p:spPr>
                <a:xfrm rot="18623832" flipH="1">
                  <a:off x="3555884" y="22943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7" name="Oval 9636"/>
                <p:cNvSpPr/>
                <p:nvPr/>
              </p:nvSpPr>
              <p:spPr>
                <a:xfrm rot="18623832" flipH="1">
                  <a:off x="3555884" y="225676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8" name="Oval 9637"/>
                <p:cNvSpPr/>
                <p:nvPr/>
              </p:nvSpPr>
              <p:spPr>
                <a:xfrm rot="18623832" flipH="1">
                  <a:off x="3749825" y="22094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39" name="Oval 9638"/>
                <p:cNvSpPr/>
                <p:nvPr/>
              </p:nvSpPr>
              <p:spPr>
                <a:xfrm rot="18623832" flipH="1">
                  <a:off x="3530243" y="23451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0" name="Oval 9639"/>
                <p:cNvSpPr/>
                <p:nvPr/>
              </p:nvSpPr>
              <p:spPr>
                <a:xfrm rot="18623832" flipH="1">
                  <a:off x="3229364" y="25782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1" name="Oval 9640"/>
                <p:cNvSpPr/>
                <p:nvPr/>
              </p:nvSpPr>
              <p:spPr>
                <a:xfrm rot="18623832" flipH="1">
                  <a:off x="3229364" y="262412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2" name="Oval 9641"/>
                <p:cNvSpPr/>
                <p:nvPr/>
              </p:nvSpPr>
              <p:spPr>
                <a:xfrm rot="18623832" flipH="1">
                  <a:off x="3229364" y="26695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3" name="Oval 9642"/>
                <p:cNvSpPr/>
                <p:nvPr/>
              </p:nvSpPr>
              <p:spPr>
                <a:xfrm rot="18623832" flipH="1">
                  <a:off x="3229364" y="272510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4" name="Oval 9643"/>
                <p:cNvSpPr/>
                <p:nvPr/>
              </p:nvSpPr>
              <p:spPr>
                <a:xfrm rot="18623832" flipH="1">
                  <a:off x="3229363" y="27805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5" name="Oval 9644"/>
                <p:cNvSpPr/>
                <p:nvPr/>
              </p:nvSpPr>
              <p:spPr>
                <a:xfrm rot="18623832" flipH="1">
                  <a:off x="3229363" y="283805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6" name="Oval 9645"/>
                <p:cNvSpPr/>
                <p:nvPr/>
              </p:nvSpPr>
              <p:spPr>
                <a:xfrm rot="18623832" flipH="1">
                  <a:off x="3229363" y="290129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7" name="Oval 9646"/>
                <p:cNvSpPr/>
                <p:nvPr/>
              </p:nvSpPr>
              <p:spPr>
                <a:xfrm rot="18623832" flipH="1">
                  <a:off x="3262525" y="288335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8" name="Oval 9647"/>
                <p:cNvSpPr/>
                <p:nvPr/>
              </p:nvSpPr>
              <p:spPr>
                <a:xfrm rot="18623832" flipH="1">
                  <a:off x="3306264" y="28467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49" name="Oval 9648"/>
                <p:cNvSpPr/>
                <p:nvPr/>
              </p:nvSpPr>
              <p:spPr>
                <a:xfrm rot="18623832" flipH="1">
                  <a:off x="3347785" y="28186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0" name="Oval 9649"/>
                <p:cNvSpPr/>
                <p:nvPr/>
              </p:nvSpPr>
              <p:spPr>
                <a:xfrm rot="18623832" flipH="1">
                  <a:off x="3388801" y="27897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1" name="Oval 9650"/>
                <p:cNvSpPr/>
                <p:nvPr/>
              </p:nvSpPr>
              <p:spPr>
                <a:xfrm rot="18623832" flipH="1">
                  <a:off x="3433570" y="2764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2" name="Oval 9651"/>
                <p:cNvSpPr/>
                <p:nvPr/>
              </p:nvSpPr>
              <p:spPr>
                <a:xfrm rot="18623832" flipH="1">
                  <a:off x="3471563" y="27419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3" name="Oval 9652"/>
                <p:cNvSpPr/>
                <p:nvPr/>
              </p:nvSpPr>
              <p:spPr>
                <a:xfrm rot="18623832" flipH="1">
                  <a:off x="3511107" y="270981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4" name="Oval 9653"/>
                <p:cNvSpPr/>
                <p:nvPr/>
              </p:nvSpPr>
              <p:spPr>
                <a:xfrm rot="18623832" flipH="1">
                  <a:off x="3542997" y="267758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5" name="Oval 9654"/>
                <p:cNvSpPr/>
                <p:nvPr/>
              </p:nvSpPr>
              <p:spPr>
                <a:xfrm rot="18623832" flipH="1">
                  <a:off x="3574888" y="264422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6" name="Oval 9655"/>
                <p:cNvSpPr/>
                <p:nvPr/>
              </p:nvSpPr>
              <p:spPr>
                <a:xfrm rot="18623832" flipH="1">
                  <a:off x="3575553" y="25247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7" name="Oval 9656"/>
                <p:cNvSpPr/>
                <p:nvPr/>
              </p:nvSpPr>
              <p:spPr>
                <a:xfrm rot="18623832" flipH="1">
                  <a:off x="3575553" y="257539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8" name="Oval 9657"/>
                <p:cNvSpPr/>
                <p:nvPr/>
              </p:nvSpPr>
              <p:spPr>
                <a:xfrm rot="18623832" flipH="1">
                  <a:off x="3575553" y="247093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59" name="Oval 9658"/>
                <p:cNvSpPr/>
                <p:nvPr/>
              </p:nvSpPr>
              <p:spPr>
                <a:xfrm rot="18623832" flipH="1">
                  <a:off x="3575553" y="24218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0" name="Oval 9659"/>
                <p:cNvSpPr/>
                <p:nvPr/>
              </p:nvSpPr>
              <p:spPr>
                <a:xfrm rot="18623832" flipH="1">
                  <a:off x="3223863" y="294704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1" name="Oval 9660"/>
                <p:cNvSpPr/>
                <p:nvPr/>
              </p:nvSpPr>
              <p:spPr>
                <a:xfrm rot="18623832" flipH="1">
                  <a:off x="3223862" y="29934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2" name="Oval 9661"/>
                <p:cNvSpPr/>
                <p:nvPr/>
              </p:nvSpPr>
              <p:spPr>
                <a:xfrm rot="18623832" flipH="1">
                  <a:off x="3223862" y="303944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3" name="Oval 9662"/>
                <p:cNvSpPr/>
                <p:nvPr/>
              </p:nvSpPr>
              <p:spPr>
                <a:xfrm rot="18623832" flipH="1">
                  <a:off x="3256085" y="30637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4" name="Oval 9663"/>
                <p:cNvSpPr/>
                <p:nvPr/>
              </p:nvSpPr>
              <p:spPr>
                <a:xfrm rot="18623832" flipH="1">
                  <a:off x="3299601" y="304150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5" name="Oval 9664"/>
                <p:cNvSpPr/>
                <p:nvPr/>
              </p:nvSpPr>
              <p:spPr>
                <a:xfrm rot="18623832" flipH="1">
                  <a:off x="3339981" y="30152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6" name="Oval 9665"/>
                <p:cNvSpPr/>
                <p:nvPr/>
              </p:nvSpPr>
              <p:spPr>
                <a:xfrm rot="18623832" flipH="1">
                  <a:off x="3387746" y="298329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7" name="Oval 9666"/>
                <p:cNvSpPr/>
                <p:nvPr/>
              </p:nvSpPr>
              <p:spPr>
                <a:xfrm rot="18623832" flipH="1">
                  <a:off x="3433153" y="295465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8" name="Oval 9667"/>
                <p:cNvSpPr/>
                <p:nvPr/>
              </p:nvSpPr>
              <p:spPr>
                <a:xfrm rot="18623832" flipH="1">
                  <a:off x="3583940" y="281368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69" name="Oval 9668"/>
                <p:cNvSpPr/>
                <p:nvPr/>
              </p:nvSpPr>
              <p:spPr>
                <a:xfrm rot="18623832" flipH="1">
                  <a:off x="3583940" y="27575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0" name="Oval 9669"/>
                <p:cNvSpPr/>
                <p:nvPr/>
              </p:nvSpPr>
              <p:spPr>
                <a:xfrm rot="18623832" flipH="1">
                  <a:off x="3229363" y="31317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1" name="Oval 9670"/>
                <p:cNvSpPr/>
                <p:nvPr/>
              </p:nvSpPr>
              <p:spPr>
                <a:xfrm rot="18623832" flipH="1">
                  <a:off x="3229363" y="320181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2" name="Oval 9671"/>
                <p:cNvSpPr/>
                <p:nvPr/>
              </p:nvSpPr>
              <p:spPr>
                <a:xfrm rot="18623832" flipH="1">
                  <a:off x="3229362" y="324613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3" name="Oval 9672"/>
                <p:cNvSpPr/>
                <p:nvPr/>
              </p:nvSpPr>
              <p:spPr>
                <a:xfrm rot="18623832" flipH="1">
                  <a:off x="3229362" y="329407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4" name="Oval 9673"/>
                <p:cNvSpPr/>
                <p:nvPr/>
              </p:nvSpPr>
              <p:spPr>
                <a:xfrm rot="18623832" flipH="1">
                  <a:off x="3229362" y="33479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5" name="Oval 9674"/>
                <p:cNvSpPr/>
                <p:nvPr/>
              </p:nvSpPr>
              <p:spPr>
                <a:xfrm rot="18623832" flipH="1">
                  <a:off x="3229361" y="33906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6" name="Oval 9675"/>
                <p:cNvSpPr/>
                <p:nvPr/>
              </p:nvSpPr>
              <p:spPr>
                <a:xfrm rot="18623832" flipH="1">
                  <a:off x="3229361" y="343001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7" name="Oval 9676"/>
                <p:cNvSpPr/>
                <p:nvPr/>
              </p:nvSpPr>
              <p:spPr>
                <a:xfrm rot="18623832" flipH="1">
                  <a:off x="3229361" y="347081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8" name="Oval 9677"/>
                <p:cNvSpPr/>
                <p:nvPr/>
              </p:nvSpPr>
              <p:spPr>
                <a:xfrm rot="18623832" flipH="1">
                  <a:off x="3229361" y="350304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79" name="Oval 9678"/>
                <p:cNvSpPr/>
                <p:nvPr/>
              </p:nvSpPr>
              <p:spPr>
                <a:xfrm rot="18623832" flipH="1">
                  <a:off x="3266075" y="34708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0" name="Oval 9679"/>
                <p:cNvSpPr/>
                <p:nvPr/>
              </p:nvSpPr>
              <p:spPr>
                <a:xfrm rot="18623832" flipH="1">
                  <a:off x="3318601" y="344358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1" name="Oval 9680"/>
                <p:cNvSpPr/>
                <p:nvPr/>
              </p:nvSpPr>
              <p:spPr>
                <a:xfrm rot="18623832" flipH="1">
                  <a:off x="3365543" y="341047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2" name="Oval 9681"/>
                <p:cNvSpPr/>
                <p:nvPr/>
              </p:nvSpPr>
              <p:spPr>
                <a:xfrm rot="18623832" flipH="1">
                  <a:off x="3423245" y="33786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3" name="Oval 9682"/>
                <p:cNvSpPr/>
                <p:nvPr/>
              </p:nvSpPr>
              <p:spPr>
                <a:xfrm rot="18623832" flipH="1">
                  <a:off x="3470900" y="33437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4" name="Oval 9683"/>
                <p:cNvSpPr/>
                <p:nvPr/>
              </p:nvSpPr>
              <p:spPr>
                <a:xfrm rot="18623832" flipH="1">
                  <a:off x="3502897" y="331184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5" name="Oval 9684"/>
                <p:cNvSpPr/>
                <p:nvPr/>
              </p:nvSpPr>
              <p:spPr>
                <a:xfrm rot="18623832" flipH="1">
                  <a:off x="3540965" y="327714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6" name="Oval 9685"/>
                <p:cNvSpPr/>
                <p:nvPr/>
              </p:nvSpPr>
              <p:spPr>
                <a:xfrm rot="18623832" flipH="1">
                  <a:off x="3566424" y="325192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7" name="Oval 9686"/>
                <p:cNvSpPr/>
                <p:nvPr/>
              </p:nvSpPr>
              <p:spPr>
                <a:xfrm rot="18623832" flipH="1">
                  <a:off x="3575553" y="290055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8" name="Oval 9687"/>
                <p:cNvSpPr/>
                <p:nvPr/>
              </p:nvSpPr>
              <p:spPr>
                <a:xfrm rot="18623832" flipH="1">
                  <a:off x="3575553" y="294904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89" name="Oval 9688"/>
                <p:cNvSpPr/>
                <p:nvPr/>
              </p:nvSpPr>
              <p:spPr>
                <a:xfrm rot="18623832" flipH="1">
                  <a:off x="3575553" y="299982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0" name="Oval 9689"/>
                <p:cNvSpPr/>
                <p:nvPr/>
              </p:nvSpPr>
              <p:spPr>
                <a:xfrm rot="18623832" flipH="1">
                  <a:off x="3575553" y="304387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1" name="Oval 9690"/>
                <p:cNvSpPr/>
                <p:nvPr/>
              </p:nvSpPr>
              <p:spPr>
                <a:xfrm rot="18623832" flipH="1">
                  <a:off x="3575553" y="309305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2" name="Oval 9691"/>
                <p:cNvSpPr/>
                <p:nvPr/>
              </p:nvSpPr>
              <p:spPr>
                <a:xfrm rot="18623832" flipH="1">
                  <a:off x="3575553" y="31404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3" name="Oval 9692"/>
                <p:cNvSpPr/>
                <p:nvPr/>
              </p:nvSpPr>
              <p:spPr>
                <a:xfrm rot="18623832" flipH="1">
                  <a:off x="3575553" y="318847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4" name="Oval 9693"/>
                <p:cNvSpPr/>
                <p:nvPr/>
              </p:nvSpPr>
              <p:spPr>
                <a:xfrm rot="18623832" flipH="1">
                  <a:off x="3575553" y="323279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5" name="Oval 9694"/>
                <p:cNvSpPr/>
                <p:nvPr/>
              </p:nvSpPr>
              <p:spPr>
                <a:xfrm rot="18623832" flipH="1">
                  <a:off x="3223862" y="30921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6" name="Oval 9695"/>
                <p:cNvSpPr/>
                <p:nvPr/>
              </p:nvSpPr>
              <p:spPr>
                <a:xfrm rot="18623832" flipH="1">
                  <a:off x="3579865" y="28508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7" name="Oval 9696"/>
                <p:cNvSpPr/>
                <p:nvPr/>
              </p:nvSpPr>
              <p:spPr>
                <a:xfrm rot="18623832" flipH="1">
                  <a:off x="3530244" y="288968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8" name="Oval 9697"/>
                <p:cNvSpPr/>
                <p:nvPr/>
              </p:nvSpPr>
              <p:spPr>
                <a:xfrm rot="18623832" flipH="1">
                  <a:off x="3484418" y="292296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699" name="Oval 9698"/>
                <p:cNvSpPr/>
                <p:nvPr/>
              </p:nvSpPr>
              <p:spPr>
                <a:xfrm rot="18623832" flipH="1">
                  <a:off x="3223863" y="353095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0" name="Oval 9699"/>
                <p:cNvSpPr/>
                <p:nvPr/>
              </p:nvSpPr>
              <p:spPr>
                <a:xfrm rot="18623832" flipH="1">
                  <a:off x="3223862" y="35773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1" name="Oval 9700"/>
                <p:cNvSpPr/>
                <p:nvPr/>
              </p:nvSpPr>
              <p:spPr>
                <a:xfrm rot="18623832" flipH="1">
                  <a:off x="3223862" y="362334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2" name="Oval 9701"/>
                <p:cNvSpPr/>
                <p:nvPr/>
              </p:nvSpPr>
              <p:spPr>
                <a:xfrm rot="18623832" flipH="1">
                  <a:off x="3256085" y="36476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3" name="Oval 9702"/>
                <p:cNvSpPr/>
                <p:nvPr/>
              </p:nvSpPr>
              <p:spPr>
                <a:xfrm rot="18623832" flipH="1">
                  <a:off x="3299601" y="36254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4" name="Oval 9703"/>
                <p:cNvSpPr/>
                <p:nvPr/>
              </p:nvSpPr>
              <p:spPr>
                <a:xfrm rot="18623832" flipH="1">
                  <a:off x="3339981" y="35992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5" name="Oval 9704"/>
                <p:cNvSpPr/>
                <p:nvPr/>
              </p:nvSpPr>
              <p:spPr>
                <a:xfrm rot="18623832" flipH="1">
                  <a:off x="3387746" y="35671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6" name="Oval 9705"/>
                <p:cNvSpPr/>
                <p:nvPr/>
              </p:nvSpPr>
              <p:spPr>
                <a:xfrm rot="18623832" flipH="1">
                  <a:off x="3433153" y="353855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7" name="Oval 9706"/>
                <p:cNvSpPr/>
                <p:nvPr/>
              </p:nvSpPr>
              <p:spPr>
                <a:xfrm rot="18623832" flipH="1">
                  <a:off x="3583940" y="33975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8" name="Oval 9707"/>
                <p:cNvSpPr/>
                <p:nvPr/>
              </p:nvSpPr>
              <p:spPr>
                <a:xfrm rot="18623832" flipH="1">
                  <a:off x="3583940" y="334144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09" name="Oval 9708"/>
                <p:cNvSpPr/>
                <p:nvPr/>
              </p:nvSpPr>
              <p:spPr>
                <a:xfrm rot="18623832" flipH="1">
                  <a:off x="3223862" y="36761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0" name="Oval 9709"/>
                <p:cNvSpPr/>
                <p:nvPr/>
              </p:nvSpPr>
              <p:spPr>
                <a:xfrm rot="18623832" flipH="1">
                  <a:off x="3579865" y="34347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1" name="Oval 9710"/>
                <p:cNvSpPr/>
                <p:nvPr/>
              </p:nvSpPr>
              <p:spPr>
                <a:xfrm rot="18623832" flipH="1">
                  <a:off x="3530244" y="34735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2" name="Oval 9711"/>
                <p:cNvSpPr/>
                <p:nvPr/>
              </p:nvSpPr>
              <p:spPr>
                <a:xfrm rot="18623832" flipH="1">
                  <a:off x="3484418" y="350687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3" name="Oval 9712"/>
                <p:cNvSpPr/>
                <p:nvPr/>
              </p:nvSpPr>
              <p:spPr>
                <a:xfrm rot="18623832" flipH="1">
                  <a:off x="3583940" y="328601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4" name="Oval 9713"/>
                <p:cNvSpPr/>
                <p:nvPr/>
              </p:nvSpPr>
              <p:spPr>
                <a:xfrm rot="18623832" flipH="1">
                  <a:off x="3226614" y="37451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5" name="Oval 9714"/>
                <p:cNvSpPr/>
                <p:nvPr/>
              </p:nvSpPr>
              <p:spPr>
                <a:xfrm rot="18623832" flipH="1">
                  <a:off x="3226614" y="380990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6" name="Oval 9715"/>
                <p:cNvSpPr/>
                <p:nvPr/>
              </p:nvSpPr>
              <p:spPr>
                <a:xfrm rot="18623832" flipH="1">
                  <a:off x="3226614" y="393935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7" name="Oval 9716"/>
                <p:cNvSpPr/>
                <p:nvPr/>
              </p:nvSpPr>
              <p:spPr>
                <a:xfrm rot="18623832" flipH="1">
                  <a:off x="3226614" y="40040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8" name="Oval 9717"/>
                <p:cNvSpPr/>
                <p:nvPr/>
              </p:nvSpPr>
              <p:spPr>
                <a:xfrm rot="18623832" flipH="1">
                  <a:off x="3575553" y="353583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19" name="Oval 9718"/>
                <p:cNvSpPr/>
                <p:nvPr/>
              </p:nvSpPr>
              <p:spPr>
                <a:xfrm rot="18623832" flipH="1">
                  <a:off x="3575553" y="358661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0" name="Oval 9719"/>
                <p:cNvSpPr/>
                <p:nvPr/>
              </p:nvSpPr>
              <p:spPr>
                <a:xfrm rot="18623832" flipH="1">
                  <a:off x="3575553" y="363067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1" name="Oval 9720"/>
                <p:cNvSpPr/>
                <p:nvPr/>
              </p:nvSpPr>
              <p:spPr>
                <a:xfrm rot="18623832" flipH="1">
                  <a:off x="3575553" y="367985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2" name="Oval 9721"/>
                <p:cNvSpPr/>
                <p:nvPr/>
              </p:nvSpPr>
              <p:spPr>
                <a:xfrm rot="18623832" flipH="1">
                  <a:off x="3575553" y="372719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3" name="Oval 9722"/>
                <p:cNvSpPr/>
                <p:nvPr/>
              </p:nvSpPr>
              <p:spPr>
                <a:xfrm rot="18623832" flipH="1">
                  <a:off x="3575553" y="377526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4" name="Oval 9723"/>
                <p:cNvSpPr/>
                <p:nvPr/>
              </p:nvSpPr>
              <p:spPr>
                <a:xfrm rot="18623832" flipH="1">
                  <a:off x="3575553" y="383120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5" name="Oval 9724"/>
                <p:cNvSpPr/>
                <p:nvPr/>
              </p:nvSpPr>
              <p:spPr>
                <a:xfrm rot="18623832" flipH="1">
                  <a:off x="3226614" y="387463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6" name="Oval 9725"/>
                <p:cNvSpPr/>
                <p:nvPr/>
              </p:nvSpPr>
              <p:spPr>
                <a:xfrm rot="18623832" flipH="1">
                  <a:off x="3223863" y="411720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7" name="Oval 9726"/>
                <p:cNvSpPr/>
                <p:nvPr/>
              </p:nvSpPr>
              <p:spPr>
                <a:xfrm rot="18623832" flipH="1">
                  <a:off x="3223862" y="41636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8" name="Oval 9727"/>
                <p:cNvSpPr/>
                <p:nvPr/>
              </p:nvSpPr>
              <p:spPr>
                <a:xfrm rot="18623832" flipH="1">
                  <a:off x="3223862" y="420960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29" name="Oval 9728"/>
                <p:cNvSpPr/>
                <p:nvPr/>
              </p:nvSpPr>
              <p:spPr>
                <a:xfrm rot="18623832" flipH="1">
                  <a:off x="3256085" y="423388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0" name="Oval 9729"/>
                <p:cNvSpPr/>
                <p:nvPr/>
              </p:nvSpPr>
              <p:spPr>
                <a:xfrm rot="18623832" flipH="1">
                  <a:off x="3299601" y="42116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1" name="Oval 9730"/>
                <p:cNvSpPr/>
                <p:nvPr/>
              </p:nvSpPr>
              <p:spPr>
                <a:xfrm rot="18623832" flipH="1">
                  <a:off x="3339981" y="41854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2" name="Oval 9731"/>
                <p:cNvSpPr/>
                <p:nvPr/>
              </p:nvSpPr>
              <p:spPr>
                <a:xfrm rot="18623832" flipH="1">
                  <a:off x="3387746" y="415345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3" name="Oval 9732"/>
                <p:cNvSpPr/>
                <p:nvPr/>
              </p:nvSpPr>
              <p:spPr>
                <a:xfrm rot="18623832" flipH="1">
                  <a:off x="3433153" y="412481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4" name="Oval 9733"/>
                <p:cNvSpPr/>
                <p:nvPr/>
              </p:nvSpPr>
              <p:spPr>
                <a:xfrm rot="18623832" flipH="1">
                  <a:off x="3583940" y="398384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5" name="Oval 9734"/>
                <p:cNvSpPr/>
                <p:nvPr/>
              </p:nvSpPr>
              <p:spPr>
                <a:xfrm rot="18623832" flipH="1">
                  <a:off x="3583940" y="392769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6" name="Oval 9735"/>
                <p:cNvSpPr/>
                <p:nvPr/>
              </p:nvSpPr>
              <p:spPr>
                <a:xfrm rot="18623832" flipH="1">
                  <a:off x="3223862" y="426235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7" name="Oval 9736"/>
                <p:cNvSpPr/>
                <p:nvPr/>
              </p:nvSpPr>
              <p:spPr>
                <a:xfrm rot="18623832" flipH="1">
                  <a:off x="3579865" y="40209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8" name="Oval 9737"/>
                <p:cNvSpPr/>
                <p:nvPr/>
              </p:nvSpPr>
              <p:spPr>
                <a:xfrm rot="18623832" flipH="1">
                  <a:off x="3530244" y="40598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39" name="Oval 9738"/>
                <p:cNvSpPr/>
                <p:nvPr/>
              </p:nvSpPr>
              <p:spPr>
                <a:xfrm rot="18623832" flipH="1">
                  <a:off x="3484418" y="40931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0" name="Oval 9739"/>
                <p:cNvSpPr/>
                <p:nvPr/>
              </p:nvSpPr>
              <p:spPr>
                <a:xfrm rot="18623832" flipH="1">
                  <a:off x="3583940" y="38722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1" name="Oval 9740"/>
                <p:cNvSpPr/>
                <p:nvPr/>
              </p:nvSpPr>
              <p:spPr>
                <a:xfrm rot="18623832" flipH="1">
                  <a:off x="3223213" y="409375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2" name="Oval 9741"/>
                <p:cNvSpPr/>
                <p:nvPr/>
              </p:nvSpPr>
              <p:spPr>
                <a:xfrm rot="18623832" flipH="1">
                  <a:off x="3259927" y="406152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3" name="Oval 9742"/>
                <p:cNvSpPr/>
                <p:nvPr/>
              </p:nvSpPr>
              <p:spPr>
                <a:xfrm rot="18623832" flipH="1">
                  <a:off x="3312453" y="403429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4" name="Oval 9743"/>
                <p:cNvSpPr/>
                <p:nvPr/>
              </p:nvSpPr>
              <p:spPr>
                <a:xfrm rot="18623832" flipH="1">
                  <a:off x="3359395" y="400118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5" name="Oval 9744"/>
                <p:cNvSpPr/>
                <p:nvPr/>
              </p:nvSpPr>
              <p:spPr>
                <a:xfrm rot="18623832" flipH="1">
                  <a:off x="3417097" y="396934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6" name="Oval 9745"/>
                <p:cNvSpPr/>
                <p:nvPr/>
              </p:nvSpPr>
              <p:spPr>
                <a:xfrm rot="18623832" flipH="1">
                  <a:off x="3464752" y="393450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7" name="Oval 9746"/>
                <p:cNvSpPr/>
                <p:nvPr/>
              </p:nvSpPr>
              <p:spPr>
                <a:xfrm rot="18623832" flipH="1">
                  <a:off x="3496749" y="390255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8" name="Oval 9747"/>
                <p:cNvSpPr/>
                <p:nvPr/>
              </p:nvSpPr>
              <p:spPr>
                <a:xfrm rot="18623832" flipH="1">
                  <a:off x="3534817" y="38678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49" name="Oval 9748"/>
                <p:cNvSpPr/>
                <p:nvPr/>
              </p:nvSpPr>
              <p:spPr>
                <a:xfrm rot="18623832" flipH="1">
                  <a:off x="3569405" y="382349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0" name="Oval 9749"/>
                <p:cNvSpPr/>
                <p:nvPr/>
              </p:nvSpPr>
              <p:spPr>
                <a:xfrm rot="18623832" flipH="1">
                  <a:off x="3575553" y="412656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1" name="Oval 9750"/>
                <p:cNvSpPr/>
                <p:nvPr/>
              </p:nvSpPr>
              <p:spPr>
                <a:xfrm rot="18623832" flipH="1">
                  <a:off x="3575553" y="417735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2" name="Oval 9751"/>
                <p:cNvSpPr/>
                <p:nvPr/>
              </p:nvSpPr>
              <p:spPr>
                <a:xfrm rot="18623832" flipH="1">
                  <a:off x="3575553" y="42214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3" name="Oval 9752"/>
                <p:cNvSpPr/>
                <p:nvPr/>
              </p:nvSpPr>
              <p:spPr>
                <a:xfrm rot="18623832" flipH="1">
                  <a:off x="3575553" y="427058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4" name="Oval 9753"/>
                <p:cNvSpPr/>
                <p:nvPr/>
              </p:nvSpPr>
              <p:spPr>
                <a:xfrm rot="18623832" flipH="1">
                  <a:off x="3534199" y="429571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5" name="Oval 9754"/>
                <p:cNvSpPr/>
                <p:nvPr/>
              </p:nvSpPr>
              <p:spPr>
                <a:xfrm rot="18623832" flipH="1">
                  <a:off x="3488534" y="430280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6" name="Oval 9755"/>
                <p:cNvSpPr/>
                <p:nvPr/>
              </p:nvSpPr>
              <p:spPr>
                <a:xfrm rot="18623832" flipH="1">
                  <a:off x="3432068" y="4318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7" name="Oval 9756"/>
                <p:cNvSpPr/>
                <p:nvPr/>
              </p:nvSpPr>
              <p:spPr>
                <a:xfrm rot="18623832" flipH="1">
                  <a:off x="3380831" y="431859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8" name="Oval 9757"/>
                <p:cNvSpPr/>
                <p:nvPr/>
              </p:nvSpPr>
              <p:spPr>
                <a:xfrm rot="18623832" flipH="1">
                  <a:off x="3320534" y="43212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9759" name="Oval 9758"/>
                <p:cNvSpPr/>
                <p:nvPr/>
              </p:nvSpPr>
              <p:spPr>
                <a:xfrm rot="18623832" flipH="1">
                  <a:off x="3247524" y="43180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666" name="Oval 665"/>
            <p:cNvSpPr/>
            <p:nvPr/>
          </p:nvSpPr>
          <p:spPr>
            <a:xfrm>
              <a:off x="-5045322" y="-2677886"/>
              <a:ext cx="22282644" cy="2228264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88" name="Reindeer 2"/>
          <p:cNvGrpSpPr/>
          <p:nvPr/>
        </p:nvGrpSpPr>
        <p:grpSpPr>
          <a:xfrm>
            <a:off x="4534830" y="381494"/>
            <a:ext cx="3122339" cy="3176219"/>
            <a:chOff x="751090" y="2523560"/>
            <a:chExt cx="3122339" cy="3176219"/>
          </a:xfrm>
        </p:grpSpPr>
        <p:sp>
          <p:nvSpPr>
            <p:cNvPr id="9989" name="Oval 9988"/>
            <p:cNvSpPr/>
            <p:nvPr/>
          </p:nvSpPr>
          <p:spPr>
            <a:xfrm rot="18975040" flipH="1">
              <a:off x="2514387" y="40479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0" name="Oval 9989"/>
            <p:cNvSpPr/>
            <p:nvPr/>
          </p:nvSpPr>
          <p:spPr>
            <a:xfrm rot="18975040" flipH="1">
              <a:off x="2543581" y="40791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1" name="Oval 9990"/>
            <p:cNvSpPr/>
            <p:nvPr/>
          </p:nvSpPr>
          <p:spPr>
            <a:xfrm rot="18975040" flipH="1">
              <a:off x="2606990" y="40925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2" name="Oval 9991"/>
            <p:cNvSpPr/>
            <p:nvPr/>
          </p:nvSpPr>
          <p:spPr>
            <a:xfrm rot="18975040" flipH="1">
              <a:off x="2671048" y="409970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3" name="Oval 9992"/>
            <p:cNvSpPr/>
            <p:nvPr/>
          </p:nvSpPr>
          <p:spPr>
            <a:xfrm rot="18975040" flipH="1">
              <a:off x="2748535" y="41325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4" name="Oval 9993"/>
            <p:cNvSpPr/>
            <p:nvPr/>
          </p:nvSpPr>
          <p:spPr>
            <a:xfrm rot="18975040" flipH="1">
              <a:off x="2813550" y="413031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5" name="Oval 9994"/>
            <p:cNvSpPr/>
            <p:nvPr/>
          </p:nvSpPr>
          <p:spPr>
            <a:xfrm rot="18975040" flipH="1">
              <a:off x="2889070" y="41187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6" name="Oval 9995"/>
            <p:cNvSpPr/>
            <p:nvPr/>
          </p:nvSpPr>
          <p:spPr>
            <a:xfrm rot="18975040" flipH="1">
              <a:off x="2956190" y="40959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7" name="Oval 9996"/>
            <p:cNvSpPr/>
            <p:nvPr/>
          </p:nvSpPr>
          <p:spPr>
            <a:xfrm rot="18975040" flipH="1">
              <a:off x="3023869" y="406777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8" name="Oval 9997"/>
            <p:cNvSpPr/>
            <p:nvPr/>
          </p:nvSpPr>
          <p:spPr>
            <a:xfrm rot="18975040" flipH="1">
              <a:off x="3095015" y="404267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999" name="Oval 9998"/>
            <p:cNvSpPr/>
            <p:nvPr/>
          </p:nvSpPr>
          <p:spPr>
            <a:xfrm rot="18975040" flipH="1">
              <a:off x="3138046" y="40125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0" name="Oval 9999"/>
            <p:cNvSpPr/>
            <p:nvPr/>
          </p:nvSpPr>
          <p:spPr>
            <a:xfrm rot="18975040" flipH="1">
              <a:off x="3200749" y="399798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1" name="Oval 10000"/>
            <p:cNvSpPr/>
            <p:nvPr/>
          </p:nvSpPr>
          <p:spPr>
            <a:xfrm rot="18975040" flipH="1">
              <a:off x="3260136" y="399585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2" name="Oval 10001"/>
            <p:cNvSpPr/>
            <p:nvPr/>
          </p:nvSpPr>
          <p:spPr>
            <a:xfrm rot="18975040" flipH="1">
              <a:off x="3330347" y="400305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3" name="Oval 10002"/>
            <p:cNvSpPr/>
            <p:nvPr/>
          </p:nvSpPr>
          <p:spPr>
            <a:xfrm rot="18975040" flipH="1">
              <a:off x="3391075" y="39874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4" name="Oval 10003"/>
            <p:cNvSpPr/>
            <p:nvPr/>
          </p:nvSpPr>
          <p:spPr>
            <a:xfrm rot="18975040" flipH="1">
              <a:off x="3427074" y="39529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5" name="Oval 10004"/>
            <p:cNvSpPr/>
            <p:nvPr/>
          </p:nvSpPr>
          <p:spPr>
            <a:xfrm rot="18975040" flipH="1">
              <a:off x="3482441" y="392625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6" name="Oval 10005"/>
            <p:cNvSpPr/>
            <p:nvPr/>
          </p:nvSpPr>
          <p:spPr>
            <a:xfrm rot="18975040" flipH="1">
              <a:off x="3513613" y="389706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7" name="Oval 10006"/>
            <p:cNvSpPr/>
            <p:nvPr/>
          </p:nvSpPr>
          <p:spPr>
            <a:xfrm rot="18975040" flipH="1">
              <a:off x="3549176" y="38661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8" name="Oval 10007"/>
            <p:cNvSpPr/>
            <p:nvPr/>
          </p:nvSpPr>
          <p:spPr>
            <a:xfrm rot="18975040" flipH="1">
              <a:off x="3581231" y="386943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09" name="Oval 10008"/>
            <p:cNvSpPr/>
            <p:nvPr/>
          </p:nvSpPr>
          <p:spPr>
            <a:xfrm rot="18975040" flipH="1">
              <a:off x="3574660" y="39335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0" name="Oval 10009"/>
            <p:cNvSpPr/>
            <p:nvPr/>
          </p:nvSpPr>
          <p:spPr>
            <a:xfrm rot="18975040" flipH="1">
              <a:off x="3591703" y="399425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1" name="Oval 10010"/>
            <p:cNvSpPr/>
            <p:nvPr/>
          </p:nvSpPr>
          <p:spPr>
            <a:xfrm rot="18975040" flipH="1">
              <a:off x="3565391" y="40239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2" name="Oval 10011"/>
            <p:cNvSpPr/>
            <p:nvPr/>
          </p:nvSpPr>
          <p:spPr>
            <a:xfrm rot="18975040" flipH="1">
              <a:off x="3532386" y="407102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3" name="Oval 10012"/>
            <p:cNvSpPr/>
            <p:nvPr/>
          </p:nvSpPr>
          <p:spPr>
            <a:xfrm rot="18975040" flipH="1">
              <a:off x="3475770" y="41099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4" name="Oval 10013"/>
            <p:cNvSpPr/>
            <p:nvPr/>
          </p:nvSpPr>
          <p:spPr>
            <a:xfrm rot="18975040" flipH="1">
              <a:off x="3512267" y="41371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5" name="Oval 10014"/>
            <p:cNvSpPr/>
            <p:nvPr/>
          </p:nvSpPr>
          <p:spPr>
            <a:xfrm rot="18975040" flipH="1">
              <a:off x="3545792" y="415699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6" name="Oval 10015"/>
            <p:cNvSpPr/>
            <p:nvPr/>
          </p:nvSpPr>
          <p:spPr>
            <a:xfrm rot="18975040" flipH="1">
              <a:off x="3584665" y="42073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7" name="Oval 10016"/>
            <p:cNvSpPr/>
            <p:nvPr/>
          </p:nvSpPr>
          <p:spPr>
            <a:xfrm rot="18975040" flipH="1">
              <a:off x="3617098" y="42666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8" name="Oval 10017"/>
            <p:cNvSpPr/>
            <p:nvPr/>
          </p:nvSpPr>
          <p:spPr>
            <a:xfrm rot="18975040" flipH="1">
              <a:off x="3636173" y="43369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19" name="Oval 10018"/>
            <p:cNvSpPr/>
            <p:nvPr/>
          </p:nvSpPr>
          <p:spPr>
            <a:xfrm rot="18975040" flipH="1">
              <a:off x="3666884" y="44129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0" name="Oval 10019"/>
            <p:cNvSpPr/>
            <p:nvPr/>
          </p:nvSpPr>
          <p:spPr>
            <a:xfrm rot="18975040" flipH="1">
              <a:off x="3670991" y="448245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1" name="Oval 10020"/>
            <p:cNvSpPr/>
            <p:nvPr/>
          </p:nvSpPr>
          <p:spPr>
            <a:xfrm rot="18975040" flipH="1">
              <a:off x="3702563" y="454095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2" name="Oval 10021"/>
            <p:cNvSpPr/>
            <p:nvPr/>
          </p:nvSpPr>
          <p:spPr>
            <a:xfrm rot="18975040" flipH="1">
              <a:off x="3703310" y="46248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3" name="Oval 10022"/>
            <p:cNvSpPr/>
            <p:nvPr/>
          </p:nvSpPr>
          <p:spPr>
            <a:xfrm rot="3693687" flipH="1">
              <a:off x="3559380" y="48949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4" name="Oval 10023"/>
            <p:cNvSpPr/>
            <p:nvPr/>
          </p:nvSpPr>
          <p:spPr>
            <a:xfrm rot="3693687" flipH="1">
              <a:off x="3481293" y="500316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5" name="Oval 10024"/>
            <p:cNvSpPr/>
            <p:nvPr/>
          </p:nvSpPr>
          <p:spPr>
            <a:xfrm rot="20449989" flipH="1">
              <a:off x="3189943" y="51318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6" name="Oval 10025"/>
            <p:cNvSpPr/>
            <p:nvPr/>
          </p:nvSpPr>
          <p:spPr>
            <a:xfrm rot="20449989" flipH="1">
              <a:off x="3525344" y="49415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7" name="Oval 10026"/>
            <p:cNvSpPr/>
            <p:nvPr/>
          </p:nvSpPr>
          <p:spPr>
            <a:xfrm rot="20449989" flipH="1">
              <a:off x="3483903" y="504352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8" name="Oval 10027"/>
            <p:cNvSpPr/>
            <p:nvPr/>
          </p:nvSpPr>
          <p:spPr>
            <a:xfrm rot="20449989" flipH="1">
              <a:off x="3523993" y="51025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29" name="Oval 10028"/>
            <p:cNvSpPr/>
            <p:nvPr/>
          </p:nvSpPr>
          <p:spPr>
            <a:xfrm rot="20449989" flipH="1">
              <a:off x="3564133" y="51654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0" name="Oval 10029"/>
            <p:cNvSpPr/>
            <p:nvPr/>
          </p:nvSpPr>
          <p:spPr>
            <a:xfrm rot="20449989" flipH="1">
              <a:off x="3603375" y="522584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1" name="Oval 10030"/>
            <p:cNvSpPr/>
            <p:nvPr/>
          </p:nvSpPr>
          <p:spPr>
            <a:xfrm rot="20449989" flipH="1">
              <a:off x="3642617" y="528628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2" name="Oval 10031"/>
            <p:cNvSpPr/>
            <p:nvPr/>
          </p:nvSpPr>
          <p:spPr>
            <a:xfrm rot="20449989" flipH="1">
              <a:off x="3682328" y="534698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3" name="Oval 10032"/>
            <p:cNvSpPr/>
            <p:nvPr/>
          </p:nvSpPr>
          <p:spPr>
            <a:xfrm rot="20449989" flipH="1">
              <a:off x="3734323" y="538571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4" name="Oval 10033"/>
            <p:cNvSpPr/>
            <p:nvPr/>
          </p:nvSpPr>
          <p:spPr>
            <a:xfrm rot="20449989" flipH="1">
              <a:off x="3790609" y="541713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5" name="Oval 10034"/>
            <p:cNvSpPr/>
            <p:nvPr/>
          </p:nvSpPr>
          <p:spPr>
            <a:xfrm rot="20449989" flipH="1">
              <a:off x="3810432" y="542551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6" name="Oval 10035"/>
            <p:cNvSpPr/>
            <p:nvPr/>
          </p:nvSpPr>
          <p:spPr>
            <a:xfrm rot="20449989" flipH="1">
              <a:off x="3827710" y="548121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7" name="Oval 10036"/>
            <p:cNvSpPr/>
            <p:nvPr/>
          </p:nvSpPr>
          <p:spPr>
            <a:xfrm rot="20449989" flipH="1">
              <a:off x="3813457" y="554759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8" name="Oval 10037"/>
            <p:cNvSpPr/>
            <p:nvPr/>
          </p:nvSpPr>
          <p:spPr>
            <a:xfrm rot="20449989" flipH="1">
              <a:off x="3780810" y="560316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39" name="Oval 10038"/>
            <p:cNvSpPr/>
            <p:nvPr/>
          </p:nvSpPr>
          <p:spPr>
            <a:xfrm rot="20449989" flipH="1">
              <a:off x="3762225" y="56347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0" name="Oval 10039"/>
            <p:cNvSpPr/>
            <p:nvPr/>
          </p:nvSpPr>
          <p:spPr>
            <a:xfrm rot="20449989" flipH="1">
              <a:off x="3750904" y="565406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1" name="Oval 10040"/>
            <p:cNvSpPr/>
            <p:nvPr/>
          </p:nvSpPr>
          <p:spPr>
            <a:xfrm rot="20449989" flipH="1">
              <a:off x="3701980" y="563159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2" name="Oval 10041"/>
            <p:cNvSpPr/>
            <p:nvPr/>
          </p:nvSpPr>
          <p:spPr>
            <a:xfrm rot="20449989" flipH="1">
              <a:off x="3647214" y="55931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3" name="Oval 10042"/>
            <p:cNvSpPr/>
            <p:nvPr/>
          </p:nvSpPr>
          <p:spPr>
            <a:xfrm rot="20449989" flipH="1">
              <a:off x="3629676" y="555937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4" name="Oval 10043"/>
            <p:cNvSpPr/>
            <p:nvPr/>
          </p:nvSpPr>
          <p:spPr>
            <a:xfrm rot="20449989" flipH="1">
              <a:off x="3636732" y="55272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5" name="Oval 10044"/>
            <p:cNvSpPr/>
            <p:nvPr/>
          </p:nvSpPr>
          <p:spPr>
            <a:xfrm rot="20449989" flipH="1">
              <a:off x="3592215" y="55234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6" name="Oval 10045"/>
            <p:cNvSpPr/>
            <p:nvPr/>
          </p:nvSpPr>
          <p:spPr>
            <a:xfrm rot="20449989" flipH="1">
              <a:off x="3558525" y="54930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7" name="Oval 10046"/>
            <p:cNvSpPr/>
            <p:nvPr/>
          </p:nvSpPr>
          <p:spPr>
            <a:xfrm rot="20449989" flipH="1">
              <a:off x="3531698" y="54510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8" name="Oval 10047"/>
            <p:cNvSpPr/>
            <p:nvPr/>
          </p:nvSpPr>
          <p:spPr>
            <a:xfrm rot="20449989" flipH="1">
              <a:off x="3486136" y="540138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49" name="Oval 10048"/>
            <p:cNvSpPr/>
            <p:nvPr/>
          </p:nvSpPr>
          <p:spPr>
            <a:xfrm rot="20449989" flipH="1">
              <a:off x="3442965" y="53476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0" name="Oval 10049"/>
            <p:cNvSpPr/>
            <p:nvPr/>
          </p:nvSpPr>
          <p:spPr>
            <a:xfrm rot="20449989" flipH="1">
              <a:off x="3403721" y="52872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1" name="Oval 10050"/>
            <p:cNvSpPr/>
            <p:nvPr/>
          </p:nvSpPr>
          <p:spPr>
            <a:xfrm rot="3693687" flipH="1">
              <a:off x="3331916" y="52278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2" name="Oval 10051"/>
            <p:cNvSpPr/>
            <p:nvPr/>
          </p:nvSpPr>
          <p:spPr>
            <a:xfrm rot="3693687" flipH="1">
              <a:off x="3254314" y="516589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3" name="Oval 10052"/>
            <p:cNvSpPr/>
            <p:nvPr/>
          </p:nvSpPr>
          <p:spPr>
            <a:xfrm rot="3693687" flipH="1">
              <a:off x="3189945" y="49916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4" name="Oval 10053"/>
            <p:cNvSpPr/>
            <p:nvPr/>
          </p:nvSpPr>
          <p:spPr>
            <a:xfrm rot="3693687" flipH="1">
              <a:off x="3243935" y="49434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5" name="Oval 10054"/>
            <p:cNvSpPr/>
            <p:nvPr/>
          </p:nvSpPr>
          <p:spPr>
            <a:xfrm rot="3693687" flipH="1">
              <a:off x="3297255" y="489498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6" name="Oval 10055"/>
            <p:cNvSpPr/>
            <p:nvPr/>
          </p:nvSpPr>
          <p:spPr>
            <a:xfrm rot="18975040" flipH="1">
              <a:off x="3243526" y="48499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7" name="Oval 10056"/>
            <p:cNvSpPr/>
            <p:nvPr/>
          </p:nvSpPr>
          <p:spPr>
            <a:xfrm rot="18975040" flipH="1">
              <a:off x="3191005" y="481510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8" name="Oval 10057"/>
            <p:cNvSpPr/>
            <p:nvPr/>
          </p:nvSpPr>
          <p:spPr>
            <a:xfrm rot="18975040" flipH="1">
              <a:off x="3147831" y="47753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59" name="Oval 10058"/>
            <p:cNvSpPr/>
            <p:nvPr/>
          </p:nvSpPr>
          <p:spPr>
            <a:xfrm rot="18975040" flipH="1">
              <a:off x="3089320" y="471413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0" name="Oval 10059"/>
            <p:cNvSpPr/>
            <p:nvPr/>
          </p:nvSpPr>
          <p:spPr>
            <a:xfrm rot="18975040" flipH="1">
              <a:off x="3030427" y="46757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1" name="Oval 10060"/>
            <p:cNvSpPr/>
            <p:nvPr/>
          </p:nvSpPr>
          <p:spPr>
            <a:xfrm rot="18975040" flipH="1">
              <a:off x="3005113" y="460362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2" name="Oval 10061"/>
            <p:cNvSpPr/>
            <p:nvPr/>
          </p:nvSpPr>
          <p:spPr>
            <a:xfrm rot="18975040" flipH="1">
              <a:off x="2999359" y="452878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3" name="Oval 10062"/>
            <p:cNvSpPr/>
            <p:nvPr/>
          </p:nvSpPr>
          <p:spPr>
            <a:xfrm rot="18975040" flipH="1">
              <a:off x="2998962" y="473726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4" name="Oval 10063"/>
            <p:cNvSpPr/>
            <p:nvPr/>
          </p:nvSpPr>
          <p:spPr>
            <a:xfrm rot="18975040" flipH="1">
              <a:off x="2948534" y="475843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5" name="Oval 10064"/>
            <p:cNvSpPr/>
            <p:nvPr/>
          </p:nvSpPr>
          <p:spPr>
            <a:xfrm rot="18975040" flipH="1">
              <a:off x="2880520" y="478991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6" name="Oval 10065"/>
            <p:cNvSpPr/>
            <p:nvPr/>
          </p:nvSpPr>
          <p:spPr>
            <a:xfrm rot="18975040" flipH="1">
              <a:off x="2818955" y="48154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7" name="Oval 10066"/>
            <p:cNvSpPr/>
            <p:nvPr/>
          </p:nvSpPr>
          <p:spPr>
            <a:xfrm rot="18975040" flipH="1">
              <a:off x="2764036" y="483174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8" name="Oval 10067"/>
            <p:cNvSpPr/>
            <p:nvPr/>
          </p:nvSpPr>
          <p:spPr>
            <a:xfrm rot="18975040" flipH="1">
              <a:off x="2698149" y="48424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69" name="Oval 10068"/>
            <p:cNvSpPr/>
            <p:nvPr/>
          </p:nvSpPr>
          <p:spPr>
            <a:xfrm rot="18975040" flipH="1">
              <a:off x="2625757" y="485744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0" name="Oval 10069"/>
            <p:cNvSpPr/>
            <p:nvPr/>
          </p:nvSpPr>
          <p:spPr>
            <a:xfrm rot="18975040" flipH="1">
              <a:off x="2549301" y="48475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1" name="Oval 10070"/>
            <p:cNvSpPr/>
            <p:nvPr/>
          </p:nvSpPr>
          <p:spPr>
            <a:xfrm rot="18975040" flipH="1">
              <a:off x="2494768" y="48420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2" name="Oval 10071"/>
            <p:cNvSpPr/>
            <p:nvPr/>
          </p:nvSpPr>
          <p:spPr>
            <a:xfrm rot="18975040" flipH="1">
              <a:off x="2420687" y="483188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3" name="Oval 10072"/>
            <p:cNvSpPr/>
            <p:nvPr/>
          </p:nvSpPr>
          <p:spPr>
            <a:xfrm rot="18975040" flipH="1">
              <a:off x="2358325" y="480823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4" name="Oval 10073"/>
            <p:cNvSpPr/>
            <p:nvPr/>
          </p:nvSpPr>
          <p:spPr>
            <a:xfrm rot="18975040" flipH="1">
              <a:off x="2327790" y="47901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5" name="Oval 10074"/>
            <p:cNvSpPr/>
            <p:nvPr/>
          </p:nvSpPr>
          <p:spPr>
            <a:xfrm rot="18975040" flipH="1">
              <a:off x="2441756" y="458534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6" name="Oval 10075"/>
            <p:cNvSpPr/>
            <p:nvPr/>
          </p:nvSpPr>
          <p:spPr>
            <a:xfrm rot="18975040" flipH="1">
              <a:off x="2409127" y="464275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7" name="Oval 10076"/>
            <p:cNvSpPr/>
            <p:nvPr/>
          </p:nvSpPr>
          <p:spPr>
            <a:xfrm rot="18975040" flipH="1">
              <a:off x="2364097" y="46995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8" name="Oval 10077"/>
            <p:cNvSpPr/>
            <p:nvPr/>
          </p:nvSpPr>
          <p:spPr>
            <a:xfrm rot="18975040" flipH="1">
              <a:off x="2306438" y="47381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79" name="Oval 10078"/>
            <p:cNvSpPr/>
            <p:nvPr/>
          </p:nvSpPr>
          <p:spPr>
            <a:xfrm rot="18975040" flipH="1">
              <a:off x="2238633" y="476757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0" name="Oval 10079"/>
            <p:cNvSpPr/>
            <p:nvPr/>
          </p:nvSpPr>
          <p:spPr>
            <a:xfrm rot="18975040" flipH="1">
              <a:off x="2148310" y="477691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1" name="Oval 10080"/>
            <p:cNvSpPr/>
            <p:nvPr/>
          </p:nvSpPr>
          <p:spPr>
            <a:xfrm rot="18975040" flipH="1">
              <a:off x="2060957" y="476190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2" name="Oval 10081"/>
            <p:cNvSpPr/>
            <p:nvPr/>
          </p:nvSpPr>
          <p:spPr>
            <a:xfrm rot="18975040" flipH="1">
              <a:off x="1998945" y="47348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3" name="Oval 10082"/>
            <p:cNvSpPr/>
            <p:nvPr/>
          </p:nvSpPr>
          <p:spPr>
            <a:xfrm rot="18975040" flipH="1">
              <a:off x="1935919" y="471769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4" name="Oval 10083"/>
            <p:cNvSpPr/>
            <p:nvPr/>
          </p:nvSpPr>
          <p:spPr>
            <a:xfrm rot="18975040" flipH="1">
              <a:off x="1873971" y="468998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5" name="Oval 10084"/>
            <p:cNvSpPr/>
            <p:nvPr/>
          </p:nvSpPr>
          <p:spPr>
            <a:xfrm rot="18975040" flipH="1">
              <a:off x="1794345" y="465724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6" name="Oval 10085"/>
            <p:cNvSpPr/>
            <p:nvPr/>
          </p:nvSpPr>
          <p:spPr>
            <a:xfrm rot="18975040" flipH="1">
              <a:off x="1734983" y="460434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7" name="Oval 10086"/>
            <p:cNvSpPr/>
            <p:nvPr/>
          </p:nvSpPr>
          <p:spPr>
            <a:xfrm rot="18975040" flipH="1">
              <a:off x="1655394" y="457124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8" name="Oval 10087"/>
            <p:cNvSpPr/>
            <p:nvPr/>
          </p:nvSpPr>
          <p:spPr>
            <a:xfrm rot="18975040" flipH="1">
              <a:off x="1591281" y="456466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89" name="Oval 10088"/>
            <p:cNvSpPr/>
            <p:nvPr/>
          </p:nvSpPr>
          <p:spPr>
            <a:xfrm rot="18975040" flipH="1">
              <a:off x="1432690" y="464998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0" name="Oval 10089"/>
            <p:cNvSpPr/>
            <p:nvPr/>
          </p:nvSpPr>
          <p:spPr>
            <a:xfrm rot="3604247" flipH="1">
              <a:off x="1367391" y="459197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1" name="Oval 10090"/>
            <p:cNvSpPr/>
            <p:nvPr/>
          </p:nvSpPr>
          <p:spPr>
            <a:xfrm rot="3604247" flipH="1">
              <a:off x="1293857" y="461490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2" name="Oval 10091"/>
            <p:cNvSpPr/>
            <p:nvPr/>
          </p:nvSpPr>
          <p:spPr>
            <a:xfrm rot="3604247" flipH="1">
              <a:off x="1236344" y="464778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3" name="Oval 10092"/>
            <p:cNvSpPr/>
            <p:nvPr/>
          </p:nvSpPr>
          <p:spPr>
            <a:xfrm rot="3604247" flipH="1">
              <a:off x="1183880" y="46884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4" name="Oval 10093"/>
            <p:cNvSpPr/>
            <p:nvPr/>
          </p:nvSpPr>
          <p:spPr>
            <a:xfrm rot="3604247" flipH="1">
              <a:off x="1121616" y="473332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5" name="Oval 10094"/>
            <p:cNvSpPr/>
            <p:nvPr/>
          </p:nvSpPr>
          <p:spPr>
            <a:xfrm rot="3604247" flipH="1">
              <a:off x="1043022" y="481417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6" name="Oval 10095"/>
            <p:cNvSpPr/>
            <p:nvPr/>
          </p:nvSpPr>
          <p:spPr>
            <a:xfrm rot="3604247" flipH="1">
              <a:off x="990567" y="488713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7" name="Oval 10096"/>
            <p:cNvSpPr/>
            <p:nvPr/>
          </p:nvSpPr>
          <p:spPr>
            <a:xfrm rot="3604247" flipH="1">
              <a:off x="984444" y="494463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8" name="Oval 10097"/>
            <p:cNvSpPr/>
            <p:nvPr/>
          </p:nvSpPr>
          <p:spPr>
            <a:xfrm rot="3604247" flipH="1">
              <a:off x="924740" y="49292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099" name="Oval 10098"/>
            <p:cNvSpPr/>
            <p:nvPr/>
          </p:nvSpPr>
          <p:spPr>
            <a:xfrm rot="3604247" flipH="1">
              <a:off x="860294" y="49090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0" name="Oval 10099"/>
            <p:cNvSpPr/>
            <p:nvPr/>
          </p:nvSpPr>
          <p:spPr>
            <a:xfrm rot="3604247" flipH="1">
              <a:off x="804222" y="48772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1" name="Oval 10100"/>
            <p:cNvSpPr/>
            <p:nvPr/>
          </p:nvSpPr>
          <p:spPr>
            <a:xfrm rot="3604247" flipH="1">
              <a:off x="751090" y="483574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2" name="Oval 10101"/>
            <p:cNvSpPr/>
            <p:nvPr/>
          </p:nvSpPr>
          <p:spPr>
            <a:xfrm rot="3604247" flipH="1">
              <a:off x="799226" y="47954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3" name="Oval 10102"/>
            <p:cNvSpPr/>
            <p:nvPr/>
          </p:nvSpPr>
          <p:spPr>
            <a:xfrm rot="3604247" flipH="1">
              <a:off x="851129" y="475229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4" name="Oval 10103"/>
            <p:cNvSpPr/>
            <p:nvPr/>
          </p:nvSpPr>
          <p:spPr>
            <a:xfrm rot="3604247" flipH="1">
              <a:off x="884195" y="474644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5" name="Oval 10104"/>
            <p:cNvSpPr/>
            <p:nvPr/>
          </p:nvSpPr>
          <p:spPr>
            <a:xfrm rot="3604247" flipH="1">
              <a:off x="929380" y="47122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6" name="Oval 10105"/>
            <p:cNvSpPr/>
            <p:nvPr/>
          </p:nvSpPr>
          <p:spPr>
            <a:xfrm rot="3604247" flipH="1">
              <a:off x="986493" y="46461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7" name="Oval 10106"/>
            <p:cNvSpPr/>
            <p:nvPr/>
          </p:nvSpPr>
          <p:spPr>
            <a:xfrm rot="3604247" flipH="1">
              <a:off x="1050171" y="460640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8" name="Oval 10107"/>
            <p:cNvSpPr/>
            <p:nvPr/>
          </p:nvSpPr>
          <p:spPr>
            <a:xfrm rot="3604247" flipH="1">
              <a:off x="1112236" y="45601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09" name="Oval 10108"/>
            <p:cNvSpPr/>
            <p:nvPr/>
          </p:nvSpPr>
          <p:spPr>
            <a:xfrm rot="3604247" flipH="1">
              <a:off x="1175738" y="452766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0" name="Oval 10109"/>
            <p:cNvSpPr/>
            <p:nvPr/>
          </p:nvSpPr>
          <p:spPr>
            <a:xfrm rot="3604247" flipH="1">
              <a:off x="1230802" y="450509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1" name="Oval 10110"/>
            <p:cNvSpPr/>
            <p:nvPr/>
          </p:nvSpPr>
          <p:spPr>
            <a:xfrm rot="3604247" flipH="1">
              <a:off x="1283436" y="44742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2" name="Oval 10111"/>
            <p:cNvSpPr/>
            <p:nvPr/>
          </p:nvSpPr>
          <p:spPr>
            <a:xfrm rot="18975040" flipH="1">
              <a:off x="1325263" y="443848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3" name="Oval 10112"/>
            <p:cNvSpPr/>
            <p:nvPr/>
          </p:nvSpPr>
          <p:spPr>
            <a:xfrm rot="18975040" flipH="1">
              <a:off x="1344681" y="43756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4" name="Oval 10113"/>
            <p:cNvSpPr/>
            <p:nvPr/>
          </p:nvSpPr>
          <p:spPr>
            <a:xfrm rot="18975040" flipH="1">
              <a:off x="1400370" y="43373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5" name="Oval 10114"/>
            <p:cNvSpPr/>
            <p:nvPr/>
          </p:nvSpPr>
          <p:spPr>
            <a:xfrm rot="18975040" flipH="1">
              <a:off x="1440827" y="430635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6" name="Oval 10115"/>
            <p:cNvSpPr/>
            <p:nvPr/>
          </p:nvSpPr>
          <p:spPr>
            <a:xfrm rot="18975040" flipH="1">
              <a:off x="1504663" y="431562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7" name="Oval 10116"/>
            <p:cNvSpPr/>
            <p:nvPr/>
          </p:nvSpPr>
          <p:spPr>
            <a:xfrm rot="18975040" flipH="1">
              <a:off x="1569592" y="431421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8" name="Oval 10117"/>
            <p:cNvSpPr/>
            <p:nvPr/>
          </p:nvSpPr>
          <p:spPr>
            <a:xfrm rot="18975040" flipH="1">
              <a:off x="1649975" y="43081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19" name="Oval 10118"/>
            <p:cNvSpPr/>
            <p:nvPr/>
          </p:nvSpPr>
          <p:spPr>
            <a:xfrm rot="18975040" flipH="1">
              <a:off x="1720516" y="431533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0" name="Oval 10119"/>
            <p:cNvSpPr/>
            <p:nvPr/>
          </p:nvSpPr>
          <p:spPr>
            <a:xfrm rot="18975040" flipH="1">
              <a:off x="1793029" y="431629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1" name="Oval 10120"/>
            <p:cNvSpPr/>
            <p:nvPr/>
          </p:nvSpPr>
          <p:spPr>
            <a:xfrm rot="18975040" flipH="1">
              <a:off x="1856485" y="432927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2" name="Oval 10121"/>
            <p:cNvSpPr/>
            <p:nvPr/>
          </p:nvSpPr>
          <p:spPr>
            <a:xfrm rot="18975040" flipH="1">
              <a:off x="1931315" y="43609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3" name="Oval 10122"/>
            <p:cNvSpPr/>
            <p:nvPr/>
          </p:nvSpPr>
          <p:spPr>
            <a:xfrm rot="18975040" flipH="1">
              <a:off x="1994296" y="43785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4" name="Oval 10123"/>
            <p:cNvSpPr/>
            <p:nvPr/>
          </p:nvSpPr>
          <p:spPr>
            <a:xfrm rot="18975040" flipH="1">
              <a:off x="2043915" y="439732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5" name="Oval 10124"/>
            <p:cNvSpPr/>
            <p:nvPr/>
          </p:nvSpPr>
          <p:spPr>
            <a:xfrm rot="18975040" flipH="1">
              <a:off x="2097495" y="44215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6" name="Oval 10125"/>
            <p:cNvSpPr/>
            <p:nvPr/>
          </p:nvSpPr>
          <p:spPr>
            <a:xfrm rot="18975040" flipH="1">
              <a:off x="2146819" y="444783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7" name="Oval 10126"/>
            <p:cNvSpPr/>
            <p:nvPr/>
          </p:nvSpPr>
          <p:spPr>
            <a:xfrm rot="18975040" flipH="1">
              <a:off x="1918969" y="430604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8" name="Oval 10127"/>
            <p:cNvSpPr/>
            <p:nvPr/>
          </p:nvSpPr>
          <p:spPr>
            <a:xfrm rot="18975040" flipH="1">
              <a:off x="1910953" y="424358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29" name="Oval 10128"/>
            <p:cNvSpPr/>
            <p:nvPr/>
          </p:nvSpPr>
          <p:spPr>
            <a:xfrm rot="18975040" flipH="1">
              <a:off x="1953331" y="40165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0" name="Oval 10129"/>
            <p:cNvSpPr/>
            <p:nvPr/>
          </p:nvSpPr>
          <p:spPr>
            <a:xfrm rot="18975040" flipH="1">
              <a:off x="1987260" y="395588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1" name="Oval 10130"/>
            <p:cNvSpPr/>
            <p:nvPr/>
          </p:nvSpPr>
          <p:spPr>
            <a:xfrm rot="18975040" flipH="1">
              <a:off x="2044959" y="388437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2" name="Oval 10131"/>
            <p:cNvSpPr/>
            <p:nvPr/>
          </p:nvSpPr>
          <p:spPr>
            <a:xfrm rot="18975040" flipH="1">
              <a:off x="2092210" y="382443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3" name="Oval 10132"/>
            <p:cNvSpPr/>
            <p:nvPr/>
          </p:nvSpPr>
          <p:spPr>
            <a:xfrm rot="18975040" flipH="1">
              <a:off x="2158093" y="375592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4" name="Oval 10133"/>
            <p:cNvSpPr/>
            <p:nvPr/>
          </p:nvSpPr>
          <p:spPr>
            <a:xfrm rot="18975040" flipH="1">
              <a:off x="2206538" y="369394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5" name="Oval 10134"/>
            <p:cNvSpPr/>
            <p:nvPr/>
          </p:nvSpPr>
          <p:spPr>
            <a:xfrm rot="18975040" flipH="1">
              <a:off x="2262014" y="36401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6" name="Oval 10135"/>
            <p:cNvSpPr/>
            <p:nvPr/>
          </p:nvSpPr>
          <p:spPr>
            <a:xfrm rot="18975040" flipH="1">
              <a:off x="2289604" y="360537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7" name="Oval 10136"/>
            <p:cNvSpPr/>
            <p:nvPr/>
          </p:nvSpPr>
          <p:spPr>
            <a:xfrm rot="18975040" flipH="1">
              <a:off x="2263284" y="354613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8" name="Oval 10137"/>
            <p:cNvSpPr/>
            <p:nvPr/>
          </p:nvSpPr>
          <p:spPr>
            <a:xfrm rot="18975040" flipH="1">
              <a:off x="2206202" y="354028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39" name="Oval 10138"/>
            <p:cNvSpPr/>
            <p:nvPr/>
          </p:nvSpPr>
          <p:spPr>
            <a:xfrm rot="18975040" flipH="1">
              <a:off x="2157492" y="354230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0" name="Oval 10139"/>
            <p:cNvSpPr/>
            <p:nvPr/>
          </p:nvSpPr>
          <p:spPr>
            <a:xfrm rot="18975040" flipH="1">
              <a:off x="2094973" y="353715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1" name="Oval 10140"/>
            <p:cNvSpPr/>
            <p:nvPr/>
          </p:nvSpPr>
          <p:spPr>
            <a:xfrm rot="18975040" flipH="1">
              <a:off x="2026126" y="352181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2" name="Oval 10141"/>
            <p:cNvSpPr/>
            <p:nvPr/>
          </p:nvSpPr>
          <p:spPr>
            <a:xfrm rot="18975040" flipH="1">
              <a:off x="1955765" y="349049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3" name="Oval 10142"/>
            <p:cNvSpPr/>
            <p:nvPr/>
          </p:nvSpPr>
          <p:spPr>
            <a:xfrm rot="18975040" flipH="1">
              <a:off x="1919173" y="345047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4" name="Oval 10143"/>
            <p:cNvSpPr/>
            <p:nvPr/>
          </p:nvSpPr>
          <p:spPr>
            <a:xfrm rot="18975040" flipH="1">
              <a:off x="1939274" y="338775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5" name="Oval 10144"/>
            <p:cNvSpPr/>
            <p:nvPr/>
          </p:nvSpPr>
          <p:spPr>
            <a:xfrm rot="18975040" flipH="1">
              <a:off x="1974616" y="335898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6" name="Oval 10145"/>
            <p:cNvSpPr/>
            <p:nvPr/>
          </p:nvSpPr>
          <p:spPr>
            <a:xfrm rot="18975040" flipH="1">
              <a:off x="2042014" y="333350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7" name="Oval 10146"/>
            <p:cNvSpPr/>
            <p:nvPr/>
          </p:nvSpPr>
          <p:spPr>
            <a:xfrm rot="18975040" flipH="1">
              <a:off x="2108343" y="330790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8" name="Oval 10147"/>
            <p:cNvSpPr/>
            <p:nvPr/>
          </p:nvSpPr>
          <p:spPr>
            <a:xfrm rot="18975040" flipH="1">
              <a:off x="2166737" y="328150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49" name="Oval 10148"/>
            <p:cNvSpPr/>
            <p:nvPr/>
          </p:nvSpPr>
          <p:spPr>
            <a:xfrm rot="18975040" flipH="1">
              <a:off x="2247594" y="325739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0" name="Oval 10149"/>
            <p:cNvSpPr/>
            <p:nvPr/>
          </p:nvSpPr>
          <p:spPr>
            <a:xfrm rot="18975040" flipH="1">
              <a:off x="2306788" y="323107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1" name="Oval 10150"/>
            <p:cNvSpPr/>
            <p:nvPr/>
          </p:nvSpPr>
          <p:spPr>
            <a:xfrm rot="18975040" flipH="1">
              <a:off x="2377010" y="321253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2" name="Oval 10151"/>
            <p:cNvSpPr/>
            <p:nvPr/>
          </p:nvSpPr>
          <p:spPr>
            <a:xfrm rot="18975040" flipH="1">
              <a:off x="2689637" y="330937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3" name="Oval 10152"/>
            <p:cNvSpPr/>
            <p:nvPr/>
          </p:nvSpPr>
          <p:spPr>
            <a:xfrm rot="18975040" flipH="1">
              <a:off x="2739228" y="33109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4" name="Oval 10153"/>
            <p:cNvSpPr/>
            <p:nvPr/>
          </p:nvSpPr>
          <p:spPr>
            <a:xfrm rot="18975040" flipH="1">
              <a:off x="2786556" y="3348201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5" name="Oval 10154"/>
            <p:cNvSpPr/>
            <p:nvPr/>
          </p:nvSpPr>
          <p:spPr>
            <a:xfrm rot="18975040" flipH="1">
              <a:off x="2814845" y="33882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6" name="Oval 10155"/>
            <p:cNvSpPr/>
            <p:nvPr/>
          </p:nvSpPr>
          <p:spPr>
            <a:xfrm rot="18975040" flipH="1">
              <a:off x="2809828" y="343718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7" name="Oval 10156"/>
            <p:cNvSpPr/>
            <p:nvPr/>
          </p:nvSpPr>
          <p:spPr>
            <a:xfrm rot="18975040" flipH="1">
              <a:off x="2748619" y="344462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8" name="Oval 10157"/>
            <p:cNvSpPr/>
            <p:nvPr/>
          </p:nvSpPr>
          <p:spPr>
            <a:xfrm rot="18975040" flipH="1">
              <a:off x="2702942" y="345267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59" name="Oval 10158"/>
            <p:cNvSpPr/>
            <p:nvPr/>
          </p:nvSpPr>
          <p:spPr>
            <a:xfrm rot="18975040" flipH="1">
              <a:off x="2662296" y="342944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0" name="Oval 10159"/>
            <p:cNvSpPr/>
            <p:nvPr/>
          </p:nvSpPr>
          <p:spPr>
            <a:xfrm rot="18975040" flipH="1">
              <a:off x="2621086" y="3400755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1" name="Oval 10160"/>
            <p:cNvSpPr/>
            <p:nvPr/>
          </p:nvSpPr>
          <p:spPr>
            <a:xfrm rot="18975040" flipH="1">
              <a:off x="2617594" y="3463602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2" name="Oval 10161"/>
            <p:cNvSpPr/>
            <p:nvPr/>
          </p:nvSpPr>
          <p:spPr>
            <a:xfrm rot="18975040" flipH="1">
              <a:off x="2604453" y="350833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3" name="Oval 10162"/>
            <p:cNvSpPr/>
            <p:nvPr/>
          </p:nvSpPr>
          <p:spPr>
            <a:xfrm rot="18975040" flipH="1">
              <a:off x="2594221" y="3555950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4" name="Oval 10163"/>
            <p:cNvSpPr/>
            <p:nvPr/>
          </p:nvSpPr>
          <p:spPr>
            <a:xfrm rot="18975040" flipH="1">
              <a:off x="2574937" y="360223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5" name="Oval 10164"/>
            <p:cNvSpPr/>
            <p:nvPr/>
          </p:nvSpPr>
          <p:spPr>
            <a:xfrm rot="18975040" flipH="1">
              <a:off x="2550705" y="366443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6" name="Oval 10165"/>
            <p:cNvSpPr/>
            <p:nvPr/>
          </p:nvSpPr>
          <p:spPr>
            <a:xfrm rot="18975040" flipH="1">
              <a:off x="2542507" y="3730549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7" name="Oval 10166"/>
            <p:cNvSpPr/>
            <p:nvPr/>
          </p:nvSpPr>
          <p:spPr>
            <a:xfrm rot="18975040" flipH="1">
              <a:off x="2530073" y="376489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8" name="Oval 10167"/>
            <p:cNvSpPr/>
            <p:nvPr/>
          </p:nvSpPr>
          <p:spPr>
            <a:xfrm rot="18975040" flipH="1">
              <a:off x="2518478" y="3825267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69" name="Oval 10168"/>
            <p:cNvSpPr/>
            <p:nvPr/>
          </p:nvSpPr>
          <p:spPr>
            <a:xfrm rot="18975040" flipH="1">
              <a:off x="2493656" y="387787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0" name="Oval 10169"/>
            <p:cNvSpPr/>
            <p:nvPr/>
          </p:nvSpPr>
          <p:spPr>
            <a:xfrm rot="18975040" flipH="1">
              <a:off x="1899671" y="40591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1" name="Oval 10170"/>
            <p:cNvSpPr/>
            <p:nvPr/>
          </p:nvSpPr>
          <p:spPr>
            <a:xfrm rot="18975040" flipH="1">
              <a:off x="1880057" y="415001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2" name="Oval 10171"/>
            <p:cNvSpPr/>
            <p:nvPr/>
          </p:nvSpPr>
          <p:spPr>
            <a:xfrm rot="18975040" flipH="1">
              <a:off x="1888591" y="42314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3" name="Oval 10172"/>
            <p:cNvSpPr/>
            <p:nvPr/>
          </p:nvSpPr>
          <p:spPr>
            <a:xfrm rot="18975040" flipH="1">
              <a:off x="1948335" y="42367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4" name="Oval 10173"/>
            <p:cNvSpPr/>
            <p:nvPr/>
          </p:nvSpPr>
          <p:spPr>
            <a:xfrm rot="18975040" flipH="1">
              <a:off x="2017498" y="422211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5" name="Oval 10174"/>
            <p:cNvSpPr/>
            <p:nvPr/>
          </p:nvSpPr>
          <p:spPr>
            <a:xfrm rot="18975040" flipH="1">
              <a:off x="2091211" y="42148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6" name="Oval 10175"/>
            <p:cNvSpPr/>
            <p:nvPr/>
          </p:nvSpPr>
          <p:spPr>
            <a:xfrm rot="18975040" flipH="1">
              <a:off x="2158552" y="418995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7" name="Oval 10176"/>
            <p:cNvSpPr/>
            <p:nvPr/>
          </p:nvSpPr>
          <p:spPr>
            <a:xfrm rot="18975040" flipH="1">
              <a:off x="2232087" y="41570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8" name="Oval 10177"/>
            <p:cNvSpPr/>
            <p:nvPr/>
          </p:nvSpPr>
          <p:spPr>
            <a:xfrm rot="18975040" flipH="1">
              <a:off x="2297668" y="414221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79" name="Oval 10178"/>
            <p:cNvSpPr/>
            <p:nvPr/>
          </p:nvSpPr>
          <p:spPr>
            <a:xfrm rot="18975040" flipH="1">
              <a:off x="2359160" y="41158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0" name="Oval 10179"/>
            <p:cNvSpPr/>
            <p:nvPr/>
          </p:nvSpPr>
          <p:spPr>
            <a:xfrm rot="18975040" flipH="1">
              <a:off x="2408363" y="40779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1" name="Oval 10180"/>
            <p:cNvSpPr/>
            <p:nvPr/>
          </p:nvSpPr>
          <p:spPr>
            <a:xfrm rot="18975040" flipH="1">
              <a:off x="2463602" y="404456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2" name="Oval 10181"/>
            <p:cNvSpPr/>
            <p:nvPr/>
          </p:nvSpPr>
          <p:spPr>
            <a:xfrm rot="18975040" flipH="1">
              <a:off x="2496259" y="397913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3" name="Oval 10182"/>
            <p:cNvSpPr/>
            <p:nvPr/>
          </p:nvSpPr>
          <p:spPr>
            <a:xfrm rot="18975040" flipH="1">
              <a:off x="2448001" y="393797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4" name="Oval 10183"/>
            <p:cNvSpPr/>
            <p:nvPr/>
          </p:nvSpPr>
          <p:spPr>
            <a:xfrm rot="18975040" flipH="1">
              <a:off x="2380525" y="396594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5" name="Oval 10184"/>
            <p:cNvSpPr/>
            <p:nvPr/>
          </p:nvSpPr>
          <p:spPr>
            <a:xfrm rot="18975040" flipH="1">
              <a:off x="2311587" y="398913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6" name="Oval 10185"/>
            <p:cNvSpPr/>
            <p:nvPr/>
          </p:nvSpPr>
          <p:spPr>
            <a:xfrm rot="18975040" flipH="1">
              <a:off x="2253885" y="40149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7" name="Oval 10186"/>
            <p:cNvSpPr/>
            <p:nvPr/>
          </p:nvSpPr>
          <p:spPr>
            <a:xfrm rot="18975040" flipH="1">
              <a:off x="2194822" y="40325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8" name="Oval 10187"/>
            <p:cNvSpPr/>
            <p:nvPr/>
          </p:nvSpPr>
          <p:spPr>
            <a:xfrm rot="18975040" flipH="1">
              <a:off x="2151634" y="404056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89" name="Oval 10188"/>
            <p:cNvSpPr/>
            <p:nvPr/>
          </p:nvSpPr>
          <p:spPr>
            <a:xfrm rot="18975040" flipH="1">
              <a:off x="2102431" y="40574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0" name="Oval 10189"/>
            <p:cNvSpPr/>
            <p:nvPr/>
          </p:nvSpPr>
          <p:spPr>
            <a:xfrm rot="18975040" flipH="1">
              <a:off x="2033002" y="406120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1" name="Oval 10190"/>
            <p:cNvSpPr/>
            <p:nvPr/>
          </p:nvSpPr>
          <p:spPr>
            <a:xfrm rot="18975040" flipH="1">
              <a:off x="1968666" y="407184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2" name="Oval 10191"/>
            <p:cNvSpPr/>
            <p:nvPr/>
          </p:nvSpPr>
          <p:spPr>
            <a:xfrm rot="18975040" flipH="1">
              <a:off x="2460119" y="325708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3" name="Oval 10192"/>
            <p:cNvSpPr/>
            <p:nvPr/>
          </p:nvSpPr>
          <p:spPr>
            <a:xfrm rot="18975040" flipH="1">
              <a:off x="2519115" y="32631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4" name="Oval 10193"/>
            <p:cNvSpPr/>
            <p:nvPr/>
          </p:nvSpPr>
          <p:spPr>
            <a:xfrm rot="18975040" flipH="1">
              <a:off x="2594615" y="32637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5" name="Oval 10194"/>
            <p:cNvSpPr/>
            <p:nvPr/>
          </p:nvSpPr>
          <p:spPr>
            <a:xfrm rot="18975040" flipH="1">
              <a:off x="2641859" y="32654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6" name="Oval 10195"/>
            <p:cNvSpPr/>
            <p:nvPr/>
          </p:nvSpPr>
          <p:spPr>
            <a:xfrm rot="18975040" flipH="1">
              <a:off x="2703243" y="32708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7" name="Oval 10196"/>
            <p:cNvSpPr/>
            <p:nvPr/>
          </p:nvSpPr>
          <p:spPr>
            <a:xfrm rot="18975040" flipH="1">
              <a:off x="2770259" y="32564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8" name="Oval 10197"/>
            <p:cNvSpPr/>
            <p:nvPr/>
          </p:nvSpPr>
          <p:spPr>
            <a:xfrm rot="18975040" flipH="1">
              <a:off x="2831369" y="32516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199" name="Oval 10198"/>
            <p:cNvSpPr/>
            <p:nvPr/>
          </p:nvSpPr>
          <p:spPr>
            <a:xfrm rot="18975040" flipH="1">
              <a:off x="2894388" y="32443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0" name="Oval 10199"/>
            <p:cNvSpPr/>
            <p:nvPr/>
          </p:nvSpPr>
          <p:spPr>
            <a:xfrm rot="18975040" flipH="1">
              <a:off x="2949233" y="32287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1" name="Oval 10200"/>
            <p:cNvSpPr/>
            <p:nvPr/>
          </p:nvSpPr>
          <p:spPr>
            <a:xfrm rot="18975040" flipH="1">
              <a:off x="3018427" y="31950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2" name="Oval 10201"/>
            <p:cNvSpPr/>
            <p:nvPr/>
          </p:nvSpPr>
          <p:spPr>
            <a:xfrm rot="18975040" flipH="1">
              <a:off x="3074043" y="316834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3" name="Oval 10202"/>
            <p:cNvSpPr/>
            <p:nvPr/>
          </p:nvSpPr>
          <p:spPr>
            <a:xfrm rot="18975040" flipH="1">
              <a:off x="3140742" y="31458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4" name="Oval 10203"/>
            <p:cNvSpPr/>
            <p:nvPr/>
          </p:nvSpPr>
          <p:spPr>
            <a:xfrm rot="18975040" flipH="1">
              <a:off x="3198806" y="310390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5" name="Oval 10204"/>
            <p:cNvSpPr/>
            <p:nvPr/>
          </p:nvSpPr>
          <p:spPr>
            <a:xfrm rot="18975040" flipH="1">
              <a:off x="3239037" y="305536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6" name="Oval 10205"/>
            <p:cNvSpPr/>
            <p:nvPr/>
          </p:nvSpPr>
          <p:spPr>
            <a:xfrm rot="18975040" flipH="1">
              <a:off x="3288010" y="302799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7" name="Oval 10206"/>
            <p:cNvSpPr/>
            <p:nvPr/>
          </p:nvSpPr>
          <p:spPr>
            <a:xfrm rot="18975040" flipH="1">
              <a:off x="3332811" y="296813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8" name="Oval 10207"/>
            <p:cNvSpPr/>
            <p:nvPr/>
          </p:nvSpPr>
          <p:spPr>
            <a:xfrm rot="18975040" flipH="1">
              <a:off x="3371441" y="290731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09" name="Oval 10208"/>
            <p:cNvSpPr/>
            <p:nvPr/>
          </p:nvSpPr>
          <p:spPr>
            <a:xfrm rot="18975040" flipH="1">
              <a:off x="3417003" y="284719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0" name="Oval 10209"/>
            <p:cNvSpPr/>
            <p:nvPr/>
          </p:nvSpPr>
          <p:spPr>
            <a:xfrm rot="18975040" flipH="1">
              <a:off x="3415118" y="278221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1" name="Oval 10210"/>
            <p:cNvSpPr/>
            <p:nvPr/>
          </p:nvSpPr>
          <p:spPr>
            <a:xfrm rot="18975040" flipH="1">
              <a:off x="3402865" y="274856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2" name="Oval 10211"/>
            <p:cNvSpPr/>
            <p:nvPr/>
          </p:nvSpPr>
          <p:spPr>
            <a:xfrm rot="18975040" flipH="1">
              <a:off x="3364236" y="280939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3" name="Oval 10212"/>
            <p:cNvSpPr/>
            <p:nvPr/>
          </p:nvSpPr>
          <p:spPr>
            <a:xfrm rot="18975040" flipH="1">
              <a:off x="3326843" y="287034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4" name="Oval 10213"/>
            <p:cNvSpPr/>
            <p:nvPr/>
          </p:nvSpPr>
          <p:spPr>
            <a:xfrm rot="18975040" flipH="1">
              <a:off x="3280969" y="289952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5" name="Oval 10214"/>
            <p:cNvSpPr/>
            <p:nvPr/>
          </p:nvSpPr>
          <p:spPr>
            <a:xfrm rot="18975040" flipH="1">
              <a:off x="3241569" y="294655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6" name="Oval 10215"/>
            <p:cNvSpPr/>
            <p:nvPr/>
          </p:nvSpPr>
          <p:spPr>
            <a:xfrm rot="18975040" flipH="1">
              <a:off x="3200711" y="297475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7" name="Oval 10216"/>
            <p:cNvSpPr/>
            <p:nvPr/>
          </p:nvSpPr>
          <p:spPr>
            <a:xfrm rot="18975040" flipH="1">
              <a:off x="3164397" y="299198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8" name="Oval 10217"/>
            <p:cNvSpPr/>
            <p:nvPr/>
          </p:nvSpPr>
          <p:spPr>
            <a:xfrm rot="18975040" flipH="1">
              <a:off x="3176063" y="295355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19" name="Oval 10218"/>
            <p:cNvSpPr/>
            <p:nvPr/>
          </p:nvSpPr>
          <p:spPr>
            <a:xfrm rot="18975040" flipH="1">
              <a:off x="3179001" y="290746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0" name="Oval 10219"/>
            <p:cNvSpPr/>
            <p:nvPr/>
          </p:nvSpPr>
          <p:spPr>
            <a:xfrm rot="18975040" flipH="1">
              <a:off x="3152119" y="285370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1" name="Oval 10220"/>
            <p:cNvSpPr/>
            <p:nvPr/>
          </p:nvSpPr>
          <p:spPr>
            <a:xfrm rot="18975040" flipH="1">
              <a:off x="3117565" y="283638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2" name="Oval 10221"/>
            <p:cNvSpPr/>
            <p:nvPr/>
          </p:nvSpPr>
          <p:spPr>
            <a:xfrm rot="18975040" flipH="1">
              <a:off x="3121114" y="288488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3" name="Oval 10222"/>
            <p:cNvSpPr/>
            <p:nvPr/>
          </p:nvSpPr>
          <p:spPr>
            <a:xfrm rot="18975040" flipH="1">
              <a:off x="3105694" y="293262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4" name="Oval 10223"/>
            <p:cNvSpPr/>
            <p:nvPr/>
          </p:nvSpPr>
          <p:spPr>
            <a:xfrm rot="18975040" flipH="1">
              <a:off x="3075380" y="297720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5" name="Oval 10224"/>
            <p:cNvSpPr/>
            <p:nvPr/>
          </p:nvSpPr>
          <p:spPr>
            <a:xfrm rot="18975040" flipH="1">
              <a:off x="3058096" y="300790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6" name="Oval 10225"/>
            <p:cNvSpPr/>
            <p:nvPr/>
          </p:nvSpPr>
          <p:spPr>
            <a:xfrm rot="18975040" flipH="1">
              <a:off x="3026063" y="304258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7" name="Oval 10226"/>
            <p:cNvSpPr/>
            <p:nvPr/>
          </p:nvSpPr>
          <p:spPr>
            <a:xfrm rot="18975040" flipH="1">
              <a:off x="2985706" y="308205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8" name="Oval 10227"/>
            <p:cNvSpPr/>
            <p:nvPr/>
          </p:nvSpPr>
          <p:spPr>
            <a:xfrm rot="18975040" flipH="1">
              <a:off x="2926506" y="312164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29" name="Oval 10228"/>
            <p:cNvSpPr/>
            <p:nvPr/>
          </p:nvSpPr>
          <p:spPr>
            <a:xfrm rot="18975040" flipH="1">
              <a:off x="2878824" y="313588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0" name="Oval 10229"/>
            <p:cNvSpPr/>
            <p:nvPr/>
          </p:nvSpPr>
          <p:spPr>
            <a:xfrm rot="18975040" flipH="1">
              <a:off x="2913786" y="307964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1" name="Oval 10230"/>
            <p:cNvSpPr/>
            <p:nvPr/>
          </p:nvSpPr>
          <p:spPr>
            <a:xfrm rot="18975040" flipH="1">
              <a:off x="2935718" y="304454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2" name="Oval 10231"/>
            <p:cNvSpPr/>
            <p:nvPr/>
          </p:nvSpPr>
          <p:spPr>
            <a:xfrm rot="18975040" flipH="1">
              <a:off x="2926288" y="300349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3" name="Oval 10232"/>
            <p:cNvSpPr/>
            <p:nvPr/>
          </p:nvSpPr>
          <p:spPr>
            <a:xfrm rot="18975040" flipH="1">
              <a:off x="2895233" y="29758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4" name="Oval 10233"/>
            <p:cNvSpPr/>
            <p:nvPr/>
          </p:nvSpPr>
          <p:spPr>
            <a:xfrm rot="18975040" flipH="1">
              <a:off x="2876472" y="301781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5" name="Oval 10234"/>
            <p:cNvSpPr/>
            <p:nvPr/>
          </p:nvSpPr>
          <p:spPr>
            <a:xfrm rot="18975040" flipH="1">
              <a:off x="2847683" y="306790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6" name="Oval 10235"/>
            <p:cNvSpPr/>
            <p:nvPr/>
          </p:nvSpPr>
          <p:spPr>
            <a:xfrm rot="18975040" flipH="1">
              <a:off x="2816604" y="309711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7" name="Oval 10236"/>
            <p:cNvSpPr/>
            <p:nvPr/>
          </p:nvSpPr>
          <p:spPr>
            <a:xfrm rot="18975040" flipH="1">
              <a:off x="2773371" y="313003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8" name="Oval 10237"/>
            <p:cNvSpPr/>
            <p:nvPr/>
          </p:nvSpPr>
          <p:spPr>
            <a:xfrm rot="18975040" flipH="1">
              <a:off x="2718533" y="315184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39" name="Oval 10238"/>
            <p:cNvSpPr/>
            <p:nvPr/>
          </p:nvSpPr>
          <p:spPr>
            <a:xfrm rot="18975040" flipH="1">
              <a:off x="2661916" y="317938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0" name="Oval 10239"/>
            <p:cNvSpPr/>
            <p:nvPr/>
          </p:nvSpPr>
          <p:spPr>
            <a:xfrm rot="18975040" flipH="1">
              <a:off x="2616661" y="318352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1" name="Oval 10240"/>
            <p:cNvSpPr/>
            <p:nvPr/>
          </p:nvSpPr>
          <p:spPr>
            <a:xfrm rot="18975040" flipH="1">
              <a:off x="2557850" y="31943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2" name="Oval 10241"/>
            <p:cNvSpPr/>
            <p:nvPr/>
          </p:nvSpPr>
          <p:spPr>
            <a:xfrm rot="18975040" flipH="1">
              <a:off x="2500712" y="318272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3" name="Oval 10242"/>
            <p:cNvSpPr/>
            <p:nvPr/>
          </p:nvSpPr>
          <p:spPr>
            <a:xfrm rot="18975040" flipH="1">
              <a:off x="2464774" y="315822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4" name="Oval 10243"/>
            <p:cNvSpPr/>
            <p:nvPr/>
          </p:nvSpPr>
          <p:spPr>
            <a:xfrm rot="18975040" flipH="1">
              <a:off x="2469777" y="31094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5" name="Oval 10244"/>
            <p:cNvSpPr/>
            <p:nvPr/>
          </p:nvSpPr>
          <p:spPr>
            <a:xfrm rot="18975040" flipH="1">
              <a:off x="2481478" y="305926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6" name="Oval 10245"/>
            <p:cNvSpPr/>
            <p:nvPr/>
          </p:nvSpPr>
          <p:spPr>
            <a:xfrm rot="18975040" flipH="1">
              <a:off x="2516325" y="303044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7" name="Oval 10246"/>
            <p:cNvSpPr/>
            <p:nvPr/>
          </p:nvSpPr>
          <p:spPr>
            <a:xfrm rot="18975040" flipH="1">
              <a:off x="2560762" y="300178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8" name="Oval 10247"/>
            <p:cNvSpPr/>
            <p:nvPr/>
          </p:nvSpPr>
          <p:spPr>
            <a:xfrm rot="18975040" flipH="1">
              <a:off x="2619007" y="297536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49" name="Oval 10248"/>
            <p:cNvSpPr/>
            <p:nvPr/>
          </p:nvSpPr>
          <p:spPr>
            <a:xfrm rot="18975040" flipH="1">
              <a:off x="2583881" y="294532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0" name="Oval 10249"/>
            <p:cNvSpPr/>
            <p:nvPr/>
          </p:nvSpPr>
          <p:spPr>
            <a:xfrm rot="18975040" flipH="1">
              <a:off x="2533259" y="295409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1" name="Oval 10250"/>
            <p:cNvSpPr/>
            <p:nvPr/>
          </p:nvSpPr>
          <p:spPr>
            <a:xfrm rot="18975040" flipH="1">
              <a:off x="2475009" y="298207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2" name="Oval 10251"/>
            <p:cNvSpPr/>
            <p:nvPr/>
          </p:nvSpPr>
          <p:spPr>
            <a:xfrm rot="18975040" flipH="1">
              <a:off x="2463397" y="294423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3" name="Oval 10252"/>
            <p:cNvSpPr/>
            <p:nvPr/>
          </p:nvSpPr>
          <p:spPr>
            <a:xfrm rot="18975040" flipH="1">
              <a:off x="2467767" y="288768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4" name="Oval 10253"/>
            <p:cNvSpPr/>
            <p:nvPr/>
          </p:nvSpPr>
          <p:spPr>
            <a:xfrm rot="18975040" flipH="1">
              <a:off x="2512621" y="283942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5" name="Oval 10254"/>
            <p:cNvSpPr/>
            <p:nvPr/>
          </p:nvSpPr>
          <p:spPr>
            <a:xfrm rot="18975040" flipH="1">
              <a:off x="2540698" y="280991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6" name="Oval 10255"/>
            <p:cNvSpPr/>
            <p:nvPr/>
          </p:nvSpPr>
          <p:spPr>
            <a:xfrm rot="18975040" flipH="1">
              <a:off x="2573987" y="278093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7" name="Oval 10256"/>
            <p:cNvSpPr/>
            <p:nvPr/>
          </p:nvSpPr>
          <p:spPr>
            <a:xfrm rot="18975040" flipH="1">
              <a:off x="2544075" y="275976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8" name="Oval 10257"/>
            <p:cNvSpPr/>
            <p:nvPr/>
          </p:nvSpPr>
          <p:spPr>
            <a:xfrm rot="18975040" flipH="1">
              <a:off x="2490159" y="275642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59" name="Oval 10258"/>
            <p:cNvSpPr/>
            <p:nvPr/>
          </p:nvSpPr>
          <p:spPr>
            <a:xfrm rot="18975040" flipH="1">
              <a:off x="2434453" y="279874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0" name="Oval 10259"/>
            <p:cNvSpPr/>
            <p:nvPr/>
          </p:nvSpPr>
          <p:spPr>
            <a:xfrm rot="18975040" flipH="1">
              <a:off x="2425461" y="283049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1" name="Oval 10260"/>
            <p:cNvSpPr/>
            <p:nvPr/>
          </p:nvSpPr>
          <p:spPr>
            <a:xfrm rot="18975040" flipH="1">
              <a:off x="2418015" y="276466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2" name="Oval 10261"/>
            <p:cNvSpPr/>
            <p:nvPr/>
          </p:nvSpPr>
          <p:spPr>
            <a:xfrm rot="18975040" flipH="1">
              <a:off x="2437610" y="271863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3" name="Oval 10262"/>
            <p:cNvSpPr/>
            <p:nvPr/>
          </p:nvSpPr>
          <p:spPr>
            <a:xfrm rot="18975040" flipH="1">
              <a:off x="2475862" y="265777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4" name="Oval 10263"/>
            <p:cNvSpPr/>
            <p:nvPr/>
          </p:nvSpPr>
          <p:spPr>
            <a:xfrm rot="18975040" flipH="1">
              <a:off x="2522974" y="262596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5" name="Oval 10264"/>
            <p:cNvSpPr/>
            <p:nvPr/>
          </p:nvSpPr>
          <p:spPr>
            <a:xfrm rot="18975040" flipH="1">
              <a:off x="2570966" y="258460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6" name="Oval 10265"/>
            <p:cNvSpPr/>
            <p:nvPr/>
          </p:nvSpPr>
          <p:spPr>
            <a:xfrm rot="18975040" flipH="1">
              <a:off x="2620064" y="257113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7" name="Oval 10266"/>
            <p:cNvSpPr/>
            <p:nvPr/>
          </p:nvSpPr>
          <p:spPr>
            <a:xfrm rot="18975040" flipH="1">
              <a:off x="2667976" y="254977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8" name="Oval 10267"/>
            <p:cNvSpPr/>
            <p:nvPr/>
          </p:nvSpPr>
          <p:spPr>
            <a:xfrm rot="18975040" flipH="1">
              <a:off x="2702362" y="255330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69" name="Oval 10268"/>
            <p:cNvSpPr/>
            <p:nvPr/>
          </p:nvSpPr>
          <p:spPr>
            <a:xfrm rot="18975040" flipH="1">
              <a:off x="2645825" y="2527497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0" name="Oval 10269"/>
            <p:cNvSpPr/>
            <p:nvPr/>
          </p:nvSpPr>
          <p:spPr>
            <a:xfrm rot="18975040" flipH="1">
              <a:off x="2578818" y="252356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1" name="Oval 10270"/>
            <p:cNvSpPr/>
            <p:nvPr/>
          </p:nvSpPr>
          <p:spPr>
            <a:xfrm rot="18975040" flipH="1">
              <a:off x="2511755" y="254588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2" name="Oval 10271"/>
            <p:cNvSpPr/>
            <p:nvPr/>
          </p:nvSpPr>
          <p:spPr>
            <a:xfrm rot="18975040" flipH="1">
              <a:off x="2471829" y="256206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3" name="Oval 10272"/>
            <p:cNvSpPr/>
            <p:nvPr/>
          </p:nvSpPr>
          <p:spPr>
            <a:xfrm rot="18975040" flipH="1">
              <a:off x="2416764" y="259933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4" name="Oval 10273"/>
            <p:cNvSpPr/>
            <p:nvPr/>
          </p:nvSpPr>
          <p:spPr>
            <a:xfrm rot="18975040" flipH="1">
              <a:off x="2383248" y="263015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5" name="Oval 10274"/>
            <p:cNvSpPr/>
            <p:nvPr/>
          </p:nvSpPr>
          <p:spPr>
            <a:xfrm rot="18975040" flipH="1">
              <a:off x="2351810" y="2673206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6" name="Oval 10275"/>
            <p:cNvSpPr/>
            <p:nvPr/>
          </p:nvSpPr>
          <p:spPr>
            <a:xfrm rot="18975040" flipH="1">
              <a:off x="2321320" y="2722635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7" name="Oval 10276"/>
            <p:cNvSpPr/>
            <p:nvPr/>
          </p:nvSpPr>
          <p:spPr>
            <a:xfrm rot="18975040" flipH="1">
              <a:off x="2307735" y="277297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8" name="Oval 10277"/>
            <p:cNvSpPr/>
            <p:nvPr/>
          </p:nvSpPr>
          <p:spPr>
            <a:xfrm rot="18975040" flipH="1">
              <a:off x="2293408" y="2828532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79" name="Oval 10278"/>
            <p:cNvSpPr/>
            <p:nvPr/>
          </p:nvSpPr>
          <p:spPr>
            <a:xfrm rot="18975040" flipH="1">
              <a:off x="2287050" y="287254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0" name="Oval 10279"/>
            <p:cNvSpPr/>
            <p:nvPr/>
          </p:nvSpPr>
          <p:spPr>
            <a:xfrm rot="18975040" flipH="1">
              <a:off x="2294246" y="2927921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1" name="Oval 10280"/>
            <p:cNvSpPr/>
            <p:nvPr/>
          </p:nvSpPr>
          <p:spPr>
            <a:xfrm rot="18975040" flipH="1">
              <a:off x="2307737" y="298667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2" name="Oval 10281"/>
            <p:cNvSpPr/>
            <p:nvPr/>
          </p:nvSpPr>
          <p:spPr>
            <a:xfrm rot="18975040" flipH="1">
              <a:off x="2321229" y="30277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3" name="Oval 10282"/>
            <p:cNvSpPr/>
            <p:nvPr/>
          </p:nvSpPr>
          <p:spPr>
            <a:xfrm rot="18975040" flipH="1">
              <a:off x="2344390" y="3086058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4" name="Oval 10283"/>
            <p:cNvSpPr/>
            <p:nvPr/>
          </p:nvSpPr>
          <p:spPr>
            <a:xfrm rot="18975040" flipH="1">
              <a:off x="2362794" y="3136190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5" name="Oval 10284"/>
            <p:cNvSpPr/>
            <p:nvPr/>
          </p:nvSpPr>
          <p:spPr>
            <a:xfrm rot="18975040" flipH="1">
              <a:off x="2383412" y="3170874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6" name="Oval 10285"/>
            <p:cNvSpPr/>
            <p:nvPr/>
          </p:nvSpPr>
          <p:spPr>
            <a:xfrm rot="18975040" flipH="1">
              <a:off x="2419154" y="3220493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7" name="Oval 10286"/>
            <p:cNvSpPr/>
            <p:nvPr/>
          </p:nvSpPr>
          <p:spPr>
            <a:xfrm rot="18975040" flipH="1">
              <a:off x="2438663" y="3244869"/>
              <a:ext cx="45720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8" name="Oval 10287"/>
            <p:cNvSpPr/>
            <p:nvPr/>
          </p:nvSpPr>
          <p:spPr>
            <a:xfrm rot="18975040" flipH="1">
              <a:off x="1469584" y="4605593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89" name="Oval 10288"/>
            <p:cNvSpPr/>
            <p:nvPr/>
          </p:nvSpPr>
          <p:spPr>
            <a:xfrm rot="18975040" flipH="1">
              <a:off x="1533023" y="4561108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90" name="Oval 10289"/>
            <p:cNvSpPr/>
            <p:nvPr/>
          </p:nvSpPr>
          <p:spPr>
            <a:xfrm rot="18975040" flipH="1">
              <a:off x="3697554" y="466720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91" name="Oval 10290"/>
            <p:cNvSpPr/>
            <p:nvPr/>
          </p:nvSpPr>
          <p:spPr>
            <a:xfrm rot="18975040" flipH="1">
              <a:off x="3649419" y="4726986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92" name="Oval 10291"/>
            <p:cNvSpPr/>
            <p:nvPr/>
          </p:nvSpPr>
          <p:spPr>
            <a:xfrm rot="18975040" flipH="1">
              <a:off x="3607396" y="480277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293" name="Oval 10292"/>
            <p:cNvSpPr/>
            <p:nvPr/>
          </p:nvSpPr>
          <p:spPr>
            <a:xfrm rot="20449989" flipH="1">
              <a:off x="3108948" y="5063254"/>
              <a:ext cx="45719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139700">
                <a:schemeClr val="accent5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671" name="reindeer finished"/>
          <p:cNvGrpSpPr/>
          <p:nvPr/>
        </p:nvGrpSpPr>
        <p:grpSpPr>
          <a:xfrm>
            <a:off x="-5722620" y="-3556358"/>
            <a:ext cx="23637240" cy="23637240"/>
            <a:chOff x="-5722620" y="-3556358"/>
            <a:chExt cx="23637240" cy="23637240"/>
          </a:xfrm>
        </p:grpSpPr>
        <p:grpSp>
          <p:nvGrpSpPr>
            <p:cNvPr id="10294" name="reindeer finished"/>
            <p:cNvGrpSpPr/>
            <p:nvPr/>
          </p:nvGrpSpPr>
          <p:grpSpPr>
            <a:xfrm>
              <a:off x="4534830" y="381494"/>
              <a:ext cx="3122339" cy="3176219"/>
              <a:chOff x="751090" y="2523560"/>
              <a:chExt cx="3122339" cy="3176219"/>
            </a:xfrm>
          </p:grpSpPr>
          <p:sp>
            <p:nvSpPr>
              <p:cNvPr id="10295" name="Oval 10294"/>
              <p:cNvSpPr/>
              <p:nvPr/>
            </p:nvSpPr>
            <p:spPr>
              <a:xfrm rot="18975040" flipH="1">
                <a:off x="2514387" y="404793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96" name="Oval 10295"/>
              <p:cNvSpPr/>
              <p:nvPr/>
            </p:nvSpPr>
            <p:spPr>
              <a:xfrm rot="18975040" flipH="1">
                <a:off x="2543581" y="40791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97" name="Oval 10296"/>
              <p:cNvSpPr/>
              <p:nvPr/>
            </p:nvSpPr>
            <p:spPr>
              <a:xfrm rot="18975040" flipH="1">
                <a:off x="2606990" y="409258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98" name="Oval 10297"/>
              <p:cNvSpPr/>
              <p:nvPr/>
            </p:nvSpPr>
            <p:spPr>
              <a:xfrm rot="18975040" flipH="1">
                <a:off x="2671048" y="409970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99" name="Oval 10298"/>
              <p:cNvSpPr/>
              <p:nvPr/>
            </p:nvSpPr>
            <p:spPr>
              <a:xfrm rot="18975040" flipH="1">
                <a:off x="2748535" y="41325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0" name="Oval 10299"/>
              <p:cNvSpPr/>
              <p:nvPr/>
            </p:nvSpPr>
            <p:spPr>
              <a:xfrm rot="18975040" flipH="1">
                <a:off x="2813550" y="413031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1" name="Oval 10300"/>
              <p:cNvSpPr/>
              <p:nvPr/>
            </p:nvSpPr>
            <p:spPr>
              <a:xfrm rot="18975040" flipH="1">
                <a:off x="2889070" y="41187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2" name="Oval 10301"/>
              <p:cNvSpPr/>
              <p:nvPr/>
            </p:nvSpPr>
            <p:spPr>
              <a:xfrm rot="18975040" flipH="1">
                <a:off x="2956190" y="409598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3" name="Oval 10302"/>
              <p:cNvSpPr/>
              <p:nvPr/>
            </p:nvSpPr>
            <p:spPr>
              <a:xfrm rot="18975040" flipH="1">
                <a:off x="3023869" y="406777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4" name="Oval 10303"/>
              <p:cNvSpPr/>
              <p:nvPr/>
            </p:nvSpPr>
            <p:spPr>
              <a:xfrm rot="18975040" flipH="1">
                <a:off x="3095015" y="404267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5" name="Oval 10304"/>
              <p:cNvSpPr/>
              <p:nvPr/>
            </p:nvSpPr>
            <p:spPr>
              <a:xfrm rot="18975040" flipH="1">
                <a:off x="3138046" y="401253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6" name="Oval 10305"/>
              <p:cNvSpPr/>
              <p:nvPr/>
            </p:nvSpPr>
            <p:spPr>
              <a:xfrm rot="18975040" flipH="1">
                <a:off x="3200749" y="399798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7" name="Oval 10306"/>
              <p:cNvSpPr/>
              <p:nvPr/>
            </p:nvSpPr>
            <p:spPr>
              <a:xfrm rot="18975040" flipH="1">
                <a:off x="3260136" y="399585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8" name="Oval 10307"/>
              <p:cNvSpPr/>
              <p:nvPr/>
            </p:nvSpPr>
            <p:spPr>
              <a:xfrm rot="18975040" flipH="1">
                <a:off x="3330347" y="400305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09" name="Oval 10308"/>
              <p:cNvSpPr/>
              <p:nvPr/>
            </p:nvSpPr>
            <p:spPr>
              <a:xfrm rot="18975040" flipH="1">
                <a:off x="3391075" y="398749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0" name="Oval 10309"/>
              <p:cNvSpPr/>
              <p:nvPr/>
            </p:nvSpPr>
            <p:spPr>
              <a:xfrm rot="18975040" flipH="1">
                <a:off x="3427074" y="395297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1" name="Oval 10310"/>
              <p:cNvSpPr/>
              <p:nvPr/>
            </p:nvSpPr>
            <p:spPr>
              <a:xfrm rot="18975040" flipH="1">
                <a:off x="3482441" y="392625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2" name="Oval 10311"/>
              <p:cNvSpPr/>
              <p:nvPr/>
            </p:nvSpPr>
            <p:spPr>
              <a:xfrm rot="18975040" flipH="1">
                <a:off x="3513613" y="389706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3" name="Oval 10312"/>
              <p:cNvSpPr/>
              <p:nvPr/>
            </p:nvSpPr>
            <p:spPr>
              <a:xfrm rot="18975040" flipH="1">
                <a:off x="3549176" y="38661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4" name="Oval 10313"/>
              <p:cNvSpPr/>
              <p:nvPr/>
            </p:nvSpPr>
            <p:spPr>
              <a:xfrm rot="18975040" flipH="1">
                <a:off x="3581231" y="386943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5" name="Oval 10314"/>
              <p:cNvSpPr/>
              <p:nvPr/>
            </p:nvSpPr>
            <p:spPr>
              <a:xfrm rot="18975040" flipH="1">
                <a:off x="3574660" y="39335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6" name="Oval 10315"/>
              <p:cNvSpPr/>
              <p:nvPr/>
            </p:nvSpPr>
            <p:spPr>
              <a:xfrm rot="18975040" flipH="1">
                <a:off x="3591703" y="399425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7" name="Oval 10316"/>
              <p:cNvSpPr/>
              <p:nvPr/>
            </p:nvSpPr>
            <p:spPr>
              <a:xfrm rot="18975040" flipH="1">
                <a:off x="3565391" y="402395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8" name="Oval 10317"/>
              <p:cNvSpPr/>
              <p:nvPr/>
            </p:nvSpPr>
            <p:spPr>
              <a:xfrm rot="18975040" flipH="1">
                <a:off x="3532386" y="407102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19" name="Oval 10318"/>
              <p:cNvSpPr/>
              <p:nvPr/>
            </p:nvSpPr>
            <p:spPr>
              <a:xfrm rot="18975040" flipH="1">
                <a:off x="3475770" y="410992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0" name="Oval 10319"/>
              <p:cNvSpPr/>
              <p:nvPr/>
            </p:nvSpPr>
            <p:spPr>
              <a:xfrm rot="18975040" flipH="1">
                <a:off x="3512267" y="41371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1" name="Oval 10320"/>
              <p:cNvSpPr/>
              <p:nvPr/>
            </p:nvSpPr>
            <p:spPr>
              <a:xfrm rot="18975040" flipH="1">
                <a:off x="3545792" y="415699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2" name="Oval 10321"/>
              <p:cNvSpPr/>
              <p:nvPr/>
            </p:nvSpPr>
            <p:spPr>
              <a:xfrm rot="18975040" flipH="1">
                <a:off x="3584665" y="420739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3" name="Oval 10322"/>
              <p:cNvSpPr/>
              <p:nvPr/>
            </p:nvSpPr>
            <p:spPr>
              <a:xfrm rot="18975040" flipH="1">
                <a:off x="3617098" y="426660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4" name="Oval 10323"/>
              <p:cNvSpPr/>
              <p:nvPr/>
            </p:nvSpPr>
            <p:spPr>
              <a:xfrm rot="18975040" flipH="1">
                <a:off x="3636173" y="433690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5" name="Oval 10324"/>
              <p:cNvSpPr/>
              <p:nvPr/>
            </p:nvSpPr>
            <p:spPr>
              <a:xfrm rot="18975040" flipH="1">
                <a:off x="3666884" y="441291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6" name="Oval 10325"/>
              <p:cNvSpPr/>
              <p:nvPr/>
            </p:nvSpPr>
            <p:spPr>
              <a:xfrm rot="18975040" flipH="1">
                <a:off x="3670991" y="448245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7" name="Oval 10326"/>
              <p:cNvSpPr/>
              <p:nvPr/>
            </p:nvSpPr>
            <p:spPr>
              <a:xfrm rot="18975040" flipH="1">
                <a:off x="3702563" y="454095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8" name="Oval 10327"/>
              <p:cNvSpPr/>
              <p:nvPr/>
            </p:nvSpPr>
            <p:spPr>
              <a:xfrm rot="18975040" flipH="1">
                <a:off x="3703310" y="46248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29" name="Oval 10328"/>
              <p:cNvSpPr/>
              <p:nvPr/>
            </p:nvSpPr>
            <p:spPr>
              <a:xfrm rot="3693687" flipH="1">
                <a:off x="3559380" y="489498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0" name="Oval 10329"/>
              <p:cNvSpPr/>
              <p:nvPr/>
            </p:nvSpPr>
            <p:spPr>
              <a:xfrm rot="3693687" flipH="1">
                <a:off x="3481293" y="500316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1" name="Oval 10330"/>
              <p:cNvSpPr/>
              <p:nvPr/>
            </p:nvSpPr>
            <p:spPr>
              <a:xfrm rot="20449989" flipH="1">
                <a:off x="3189943" y="51318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2" name="Oval 10331"/>
              <p:cNvSpPr/>
              <p:nvPr/>
            </p:nvSpPr>
            <p:spPr>
              <a:xfrm rot="20449989" flipH="1">
                <a:off x="3525344" y="494156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3" name="Oval 10332"/>
              <p:cNvSpPr/>
              <p:nvPr/>
            </p:nvSpPr>
            <p:spPr>
              <a:xfrm rot="20449989" flipH="1">
                <a:off x="3483903" y="504352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4" name="Oval 10333"/>
              <p:cNvSpPr/>
              <p:nvPr/>
            </p:nvSpPr>
            <p:spPr>
              <a:xfrm rot="20449989" flipH="1">
                <a:off x="3523993" y="510251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5" name="Oval 10334"/>
              <p:cNvSpPr/>
              <p:nvPr/>
            </p:nvSpPr>
            <p:spPr>
              <a:xfrm rot="20449989" flipH="1">
                <a:off x="3564133" y="516541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6" name="Oval 10335"/>
              <p:cNvSpPr/>
              <p:nvPr/>
            </p:nvSpPr>
            <p:spPr>
              <a:xfrm rot="20449989" flipH="1">
                <a:off x="3603375" y="522584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7" name="Oval 10336"/>
              <p:cNvSpPr/>
              <p:nvPr/>
            </p:nvSpPr>
            <p:spPr>
              <a:xfrm rot="20449989" flipH="1">
                <a:off x="3642617" y="528628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8" name="Oval 10337"/>
              <p:cNvSpPr/>
              <p:nvPr/>
            </p:nvSpPr>
            <p:spPr>
              <a:xfrm rot="20449989" flipH="1">
                <a:off x="3682328" y="534698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39" name="Oval 10338"/>
              <p:cNvSpPr/>
              <p:nvPr/>
            </p:nvSpPr>
            <p:spPr>
              <a:xfrm rot="20449989" flipH="1">
                <a:off x="3734323" y="538571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0" name="Oval 10339"/>
              <p:cNvSpPr/>
              <p:nvPr/>
            </p:nvSpPr>
            <p:spPr>
              <a:xfrm rot="20449989" flipH="1">
                <a:off x="3790609" y="541713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1" name="Oval 10340"/>
              <p:cNvSpPr/>
              <p:nvPr/>
            </p:nvSpPr>
            <p:spPr>
              <a:xfrm rot="20449989" flipH="1">
                <a:off x="3810432" y="542551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2" name="Oval 10341"/>
              <p:cNvSpPr/>
              <p:nvPr/>
            </p:nvSpPr>
            <p:spPr>
              <a:xfrm rot="20449989" flipH="1">
                <a:off x="3827710" y="548121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3" name="Oval 10342"/>
              <p:cNvSpPr/>
              <p:nvPr/>
            </p:nvSpPr>
            <p:spPr>
              <a:xfrm rot="20449989" flipH="1">
                <a:off x="3813457" y="554759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4" name="Oval 10343"/>
              <p:cNvSpPr/>
              <p:nvPr/>
            </p:nvSpPr>
            <p:spPr>
              <a:xfrm rot="20449989" flipH="1">
                <a:off x="3780810" y="560316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5" name="Oval 10344"/>
              <p:cNvSpPr/>
              <p:nvPr/>
            </p:nvSpPr>
            <p:spPr>
              <a:xfrm rot="20449989" flipH="1">
                <a:off x="3762225" y="563479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6" name="Oval 10345"/>
              <p:cNvSpPr/>
              <p:nvPr/>
            </p:nvSpPr>
            <p:spPr>
              <a:xfrm rot="20449989" flipH="1">
                <a:off x="3750904" y="565406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7" name="Oval 10346"/>
              <p:cNvSpPr/>
              <p:nvPr/>
            </p:nvSpPr>
            <p:spPr>
              <a:xfrm rot="20449989" flipH="1">
                <a:off x="3701980" y="563159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8" name="Oval 10347"/>
              <p:cNvSpPr/>
              <p:nvPr/>
            </p:nvSpPr>
            <p:spPr>
              <a:xfrm rot="20449989" flipH="1">
                <a:off x="3647214" y="559313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49" name="Oval 10348"/>
              <p:cNvSpPr/>
              <p:nvPr/>
            </p:nvSpPr>
            <p:spPr>
              <a:xfrm rot="20449989" flipH="1">
                <a:off x="3629676" y="555937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0" name="Oval 10349"/>
              <p:cNvSpPr/>
              <p:nvPr/>
            </p:nvSpPr>
            <p:spPr>
              <a:xfrm rot="20449989" flipH="1">
                <a:off x="3636732" y="552723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1" name="Oval 10350"/>
              <p:cNvSpPr/>
              <p:nvPr/>
            </p:nvSpPr>
            <p:spPr>
              <a:xfrm rot="20449989" flipH="1">
                <a:off x="3592215" y="55234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2" name="Oval 10351"/>
              <p:cNvSpPr/>
              <p:nvPr/>
            </p:nvSpPr>
            <p:spPr>
              <a:xfrm rot="20449989" flipH="1">
                <a:off x="3558525" y="549301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3" name="Oval 10352"/>
              <p:cNvSpPr/>
              <p:nvPr/>
            </p:nvSpPr>
            <p:spPr>
              <a:xfrm rot="20449989" flipH="1">
                <a:off x="3531698" y="545106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4" name="Oval 10353"/>
              <p:cNvSpPr/>
              <p:nvPr/>
            </p:nvSpPr>
            <p:spPr>
              <a:xfrm rot="20449989" flipH="1">
                <a:off x="3486136" y="540138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5" name="Oval 10354"/>
              <p:cNvSpPr/>
              <p:nvPr/>
            </p:nvSpPr>
            <p:spPr>
              <a:xfrm rot="20449989" flipH="1">
                <a:off x="3442965" y="534763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6" name="Oval 10355"/>
              <p:cNvSpPr/>
              <p:nvPr/>
            </p:nvSpPr>
            <p:spPr>
              <a:xfrm rot="20449989" flipH="1">
                <a:off x="3403721" y="528720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7" name="Oval 10356"/>
              <p:cNvSpPr/>
              <p:nvPr/>
            </p:nvSpPr>
            <p:spPr>
              <a:xfrm rot="3693687" flipH="1">
                <a:off x="3331916" y="522787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8" name="Oval 10357"/>
              <p:cNvSpPr/>
              <p:nvPr/>
            </p:nvSpPr>
            <p:spPr>
              <a:xfrm rot="3693687" flipH="1">
                <a:off x="3254314" y="516589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59" name="Oval 10358"/>
              <p:cNvSpPr/>
              <p:nvPr/>
            </p:nvSpPr>
            <p:spPr>
              <a:xfrm rot="3693687" flipH="1">
                <a:off x="3189945" y="49916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0" name="Oval 10359"/>
              <p:cNvSpPr/>
              <p:nvPr/>
            </p:nvSpPr>
            <p:spPr>
              <a:xfrm rot="3693687" flipH="1">
                <a:off x="3243935" y="49434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1" name="Oval 10360"/>
              <p:cNvSpPr/>
              <p:nvPr/>
            </p:nvSpPr>
            <p:spPr>
              <a:xfrm rot="3693687" flipH="1">
                <a:off x="3297255" y="489498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2" name="Oval 10361"/>
              <p:cNvSpPr/>
              <p:nvPr/>
            </p:nvSpPr>
            <p:spPr>
              <a:xfrm rot="18975040" flipH="1">
                <a:off x="3243526" y="484993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3" name="Oval 10362"/>
              <p:cNvSpPr/>
              <p:nvPr/>
            </p:nvSpPr>
            <p:spPr>
              <a:xfrm rot="18975040" flipH="1">
                <a:off x="3191005" y="481510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4" name="Oval 10363"/>
              <p:cNvSpPr/>
              <p:nvPr/>
            </p:nvSpPr>
            <p:spPr>
              <a:xfrm rot="18975040" flipH="1">
                <a:off x="3147831" y="477534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5" name="Oval 10364"/>
              <p:cNvSpPr/>
              <p:nvPr/>
            </p:nvSpPr>
            <p:spPr>
              <a:xfrm rot="18975040" flipH="1">
                <a:off x="3089320" y="471413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6" name="Oval 10365"/>
              <p:cNvSpPr/>
              <p:nvPr/>
            </p:nvSpPr>
            <p:spPr>
              <a:xfrm rot="18975040" flipH="1">
                <a:off x="3030427" y="467570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7" name="Oval 10366"/>
              <p:cNvSpPr/>
              <p:nvPr/>
            </p:nvSpPr>
            <p:spPr>
              <a:xfrm rot="18975040" flipH="1">
                <a:off x="3005113" y="460362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8" name="Oval 10367"/>
              <p:cNvSpPr/>
              <p:nvPr/>
            </p:nvSpPr>
            <p:spPr>
              <a:xfrm rot="18975040" flipH="1">
                <a:off x="2999359" y="452878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69" name="Oval 10368"/>
              <p:cNvSpPr/>
              <p:nvPr/>
            </p:nvSpPr>
            <p:spPr>
              <a:xfrm rot="18975040" flipH="1">
                <a:off x="2998962" y="473726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0" name="Oval 10369"/>
              <p:cNvSpPr/>
              <p:nvPr/>
            </p:nvSpPr>
            <p:spPr>
              <a:xfrm rot="18975040" flipH="1">
                <a:off x="2948534" y="475843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1" name="Oval 10370"/>
              <p:cNvSpPr/>
              <p:nvPr/>
            </p:nvSpPr>
            <p:spPr>
              <a:xfrm rot="18975040" flipH="1">
                <a:off x="2880520" y="478991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2" name="Oval 10371"/>
              <p:cNvSpPr/>
              <p:nvPr/>
            </p:nvSpPr>
            <p:spPr>
              <a:xfrm rot="18975040" flipH="1">
                <a:off x="2818955" y="481543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3" name="Oval 10372"/>
              <p:cNvSpPr/>
              <p:nvPr/>
            </p:nvSpPr>
            <p:spPr>
              <a:xfrm rot="18975040" flipH="1">
                <a:off x="2764036" y="483174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4" name="Oval 10373"/>
              <p:cNvSpPr/>
              <p:nvPr/>
            </p:nvSpPr>
            <p:spPr>
              <a:xfrm rot="18975040" flipH="1">
                <a:off x="2698149" y="484248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5" name="Oval 10374"/>
              <p:cNvSpPr/>
              <p:nvPr/>
            </p:nvSpPr>
            <p:spPr>
              <a:xfrm rot="18975040" flipH="1">
                <a:off x="2625757" y="485744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6" name="Oval 10375"/>
              <p:cNvSpPr/>
              <p:nvPr/>
            </p:nvSpPr>
            <p:spPr>
              <a:xfrm rot="18975040" flipH="1">
                <a:off x="2549301" y="484759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7" name="Oval 10376"/>
              <p:cNvSpPr/>
              <p:nvPr/>
            </p:nvSpPr>
            <p:spPr>
              <a:xfrm rot="18975040" flipH="1">
                <a:off x="2494768" y="484200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8" name="Oval 10377"/>
              <p:cNvSpPr/>
              <p:nvPr/>
            </p:nvSpPr>
            <p:spPr>
              <a:xfrm rot="18975040" flipH="1">
                <a:off x="2420687" y="483188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79" name="Oval 10378"/>
              <p:cNvSpPr/>
              <p:nvPr/>
            </p:nvSpPr>
            <p:spPr>
              <a:xfrm rot="18975040" flipH="1">
                <a:off x="2358325" y="480823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0" name="Oval 10379"/>
              <p:cNvSpPr/>
              <p:nvPr/>
            </p:nvSpPr>
            <p:spPr>
              <a:xfrm rot="18975040" flipH="1">
                <a:off x="2327790" y="479010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1" name="Oval 10380"/>
              <p:cNvSpPr/>
              <p:nvPr/>
            </p:nvSpPr>
            <p:spPr>
              <a:xfrm rot="18975040" flipH="1">
                <a:off x="2441756" y="458534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2" name="Oval 10381"/>
              <p:cNvSpPr/>
              <p:nvPr/>
            </p:nvSpPr>
            <p:spPr>
              <a:xfrm rot="18975040" flipH="1">
                <a:off x="2409127" y="464275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3" name="Oval 10382"/>
              <p:cNvSpPr/>
              <p:nvPr/>
            </p:nvSpPr>
            <p:spPr>
              <a:xfrm rot="18975040" flipH="1">
                <a:off x="2364097" y="469958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4" name="Oval 10383"/>
              <p:cNvSpPr/>
              <p:nvPr/>
            </p:nvSpPr>
            <p:spPr>
              <a:xfrm rot="18975040" flipH="1">
                <a:off x="2306438" y="473813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5" name="Oval 10384"/>
              <p:cNvSpPr/>
              <p:nvPr/>
            </p:nvSpPr>
            <p:spPr>
              <a:xfrm rot="18975040" flipH="1">
                <a:off x="2238633" y="476757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6" name="Oval 10385"/>
              <p:cNvSpPr/>
              <p:nvPr/>
            </p:nvSpPr>
            <p:spPr>
              <a:xfrm rot="18975040" flipH="1">
                <a:off x="2148310" y="477691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7" name="Oval 10386"/>
              <p:cNvSpPr/>
              <p:nvPr/>
            </p:nvSpPr>
            <p:spPr>
              <a:xfrm rot="18975040" flipH="1">
                <a:off x="2060957" y="476190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8" name="Oval 10387"/>
              <p:cNvSpPr/>
              <p:nvPr/>
            </p:nvSpPr>
            <p:spPr>
              <a:xfrm rot="18975040" flipH="1">
                <a:off x="1998945" y="47348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89" name="Oval 10388"/>
              <p:cNvSpPr/>
              <p:nvPr/>
            </p:nvSpPr>
            <p:spPr>
              <a:xfrm rot="18975040" flipH="1">
                <a:off x="1935919" y="471769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0" name="Oval 10389"/>
              <p:cNvSpPr/>
              <p:nvPr/>
            </p:nvSpPr>
            <p:spPr>
              <a:xfrm rot="18975040" flipH="1">
                <a:off x="1873971" y="468998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1" name="Oval 10390"/>
              <p:cNvSpPr/>
              <p:nvPr/>
            </p:nvSpPr>
            <p:spPr>
              <a:xfrm rot="18975040" flipH="1">
                <a:off x="1794345" y="465724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2" name="Oval 10391"/>
              <p:cNvSpPr/>
              <p:nvPr/>
            </p:nvSpPr>
            <p:spPr>
              <a:xfrm rot="18975040" flipH="1">
                <a:off x="1734983" y="460434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3" name="Oval 10392"/>
              <p:cNvSpPr/>
              <p:nvPr/>
            </p:nvSpPr>
            <p:spPr>
              <a:xfrm rot="18975040" flipH="1">
                <a:off x="1655394" y="457124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4" name="Oval 10393"/>
              <p:cNvSpPr/>
              <p:nvPr/>
            </p:nvSpPr>
            <p:spPr>
              <a:xfrm rot="18975040" flipH="1">
                <a:off x="1591281" y="456466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5" name="Oval 10394"/>
              <p:cNvSpPr/>
              <p:nvPr/>
            </p:nvSpPr>
            <p:spPr>
              <a:xfrm rot="18975040" flipH="1">
                <a:off x="1432690" y="464998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6" name="Oval 10395"/>
              <p:cNvSpPr/>
              <p:nvPr/>
            </p:nvSpPr>
            <p:spPr>
              <a:xfrm rot="3604247" flipH="1">
                <a:off x="1367391" y="459197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7" name="Oval 10396"/>
              <p:cNvSpPr/>
              <p:nvPr/>
            </p:nvSpPr>
            <p:spPr>
              <a:xfrm rot="3604247" flipH="1">
                <a:off x="1293857" y="461490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8" name="Oval 10397"/>
              <p:cNvSpPr/>
              <p:nvPr/>
            </p:nvSpPr>
            <p:spPr>
              <a:xfrm rot="3604247" flipH="1">
                <a:off x="1236344" y="464778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399" name="Oval 10398"/>
              <p:cNvSpPr/>
              <p:nvPr/>
            </p:nvSpPr>
            <p:spPr>
              <a:xfrm rot="3604247" flipH="1">
                <a:off x="1183880" y="468843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0" name="Oval 10399"/>
              <p:cNvSpPr/>
              <p:nvPr/>
            </p:nvSpPr>
            <p:spPr>
              <a:xfrm rot="3604247" flipH="1">
                <a:off x="1121616" y="473332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1" name="Oval 10400"/>
              <p:cNvSpPr/>
              <p:nvPr/>
            </p:nvSpPr>
            <p:spPr>
              <a:xfrm rot="3604247" flipH="1">
                <a:off x="1043022" y="481417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2" name="Oval 10401"/>
              <p:cNvSpPr/>
              <p:nvPr/>
            </p:nvSpPr>
            <p:spPr>
              <a:xfrm rot="3604247" flipH="1">
                <a:off x="990567" y="488713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3" name="Oval 10402"/>
              <p:cNvSpPr/>
              <p:nvPr/>
            </p:nvSpPr>
            <p:spPr>
              <a:xfrm rot="3604247" flipH="1">
                <a:off x="984444" y="494463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4" name="Oval 10403"/>
              <p:cNvSpPr/>
              <p:nvPr/>
            </p:nvSpPr>
            <p:spPr>
              <a:xfrm rot="3604247" flipH="1">
                <a:off x="924740" y="492928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5" name="Oval 10404"/>
              <p:cNvSpPr/>
              <p:nvPr/>
            </p:nvSpPr>
            <p:spPr>
              <a:xfrm rot="3604247" flipH="1">
                <a:off x="860294" y="490900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6" name="Oval 10405"/>
              <p:cNvSpPr/>
              <p:nvPr/>
            </p:nvSpPr>
            <p:spPr>
              <a:xfrm rot="3604247" flipH="1">
                <a:off x="804222" y="487720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7" name="Oval 10406"/>
              <p:cNvSpPr/>
              <p:nvPr/>
            </p:nvSpPr>
            <p:spPr>
              <a:xfrm rot="3604247" flipH="1">
                <a:off x="751090" y="483574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8" name="Oval 10407"/>
              <p:cNvSpPr/>
              <p:nvPr/>
            </p:nvSpPr>
            <p:spPr>
              <a:xfrm rot="3604247" flipH="1">
                <a:off x="799226" y="47954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09" name="Oval 10408"/>
              <p:cNvSpPr/>
              <p:nvPr/>
            </p:nvSpPr>
            <p:spPr>
              <a:xfrm rot="3604247" flipH="1">
                <a:off x="851129" y="475229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0" name="Oval 10409"/>
              <p:cNvSpPr/>
              <p:nvPr/>
            </p:nvSpPr>
            <p:spPr>
              <a:xfrm rot="3604247" flipH="1">
                <a:off x="884195" y="474644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1" name="Oval 10410"/>
              <p:cNvSpPr/>
              <p:nvPr/>
            </p:nvSpPr>
            <p:spPr>
              <a:xfrm rot="3604247" flipH="1">
                <a:off x="929380" y="471225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2" name="Oval 10411"/>
              <p:cNvSpPr/>
              <p:nvPr/>
            </p:nvSpPr>
            <p:spPr>
              <a:xfrm rot="3604247" flipH="1">
                <a:off x="986493" y="464612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3" name="Oval 10412"/>
              <p:cNvSpPr/>
              <p:nvPr/>
            </p:nvSpPr>
            <p:spPr>
              <a:xfrm rot="3604247" flipH="1">
                <a:off x="1050171" y="460640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4" name="Oval 10413"/>
              <p:cNvSpPr/>
              <p:nvPr/>
            </p:nvSpPr>
            <p:spPr>
              <a:xfrm rot="3604247" flipH="1">
                <a:off x="1112236" y="45601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5" name="Oval 10414"/>
              <p:cNvSpPr/>
              <p:nvPr/>
            </p:nvSpPr>
            <p:spPr>
              <a:xfrm rot="3604247" flipH="1">
                <a:off x="1175738" y="452766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6" name="Oval 10415"/>
              <p:cNvSpPr/>
              <p:nvPr/>
            </p:nvSpPr>
            <p:spPr>
              <a:xfrm rot="3604247" flipH="1">
                <a:off x="1230802" y="450509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7" name="Oval 10416"/>
              <p:cNvSpPr/>
              <p:nvPr/>
            </p:nvSpPr>
            <p:spPr>
              <a:xfrm rot="3604247" flipH="1">
                <a:off x="1283436" y="447429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8" name="Oval 10417"/>
              <p:cNvSpPr/>
              <p:nvPr/>
            </p:nvSpPr>
            <p:spPr>
              <a:xfrm rot="18975040" flipH="1">
                <a:off x="1325263" y="443848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19" name="Oval 10418"/>
              <p:cNvSpPr/>
              <p:nvPr/>
            </p:nvSpPr>
            <p:spPr>
              <a:xfrm rot="18975040" flipH="1">
                <a:off x="1344681" y="437569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0" name="Oval 10419"/>
              <p:cNvSpPr/>
              <p:nvPr/>
            </p:nvSpPr>
            <p:spPr>
              <a:xfrm rot="18975040" flipH="1">
                <a:off x="1400370" y="433732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1" name="Oval 10420"/>
              <p:cNvSpPr/>
              <p:nvPr/>
            </p:nvSpPr>
            <p:spPr>
              <a:xfrm rot="18975040" flipH="1">
                <a:off x="1440827" y="430635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2" name="Oval 10421"/>
              <p:cNvSpPr/>
              <p:nvPr/>
            </p:nvSpPr>
            <p:spPr>
              <a:xfrm rot="18975040" flipH="1">
                <a:off x="1504663" y="431562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3" name="Oval 10422"/>
              <p:cNvSpPr/>
              <p:nvPr/>
            </p:nvSpPr>
            <p:spPr>
              <a:xfrm rot="18975040" flipH="1">
                <a:off x="1569592" y="431421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4" name="Oval 10423"/>
              <p:cNvSpPr/>
              <p:nvPr/>
            </p:nvSpPr>
            <p:spPr>
              <a:xfrm rot="18975040" flipH="1">
                <a:off x="1649975" y="430810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5" name="Oval 10424"/>
              <p:cNvSpPr/>
              <p:nvPr/>
            </p:nvSpPr>
            <p:spPr>
              <a:xfrm rot="18975040" flipH="1">
                <a:off x="1720516" y="431533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6" name="Oval 10425"/>
              <p:cNvSpPr/>
              <p:nvPr/>
            </p:nvSpPr>
            <p:spPr>
              <a:xfrm rot="18975040" flipH="1">
                <a:off x="1793029" y="431629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7" name="Oval 10426"/>
              <p:cNvSpPr/>
              <p:nvPr/>
            </p:nvSpPr>
            <p:spPr>
              <a:xfrm rot="18975040" flipH="1">
                <a:off x="1856485" y="432927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8" name="Oval 10427"/>
              <p:cNvSpPr/>
              <p:nvPr/>
            </p:nvSpPr>
            <p:spPr>
              <a:xfrm rot="18975040" flipH="1">
                <a:off x="1931315" y="43609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29" name="Oval 10428"/>
              <p:cNvSpPr/>
              <p:nvPr/>
            </p:nvSpPr>
            <p:spPr>
              <a:xfrm rot="18975040" flipH="1">
                <a:off x="1994296" y="437855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0" name="Oval 10429"/>
              <p:cNvSpPr/>
              <p:nvPr/>
            </p:nvSpPr>
            <p:spPr>
              <a:xfrm rot="18975040" flipH="1">
                <a:off x="2043915" y="439732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1" name="Oval 10430"/>
              <p:cNvSpPr/>
              <p:nvPr/>
            </p:nvSpPr>
            <p:spPr>
              <a:xfrm rot="18975040" flipH="1">
                <a:off x="2097495" y="442152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2" name="Oval 10431"/>
              <p:cNvSpPr/>
              <p:nvPr/>
            </p:nvSpPr>
            <p:spPr>
              <a:xfrm rot="18975040" flipH="1">
                <a:off x="2146819" y="444783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3" name="Oval 10432"/>
              <p:cNvSpPr/>
              <p:nvPr/>
            </p:nvSpPr>
            <p:spPr>
              <a:xfrm rot="18975040" flipH="1">
                <a:off x="1918969" y="430604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4" name="Oval 10433"/>
              <p:cNvSpPr/>
              <p:nvPr/>
            </p:nvSpPr>
            <p:spPr>
              <a:xfrm rot="18975040" flipH="1">
                <a:off x="1910953" y="424358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5" name="Oval 10434"/>
              <p:cNvSpPr/>
              <p:nvPr/>
            </p:nvSpPr>
            <p:spPr>
              <a:xfrm rot="18975040" flipH="1">
                <a:off x="1953331" y="40165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6" name="Oval 10435"/>
              <p:cNvSpPr/>
              <p:nvPr/>
            </p:nvSpPr>
            <p:spPr>
              <a:xfrm rot="18975040" flipH="1">
                <a:off x="1987260" y="395588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7" name="Oval 10436"/>
              <p:cNvSpPr/>
              <p:nvPr/>
            </p:nvSpPr>
            <p:spPr>
              <a:xfrm rot="18975040" flipH="1">
                <a:off x="2044959" y="388437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8" name="Oval 10437"/>
              <p:cNvSpPr/>
              <p:nvPr/>
            </p:nvSpPr>
            <p:spPr>
              <a:xfrm rot="18975040" flipH="1">
                <a:off x="2092210" y="382443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39" name="Oval 10438"/>
              <p:cNvSpPr/>
              <p:nvPr/>
            </p:nvSpPr>
            <p:spPr>
              <a:xfrm rot="18975040" flipH="1">
                <a:off x="2158093" y="375592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0" name="Oval 10439"/>
              <p:cNvSpPr/>
              <p:nvPr/>
            </p:nvSpPr>
            <p:spPr>
              <a:xfrm rot="18975040" flipH="1">
                <a:off x="2206538" y="369394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1" name="Oval 10440"/>
              <p:cNvSpPr/>
              <p:nvPr/>
            </p:nvSpPr>
            <p:spPr>
              <a:xfrm rot="18975040" flipH="1">
                <a:off x="2262014" y="36401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2" name="Oval 10441"/>
              <p:cNvSpPr/>
              <p:nvPr/>
            </p:nvSpPr>
            <p:spPr>
              <a:xfrm rot="18975040" flipH="1">
                <a:off x="2289604" y="360537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3" name="Oval 10442"/>
              <p:cNvSpPr/>
              <p:nvPr/>
            </p:nvSpPr>
            <p:spPr>
              <a:xfrm rot="18975040" flipH="1">
                <a:off x="2263284" y="354613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4" name="Oval 10443"/>
              <p:cNvSpPr/>
              <p:nvPr/>
            </p:nvSpPr>
            <p:spPr>
              <a:xfrm rot="18975040" flipH="1">
                <a:off x="2206202" y="354028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5" name="Oval 10444"/>
              <p:cNvSpPr/>
              <p:nvPr/>
            </p:nvSpPr>
            <p:spPr>
              <a:xfrm rot="18975040" flipH="1">
                <a:off x="2157492" y="354230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6" name="Oval 10445"/>
              <p:cNvSpPr/>
              <p:nvPr/>
            </p:nvSpPr>
            <p:spPr>
              <a:xfrm rot="18975040" flipH="1">
                <a:off x="2094973" y="353715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7" name="Oval 10446"/>
              <p:cNvSpPr/>
              <p:nvPr/>
            </p:nvSpPr>
            <p:spPr>
              <a:xfrm rot="18975040" flipH="1">
                <a:off x="2026126" y="352181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8" name="Oval 10447"/>
              <p:cNvSpPr/>
              <p:nvPr/>
            </p:nvSpPr>
            <p:spPr>
              <a:xfrm rot="18975040" flipH="1">
                <a:off x="1955765" y="349049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49" name="Oval 10448"/>
              <p:cNvSpPr/>
              <p:nvPr/>
            </p:nvSpPr>
            <p:spPr>
              <a:xfrm rot="18975040" flipH="1">
                <a:off x="1919173" y="345047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0" name="Oval 10449"/>
              <p:cNvSpPr/>
              <p:nvPr/>
            </p:nvSpPr>
            <p:spPr>
              <a:xfrm rot="18975040" flipH="1">
                <a:off x="1939274" y="338775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1" name="Oval 10450"/>
              <p:cNvSpPr/>
              <p:nvPr/>
            </p:nvSpPr>
            <p:spPr>
              <a:xfrm rot="18975040" flipH="1">
                <a:off x="1974616" y="335898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2" name="Oval 10451"/>
              <p:cNvSpPr/>
              <p:nvPr/>
            </p:nvSpPr>
            <p:spPr>
              <a:xfrm rot="18975040" flipH="1">
                <a:off x="2042014" y="333350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3" name="Oval 10452"/>
              <p:cNvSpPr/>
              <p:nvPr/>
            </p:nvSpPr>
            <p:spPr>
              <a:xfrm rot="18975040" flipH="1">
                <a:off x="2108343" y="330790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4" name="Oval 10453"/>
              <p:cNvSpPr/>
              <p:nvPr/>
            </p:nvSpPr>
            <p:spPr>
              <a:xfrm rot="18975040" flipH="1">
                <a:off x="2166737" y="328150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5" name="Oval 10454"/>
              <p:cNvSpPr/>
              <p:nvPr/>
            </p:nvSpPr>
            <p:spPr>
              <a:xfrm rot="18975040" flipH="1">
                <a:off x="2247594" y="325739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6" name="Oval 10455"/>
              <p:cNvSpPr/>
              <p:nvPr/>
            </p:nvSpPr>
            <p:spPr>
              <a:xfrm rot="18975040" flipH="1">
                <a:off x="2306788" y="323107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7" name="Oval 10456"/>
              <p:cNvSpPr/>
              <p:nvPr/>
            </p:nvSpPr>
            <p:spPr>
              <a:xfrm rot="18975040" flipH="1">
                <a:off x="2377010" y="321253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8" name="Oval 10457"/>
              <p:cNvSpPr/>
              <p:nvPr/>
            </p:nvSpPr>
            <p:spPr>
              <a:xfrm rot="18975040" flipH="1">
                <a:off x="2689637" y="330937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59" name="Oval 10458"/>
              <p:cNvSpPr/>
              <p:nvPr/>
            </p:nvSpPr>
            <p:spPr>
              <a:xfrm rot="18975040" flipH="1">
                <a:off x="2739228" y="331095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0" name="Oval 10459"/>
              <p:cNvSpPr/>
              <p:nvPr/>
            </p:nvSpPr>
            <p:spPr>
              <a:xfrm rot="18975040" flipH="1">
                <a:off x="2786556" y="3348201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1" name="Oval 10460"/>
              <p:cNvSpPr/>
              <p:nvPr/>
            </p:nvSpPr>
            <p:spPr>
              <a:xfrm rot="18975040" flipH="1">
                <a:off x="2814845" y="338822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2" name="Oval 10461"/>
              <p:cNvSpPr/>
              <p:nvPr/>
            </p:nvSpPr>
            <p:spPr>
              <a:xfrm rot="18975040" flipH="1">
                <a:off x="2809828" y="343718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3" name="Oval 10462"/>
              <p:cNvSpPr/>
              <p:nvPr/>
            </p:nvSpPr>
            <p:spPr>
              <a:xfrm rot="18975040" flipH="1">
                <a:off x="2748619" y="344462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4" name="Oval 10463"/>
              <p:cNvSpPr/>
              <p:nvPr/>
            </p:nvSpPr>
            <p:spPr>
              <a:xfrm rot="18975040" flipH="1">
                <a:off x="2702942" y="345267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5" name="Oval 10464"/>
              <p:cNvSpPr/>
              <p:nvPr/>
            </p:nvSpPr>
            <p:spPr>
              <a:xfrm rot="18975040" flipH="1">
                <a:off x="2662296" y="342944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6" name="Oval 10465"/>
              <p:cNvSpPr/>
              <p:nvPr/>
            </p:nvSpPr>
            <p:spPr>
              <a:xfrm rot="18975040" flipH="1">
                <a:off x="2621086" y="3400755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7" name="Oval 10466"/>
              <p:cNvSpPr/>
              <p:nvPr/>
            </p:nvSpPr>
            <p:spPr>
              <a:xfrm rot="18975040" flipH="1">
                <a:off x="2617594" y="3463602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8" name="Oval 10467"/>
              <p:cNvSpPr/>
              <p:nvPr/>
            </p:nvSpPr>
            <p:spPr>
              <a:xfrm rot="18975040" flipH="1">
                <a:off x="2604453" y="350833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69" name="Oval 10468"/>
              <p:cNvSpPr/>
              <p:nvPr/>
            </p:nvSpPr>
            <p:spPr>
              <a:xfrm rot="18975040" flipH="1">
                <a:off x="2594221" y="3555950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0" name="Oval 10469"/>
              <p:cNvSpPr/>
              <p:nvPr/>
            </p:nvSpPr>
            <p:spPr>
              <a:xfrm rot="18975040" flipH="1">
                <a:off x="2574937" y="360223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1" name="Oval 10470"/>
              <p:cNvSpPr/>
              <p:nvPr/>
            </p:nvSpPr>
            <p:spPr>
              <a:xfrm rot="18975040" flipH="1">
                <a:off x="2550705" y="366443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2" name="Oval 10471"/>
              <p:cNvSpPr/>
              <p:nvPr/>
            </p:nvSpPr>
            <p:spPr>
              <a:xfrm rot="18975040" flipH="1">
                <a:off x="2542507" y="3730549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3" name="Oval 10472"/>
              <p:cNvSpPr/>
              <p:nvPr/>
            </p:nvSpPr>
            <p:spPr>
              <a:xfrm rot="18975040" flipH="1">
                <a:off x="2530073" y="376489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4" name="Oval 10473"/>
              <p:cNvSpPr/>
              <p:nvPr/>
            </p:nvSpPr>
            <p:spPr>
              <a:xfrm rot="18975040" flipH="1">
                <a:off x="2518478" y="3825267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5" name="Oval 10474"/>
              <p:cNvSpPr/>
              <p:nvPr/>
            </p:nvSpPr>
            <p:spPr>
              <a:xfrm rot="18975040" flipH="1">
                <a:off x="2493656" y="387787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6" name="Oval 10475"/>
              <p:cNvSpPr/>
              <p:nvPr/>
            </p:nvSpPr>
            <p:spPr>
              <a:xfrm rot="18975040" flipH="1">
                <a:off x="1899671" y="40591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7" name="Oval 10476"/>
              <p:cNvSpPr/>
              <p:nvPr/>
            </p:nvSpPr>
            <p:spPr>
              <a:xfrm rot="18975040" flipH="1">
                <a:off x="1880057" y="415001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8" name="Oval 10477"/>
              <p:cNvSpPr/>
              <p:nvPr/>
            </p:nvSpPr>
            <p:spPr>
              <a:xfrm rot="18975040" flipH="1">
                <a:off x="1888591" y="42314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79" name="Oval 10478"/>
              <p:cNvSpPr/>
              <p:nvPr/>
            </p:nvSpPr>
            <p:spPr>
              <a:xfrm rot="18975040" flipH="1">
                <a:off x="1948335" y="42367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0" name="Oval 10479"/>
              <p:cNvSpPr/>
              <p:nvPr/>
            </p:nvSpPr>
            <p:spPr>
              <a:xfrm rot="18975040" flipH="1">
                <a:off x="2017498" y="42221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1" name="Oval 10480"/>
              <p:cNvSpPr/>
              <p:nvPr/>
            </p:nvSpPr>
            <p:spPr>
              <a:xfrm rot="18975040" flipH="1">
                <a:off x="2091211" y="42148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2" name="Oval 10481"/>
              <p:cNvSpPr/>
              <p:nvPr/>
            </p:nvSpPr>
            <p:spPr>
              <a:xfrm rot="18975040" flipH="1">
                <a:off x="2158552" y="41899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3" name="Oval 10482"/>
              <p:cNvSpPr/>
              <p:nvPr/>
            </p:nvSpPr>
            <p:spPr>
              <a:xfrm rot="18975040" flipH="1">
                <a:off x="2232087" y="41570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4" name="Oval 10483"/>
              <p:cNvSpPr/>
              <p:nvPr/>
            </p:nvSpPr>
            <p:spPr>
              <a:xfrm rot="18975040" flipH="1">
                <a:off x="2297668" y="414221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5" name="Oval 10484"/>
              <p:cNvSpPr/>
              <p:nvPr/>
            </p:nvSpPr>
            <p:spPr>
              <a:xfrm rot="18975040" flipH="1">
                <a:off x="2359160" y="41158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6" name="Oval 10485"/>
              <p:cNvSpPr/>
              <p:nvPr/>
            </p:nvSpPr>
            <p:spPr>
              <a:xfrm rot="18975040" flipH="1">
                <a:off x="2408363" y="407790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7" name="Oval 10486"/>
              <p:cNvSpPr/>
              <p:nvPr/>
            </p:nvSpPr>
            <p:spPr>
              <a:xfrm rot="18975040" flipH="1">
                <a:off x="2463602" y="404456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8" name="Oval 10487"/>
              <p:cNvSpPr/>
              <p:nvPr/>
            </p:nvSpPr>
            <p:spPr>
              <a:xfrm rot="18975040" flipH="1">
                <a:off x="2496259" y="39791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89" name="Oval 10488"/>
              <p:cNvSpPr/>
              <p:nvPr/>
            </p:nvSpPr>
            <p:spPr>
              <a:xfrm rot="18975040" flipH="1">
                <a:off x="2448001" y="393797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0" name="Oval 10489"/>
              <p:cNvSpPr/>
              <p:nvPr/>
            </p:nvSpPr>
            <p:spPr>
              <a:xfrm rot="18975040" flipH="1">
                <a:off x="2380525" y="396594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1" name="Oval 10490"/>
              <p:cNvSpPr/>
              <p:nvPr/>
            </p:nvSpPr>
            <p:spPr>
              <a:xfrm rot="18975040" flipH="1">
                <a:off x="2311587" y="39891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2" name="Oval 10491"/>
              <p:cNvSpPr/>
              <p:nvPr/>
            </p:nvSpPr>
            <p:spPr>
              <a:xfrm rot="18975040" flipH="1">
                <a:off x="2253885" y="40149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3" name="Oval 10492"/>
              <p:cNvSpPr/>
              <p:nvPr/>
            </p:nvSpPr>
            <p:spPr>
              <a:xfrm rot="18975040" flipH="1">
                <a:off x="2194822" y="40325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4" name="Oval 10493"/>
              <p:cNvSpPr/>
              <p:nvPr/>
            </p:nvSpPr>
            <p:spPr>
              <a:xfrm rot="18975040" flipH="1">
                <a:off x="2151634" y="404056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5" name="Oval 10494"/>
              <p:cNvSpPr/>
              <p:nvPr/>
            </p:nvSpPr>
            <p:spPr>
              <a:xfrm rot="18975040" flipH="1">
                <a:off x="2102431" y="40574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6" name="Oval 10495"/>
              <p:cNvSpPr/>
              <p:nvPr/>
            </p:nvSpPr>
            <p:spPr>
              <a:xfrm rot="18975040" flipH="1">
                <a:off x="2033002" y="406120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7" name="Oval 10496"/>
              <p:cNvSpPr/>
              <p:nvPr/>
            </p:nvSpPr>
            <p:spPr>
              <a:xfrm rot="18975040" flipH="1">
                <a:off x="1968666" y="407184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8" name="Oval 10497"/>
              <p:cNvSpPr/>
              <p:nvPr/>
            </p:nvSpPr>
            <p:spPr>
              <a:xfrm rot="18975040" flipH="1">
                <a:off x="2460119" y="32570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99" name="Oval 10498"/>
              <p:cNvSpPr/>
              <p:nvPr/>
            </p:nvSpPr>
            <p:spPr>
              <a:xfrm rot="18975040" flipH="1">
                <a:off x="2519115" y="326313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0" name="Oval 10499"/>
              <p:cNvSpPr/>
              <p:nvPr/>
            </p:nvSpPr>
            <p:spPr>
              <a:xfrm rot="18975040" flipH="1">
                <a:off x="2594615" y="32637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1" name="Oval 10500"/>
              <p:cNvSpPr/>
              <p:nvPr/>
            </p:nvSpPr>
            <p:spPr>
              <a:xfrm rot="18975040" flipH="1">
                <a:off x="2641859" y="32654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2" name="Oval 10501"/>
              <p:cNvSpPr/>
              <p:nvPr/>
            </p:nvSpPr>
            <p:spPr>
              <a:xfrm rot="18975040" flipH="1">
                <a:off x="2703243" y="327089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3" name="Oval 10502"/>
              <p:cNvSpPr/>
              <p:nvPr/>
            </p:nvSpPr>
            <p:spPr>
              <a:xfrm rot="18975040" flipH="1">
                <a:off x="2770259" y="32564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4" name="Oval 10503"/>
              <p:cNvSpPr/>
              <p:nvPr/>
            </p:nvSpPr>
            <p:spPr>
              <a:xfrm rot="18975040" flipH="1">
                <a:off x="2831369" y="32516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5" name="Oval 10504"/>
              <p:cNvSpPr/>
              <p:nvPr/>
            </p:nvSpPr>
            <p:spPr>
              <a:xfrm rot="18975040" flipH="1">
                <a:off x="2894388" y="32443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6" name="Oval 10505"/>
              <p:cNvSpPr/>
              <p:nvPr/>
            </p:nvSpPr>
            <p:spPr>
              <a:xfrm rot="18975040" flipH="1">
                <a:off x="2949233" y="32287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7" name="Oval 10506"/>
              <p:cNvSpPr/>
              <p:nvPr/>
            </p:nvSpPr>
            <p:spPr>
              <a:xfrm rot="18975040" flipH="1">
                <a:off x="3018427" y="319503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8" name="Oval 10507"/>
              <p:cNvSpPr/>
              <p:nvPr/>
            </p:nvSpPr>
            <p:spPr>
              <a:xfrm rot="18975040" flipH="1">
                <a:off x="3074043" y="316834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09" name="Oval 10508"/>
              <p:cNvSpPr/>
              <p:nvPr/>
            </p:nvSpPr>
            <p:spPr>
              <a:xfrm rot="18975040" flipH="1">
                <a:off x="3140742" y="31458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0" name="Oval 10509"/>
              <p:cNvSpPr/>
              <p:nvPr/>
            </p:nvSpPr>
            <p:spPr>
              <a:xfrm rot="18975040" flipH="1">
                <a:off x="3198806" y="310390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1" name="Oval 10510"/>
              <p:cNvSpPr/>
              <p:nvPr/>
            </p:nvSpPr>
            <p:spPr>
              <a:xfrm rot="18975040" flipH="1">
                <a:off x="3239037" y="305536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2" name="Oval 10511"/>
              <p:cNvSpPr/>
              <p:nvPr/>
            </p:nvSpPr>
            <p:spPr>
              <a:xfrm rot="18975040" flipH="1">
                <a:off x="3288010" y="302799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3" name="Oval 10512"/>
              <p:cNvSpPr/>
              <p:nvPr/>
            </p:nvSpPr>
            <p:spPr>
              <a:xfrm rot="18975040" flipH="1">
                <a:off x="3332811" y="296813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4" name="Oval 10513"/>
              <p:cNvSpPr/>
              <p:nvPr/>
            </p:nvSpPr>
            <p:spPr>
              <a:xfrm rot="18975040" flipH="1">
                <a:off x="3371441" y="290731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5" name="Oval 10514"/>
              <p:cNvSpPr/>
              <p:nvPr/>
            </p:nvSpPr>
            <p:spPr>
              <a:xfrm rot="18975040" flipH="1">
                <a:off x="3417003" y="284719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6" name="Oval 10515"/>
              <p:cNvSpPr/>
              <p:nvPr/>
            </p:nvSpPr>
            <p:spPr>
              <a:xfrm rot="18975040" flipH="1">
                <a:off x="3415118" y="278221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7" name="Oval 10516"/>
              <p:cNvSpPr/>
              <p:nvPr/>
            </p:nvSpPr>
            <p:spPr>
              <a:xfrm rot="18975040" flipH="1">
                <a:off x="3402865" y="274856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8" name="Oval 10517"/>
              <p:cNvSpPr/>
              <p:nvPr/>
            </p:nvSpPr>
            <p:spPr>
              <a:xfrm rot="18975040" flipH="1">
                <a:off x="3364236" y="280939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19" name="Oval 10518"/>
              <p:cNvSpPr/>
              <p:nvPr/>
            </p:nvSpPr>
            <p:spPr>
              <a:xfrm rot="18975040" flipH="1">
                <a:off x="3326843" y="287034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0" name="Oval 10519"/>
              <p:cNvSpPr/>
              <p:nvPr/>
            </p:nvSpPr>
            <p:spPr>
              <a:xfrm rot="18975040" flipH="1">
                <a:off x="3280969" y="289952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1" name="Oval 10520"/>
              <p:cNvSpPr/>
              <p:nvPr/>
            </p:nvSpPr>
            <p:spPr>
              <a:xfrm rot="18975040" flipH="1">
                <a:off x="3241569" y="2946551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2" name="Oval 10521"/>
              <p:cNvSpPr/>
              <p:nvPr/>
            </p:nvSpPr>
            <p:spPr>
              <a:xfrm rot="18975040" flipH="1">
                <a:off x="3200711" y="297475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3" name="Oval 10522"/>
              <p:cNvSpPr/>
              <p:nvPr/>
            </p:nvSpPr>
            <p:spPr>
              <a:xfrm rot="18975040" flipH="1">
                <a:off x="3164397" y="2991981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4" name="Oval 10523"/>
              <p:cNvSpPr/>
              <p:nvPr/>
            </p:nvSpPr>
            <p:spPr>
              <a:xfrm rot="18975040" flipH="1">
                <a:off x="3176063" y="295355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5" name="Oval 10524"/>
              <p:cNvSpPr/>
              <p:nvPr/>
            </p:nvSpPr>
            <p:spPr>
              <a:xfrm rot="18975040" flipH="1">
                <a:off x="3179001" y="290746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6" name="Oval 10525"/>
              <p:cNvSpPr/>
              <p:nvPr/>
            </p:nvSpPr>
            <p:spPr>
              <a:xfrm rot="18975040" flipH="1">
                <a:off x="3152119" y="285370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7" name="Oval 10526"/>
              <p:cNvSpPr/>
              <p:nvPr/>
            </p:nvSpPr>
            <p:spPr>
              <a:xfrm rot="18975040" flipH="1">
                <a:off x="3117565" y="283638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8" name="Oval 10527"/>
              <p:cNvSpPr/>
              <p:nvPr/>
            </p:nvSpPr>
            <p:spPr>
              <a:xfrm rot="18975040" flipH="1">
                <a:off x="3121114" y="288488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29" name="Oval 10528"/>
              <p:cNvSpPr/>
              <p:nvPr/>
            </p:nvSpPr>
            <p:spPr>
              <a:xfrm rot="18975040" flipH="1">
                <a:off x="3105694" y="293262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0" name="Oval 10529"/>
              <p:cNvSpPr/>
              <p:nvPr/>
            </p:nvSpPr>
            <p:spPr>
              <a:xfrm rot="18975040" flipH="1">
                <a:off x="3075380" y="297720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1" name="Oval 10530"/>
              <p:cNvSpPr/>
              <p:nvPr/>
            </p:nvSpPr>
            <p:spPr>
              <a:xfrm rot="18975040" flipH="1">
                <a:off x="3058096" y="300790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2" name="Oval 10531"/>
              <p:cNvSpPr/>
              <p:nvPr/>
            </p:nvSpPr>
            <p:spPr>
              <a:xfrm rot="18975040" flipH="1">
                <a:off x="3026063" y="304258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3" name="Oval 10532"/>
              <p:cNvSpPr/>
              <p:nvPr/>
            </p:nvSpPr>
            <p:spPr>
              <a:xfrm rot="18975040" flipH="1">
                <a:off x="2985706" y="308205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4" name="Oval 10533"/>
              <p:cNvSpPr/>
              <p:nvPr/>
            </p:nvSpPr>
            <p:spPr>
              <a:xfrm rot="18975040" flipH="1">
                <a:off x="2926506" y="312164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5" name="Oval 10534"/>
              <p:cNvSpPr/>
              <p:nvPr/>
            </p:nvSpPr>
            <p:spPr>
              <a:xfrm rot="18975040" flipH="1">
                <a:off x="2878824" y="313588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6" name="Oval 10535"/>
              <p:cNvSpPr/>
              <p:nvPr/>
            </p:nvSpPr>
            <p:spPr>
              <a:xfrm rot="18975040" flipH="1">
                <a:off x="2913786" y="307964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7" name="Oval 10536"/>
              <p:cNvSpPr/>
              <p:nvPr/>
            </p:nvSpPr>
            <p:spPr>
              <a:xfrm rot="18975040" flipH="1">
                <a:off x="2935718" y="304454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8" name="Oval 10537"/>
              <p:cNvSpPr/>
              <p:nvPr/>
            </p:nvSpPr>
            <p:spPr>
              <a:xfrm rot="18975040" flipH="1">
                <a:off x="2926288" y="300349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39" name="Oval 10538"/>
              <p:cNvSpPr/>
              <p:nvPr/>
            </p:nvSpPr>
            <p:spPr>
              <a:xfrm rot="18975040" flipH="1">
                <a:off x="2895233" y="297583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0" name="Oval 10539"/>
              <p:cNvSpPr/>
              <p:nvPr/>
            </p:nvSpPr>
            <p:spPr>
              <a:xfrm rot="18975040" flipH="1">
                <a:off x="2876472" y="301781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1" name="Oval 10540"/>
              <p:cNvSpPr/>
              <p:nvPr/>
            </p:nvSpPr>
            <p:spPr>
              <a:xfrm rot="18975040" flipH="1">
                <a:off x="2847683" y="306790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2" name="Oval 10541"/>
              <p:cNvSpPr/>
              <p:nvPr/>
            </p:nvSpPr>
            <p:spPr>
              <a:xfrm rot="18975040" flipH="1">
                <a:off x="2816604" y="309711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3" name="Oval 10542"/>
              <p:cNvSpPr/>
              <p:nvPr/>
            </p:nvSpPr>
            <p:spPr>
              <a:xfrm rot="18975040" flipH="1">
                <a:off x="2773371" y="313003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4" name="Oval 10543"/>
              <p:cNvSpPr/>
              <p:nvPr/>
            </p:nvSpPr>
            <p:spPr>
              <a:xfrm rot="18975040" flipH="1">
                <a:off x="2718533" y="315184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5" name="Oval 10544"/>
              <p:cNvSpPr/>
              <p:nvPr/>
            </p:nvSpPr>
            <p:spPr>
              <a:xfrm rot="18975040" flipH="1">
                <a:off x="2661916" y="317938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6" name="Oval 10545"/>
              <p:cNvSpPr/>
              <p:nvPr/>
            </p:nvSpPr>
            <p:spPr>
              <a:xfrm rot="18975040" flipH="1">
                <a:off x="2616661" y="318352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7" name="Oval 10546"/>
              <p:cNvSpPr/>
              <p:nvPr/>
            </p:nvSpPr>
            <p:spPr>
              <a:xfrm rot="18975040" flipH="1">
                <a:off x="2557850" y="319439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8" name="Oval 10547"/>
              <p:cNvSpPr/>
              <p:nvPr/>
            </p:nvSpPr>
            <p:spPr>
              <a:xfrm rot="18975040" flipH="1">
                <a:off x="2500712" y="318272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49" name="Oval 10548"/>
              <p:cNvSpPr/>
              <p:nvPr/>
            </p:nvSpPr>
            <p:spPr>
              <a:xfrm rot="18975040" flipH="1">
                <a:off x="2464774" y="315822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0" name="Oval 10549"/>
              <p:cNvSpPr/>
              <p:nvPr/>
            </p:nvSpPr>
            <p:spPr>
              <a:xfrm rot="18975040" flipH="1">
                <a:off x="2469777" y="310943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1" name="Oval 10550"/>
              <p:cNvSpPr/>
              <p:nvPr/>
            </p:nvSpPr>
            <p:spPr>
              <a:xfrm rot="18975040" flipH="1">
                <a:off x="2481478" y="305926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2" name="Oval 10551"/>
              <p:cNvSpPr/>
              <p:nvPr/>
            </p:nvSpPr>
            <p:spPr>
              <a:xfrm rot="18975040" flipH="1">
                <a:off x="2516325" y="303044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3" name="Oval 10552"/>
              <p:cNvSpPr/>
              <p:nvPr/>
            </p:nvSpPr>
            <p:spPr>
              <a:xfrm rot="18975040" flipH="1">
                <a:off x="2560762" y="300178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4" name="Oval 10553"/>
              <p:cNvSpPr/>
              <p:nvPr/>
            </p:nvSpPr>
            <p:spPr>
              <a:xfrm rot="18975040" flipH="1">
                <a:off x="2619007" y="297536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5" name="Oval 10554"/>
              <p:cNvSpPr/>
              <p:nvPr/>
            </p:nvSpPr>
            <p:spPr>
              <a:xfrm rot="18975040" flipH="1">
                <a:off x="2583881" y="294532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6" name="Oval 10555"/>
              <p:cNvSpPr/>
              <p:nvPr/>
            </p:nvSpPr>
            <p:spPr>
              <a:xfrm rot="18975040" flipH="1">
                <a:off x="2533259" y="295409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7" name="Oval 10556"/>
              <p:cNvSpPr/>
              <p:nvPr/>
            </p:nvSpPr>
            <p:spPr>
              <a:xfrm rot="18975040" flipH="1">
                <a:off x="2475009" y="298207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8" name="Oval 10557"/>
              <p:cNvSpPr/>
              <p:nvPr/>
            </p:nvSpPr>
            <p:spPr>
              <a:xfrm rot="18975040" flipH="1">
                <a:off x="2463397" y="294423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59" name="Oval 10558"/>
              <p:cNvSpPr/>
              <p:nvPr/>
            </p:nvSpPr>
            <p:spPr>
              <a:xfrm rot="18975040" flipH="1">
                <a:off x="2467767" y="288768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0" name="Oval 10559"/>
              <p:cNvSpPr/>
              <p:nvPr/>
            </p:nvSpPr>
            <p:spPr>
              <a:xfrm rot="18975040" flipH="1">
                <a:off x="2512621" y="283942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1" name="Oval 10560"/>
              <p:cNvSpPr/>
              <p:nvPr/>
            </p:nvSpPr>
            <p:spPr>
              <a:xfrm rot="18975040" flipH="1">
                <a:off x="2540698" y="280991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2" name="Oval 10561"/>
              <p:cNvSpPr/>
              <p:nvPr/>
            </p:nvSpPr>
            <p:spPr>
              <a:xfrm rot="18975040" flipH="1">
                <a:off x="2573987" y="278093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3" name="Oval 10562"/>
              <p:cNvSpPr/>
              <p:nvPr/>
            </p:nvSpPr>
            <p:spPr>
              <a:xfrm rot="18975040" flipH="1">
                <a:off x="2544075" y="275976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4" name="Oval 10563"/>
              <p:cNvSpPr/>
              <p:nvPr/>
            </p:nvSpPr>
            <p:spPr>
              <a:xfrm rot="18975040" flipH="1">
                <a:off x="2490159" y="275642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5" name="Oval 10564"/>
              <p:cNvSpPr/>
              <p:nvPr/>
            </p:nvSpPr>
            <p:spPr>
              <a:xfrm rot="18975040" flipH="1">
                <a:off x="2434453" y="279874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6" name="Oval 10565"/>
              <p:cNvSpPr/>
              <p:nvPr/>
            </p:nvSpPr>
            <p:spPr>
              <a:xfrm rot="18975040" flipH="1">
                <a:off x="2425461" y="283049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7" name="Oval 10566"/>
              <p:cNvSpPr/>
              <p:nvPr/>
            </p:nvSpPr>
            <p:spPr>
              <a:xfrm rot="18975040" flipH="1">
                <a:off x="2418015" y="276466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8" name="Oval 10567"/>
              <p:cNvSpPr/>
              <p:nvPr/>
            </p:nvSpPr>
            <p:spPr>
              <a:xfrm rot="18975040" flipH="1">
                <a:off x="2437610" y="271863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69" name="Oval 10568"/>
              <p:cNvSpPr/>
              <p:nvPr/>
            </p:nvSpPr>
            <p:spPr>
              <a:xfrm rot="18975040" flipH="1">
                <a:off x="2475862" y="265777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0" name="Oval 10569"/>
              <p:cNvSpPr/>
              <p:nvPr/>
            </p:nvSpPr>
            <p:spPr>
              <a:xfrm rot="18975040" flipH="1">
                <a:off x="2522974" y="262596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1" name="Oval 10570"/>
              <p:cNvSpPr/>
              <p:nvPr/>
            </p:nvSpPr>
            <p:spPr>
              <a:xfrm rot="18975040" flipH="1">
                <a:off x="2570966" y="258460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2" name="Oval 10571"/>
              <p:cNvSpPr/>
              <p:nvPr/>
            </p:nvSpPr>
            <p:spPr>
              <a:xfrm rot="18975040" flipH="1">
                <a:off x="2620064" y="257113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3" name="Oval 10572"/>
              <p:cNvSpPr/>
              <p:nvPr/>
            </p:nvSpPr>
            <p:spPr>
              <a:xfrm rot="18975040" flipH="1">
                <a:off x="2667976" y="254977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4" name="Oval 10573"/>
              <p:cNvSpPr/>
              <p:nvPr/>
            </p:nvSpPr>
            <p:spPr>
              <a:xfrm rot="18975040" flipH="1">
                <a:off x="2702362" y="255330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5" name="Oval 10574"/>
              <p:cNvSpPr/>
              <p:nvPr/>
            </p:nvSpPr>
            <p:spPr>
              <a:xfrm rot="18975040" flipH="1">
                <a:off x="2645825" y="2527497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6" name="Oval 10575"/>
              <p:cNvSpPr/>
              <p:nvPr/>
            </p:nvSpPr>
            <p:spPr>
              <a:xfrm rot="18975040" flipH="1">
                <a:off x="2578818" y="252356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7" name="Oval 10576"/>
              <p:cNvSpPr/>
              <p:nvPr/>
            </p:nvSpPr>
            <p:spPr>
              <a:xfrm rot="18975040" flipH="1">
                <a:off x="2511755" y="254588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8" name="Oval 10577"/>
              <p:cNvSpPr/>
              <p:nvPr/>
            </p:nvSpPr>
            <p:spPr>
              <a:xfrm rot="18975040" flipH="1">
                <a:off x="2471829" y="256206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79" name="Oval 10578"/>
              <p:cNvSpPr/>
              <p:nvPr/>
            </p:nvSpPr>
            <p:spPr>
              <a:xfrm rot="18975040" flipH="1">
                <a:off x="2416764" y="259933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0" name="Oval 10579"/>
              <p:cNvSpPr/>
              <p:nvPr/>
            </p:nvSpPr>
            <p:spPr>
              <a:xfrm rot="18975040" flipH="1">
                <a:off x="2383248" y="2630151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1" name="Oval 10580"/>
              <p:cNvSpPr/>
              <p:nvPr/>
            </p:nvSpPr>
            <p:spPr>
              <a:xfrm rot="18975040" flipH="1">
                <a:off x="2351810" y="2673206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2" name="Oval 10581"/>
              <p:cNvSpPr/>
              <p:nvPr/>
            </p:nvSpPr>
            <p:spPr>
              <a:xfrm rot="18975040" flipH="1">
                <a:off x="2321320" y="2722635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3" name="Oval 10582"/>
              <p:cNvSpPr/>
              <p:nvPr/>
            </p:nvSpPr>
            <p:spPr>
              <a:xfrm rot="18975040" flipH="1">
                <a:off x="2307735" y="277297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4" name="Oval 10583"/>
              <p:cNvSpPr/>
              <p:nvPr/>
            </p:nvSpPr>
            <p:spPr>
              <a:xfrm rot="18975040" flipH="1">
                <a:off x="2293408" y="2828532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5" name="Oval 10584"/>
              <p:cNvSpPr/>
              <p:nvPr/>
            </p:nvSpPr>
            <p:spPr>
              <a:xfrm rot="18975040" flipH="1">
                <a:off x="2287050" y="287254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6" name="Oval 10585"/>
              <p:cNvSpPr/>
              <p:nvPr/>
            </p:nvSpPr>
            <p:spPr>
              <a:xfrm rot="18975040" flipH="1">
                <a:off x="2294246" y="2927921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7" name="Oval 10586"/>
              <p:cNvSpPr/>
              <p:nvPr/>
            </p:nvSpPr>
            <p:spPr>
              <a:xfrm rot="18975040" flipH="1">
                <a:off x="2307737" y="298667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8" name="Oval 10587"/>
              <p:cNvSpPr/>
              <p:nvPr/>
            </p:nvSpPr>
            <p:spPr>
              <a:xfrm rot="18975040" flipH="1">
                <a:off x="2321229" y="302779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89" name="Oval 10588"/>
              <p:cNvSpPr/>
              <p:nvPr/>
            </p:nvSpPr>
            <p:spPr>
              <a:xfrm rot="18975040" flipH="1">
                <a:off x="2344390" y="3086058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0" name="Oval 10589"/>
              <p:cNvSpPr/>
              <p:nvPr/>
            </p:nvSpPr>
            <p:spPr>
              <a:xfrm rot="18975040" flipH="1">
                <a:off x="2362794" y="3136190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1" name="Oval 10590"/>
              <p:cNvSpPr/>
              <p:nvPr/>
            </p:nvSpPr>
            <p:spPr>
              <a:xfrm rot="18975040" flipH="1">
                <a:off x="2383412" y="3170874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2" name="Oval 10591"/>
              <p:cNvSpPr/>
              <p:nvPr/>
            </p:nvSpPr>
            <p:spPr>
              <a:xfrm rot="18975040" flipH="1">
                <a:off x="2419154" y="3220493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3" name="Oval 10592"/>
              <p:cNvSpPr/>
              <p:nvPr/>
            </p:nvSpPr>
            <p:spPr>
              <a:xfrm rot="18975040" flipH="1">
                <a:off x="2438663" y="3244869"/>
                <a:ext cx="45720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4" name="Oval 10593"/>
              <p:cNvSpPr/>
              <p:nvPr/>
            </p:nvSpPr>
            <p:spPr>
              <a:xfrm rot="18975040" flipH="1">
                <a:off x="1469584" y="4605593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5" name="Oval 10594"/>
              <p:cNvSpPr/>
              <p:nvPr/>
            </p:nvSpPr>
            <p:spPr>
              <a:xfrm rot="18975040" flipH="1">
                <a:off x="1533023" y="4561108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6" name="Oval 10595"/>
              <p:cNvSpPr/>
              <p:nvPr/>
            </p:nvSpPr>
            <p:spPr>
              <a:xfrm rot="18975040" flipH="1">
                <a:off x="3697554" y="466720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7" name="Oval 10596"/>
              <p:cNvSpPr/>
              <p:nvPr/>
            </p:nvSpPr>
            <p:spPr>
              <a:xfrm rot="18975040" flipH="1">
                <a:off x="3649419" y="4726986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8" name="Oval 10597"/>
              <p:cNvSpPr/>
              <p:nvPr/>
            </p:nvSpPr>
            <p:spPr>
              <a:xfrm rot="18975040" flipH="1">
                <a:off x="3607396" y="480277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599" name="Oval 10598"/>
              <p:cNvSpPr/>
              <p:nvPr/>
            </p:nvSpPr>
            <p:spPr>
              <a:xfrm rot="20449989" flipH="1">
                <a:off x="3108948" y="5063254"/>
                <a:ext cx="45719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glow rad="139700">
                  <a:schemeClr val="accent5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70" name="Oval 669"/>
            <p:cNvSpPr/>
            <p:nvPr/>
          </p:nvSpPr>
          <p:spPr>
            <a:xfrm>
              <a:off x="-5722620" y="-3556358"/>
              <a:ext cx="23637240" cy="236372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00" name="elf 2"/>
          <p:cNvGrpSpPr/>
          <p:nvPr/>
        </p:nvGrpSpPr>
        <p:grpSpPr>
          <a:xfrm rot="16200000">
            <a:off x="4578718" y="363864"/>
            <a:ext cx="3150678" cy="3485787"/>
            <a:chOff x="8743387" y="2827664"/>
            <a:chExt cx="3150678" cy="3485787"/>
          </a:xfrm>
        </p:grpSpPr>
        <p:sp>
          <p:nvSpPr>
            <p:cNvPr id="10601" name="Oval 10600"/>
            <p:cNvSpPr/>
            <p:nvPr/>
          </p:nvSpPr>
          <p:spPr>
            <a:xfrm rot="17026951" flipH="1" flipV="1">
              <a:off x="11046893" y="44587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2" name="Oval 10601"/>
            <p:cNvSpPr/>
            <p:nvPr/>
          </p:nvSpPr>
          <p:spPr>
            <a:xfrm rot="17026951" flipH="1" flipV="1">
              <a:off x="10983046" y="442530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3" name="Oval 10602"/>
            <p:cNvSpPr/>
            <p:nvPr/>
          </p:nvSpPr>
          <p:spPr>
            <a:xfrm rot="17026951" flipH="1" flipV="1">
              <a:off x="10919199" y="439190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4" name="Oval 10603"/>
            <p:cNvSpPr/>
            <p:nvPr/>
          </p:nvSpPr>
          <p:spPr>
            <a:xfrm rot="17026951" flipH="1" flipV="1">
              <a:off x="10850505" y="435178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5" name="Oval 10604"/>
            <p:cNvSpPr/>
            <p:nvPr/>
          </p:nvSpPr>
          <p:spPr>
            <a:xfrm rot="17026951" flipH="1" flipV="1">
              <a:off x="10806555" y="42980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6" name="Oval 10605"/>
            <p:cNvSpPr/>
            <p:nvPr/>
          </p:nvSpPr>
          <p:spPr>
            <a:xfrm rot="17026951" flipH="1" flipV="1">
              <a:off x="10763132" y="42343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7" name="Oval 10606"/>
            <p:cNvSpPr/>
            <p:nvPr/>
          </p:nvSpPr>
          <p:spPr>
            <a:xfrm rot="17026951" flipH="1" flipV="1">
              <a:off x="10740921" y="415930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8" name="Oval 10607"/>
            <p:cNvSpPr/>
            <p:nvPr/>
          </p:nvSpPr>
          <p:spPr>
            <a:xfrm rot="17026951" flipH="1" flipV="1">
              <a:off x="10728046" y="408911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09" name="Oval 10608"/>
            <p:cNvSpPr/>
            <p:nvPr/>
          </p:nvSpPr>
          <p:spPr>
            <a:xfrm rot="17026951" flipH="1" flipV="1">
              <a:off x="10737543" y="40300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0" name="Oval 10609"/>
            <p:cNvSpPr/>
            <p:nvPr/>
          </p:nvSpPr>
          <p:spPr>
            <a:xfrm rot="17026951" flipH="1" flipV="1">
              <a:off x="10770394" y="396664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1" name="Oval 10610"/>
            <p:cNvSpPr/>
            <p:nvPr/>
          </p:nvSpPr>
          <p:spPr>
            <a:xfrm rot="17026951" flipH="1" flipV="1">
              <a:off x="10801751" y="39042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2" name="Oval 10611"/>
            <p:cNvSpPr/>
            <p:nvPr/>
          </p:nvSpPr>
          <p:spPr>
            <a:xfrm rot="17026951" flipH="1" flipV="1">
              <a:off x="10842942" y="38473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3" name="Oval 10612"/>
            <p:cNvSpPr/>
            <p:nvPr/>
          </p:nvSpPr>
          <p:spPr>
            <a:xfrm rot="17026951" flipH="1" flipV="1">
              <a:off x="10868763" y="37889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4" name="Oval 10613"/>
            <p:cNvSpPr/>
            <p:nvPr/>
          </p:nvSpPr>
          <p:spPr>
            <a:xfrm rot="17026951" flipH="1" flipV="1">
              <a:off x="10917521" y="37464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5" name="Oval 10614"/>
            <p:cNvSpPr/>
            <p:nvPr/>
          </p:nvSpPr>
          <p:spPr>
            <a:xfrm rot="17026951" flipH="1" flipV="1">
              <a:off x="10967217" y="37157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6" name="Oval 10615"/>
            <p:cNvSpPr/>
            <p:nvPr/>
          </p:nvSpPr>
          <p:spPr>
            <a:xfrm rot="17026951" flipH="1" flipV="1">
              <a:off x="11018746" y="36785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7" name="Oval 10616"/>
            <p:cNvSpPr/>
            <p:nvPr/>
          </p:nvSpPr>
          <p:spPr>
            <a:xfrm rot="17026951" flipH="1" flipV="1">
              <a:off x="11110366" y="401867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8" name="Oval 10617"/>
            <p:cNvSpPr/>
            <p:nvPr/>
          </p:nvSpPr>
          <p:spPr>
            <a:xfrm rot="17026951" flipH="1" flipV="1">
              <a:off x="11072277" y="397144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19" name="Oval 10618"/>
            <p:cNvSpPr/>
            <p:nvPr/>
          </p:nvSpPr>
          <p:spPr>
            <a:xfrm rot="17026951" flipH="1" flipV="1">
              <a:off x="10999313" y="39514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0" name="Oval 10619"/>
            <p:cNvSpPr/>
            <p:nvPr/>
          </p:nvSpPr>
          <p:spPr>
            <a:xfrm rot="17026951" flipH="1" flipV="1">
              <a:off x="10911045" y="399677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1" name="Oval 10620"/>
            <p:cNvSpPr/>
            <p:nvPr/>
          </p:nvSpPr>
          <p:spPr>
            <a:xfrm rot="17026951" flipH="1" flipV="1">
              <a:off x="10946044" y="397151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2" name="Oval 10621"/>
            <p:cNvSpPr/>
            <p:nvPr/>
          </p:nvSpPr>
          <p:spPr>
            <a:xfrm rot="17026951" flipH="1" flipV="1">
              <a:off x="10912580" y="40578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3" name="Oval 10622"/>
            <p:cNvSpPr/>
            <p:nvPr/>
          </p:nvSpPr>
          <p:spPr>
            <a:xfrm rot="17026951" flipH="1" flipV="1">
              <a:off x="10915412" y="41168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4" name="Oval 10623"/>
            <p:cNvSpPr/>
            <p:nvPr/>
          </p:nvSpPr>
          <p:spPr>
            <a:xfrm rot="17026951" flipH="1" flipV="1">
              <a:off x="11172171" y="41593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5" name="Oval 10624"/>
            <p:cNvSpPr/>
            <p:nvPr/>
          </p:nvSpPr>
          <p:spPr>
            <a:xfrm rot="17026951" flipH="1" flipV="1">
              <a:off x="11190153" y="41963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6" name="Oval 10625"/>
            <p:cNvSpPr/>
            <p:nvPr/>
          </p:nvSpPr>
          <p:spPr>
            <a:xfrm rot="17026951" flipH="1" flipV="1">
              <a:off x="11193951" y="423699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7" name="Oval 10626"/>
            <p:cNvSpPr/>
            <p:nvPr/>
          </p:nvSpPr>
          <p:spPr>
            <a:xfrm rot="17026951" flipH="1" flipV="1">
              <a:off x="11191321" y="42749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8" name="Oval 10627"/>
            <p:cNvSpPr/>
            <p:nvPr/>
          </p:nvSpPr>
          <p:spPr>
            <a:xfrm rot="17026951" flipH="1" flipV="1">
              <a:off x="11172506" y="43072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29" name="Oval 10628"/>
            <p:cNvSpPr/>
            <p:nvPr/>
          </p:nvSpPr>
          <p:spPr>
            <a:xfrm rot="17026951" flipH="1" flipV="1">
              <a:off x="11164961" y="435243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0" name="Oval 10629"/>
            <p:cNvSpPr/>
            <p:nvPr/>
          </p:nvSpPr>
          <p:spPr>
            <a:xfrm rot="17026951" flipH="1" flipV="1">
              <a:off x="11171403" y="392807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1" name="Oval 10630"/>
            <p:cNvSpPr/>
            <p:nvPr/>
          </p:nvSpPr>
          <p:spPr>
            <a:xfrm rot="17026951" flipH="1" flipV="1">
              <a:off x="11178674" y="388309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2" name="Oval 10631"/>
            <p:cNvSpPr/>
            <p:nvPr/>
          </p:nvSpPr>
          <p:spPr>
            <a:xfrm rot="17026951" flipH="1" flipV="1">
              <a:off x="11171760" y="381845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3" name="Oval 10632"/>
            <p:cNvSpPr/>
            <p:nvPr/>
          </p:nvSpPr>
          <p:spPr>
            <a:xfrm rot="17026951" flipH="1" flipV="1">
              <a:off x="11142330" y="37776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4" name="Oval 10633"/>
            <p:cNvSpPr/>
            <p:nvPr/>
          </p:nvSpPr>
          <p:spPr>
            <a:xfrm rot="17026951" flipH="1" flipV="1">
              <a:off x="11112109" y="373580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5" name="Oval 10634"/>
            <p:cNvSpPr/>
            <p:nvPr/>
          </p:nvSpPr>
          <p:spPr>
            <a:xfrm rot="17026951" flipH="1" flipV="1">
              <a:off x="11096760" y="369368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6" name="Oval 10635"/>
            <p:cNvSpPr/>
            <p:nvPr/>
          </p:nvSpPr>
          <p:spPr>
            <a:xfrm rot="17026951" flipH="1" flipV="1">
              <a:off x="11182094" y="36455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7" name="Oval 10636"/>
            <p:cNvSpPr/>
            <p:nvPr/>
          </p:nvSpPr>
          <p:spPr>
            <a:xfrm rot="17026951" flipH="1" flipV="1">
              <a:off x="11131681" y="362604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8" name="Oval 10637"/>
            <p:cNvSpPr/>
            <p:nvPr/>
          </p:nvSpPr>
          <p:spPr>
            <a:xfrm rot="17026951" flipH="1" flipV="1">
              <a:off x="11054607" y="360107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39" name="Oval 10638"/>
            <p:cNvSpPr/>
            <p:nvPr/>
          </p:nvSpPr>
          <p:spPr>
            <a:xfrm rot="17026951" flipH="1" flipV="1">
              <a:off x="10982964" y="36119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0" name="Oval 10639"/>
            <p:cNvSpPr/>
            <p:nvPr/>
          </p:nvSpPr>
          <p:spPr>
            <a:xfrm rot="17026951" flipH="1" flipV="1">
              <a:off x="10916790" y="359569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1" name="Oval 10640"/>
            <p:cNvSpPr/>
            <p:nvPr/>
          </p:nvSpPr>
          <p:spPr>
            <a:xfrm rot="17026951" flipH="1" flipV="1">
              <a:off x="10832105" y="35836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2" name="Oval 10641"/>
            <p:cNvSpPr/>
            <p:nvPr/>
          </p:nvSpPr>
          <p:spPr>
            <a:xfrm rot="17026951" flipH="1" flipV="1">
              <a:off x="10727280" y="36195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3" name="Oval 10642"/>
            <p:cNvSpPr/>
            <p:nvPr/>
          </p:nvSpPr>
          <p:spPr>
            <a:xfrm rot="17026951" flipH="1" flipV="1">
              <a:off x="10785947" y="360320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4" name="Oval 10643"/>
            <p:cNvSpPr/>
            <p:nvPr/>
          </p:nvSpPr>
          <p:spPr>
            <a:xfrm rot="17026951" flipH="1" flipV="1">
              <a:off x="10667257" y="366286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5" name="Oval 10644"/>
            <p:cNvSpPr/>
            <p:nvPr/>
          </p:nvSpPr>
          <p:spPr>
            <a:xfrm rot="17026951" flipH="1" flipV="1">
              <a:off x="10613902" y="370137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6" name="Oval 10645"/>
            <p:cNvSpPr/>
            <p:nvPr/>
          </p:nvSpPr>
          <p:spPr>
            <a:xfrm rot="17026951" flipH="1" flipV="1">
              <a:off x="10581262" y="375838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7" name="Oval 10646"/>
            <p:cNvSpPr/>
            <p:nvPr/>
          </p:nvSpPr>
          <p:spPr>
            <a:xfrm rot="17026951" flipH="1" flipV="1">
              <a:off x="10568740" y="38071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8" name="Oval 10647"/>
            <p:cNvSpPr/>
            <p:nvPr/>
          </p:nvSpPr>
          <p:spPr>
            <a:xfrm rot="17026951" flipH="1" flipV="1">
              <a:off x="10565349" y="386473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49" name="Oval 10648"/>
            <p:cNvSpPr/>
            <p:nvPr/>
          </p:nvSpPr>
          <p:spPr>
            <a:xfrm rot="17026951" flipH="1" flipV="1">
              <a:off x="10578253" y="391952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0" name="Oval 10649"/>
            <p:cNvSpPr/>
            <p:nvPr/>
          </p:nvSpPr>
          <p:spPr>
            <a:xfrm rot="17026951" flipH="1" flipV="1">
              <a:off x="10572465" y="396656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1" name="Oval 10650"/>
            <p:cNvSpPr/>
            <p:nvPr/>
          </p:nvSpPr>
          <p:spPr>
            <a:xfrm rot="17026951" flipH="1" flipV="1">
              <a:off x="10527603" y="394060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2" name="Oval 10651"/>
            <p:cNvSpPr/>
            <p:nvPr/>
          </p:nvSpPr>
          <p:spPr>
            <a:xfrm rot="17026951" flipH="1" flipV="1">
              <a:off x="10516315" y="398724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3" name="Oval 10652"/>
            <p:cNvSpPr/>
            <p:nvPr/>
          </p:nvSpPr>
          <p:spPr>
            <a:xfrm rot="17026951" flipH="1" flipV="1">
              <a:off x="10482916" y="405109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4" name="Oval 10653"/>
            <p:cNvSpPr/>
            <p:nvPr/>
          </p:nvSpPr>
          <p:spPr>
            <a:xfrm rot="17026951" flipH="1" flipV="1">
              <a:off x="10485062" y="410912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5" name="Oval 10654"/>
            <p:cNvSpPr/>
            <p:nvPr/>
          </p:nvSpPr>
          <p:spPr>
            <a:xfrm rot="17026951" flipH="1" flipV="1">
              <a:off x="10532454" y="41747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6" name="Oval 10655"/>
            <p:cNvSpPr/>
            <p:nvPr/>
          </p:nvSpPr>
          <p:spPr>
            <a:xfrm rot="17026951" flipH="1" flipV="1">
              <a:off x="10552891" y="420310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7" name="Oval 10656"/>
            <p:cNvSpPr/>
            <p:nvPr/>
          </p:nvSpPr>
          <p:spPr>
            <a:xfrm rot="17026951" flipH="1" flipV="1">
              <a:off x="10523511" y="427251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8" name="Oval 10657"/>
            <p:cNvSpPr/>
            <p:nvPr/>
          </p:nvSpPr>
          <p:spPr>
            <a:xfrm rot="17026951" flipH="1" flipV="1">
              <a:off x="10554531" y="43155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59" name="Oval 10658"/>
            <p:cNvSpPr/>
            <p:nvPr/>
          </p:nvSpPr>
          <p:spPr>
            <a:xfrm rot="17026951" flipH="1" flipV="1">
              <a:off x="10583088" y="437437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0" name="Oval 10659"/>
            <p:cNvSpPr/>
            <p:nvPr/>
          </p:nvSpPr>
          <p:spPr>
            <a:xfrm rot="17026951" flipH="1" flipV="1">
              <a:off x="10622848" y="443069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1" name="Oval 10660"/>
            <p:cNvSpPr/>
            <p:nvPr/>
          </p:nvSpPr>
          <p:spPr>
            <a:xfrm rot="17026951" flipH="1" flipV="1">
              <a:off x="10662283" y="448171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2" name="Oval 10661"/>
            <p:cNvSpPr/>
            <p:nvPr/>
          </p:nvSpPr>
          <p:spPr>
            <a:xfrm rot="17026951" flipH="1" flipV="1">
              <a:off x="10728760" y="450183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3" name="Oval 10662"/>
            <p:cNvSpPr/>
            <p:nvPr/>
          </p:nvSpPr>
          <p:spPr>
            <a:xfrm rot="17026951" flipH="1" flipV="1">
              <a:off x="10785791" y="45257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4" name="Oval 10663"/>
            <p:cNvSpPr/>
            <p:nvPr/>
          </p:nvSpPr>
          <p:spPr>
            <a:xfrm rot="17026951" flipH="1" flipV="1">
              <a:off x="10859749" y="45181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5" name="Oval 10664"/>
            <p:cNvSpPr/>
            <p:nvPr/>
          </p:nvSpPr>
          <p:spPr>
            <a:xfrm rot="17026951" flipH="1" flipV="1">
              <a:off x="10912782" y="449470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6" name="Oval 10665"/>
            <p:cNvSpPr/>
            <p:nvPr/>
          </p:nvSpPr>
          <p:spPr>
            <a:xfrm rot="17026951" flipH="1" flipV="1">
              <a:off x="11010373" y="450375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7" name="Oval 10666"/>
            <p:cNvSpPr/>
            <p:nvPr/>
          </p:nvSpPr>
          <p:spPr>
            <a:xfrm rot="17026951" flipH="1" flipV="1">
              <a:off x="11043880" y="456464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8" name="Oval 10667"/>
            <p:cNvSpPr/>
            <p:nvPr/>
          </p:nvSpPr>
          <p:spPr>
            <a:xfrm rot="17026951" flipH="1" flipV="1">
              <a:off x="11072985" y="46231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69" name="Oval 10668"/>
            <p:cNvSpPr/>
            <p:nvPr/>
          </p:nvSpPr>
          <p:spPr>
            <a:xfrm rot="17026951" flipH="1" flipV="1">
              <a:off x="11128390" y="464482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0" name="Oval 10669"/>
            <p:cNvSpPr/>
            <p:nvPr/>
          </p:nvSpPr>
          <p:spPr>
            <a:xfrm rot="17026951" flipH="1" flipV="1">
              <a:off x="11193045" y="46378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1" name="Oval 10670"/>
            <p:cNvSpPr/>
            <p:nvPr/>
          </p:nvSpPr>
          <p:spPr>
            <a:xfrm rot="17026951" flipH="1" flipV="1">
              <a:off x="11260499" y="46212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2" name="Oval 10671"/>
            <p:cNvSpPr/>
            <p:nvPr/>
          </p:nvSpPr>
          <p:spPr>
            <a:xfrm rot="17026951" flipH="1" flipV="1">
              <a:off x="11329377" y="45825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3" name="Oval 10672"/>
            <p:cNvSpPr/>
            <p:nvPr/>
          </p:nvSpPr>
          <p:spPr>
            <a:xfrm rot="17026951" flipH="1" flipV="1">
              <a:off x="11393920" y="46044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4" name="Oval 10673"/>
            <p:cNvSpPr/>
            <p:nvPr/>
          </p:nvSpPr>
          <p:spPr>
            <a:xfrm rot="17026951" flipH="1" flipV="1">
              <a:off x="11454884" y="462881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5" name="Oval 10674"/>
            <p:cNvSpPr/>
            <p:nvPr/>
          </p:nvSpPr>
          <p:spPr>
            <a:xfrm rot="17026951" flipH="1" flipV="1">
              <a:off x="11512066" y="46643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6" name="Oval 10675"/>
            <p:cNvSpPr/>
            <p:nvPr/>
          </p:nvSpPr>
          <p:spPr>
            <a:xfrm rot="17026951" flipH="1" flipV="1">
              <a:off x="11571232" y="470465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7" name="Oval 10676"/>
            <p:cNvSpPr/>
            <p:nvPr/>
          </p:nvSpPr>
          <p:spPr>
            <a:xfrm rot="17026951" flipH="1" flipV="1">
              <a:off x="11546759" y="463926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8" name="Oval 10677"/>
            <p:cNvSpPr/>
            <p:nvPr/>
          </p:nvSpPr>
          <p:spPr>
            <a:xfrm rot="17026951" flipH="1" flipV="1">
              <a:off x="11520685" y="45795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79" name="Oval 10678"/>
            <p:cNvSpPr/>
            <p:nvPr/>
          </p:nvSpPr>
          <p:spPr>
            <a:xfrm rot="17026951" flipH="1" flipV="1">
              <a:off x="11488899" y="453378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0" name="Oval 10679"/>
            <p:cNvSpPr/>
            <p:nvPr/>
          </p:nvSpPr>
          <p:spPr>
            <a:xfrm rot="17026951" flipH="1" flipV="1">
              <a:off x="11450141" y="448435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1" name="Oval 10680"/>
            <p:cNvSpPr/>
            <p:nvPr/>
          </p:nvSpPr>
          <p:spPr>
            <a:xfrm rot="17026951" flipH="1" flipV="1">
              <a:off x="11393152" y="44331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2" name="Oval 10681"/>
            <p:cNvSpPr/>
            <p:nvPr/>
          </p:nvSpPr>
          <p:spPr>
            <a:xfrm rot="17026951" flipH="1" flipV="1">
              <a:off x="11342920" y="439329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3" name="Oval 10682"/>
            <p:cNvSpPr/>
            <p:nvPr/>
          </p:nvSpPr>
          <p:spPr>
            <a:xfrm rot="17026951" flipH="1" flipV="1">
              <a:off x="11278976" y="435522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4" name="Oval 10683"/>
            <p:cNvSpPr/>
            <p:nvPr/>
          </p:nvSpPr>
          <p:spPr>
            <a:xfrm rot="17026951" flipH="1" flipV="1">
              <a:off x="11215493" y="358170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5" name="Oval 10684"/>
            <p:cNvSpPr/>
            <p:nvPr/>
          </p:nvSpPr>
          <p:spPr>
            <a:xfrm rot="17026951" flipH="1" flipV="1">
              <a:off x="11249000" y="351800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6" name="Oval 10685"/>
            <p:cNvSpPr/>
            <p:nvPr/>
          </p:nvSpPr>
          <p:spPr>
            <a:xfrm rot="17026951" flipH="1" flipV="1">
              <a:off x="11272771" y="344081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7" name="Oval 10686"/>
            <p:cNvSpPr/>
            <p:nvPr/>
          </p:nvSpPr>
          <p:spPr>
            <a:xfrm rot="17026951" flipH="1" flipV="1">
              <a:off x="11288038" y="33828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8" name="Oval 10687"/>
            <p:cNvSpPr/>
            <p:nvPr/>
          </p:nvSpPr>
          <p:spPr>
            <a:xfrm rot="17026951" flipH="1" flipV="1">
              <a:off x="11294486" y="329298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89" name="Oval 10688"/>
            <p:cNvSpPr/>
            <p:nvPr/>
          </p:nvSpPr>
          <p:spPr>
            <a:xfrm rot="17026951" flipH="1" flipV="1">
              <a:off x="11274792" y="32106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0" name="Oval 10689"/>
            <p:cNvSpPr/>
            <p:nvPr/>
          </p:nvSpPr>
          <p:spPr>
            <a:xfrm rot="17026951" flipH="1" flipV="1">
              <a:off x="11233769" y="32526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1" name="Oval 10690"/>
            <p:cNvSpPr/>
            <p:nvPr/>
          </p:nvSpPr>
          <p:spPr>
            <a:xfrm rot="17026951" flipH="1" flipV="1">
              <a:off x="11184662" y="329469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2" name="Oval 10691"/>
            <p:cNvSpPr/>
            <p:nvPr/>
          </p:nvSpPr>
          <p:spPr>
            <a:xfrm rot="17026951" flipH="1" flipV="1">
              <a:off x="11131200" y="33332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3" name="Oval 10692"/>
            <p:cNvSpPr/>
            <p:nvPr/>
          </p:nvSpPr>
          <p:spPr>
            <a:xfrm rot="17026951" flipH="1" flipV="1">
              <a:off x="11094862" y="335950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4" name="Oval 10693"/>
            <p:cNvSpPr/>
            <p:nvPr/>
          </p:nvSpPr>
          <p:spPr>
            <a:xfrm rot="17026951" flipH="1" flipV="1">
              <a:off x="11034793" y="338168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5" name="Oval 10694"/>
            <p:cNvSpPr/>
            <p:nvPr/>
          </p:nvSpPr>
          <p:spPr>
            <a:xfrm rot="17026951" flipH="1" flipV="1">
              <a:off x="10968490" y="339994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6" name="Oval 10695"/>
            <p:cNvSpPr/>
            <p:nvPr/>
          </p:nvSpPr>
          <p:spPr>
            <a:xfrm rot="17026951" flipH="1" flipV="1">
              <a:off x="10918970" y="34414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7" name="Oval 10696"/>
            <p:cNvSpPr/>
            <p:nvPr/>
          </p:nvSpPr>
          <p:spPr>
            <a:xfrm rot="17026951" flipH="1" flipV="1">
              <a:off x="10894134" y="350438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8" name="Oval 10697"/>
            <p:cNvSpPr/>
            <p:nvPr/>
          </p:nvSpPr>
          <p:spPr>
            <a:xfrm rot="17026951" flipH="1" flipV="1">
              <a:off x="10346089" y="310638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699" name="Oval 10698"/>
            <p:cNvSpPr/>
            <p:nvPr/>
          </p:nvSpPr>
          <p:spPr>
            <a:xfrm rot="17026951" flipH="1" flipV="1">
              <a:off x="10387983" y="306352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0" name="Oval 10699"/>
            <p:cNvSpPr/>
            <p:nvPr/>
          </p:nvSpPr>
          <p:spPr>
            <a:xfrm rot="17026951" flipH="1" flipV="1">
              <a:off x="10404077" y="298504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1" name="Oval 10700"/>
            <p:cNvSpPr/>
            <p:nvPr/>
          </p:nvSpPr>
          <p:spPr>
            <a:xfrm rot="17026951" flipH="1" flipV="1">
              <a:off x="10412510" y="29306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2" name="Oval 10701"/>
            <p:cNvSpPr/>
            <p:nvPr/>
          </p:nvSpPr>
          <p:spPr>
            <a:xfrm rot="17026951" flipH="1" flipV="1">
              <a:off x="10347127" y="294273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3" name="Oval 10702"/>
            <p:cNvSpPr/>
            <p:nvPr/>
          </p:nvSpPr>
          <p:spPr>
            <a:xfrm rot="17026951" flipH="1" flipV="1">
              <a:off x="10303900" y="297393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4" name="Oval 10703"/>
            <p:cNvSpPr/>
            <p:nvPr/>
          </p:nvSpPr>
          <p:spPr>
            <a:xfrm rot="17026951" flipH="1" flipV="1">
              <a:off x="10280390" y="290036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5" name="Oval 10704"/>
            <p:cNvSpPr/>
            <p:nvPr/>
          </p:nvSpPr>
          <p:spPr>
            <a:xfrm rot="17026951" flipH="1" flipV="1">
              <a:off x="10239676" y="285026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6" name="Oval 10705"/>
            <p:cNvSpPr/>
            <p:nvPr/>
          </p:nvSpPr>
          <p:spPr>
            <a:xfrm rot="17026951" flipH="1" flipV="1">
              <a:off x="10160866" y="2827664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7" name="Oval 10706"/>
            <p:cNvSpPr/>
            <p:nvPr/>
          </p:nvSpPr>
          <p:spPr>
            <a:xfrm rot="17026951" flipH="1" flipV="1">
              <a:off x="10101402" y="28553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8" name="Oval 10707"/>
            <p:cNvSpPr/>
            <p:nvPr/>
          </p:nvSpPr>
          <p:spPr>
            <a:xfrm rot="17026951" flipH="1" flipV="1">
              <a:off x="10073130" y="291554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09" name="Oval 10708"/>
            <p:cNvSpPr/>
            <p:nvPr/>
          </p:nvSpPr>
          <p:spPr>
            <a:xfrm rot="17026951" flipH="1" flipV="1">
              <a:off x="10070950" y="297310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0" name="Oval 10709"/>
            <p:cNvSpPr/>
            <p:nvPr/>
          </p:nvSpPr>
          <p:spPr>
            <a:xfrm rot="17026951" flipH="1" flipV="1">
              <a:off x="10071594" y="299613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1" name="Oval 10710"/>
            <p:cNvSpPr/>
            <p:nvPr/>
          </p:nvSpPr>
          <p:spPr>
            <a:xfrm rot="17026951" flipH="1" flipV="1">
              <a:off x="10085441" y="3042133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2" name="Oval 10711"/>
            <p:cNvSpPr/>
            <p:nvPr/>
          </p:nvSpPr>
          <p:spPr>
            <a:xfrm rot="17026951" flipH="1" flipV="1">
              <a:off x="10129768" y="310354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3" name="Oval 10712"/>
            <p:cNvSpPr/>
            <p:nvPr/>
          </p:nvSpPr>
          <p:spPr>
            <a:xfrm rot="17026951" flipH="1" flipV="1">
              <a:off x="10653515" y="524695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4" name="Oval 10713"/>
            <p:cNvSpPr/>
            <p:nvPr/>
          </p:nvSpPr>
          <p:spPr>
            <a:xfrm rot="17026951" flipH="1" flipV="1">
              <a:off x="10691234" y="529921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5" name="Oval 10714"/>
            <p:cNvSpPr/>
            <p:nvPr/>
          </p:nvSpPr>
          <p:spPr>
            <a:xfrm rot="17026951" flipH="1" flipV="1">
              <a:off x="10700292" y="53668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6" name="Oval 10715"/>
            <p:cNvSpPr/>
            <p:nvPr/>
          </p:nvSpPr>
          <p:spPr>
            <a:xfrm rot="17026951" flipH="1" flipV="1">
              <a:off x="10733347" y="542775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7" name="Oval 10716"/>
            <p:cNvSpPr/>
            <p:nvPr/>
          </p:nvSpPr>
          <p:spPr>
            <a:xfrm rot="17026951" flipH="1" flipV="1">
              <a:off x="10698185" y="547402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8" name="Oval 10717"/>
            <p:cNvSpPr/>
            <p:nvPr/>
          </p:nvSpPr>
          <p:spPr>
            <a:xfrm rot="17026951" flipH="1" flipV="1">
              <a:off x="10660339" y="5435398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19" name="Oval 10718"/>
            <p:cNvSpPr/>
            <p:nvPr/>
          </p:nvSpPr>
          <p:spPr>
            <a:xfrm rot="17026951" flipH="1" flipV="1">
              <a:off x="10622434" y="5389460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0" name="Oval 10719"/>
            <p:cNvSpPr/>
            <p:nvPr/>
          </p:nvSpPr>
          <p:spPr>
            <a:xfrm rot="17026951" flipH="1" flipV="1">
              <a:off x="10624427" y="5447282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1" name="Oval 10720"/>
            <p:cNvSpPr/>
            <p:nvPr/>
          </p:nvSpPr>
          <p:spPr>
            <a:xfrm rot="17026951" flipH="1" flipV="1">
              <a:off x="10601076" y="552322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2" name="Oval 10721"/>
            <p:cNvSpPr/>
            <p:nvPr/>
          </p:nvSpPr>
          <p:spPr>
            <a:xfrm rot="17026951" flipH="1" flipV="1">
              <a:off x="10540234" y="554905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3" name="Oval 10722"/>
            <p:cNvSpPr/>
            <p:nvPr/>
          </p:nvSpPr>
          <p:spPr>
            <a:xfrm rot="17026951" flipH="1" flipV="1">
              <a:off x="10459256" y="5546977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4" name="Oval 10723"/>
            <p:cNvSpPr/>
            <p:nvPr/>
          </p:nvSpPr>
          <p:spPr>
            <a:xfrm rot="17026951" flipH="1" flipV="1">
              <a:off x="10418324" y="5490266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5" name="Oval 10724"/>
            <p:cNvSpPr/>
            <p:nvPr/>
          </p:nvSpPr>
          <p:spPr>
            <a:xfrm rot="17026951" flipH="1" flipV="1">
              <a:off x="10395944" y="5404199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6" name="Oval 10725"/>
            <p:cNvSpPr/>
            <p:nvPr/>
          </p:nvSpPr>
          <p:spPr>
            <a:xfrm rot="17026951" flipH="1" flipV="1">
              <a:off x="10428356" y="5338985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7" name="Oval 10726"/>
            <p:cNvSpPr/>
            <p:nvPr/>
          </p:nvSpPr>
          <p:spPr>
            <a:xfrm rot="17026951" flipH="1" flipV="1">
              <a:off x="10477763" y="5292561"/>
              <a:ext cx="45719" cy="45719"/>
            </a:xfrm>
            <a:prstGeom prst="ellipse">
              <a:avLst/>
            </a:prstGeom>
            <a:solidFill>
              <a:srgbClr val="FFF8D9"/>
            </a:solidFill>
            <a:ln>
              <a:noFill/>
            </a:ln>
            <a:effectLst>
              <a:glow rad="139700">
                <a:srgbClr val="FFF8D9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8" name="Oval 10727"/>
            <p:cNvSpPr/>
            <p:nvPr/>
          </p:nvSpPr>
          <p:spPr>
            <a:xfrm rot="17026951" flipH="1" flipV="1">
              <a:off x="11764096" y="498082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29" name="Oval 10728"/>
            <p:cNvSpPr/>
            <p:nvPr/>
          </p:nvSpPr>
          <p:spPr>
            <a:xfrm rot="17026951" flipH="1" flipV="1">
              <a:off x="11818482" y="501205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0" name="Oval 10729"/>
            <p:cNvSpPr/>
            <p:nvPr/>
          </p:nvSpPr>
          <p:spPr>
            <a:xfrm rot="17026951" flipH="1" flipV="1">
              <a:off x="11848346" y="505314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1" name="Oval 10730"/>
            <p:cNvSpPr/>
            <p:nvPr/>
          </p:nvSpPr>
          <p:spPr>
            <a:xfrm rot="17026951" flipH="1" flipV="1">
              <a:off x="11844209" y="511291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2" name="Oval 10731"/>
            <p:cNvSpPr/>
            <p:nvPr/>
          </p:nvSpPr>
          <p:spPr>
            <a:xfrm rot="17026951" flipH="1" flipV="1">
              <a:off x="11807651" y="51620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3" name="Oval 10732"/>
            <p:cNvSpPr/>
            <p:nvPr/>
          </p:nvSpPr>
          <p:spPr>
            <a:xfrm rot="17026951" flipH="1" flipV="1">
              <a:off x="11743068" y="518591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4" name="Oval 10733"/>
            <p:cNvSpPr/>
            <p:nvPr/>
          </p:nvSpPr>
          <p:spPr>
            <a:xfrm rot="17026951" flipH="1" flipV="1">
              <a:off x="11678167" y="516698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5" name="Oval 10734"/>
            <p:cNvSpPr/>
            <p:nvPr/>
          </p:nvSpPr>
          <p:spPr>
            <a:xfrm rot="17026951" flipH="1" flipV="1">
              <a:off x="11633847" y="51055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6" name="Oval 10735"/>
            <p:cNvSpPr/>
            <p:nvPr/>
          </p:nvSpPr>
          <p:spPr>
            <a:xfrm rot="17026951" flipH="1" flipV="1">
              <a:off x="11641975" y="505822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7" name="Oval 10736"/>
            <p:cNvSpPr/>
            <p:nvPr/>
          </p:nvSpPr>
          <p:spPr>
            <a:xfrm rot="17026951" flipH="1" flipV="1">
              <a:off x="11677131" y="501347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8" name="Oval 10737"/>
            <p:cNvSpPr/>
            <p:nvPr/>
          </p:nvSpPr>
          <p:spPr>
            <a:xfrm rot="17026951" flipH="1" flipV="1">
              <a:off x="11712183" y="49752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39" name="Oval 10738"/>
            <p:cNvSpPr/>
            <p:nvPr/>
          </p:nvSpPr>
          <p:spPr>
            <a:xfrm rot="17026951" flipH="1" flipV="1">
              <a:off x="10676133" y="519989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0" name="Oval 10739"/>
            <p:cNvSpPr/>
            <p:nvPr/>
          </p:nvSpPr>
          <p:spPr>
            <a:xfrm rot="17026951" flipH="1" flipV="1">
              <a:off x="10615800" y="519469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1" name="Oval 10740"/>
            <p:cNvSpPr/>
            <p:nvPr/>
          </p:nvSpPr>
          <p:spPr>
            <a:xfrm rot="17026951" flipH="1" flipV="1">
              <a:off x="10560298" y="51932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2" name="Oval 10741"/>
            <p:cNvSpPr/>
            <p:nvPr/>
          </p:nvSpPr>
          <p:spPr>
            <a:xfrm rot="17026951" flipH="1" flipV="1">
              <a:off x="10507834" y="520421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3" name="Oval 10742"/>
            <p:cNvSpPr/>
            <p:nvPr/>
          </p:nvSpPr>
          <p:spPr>
            <a:xfrm rot="17026951" flipH="1" flipV="1">
              <a:off x="10443169" y="522474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4" name="Oval 10743"/>
            <p:cNvSpPr/>
            <p:nvPr/>
          </p:nvSpPr>
          <p:spPr>
            <a:xfrm rot="17026951" flipH="1" flipV="1">
              <a:off x="10460050" y="51592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5" name="Oval 10744"/>
            <p:cNvSpPr/>
            <p:nvPr/>
          </p:nvSpPr>
          <p:spPr>
            <a:xfrm rot="17026951" flipH="1" flipV="1">
              <a:off x="10469536" y="51031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6" name="Oval 10745"/>
            <p:cNvSpPr/>
            <p:nvPr/>
          </p:nvSpPr>
          <p:spPr>
            <a:xfrm rot="17026951" flipH="1" flipV="1">
              <a:off x="10476168" y="503650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7" name="Oval 10746"/>
            <p:cNvSpPr/>
            <p:nvPr/>
          </p:nvSpPr>
          <p:spPr>
            <a:xfrm rot="17026951" flipH="1" flipV="1">
              <a:off x="10490481" y="498643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8" name="Oval 10747"/>
            <p:cNvSpPr/>
            <p:nvPr/>
          </p:nvSpPr>
          <p:spPr>
            <a:xfrm rot="17026951" flipH="1" flipV="1">
              <a:off x="10479931" y="491996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49" name="Oval 10748"/>
            <p:cNvSpPr/>
            <p:nvPr/>
          </p:nvSpPr>
          <p:spPr>
            <a:xfrm rot="17026951" flipH="1" flipV="1">
              <a:off x="10488873" y="487376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0" name="Oval 10749"/>
            <p:cNvSpPr/>
            <p:nvPr/>
          </p:nvSpPr>
          <p:spPr>
            <a:xfrm rot="17026951" flipH="1" flipV="1">
              <a:off x="10480314" y="480684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1" name="Oval 10750"/>
            <p:cNvSpPr/>
            <p:nvPr/>
          </p:nvSpPr>
          <p:spPr>
            <a:xfrm rot="17026951" flipH="1" flipV="1">
              <a:off x="10484112" y="475704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2" name="Oval 10751"/>
            <p:cNvSpPr/>
            <p:nvPr/>
          </p:nvSpPr>
          <p:spPr>
            <a:xfrm rot="17026951" flipH="1" flipV="1">
              <a:off x="10491277" y="468461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3" name="Oval 10752"/>
            <p:cNvSpPr/>
            <p:nvPr/>
          </p:nvSpPr>
          <p:spPr>
            <a:xfrm rot="17026951" flipH="1" flipV="1">
              <a:off x="10672130" y="51429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4" name="Oval 10753"/>
            <p:cNvSpPr/>
            <p:nvPr/>
          </p:nvSpPr>
          <p:spPr>
            <a:xfrm rot="17026951" flipH="1" flipV="1">
              <a:off x="10675134" y="507676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5" name="Oval 10754"/>
            <p:cNvSpPr/>
            <p:nvPr/>
          </p:nvSpPr>
          <p:spPr>
            <a:xfrm rot="17026951" flipH="1" flipV="1">
              <a:off x="10681841" y="500686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6" name="Oval 10755"/>
            <p:cNvSpPr/>
            <p:nvPr/>
          </p:nvSpPr>
          <p:spPr>
            <a:xfrm rot="17026951" flipH="1" flipV="1">
              <a:off x="10700161" y="494618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7" name="Oval 10756"/>
            <p:cNvSpPr/>
            <p:nvPr/>
          </p:nvSpPr>
          <p:spPr>
            <a:xfrm rot="17026951" flipH="1" flipV="1">
              <a:off x="10710172" y="488385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8" name="Oval 10757"/>
            <p:cNvSpPr/>
            <p:nvPr/>
          </p:nvSpPr>
          <p:spPr>
            <a:xfrm rot="17026951" flipH="1" flipV="1">
              <a:off x="10743842" y="468127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59" name="Oval 10758"/>
            <p:cNvSpPr/>
            <p:nvPr/>
          </p:nvSpPr>
          <p:spPr>
            <a:xfrm rot="17026951" flipH="1" flipV="1">
              <a:off x="10742854" y="48197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0" name="Oval 10759"/>
            <p:cNvSpPr/>
            <p:nvPr/>
          </p:nvSpPr>
          <p:spPr>
            <a:xfrm rot="17026951" flipH="1" flipV="1">
              <a:off x="10756927" y="475446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1" name="Oval 10760"/>
            <p:cNvSpPr/>
            <p:nvPr/>
          </p:nvSpPr>
          <p:spPr>
            <a:xfrm rot="17026951" flipH="1" flipV="1">
              <a:off x="10754605" y="462639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2" name="Oval 10761"/>
            <p:cNvSpPr/>
            <p:nvPr/>
          </p:nvSpPr>
          <p:spPr>
            <a:xfrm rot="17026951" flipH="1" flipV="1">
              <a:off x="10753935" y="458513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3" name="Oval 10762"/>
            <p:cNvSpPr/>
            <p:nvPr/>
          </p:nvSpPr>
          <p:spPr>
            <a:xfrm rot="17026951" flipH="1" flipV="1">
              <a:off x="10446289" y="46773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4" name="Oval 10763"/>
            <p:cNvSpPr/>
            <p:nvPr/>
          </p:nvSpPr>
          <p:spPr>
            <a:xfrm rot="17026951" flipH="1" flipV="1">
              <a:off x="10388668" y="470755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5" name="Oval 10764"/>
            <p:cNvSpPr/>
            <p:nvPr/>
          </p:nvSpPr>
          <p:spPr>
            <a:xfrm rot="17026951" flipH="1" flipV="1">
              <a:off x="10339819" y="475372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6" name="Oval 10765"/>
            <p:cNvSpPr/>
            <p:nvPr/>
          </p:nvSpPr>
          <p:spPr>
            <a:xfrm rot="17026951" flipH="1" flipV="1">
              <a:off x="10298750" y="479434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7" name="Oval 10766"/>
            <p:cNvSpPr/>
            <p:nvPr/>
          </p:nvSpPr>
          <p:spPr>
            <a:xfrm rot="17026951" flipH="1" flipV="1">
              <a:off x="9715487" y="492847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8" name="Oval 10767"/>
            <p:cNvSpPr/>
            <p:nvPr/>
          </p:nvSpPr>
          <p:spPr>
            <a:xfrm rot="17026951" flipH="1" flipV="1">
              <a:off x="9583806" y="478594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69" name="Oval 10768"/>
            <p:cNvSpPr/>
            <p:nvPr/>
          </p:nvSpPr>
          <p:spPr>
            <a:xfrm rot="17026951" flipH="1" flipV="1">
              <a:off x="9660192" y="48695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0" name="Oval 10769"/>
            <p:cNvSpPr/>
            <p:nvPr/>
          </p:nvSpPr>
          <p:spPr>
            <a:xfrm rot="17026951" flipH="1" flipV="1">
              <a:off x="10129923" y="499982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1" name="Oval 10770"/>
            <p:cNvSpPr/>
            <p:nvPr/>
          </p:nvSpPr>
          <p:spPr>
            <a:xfrm rot="17026951" flipH="1" flipV="1">
              <a:off x="10170771" y="500135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2" name="Oval 10771"/>
            <p:cNvSpPr/>
            <p:nvPr/>
          </p:nvSpPr>
          <p:spPr>
            <a:xfrm rot="17026951" flipH="1" flipV="1">
              <a:off x="10091890" y="494713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3" name="Oval 10772"/>
            <p:cNvSpPr/>
            <p:nvPr/>
          </p:nvSpPr>
          <p:spPr>
            <a:xfrm rot="17026951" flipH="1" flipV="1">
              <a:off x="10030151" y="489739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4" name="Oval 10773"/>
            <p:cNvSpPr/>
            <p:nvPr/>
          </p:nvSpPr>
          <p:spPr>
            <a:xfrm rot="17026951" flipH="1" flipV="1">
              <a:off x="9992130" y="485676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5" name="Oval 10774"/>
            <p:cNvSpPr/>
            <p:nvPr/>
          </p:nvSpPr>
          <p:spPr>
            <a:xfrm rot="17026951" flipH="1" flipV="1">
              <a:off x="9948557" y="480360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6" name="Oval 10775"/>
            <p:cNvSpPr/>
            <p:nvPr/>
          </p:nvSpPr>
          <p:spPr>
            <a:xfrm rot="17026951" flipH="1" flipV="1">
              <a:off x="9908481" y="473879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7" name="Oval 10776"/>
            <p:cNvSpPr/>
            <p:nvPr/>
          </p:nvSpPr>
          <p:spPr>
            <a:xfrm rot="17026951" flipH="1" flipV="1">
              <a:off x="9873681" y="46791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8" name="Oval 10777"/>
            <p:cNvSpPr/>
            <p:nvPr/>
          </p:nvSpPr>
          <p:spPr>
            <a:xfrm rot="17026951" flipH="1" flipV="1">
              <a:off x="9851030" y="462687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79" name="Oval 10778"/>
            <p:cNvSpPr/>
            <p:nvPr/>
          </p:nvSpPr>
          <p:spPr>
            <a:xfrm rot="17026951" flipH="1" flipV="1">
              <a:off x="9855417" y="456059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0" name="Oval 10779"/>
            <p:cNvSpPr/>
            <p:nvPr/>
          </p:nvSpPr>
          <p:spPr>
            <a:xfrm rot="17026951" flipH="1" flipV="1">
              <a:off x="9867832" y="448693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1" name="Oval 10780"/>
            <p:cNvSpPr/>
            <p:nvPr/>
          </p:nvSpPr>
          <p:spPr>
            <a:xfrm rot="17026951" flipH="1" flipV="1">
              <a:off x="9902285" y="442636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2" name="Oval 10781"/>
            <p:cNvSpPr/>
            <p:nvPr/>
          </p:nvSpPr>
          <p:spPr>
            <a:xfrm rot="17026951" flipH="1" flipV="1">
              <a:off x="9946072" y="439072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3" name="Oval 10782"/>
            <p:cNvSpPr/>
            <p:nvPr/>
          </p:nvSpPr>
          <p:spPr>
            <a:xfrm rot="17026951" flipH="1" flipV="1">
              <a:off x="9996620" y="433681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4" name="Oval 10783"/>
            <p:cNvSpPr/>
            <p:nvPr/>
          </p:nvSpPr>
          <p:spPr>
            <a:xfrm rot="17026951" flipH="1" flipV="1">
              <a:off x="10044094" y="429068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5" name="Oval 10784"/>
            <p:cNvSpPr/>
            <p:nvPr/>
          </p:nvSpPr>
          <p:spPr>
            <a:xfrm rot="17026951" flipH="1" flipV="1">
              <a:off x="10086381" y="426016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6" name="Oval 10785"/>
            <p:cNvSpPr/>
            <p:nvPr/>
          </p:nvSpPr>
          <p:spPr>
            <a:xfrm rot="17026951" flipH="1" flipV="1">
              <a:off x="10147429" y="423462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7" name="Oval 10786"/>
            <p:cNvSpPr/>
            <p:nvPr/>
          </p:nvSpPr>
          <p:spPr>
            <a:xfrm rot="17026951" flipH="1" flipV="1">
              <a:off x="10209506" y="421131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8" name="Oval 10787"/>
            <p:cNvSpPr/>
            <p:nvPr/>
          </p:nvSpPr>
          <p:spPr>
            <a:xfrm rot="17026951" flipH="1" flipV="1">
              <a:off x="10297532" y="422809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89" name="Oval 10788"/>
            <p:cNvSpPr/>
            <p:nvPr/>
          </p:nvSpPr>
          <p:spPr>
            <a:xfrm rot="17026951" flipH="1" flipV="1">
              <a:off x="10362331" y="425783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0" name="Oval 10789"/>
            <p:cNvSpPr/>
            <p:nvPr/>
          </p:nvSpPr>
          <p:spPr>
            <a:xfrm rot="17026951" flipH="1" flipV="1">
              <a:off x="10415491" y="42694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1" name="Oval 10790"/>
            <p:cNvSpPr/>
            <p:nvPr/>
          </p:nvSpPr>
          <p:spPr>
            <a:xfrm rot="17026951" flipH="1" flipV="1">
              <a:off x="10480897" y="428592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2" name="Oval 10791"/>
            <p:cNvSpPr/>
            <p:nvPr/>
          </p:nvSpPr>
          <p:spPr>
            <a:xfrm rot="17026951" flipH="1" flipV="1">
              <a:off x="10219989" y="41752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3" name="Oval 10792"/>
            <p:cNvSpPr/>
            <p:nvPr/>
          </p:nvSpPr>
          <p:spPr>
            <a:xfrm rot="17026951" flipH="1" flipV="1">
              <a:off x="10238622" y="413454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4" name="Oval 10793"/>
            <p:cNvSpPr/>
            <p:nvPr/>
          </p:nvSpPr>
          <p:spPr>
            <a:xfrm rot="17026951" flipH="1" flipV="1">
              <a:off x="10278500" y="40916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5" name="Oval 10794"/>
            <p:cNvSpPr/>
            <p:nvPr/>
          </p:nvSpPr>
          <p:spPr>
            <a:xfrm rot="17026951" flipH="1" flipV="1">
              <a:off x="10311374" y="405058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6" name="Oval 10795"/>
            <p:cNvSpPr/>
            <p:nvPr/>
          </p:nvSpPr>
          <p:spPr>
            <a:xfrm rot="17026951" flipH="1" flipV="1">
              <a:off x="10342888" y="400539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7" name="Oval 10796"/>
            <p:cNvSpPr/>
            <p:nvPr/>
          </p:nvSpPr>
          <p:spPr>
            <a:xfrm rot="17026951" flipH="1" flipV="1">
              <a:off x="10385438" y="397176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8" name="Oval 10797"/>
            <p:cNvSpPr/>
            <p:nvPr/>
          </p:nvSpPr>
          <p:spPr>
            <a:xfrm rot="17026951" flipH="1" flipV="1">
              <a:off x="10442350" y="39530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799" name="Oval 10798"/>
            <p:cNvSpPr/>
            <p:nvPr/>
          </p:nvSpPr>
          <p:spPr>
            <a:xfrm rot="17026951" flipH="1" flipV="1">
              <a:off x="10501768" y="391419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0" name="Oval 10799"/>
            <p:cNvSpPr/>
            <p:nvPr/>
          </p:nvSpPr>
          <p:spPr>
            <a:xfrm rot="17026951" flipH="1" flipV="1">
              <a:off x="10490982" y="385366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1" name="Oval 10800"/>
            <p:cNvSpPr/>
            <p:nvPr/>
          </p:nvSpPr>
          <p:spPr>
            <a:xfrm rot="17026951" flipH="1" flipV="1">
              <a:off x="10471269" y="378840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2" name="Oval 10801"/>
            <p:cNvSpPr/>
            <p:nvPr/>
          </p:nvSpPr>
          <p:spPr>
            <a:xfrm rot="17026951" flipH="1" flipV="1">
              <a:off x="10432005" y="371488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3" name="Oval 10802"/>
            <p:cNvSpPr/>
            <p:nvPr/>
          </p:nvSpPr>
          <p:spPr>
            <a:xfrm rot="17026951" flipH="1" flipV="1">
              <a:off x="10423393" y="364161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4" name="Oval 10803"/>
            <p:cNvSpPr/>
            <p:nvPr/>
          </p:nvSpPr>
          <p:spPr>
            <a:xfrm rot="17026951" flipH="1" flipV="1">
              <a:off x="10418213" y="355825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5" name="Oval 10804"/>
            <p:cNvSpPr/>
            <p:nvPr/>
          </p:nvSpPr>
          <p:spPr>
            <a:xfrm rot="17026951" flipH="1" flipV="1">
              <a:off x="10406624" y="348713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6" name="Oval 10805"/>
            <p:cNvSpPr/>
            <p:nvPr/>
          </p:nvSpPr>
          <p:spPr>
            <a:xfrm rot="17026951" flipH="1" flipV="1">
              <a:off x="10401867" y="341108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7" name="Oval 10806"/>
            <p:cNvSpPr/>
            <p:nvPr/>
          </p:nvSpPr>
          <p:spPr>
            <a:xfrm rot="17026951" flipH="1" flipV="1">
              <a:off x="10384868" y="334387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8" name="Oval 10807"/>
            <p:cNvSpPr/>
            <p:nvPr/>
          </p:nvSpPr>
          <p:spPr>
            <a:xfrm rot="17026951" flipH="1" flipV="1">
              <a:off x="10373281" y="327275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09" name="Oval 10808"/>
            <p:cNvSpPr/>
            <p:nvPr/>
          </p:nvSpPr>
          <p:spPr>
            <a:xfrm rot="17026951" flipH="1" flipV="1">
              <a:off x="10372090" y="321096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0" name="Oval 10809"/>
            <p:cNvSpPr/>
            <p:nvPr/>
          </p:nvSpPr>
          <p:spPr>
            <a:xfrm rot="17026951" flipH="1" flipV="1">
              <a:off x="10363308" y="316081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1" name="Oval 10810"/>
            <p:cNvSpPr/>
            <p:nvPr/>
          </p:nvSpPr>
          <p:spPr>
            <a:xfrm rot="17026951" flipH="1" flipV="1">
              <a:off x="10326266" y="316455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2" name="Oval 10811"/>
            <p:cNvSpPr/>
            <p:nvPr/>
          </p:nvSpPr>
          <p:spPr>
            <a:xfrm rot="17026951" flipH="1" flipV="1">
              <a:off x="10274562" y="318048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3" name="Oval 10812"/>
            <p:cNvSpPr/>
            <p:nvPr/>
          </p:nvSpPr>
          <p:spPr>
            <a:xfrm rot="17026951" flipH="1" flipV="1">
              <a:off x="10226769" y="317988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4" name="Oval 10813"/>
            <p:cNvSpPr/>
            <p:nvPr/>
          </p:nvSpPr>
          <p:spPr>
            <a:xfrm rot="17026951" flipH="1" flipV="1">
              <a:off x="10177949" y="31703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5" name="Oval 10814"/>
            <p:cNvSpPr/>
            <p:nvPr/>
          </p:nvSpPr>
          <p:spPr>
            <a:xfrm rot="17026951" flipH="1" flipV="1">
              <a:off x="10142000" y="319668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6" name="Oval 10815"/>
            <p:cNvSpPr/>
            <p:nvPr/>
          </p:nvSpPr>
          <p:spPr>
            <a:xfrm rot="17026951" flipH="1" flipV="1">
              <a:off x="10160506" y="326237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7" name="Oval 10816"/>
            <p:cNvSpPr/>
            <p:nvPr/>
          </p:nvSpPr>
          <p:spPr>
            <a:xfrm rot="17026951" flipH="1" flipV="1">
              <a:off x="10156515" y="332269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8" name="Oval 10817"/>
            <p:cNvSpPr/>
            <p:nvPr/>
          </p:nvSpPr>
          <p:spPr>
            <a:xfrm rot="17026951" flipH="1" flipV="1">
              <a:off x="10165089" y="33832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19" name="Oval 10818"/>
            <p:cNvSpPr/>
            <p:nvPr/>
          </p:nvSpPr>
          <p:spPr>
            <a:xfrm rot="17026951" flipH="1" flipV="1">
              <a:off x="10174593" y="345590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0" name="Oval 10819"/>
            <p:cNvSpPr/>
            <p:nvPr/>
          </p:nvSpPr>
          <p:spPr>
            <a:xfrm rot="17026951" flipH="1" flipV="1">
              <a:off x="10176752" y="351894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1" name="Oval 10820"/>
            <p:cNvSpPr/>
            <p:nvPr/>
          </p:nvSpPr>
          <p:spPr>
            <a:xfrm rot="17026951" flipH="1" flipV="1">
              <a:off x="10183099" y="35938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2" name="Oval 10821"/>
            <p:cNvSpPr/>
            <p:nvPr/>
          </p:nvSpPr>
          <p:spPr>
            <a:xfrm rot="17026951" flipH="1" flipV="1">
              <a:off x="10172081" y="3658616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3" name="Oval 10822"/>
            <p:cNvSpPr/>
            <p:nvPr/>
          </p:nvSpPr>
          <p:spPr>
            <a:xfrm rot="17026951" flipH="1" flipV="1">
              <a:off x="10167718" y="373345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4" name="Oval 10823"/>
            <p:cNvSpPr/>
            <p:nvPr/>
          </p:nvSpPr>
          <p:spPr>
            <a:xfrm rot="17026951" flipH="1" flipV="1">
              <a:off x="10175521" y="380730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5" name="Oval 10824"/>
            <p:cNvSpPr/>
            <p:nvPr/>
          </p:nvSpPr>
          <p:spPr>
            <a:xfrm rot="17026951" flipH="1" flipV="1">
              <a:off x="10165233" y="3867684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6" name="Oval 10825"/>
            <p:cNvSpPr/>
            <p:nvPr/>
          </p:nvSpPr>
          <p:spPr>
            <a:xfrm rot="17026951" flipH="1" flipV="1">
              <a:off x="10154264" y="393772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7" name="Oval 10826"/>
            <p:cNvSpPr/>
            <p:nvPr/>
          </p:nvSpPr>
          <p:spPr>
            <a:xfrm rot="17026951" flipH="1" flipV="1">
              <a:off x="10158481" y="39840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8" name="Oval 10827"/>
            <p:cNvSpPr/>
            <p:nvPr/>
          </p:nvSpPr>
          <p:spPr>
            <a:xfrm rot="17026951" flipH="1" flipV="1">
              <a:off x="10134156" y="403145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29" name="Oval 10828"/>
            <p:cNvSpPr/>
            <p:nvPr/>
          </p:nvSpPr>
          <p:spPr>
            <a:xfrm rot="17026951" flipH="1" flipV="1">
              <a:off x="10083787" y="407740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0" name="Oval 10829"/>
            <p:cNvSpPr/>
            <p:nvPr/>
          </p:nvSpPr>
          <p:spPr>
            <a:xfrm rot="17026951" flipH="1" flipV="1">
              <a:off x="10020136" y="412334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1" name="Oval 10830"/>
            <p:cNvSpPr/>
            <p:nvPr/>
          </p:nvSpPr>
          <p:spPr>
            <a:xfrm rot="17026951" flipH="1" flipV="1">
              <a:off x="9972632" y="41576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2" name="Oval 10831"/>
            <p:cNvSpPr/>
            <p:nvPr/>
          </p:nvSpPr>
          <p:spPr>
            <a:xfrm rot="17026951" flipH="1" flipV="1">
              <a:off x="9920338" y="419970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3" name="Oval 10832"/>
            <p:cNvSpPr/>
            <p:nvPr/>
          </p:nvSpPr>
          <p:spPr>
            <a:xfrm rot="17026951" flipH="1" flipV="1">
              <a:off x="9857263" y="424748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4" name="Oval 10833"/>
            <p:cNvSpPr/>
            <p:nvPr/>
          </p:nvSpPr>
          <p:spPr>
            <a:xfrm rot="17026951" flipH="1" flipV="1">
              <a:off x="9795426" y="429212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5" name="Oval 10834"/>
            <p:cNvSpPr/>
            <p:nvPr/>
          </p:nvSpPr>
          <p:spPr>
            <a:xfrm rot="17026951" flipH="1" flipV="1">
              <a:off x="9734545" y="432946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6" name="Oval 10835"/>
            <p:cNvSpPr/>
            <p:nvPr/>
          </p:nvSpPr>
          <p:spPr>
            <a:xfrm rot="17026951" flipH="1" flipV="1">
              <a:off x="9743776" y="4370112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7" name="Oval 10836"/>
            <p:cNvSpPr/>
            <p:nvPr/>
          </p:nvSpPr>
          <p:spPr>
            <a:xfrm rot="17026951" flipH="1" flipV="1">
              <a:off x="9757264" y="440777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8" name="Oval 10837"/>
            <p:cNvSpPr/>
            <p:nvPr/>
          </p:nvSpPr>
          <p:spPr>
            <a:xfrm rot="17026951" flipH="1" flipV="1">
              <a:off x="9793990" y="445865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39" name="Oval 10838"/>
            <p:cNvSpPr/>
            <p:nvPr/>
          </p:nvSpPr>
          <p:spPr>
            <a:xfrm rot="17026951" flipH="1" flipV="1">
              <a:off x="9813790" y="4486091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0" name="Oval 10839"/>
            <p:cNvSpPr/>
            <p:nvPr/>
          </p:nvSpPr>
          <p:spPr>
            <a:xfrm rot="17026951" flipV="1">
              <a:off x="11267927" y="36496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1" name="Oval 10840"/>
            <p:cNvSpPr/>
            <p:nvPr/>
          </p:nvSpPr>
          <p:spPr>
            <a:xfrm rot="17026951" flipV="1">
              <a:off x="11324750" y="36483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2" name="Oval 10841"/>
            <p:cNvSpPr/>
            <p:nvPr/>
          </p:nvSpPr>
          <p:spPr>
            <a:xfrm rot="17026951" flipV="1">
              <a:off x="11405140" y="365984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3" name="Oval 10842"/>
            <p:cNvSpPr/>
            <p:nvPr/>
          </p:nvSpPr>
          <p:spPr>
            <a:xfrm rot="17026951" flipV="1">
              <a:off x="11461703" y="370258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4" name="Oval 10843"/>
            <p:cNvSpPr/>
            <p:nvPr/>
          </p:nvSpPr>
          <p:spPr>
            <a:xfrm rot="17026951" flipV="1">
              <a:off x="11534487" y="379203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5" name="Oval 10844"/>
            <p:cNvSpPr/>
            <p:nvPr/>
          </p:nvSpPr>
          <p:spPr>
            <a:xfrm rot="17026951" flipV="1">
              <a:off x="11543850" y="387145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6" name="Oval 10845"/>
            <p:cNvSpPr/>
            <p:nvPr/>
          </p:nvSpPr>
          <p:spPr>
            <a:xfrm rot="17026951" flipV="1">
              <a:off x="11592114" y="393832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7" name="Oval 10846"/>
            <p:cNvSpPr/>
            <p:nvPr/>
          </p:nvSpPr>
          <p:spPr>
            <a:xfrm rot="17026951" flipV="1">
              <a:off x="11602042" y="39957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8" name="Oval 10847"/>
            <p:cNvSpPr/>
            <p:nvPr/>
          </p:nvSpPr>
          <p:spPr>
            <a:xfrm rot="17026951" flipV="1">
              <a:off x="11611580" y="407542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49" name="Oval 10848"/>
            <p:cNvSpPr/>
            <p:nvPr/>
          </p:nvSpPr>
          <p:spPr>
            <a:xfrm rot="17026951" flipV="1">
              <a:off x="11610580" y="41544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0" name="Oval 10849"/>
            <p:cNvSpPr/>
            <p:nvPr/>
          </p:nvSpPr>
          <p:spPr>
            <a:xfrm rot="17026951" flipV="1">
              <a:off x="11623558" y="422754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1" name="Oval 10850"/>
            <p:cNvSpPr/>
            <p:nvPr/>
          </p:nvSpPr>
          <p:spPr>
            <a:xfrm rot="17026951" flipV="1">
              <a:off x="11639894" y="43052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2" name="Oval 10851"/>
            <p:cNvSpPr/>
            <p:nvPr/>
          </p:nvSpPr>
          <p:spPr>
            <a:xfrm rot="17026951" flipV="1">
              <a:off x="11678127" y="437709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3" name="Oval 10852"/>
            <p:cNvSpPr/>
            <p:nvPr/>
          </p:nvSpPr>
          <p:spPr>
            <a:xfrm rot="17026951" flipV="1">
              <a:off x="11708334" y="445696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4" name="Oval 10853"/>
            <p:cNvSpPr/>
            <p:nvPr/>
          </p:nvSpPr>
          <p:spPr>
            <a:xfrm rot="17026951" flipV="1">
              <a:off x="11740307" y="452418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5" name="Oval 10854"/>
            <p:cNvSpPr/>
            <p:nvPr/>
          </p:nvSpPr>
          <p:spPr>
            <a:xfrm rot="17026951" flipV="1">
              <a:off x="11757886" y="46096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6" name="Oval 10855"/>
            <p:cNvSpPr/>
            <p:nvPr/>
          </p:nvSpPr>
          <p:spPr>
            <a:xfrm rot="17026951" flipV="1">
              <a:off x="11749196" y="467355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7" name="Oval 10856"/>
            <p:cNvSpPr/>
            <p:nvPr/>
          </p:nvSpPr>
          <p:spPr>
            <a:xfrm rot="17026951" flipV="1">
              <a:off x="11747806" y="473665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8" name="Oval 10857"/>
            <p:cNvSpPr/>
            <p:nvPr/>
          </p:nvSpPr>
          <p:spPr>
            <a:xfrm rot="17026951" flipV="1">
              <a:off x="11751813" y="48132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59" name="Oval 10858"/>
            <p:cNvSpPr/>
            <p:nvPr/>
          </p:nvSpPr>
          <p:spPr>
            <a:xfrm rot="17026951" flipV="1">
              <a:off x="11740447" y="487318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0" name="Oval 10859"/>
            <p:cNvSpPr/>
            <p:nvPr/>
          </p:nvSpPr>
          <p:spPr>
            <a:xfrm rot="17026951" flipV="1">
              <a:off x="11658010" y="491032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1" name="Oval 10860"/>
            <p:cNvSpPr/>
            <p:nvPr/>
          </p:nvSpPr>
          <p:spPr>
            <a:xfrm rot="17026951" flipV="1">
              <a:off x="11593832" y="488617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2" name="Oval 10861"/>
            <p:cNvSpPr/>
            <p:nvPr/>
          </p:nvSpPr>
          <p:spPr>
            <a:xfrm rot="17026951" flipV="1">
              <a:off x="11531464" y="486864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3" name="Oval 10862"/>
            <p:cNvSpPr/>
            <p:nvPr/>
          </p:nvSpPr>
          <p:spPr>
            <a:xfrm rot="17026951" flipV="1">
              <a:off x="11467386" y="483492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4" name="Oval 10863"/>
            <p:cNvSpPr/>
            <p:nvPr/>
          </p:nvSpPr>
          <p:spPr>
            <a:xfrm rot="17026951" flipV="1">
              <a:off x="11419140" y="481086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5" name="Oval 10864"/>
            <p:cNvSpPr/>
            <p:nvPr/>
          </p:nvSpPr>
          <p:spPr>
            <a:xfrm rot="17026951" flipV="1">
              <a:off x="11353863" y="477491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6" name="Oval 10865"/>
            <p:cNvSpPr/>
            <p:nvPr/>
          </p:nvSpPr>
          <p:spPr>
            <a:xfrm rot="17026951" flipV="1">
              <a:off x="11290679" y="471867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7" name="Oval 10866"/>
            <p:cNvSpPr/>
            <p:nvPr/>
          </p:nvSpPr>
          <p:spPr>
            <a:xfrm rot="17026951" flipV="1">
              <a:off x="11319512" y="431398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8" name="Oval 10867"/>
            <p:cNvSpPr/>
            <p:nvPr/>
          </p:nvSpPr>
          <p:spPr>
            <a:xfrm rot="17026951" flipV="1">
              <a:off x="11328290" y="424842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69" name="Oval 10868"/>
            <p:cNvSpPr/>
            <p:nvPr/>
          </p:nvSpPr>
          <p:spPr>
            <a:xfrm rot="17026951" flipV="1">
              <a:off x="11338157" y="417464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0" name="Oval 10869"/>
            <p:cNvSpPr/>
            <p:nvPr/>
          </p:nvSpPr>
          <p:spPr>
            <a:xfrm rot="17026951" flipV="1">
              <a:off x="11357388" y="41098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1" name="Oval 10870"/>
            <p:cNvSpPr/>
            <p:nvPr/>
          </p:nvSpPr>
          <p:spPr>
            <a:xfrm rot="17026951" flipV="1">
              <a:off x="11352426" y="403880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2" name="Oval 10871"/>
            <p:cNvSpPr/>
            <p:nvPr/>
          </p:nvSpPr>
          <p:spPr>
            <a:xfrm rot="17026951" flipV="1">
              <a:off x="11343253" y="39710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3" name="Oval 10872"/>
            <p:cNvSpPr/>
            <p:nvPr/>
          </p:nvSpPr>
          <p:spPr>
            <a:xfrm rot="17026951" flipV="1">
              <a:off x="11340946" y="390993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4" name="Oval 10873"/>
            <p:cNvSpPr/>
            <p:nvPr/>
          </p:nvSpPr>
          <p:spPr>
            <a:xfrm rot="17026951" flipV="1">
              <a:off x="11317130" y="383264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5" name="Oval 10874"/>
            <p:cNvSpPr/>
            <p:nvPr/>
          </p:nvSpPr>
          <p:spPr>
            <a:xfrm rot="17026951" flipV="1">
              <a:off x="11315920" y="377590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6" name="Oval 10875"/>
            <p:cNvSpPr/>
            <p:nvPr/>
          </p:nvSpPr>
          <p:spPr>
            <a:xfrm rot="17026951" flipV="1">
              <a:off x="11294525" y="371660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7" name="Oval 10876"/>
            <p:cNvSpPr/>
            <p:nvPr/>
          </p:nvSpPr>
          <p:spPr>
            <a:xfrm rot="17026951" flipV="1">
              <a:off x="11270093" y="365262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8" name="Oval 10877"/>
            <p:cNvSpPr/>
            <p:nvPr/>
          </p:nvSpPr>
          <p:spPr>
            <a:xfrm rot="9122273" flipH="1" flipV="1">
              <a:off x="10199399" y="506062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79" name="Oval 10878"/>
            <p:cNvSpPr/>
            <p:nvPr/>
          </p:nvSpPr>
          <p:spPr>
            <a:xfrm rot="9122273" flipH="1" flipV="1">
              <a:off x="10230362" y="500866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0" name="Oval 10879"/>
            <p:cNvSpPr/>
            <p:nvPr/>
          </p:nvSpPr>
          <p:spPr>
            <a:xfrm rot="9122273" flipH="1" flipV="1">
              <a:off x="10260479" y="493028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1" name="Oval 10880"/>
            <p:cNvSpPr/>
            <p:nvPr/>
          </p:nvSpPr>
          <p:spPr>
            <a:xfrm rot="9122273" flipH="1" flipV="1">
              <a:off x="10262658" y="486220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2" name="Oval 10881"/>
            <p:cNvSpPr/>
            <p:nvPr/>
          </p:nvSpPr>
          <p:spPr>
            <a:xfrm rot="9122273" flipH="1" flipV="1">
              <a:off x="9530051" y="469645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3" name="Oval 10882"/>
            <p:cNvSpPr/>
            <p:nvPr/>
          </p:nvSpPr>
          <p:spPr>
            <a:xfrm rot="9122273" flipH="1" flipV="1">
              <a:off x="10068764" y="5054959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4" name="Oval 10883"/>
            <p:cNvSpPr/>
            <p:nvPr/>
          </p:nvSpPr>
          <p:spPr>
            <a:xfrm rot="9122273" flipH="1" flipV="1">
              <a:off x="9487814" y="4623613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5" name="Oval 10884"/>
            <p:cNvSpPr/>
            <p:nvPr/>
          </p:nvSpPr>
          <p:spPr>
            <a:xfrm rot="9122273" flipH="1" flipV="1">
              <a:off x="9402674" y="4442995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6" name="Oval 10885"/>
            <p:cNvSpPr/>
            <p:nvPr/>
          </p:nvSpPr>
          <p:spPr>
            <a:xfrm rot="9122273" flipH="1" flipV="1">
              <a:off x="9468232" y="415307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7" name="Oval 10886"/>
            <p:cNvSpPr/>
            <p:nvPr/>
          </p:nvSpPr>
          <p:spPr>
            <a:xfrm rot="9122273" flipH="1" flipV="1">
              <a:off x="9409820" y="4365648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8" name="Oval 10887"/>
            <p:cNvSpPr/>
            <p:nvPr/>
          </p:nvSpPr>
          <p:spPr>
            <a:xfrm rot="9122273" flipH="1" flipV="1">
              <a:off x="9425997" y="4522520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89" name="Oval 10888"/>
            <p:cNvSpPr/>
            <p:nvPr/>
          </p:nvSpPr>
          <p:spPr>
            <a:xfrm rot="9122273" flipH="1" flipV="1">
              <a:off x="9438667" y="4243447"/>
              <a:ext cx="45719" cy="45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glow rad="139700">
                <a:schemeClr val="accent2"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890" name="Oval 10889"/>
            <p:cNvSpPr/>
            <p:nvPr/>
          </p:nvSpPr>
          <p:spPr>
            <a:xfrm rot="9122273" flipV="1">
              <a:off x="9419255" y="609606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39700">
                <a:srgbClr val="FF0000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grpSp>
          <p:nvGrpSpPr>
            <p:cNvPr id="10891" name="Group 10890"/>
            <p:cNvGrpSpPr/>
            <p:nvPr/>
          </p:nvGrpSpPr>
          <p:grpSpPr>
            <a:xfrm>
              <a:off x="9227641" y="4984052"/>
              <a:ext cx="854090" cy="1329399"/>
              <a:chOff x="9348361" y="5014739"/>
              <a:chExt cx="854090" cy="1329399"/>
            </a:xfrm>
          </p:grpSpPr>
          <p:sp>
            <p:nvSpPr>
              <p:cNvPr id="10971" name="Oval 10970"/>
              <p:cNvSpPr/>
              <p:nvPr/>
            </p:nvSpPr>
            <p:spPr>
              <a:xfrm rot="9122273" flipH="1" flipV="1">
                <a:off x="9875125" y="501473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2" name="Oval 10971"/>
              <p:cNvSpPr/>
              <p:nvPr/>
            </p:nvSpPr>
            <p:spPr>
              <a:xfrm rot="9122273" flipH="1" flipV="1">
                <a:off x="9838026" y="507532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3" name="Oval 10972"/>
              <p:cNvSpPr/>
              <p:nvPr/>
            </p:nvSpPr>
            <p:spPr>
              <a:xfrm rot="9122273" flipH="1" flipV="1">
                <a:off x="9812892" y="51407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4" name="Oval 10973"/>
              <p:cNvSpPr/>
              <p:nvPr/>
            </p:nvSpPr>
            <p:spPr>
              <a:xfrm rot="9122273" flipH="1" flipV="1">
                <a:off x="9777288" y="52171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5" name="Oval 10974"/>
              <p:cNvSpPr/>
              <p:nvPr/>
            </p:nvSpPr>
            <p:spPr>
              <a:xfrm rot="9122273" flipH="1" flipV="1">
                <a:off x="9743457" y="527314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6" name="Oval 10975"/>
              <p:cNvSpPr/>
              <p:nvPr/>
            </p:nvSpPr>
            <p:spPr>
              <a:xfrm rot="9122273" flipH="1" flipV="1">
                <a:off x="9705844" y="535308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7" name="Oval 10976"/>
              <p:cNvSpPr/>
              <p:nvPr/>
            </p:nvSpPr>
            <p:spPr>
              <a:xfrm rot="9122273" flipH="1" flipV="1">
                <a:off x="9667381" y="54197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8" name="Oval 10977"/>
              <p:cNvSpPr/>
              <p:nvPr/>
            </p:nvSpPr>
            <p:spPr>
              <a:xfrm rot="9122273" flipH="1" flipV="1">
                <a:off x="9633776" y="54779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9" name="Oval 10978"/>
              <p:cNvSpPr/>
              <p:nvPr/>
            </p:nvSpPr>
            <p:spPr>
              <a:xfrm rot="9122273" flipH="1" flipV="1">
                <a:off x="9610408" y="55332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0" name="Oval 10979"/>
              <p:cNvSpPr/>
              <p:nvPr/>
            </p:nvSpPr>
            <p:spPr>
              <a:xfrm rot="9122273" flipH="1" flipV="1">
                <a:off x="9592165" y="56097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1" name="Oval 10980"/>
              <p:cNvSpPr/>
              <p:nvPr/>
            </p:nvSpPr>
            <p:spPr>
              <a:xfrm rot="9122273" flipH="1" flipV="1">
                <a:off x="9635230" y="55761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2" name="Oval 10981"/>
              <p:cNvSpPr/>
              <p:nvPr/>
            </p:nvSpPr>
            <p:spPr>
              <a:xfrm rot="9122273" flipH="1" flipV="1">
                <a:off x="9685697" y="553508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3" name="Oval 10982"/>
              <p:cNvSpPr/>
              <p:nvPr/>
            </p:nvSpPr>
            <p:spPr>
              <a:xfrm rot="9122273" flipH="1" flipV="1">
                <a:off x="9753024" y="553187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4" name="Oval 10983"/>
              <p:cNvSpPr/>
              <p:nvPr/>
            </p:nvSpPr>
            <p:spPr>
              <a:xfrm rot="9122273" flipH="1" flipV="1">
                <a:off x="9817201" y="554422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5" name="Oval 10984"/>
              <p:cNvSpPr/>
              <p:nvPr/>
            </p:nvSpPr>
            <p:spPr>
              <a:xfrm rot="9122273" flipH="1" flipV="1">
                <a:off x="9877498" y="557007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6" name="Oval 10985"/>
              <p:cNvSpPr/>
              <p:nvPr/>
            </p:nvSpPr>
            <p:spPr>
              <a:xfrm rot="9122273" flipH="1" flipV="1">
                <a:off x="9918060" y="55675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7" name="Oval 10986"/>
              <p:cNvSpPr/>
              <p:nvPr/>
            </p:nvSpPr>
            <p:spPr>
              <a:xfrm rot="9122273" flipH="1" flipV="1">
                <a:off x="9899009" y="55042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8" name="Oval 10987"/>
              <p:cNvSpPr/>
              <p:nvPr/>
            </p:nvSpPr>
            <p:spPr>
              <a:xfrm rot="9122273" flipH="1" flipV="1">
                <a:off x="9875685" y="54553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89" name="Oval 10988"/>
              <p:cNvSpPr/>
              <p:nvPr/>
            </p:nvSpPr>
            <p:spPr>
              <a:xfrm rot="9122273" flipH="1" flipV="1">
                <a:off x="9911849" y="541428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0" name="Oval 10989"/>
              <p:cNvSpPr/>
              <p:nvPr/>
            </p:nvSpPr>
            <p:spPr>
              <a:xfrm rot="9122273" flipH="1" flipV="1">
                <a:off x="9964382" y="535744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1" name="Oval 10990"/>
              <p:cNvSpPr/>
              <p:nvPr/>
            </p:nvSpPr>
            <p:spPr>
              <a:xfrm rot="9122273" flipH="1" flipV="1">
                <a:off x="10000382" y="53018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2" name="Oval 10991"/>
              <p:cNvSpPr/>
              <p:nvPr/>
            </p:nvSpPr>
            <p:spPr>
              <a:xfrm rot="9122273" flipH="1" flipV="1">
                <a:off x="10043128" y="52576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3" name="Oval 10992"/>
              <p:cNvSpPr/>
              <p:nvPr/>
            </p:nvSpPr>
            <p:spPr>
              <a:xfrm rot="9122273" flipH="1" flipV="1">
                <a:off x="10084936" y="52176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4" name="Oval 10993"/>
              <p:cNvSpPr/>
              <p:nvPr/>
            </p:nvSpPr>
            <p:spPr>
              <a:xfrm rot="9122273" flipH="1" flipV="1">
                <a:off x="10117622" y="516526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5" name="Oval 10994"/>
              <p:cNvSpPr/>
              <p:nvPr/>
            </p:nvSpPr>
            <p:spPr>
              <a:xfrm rot="9122273" flipH="1" flipV="1">
                <a:off x="10155384" y="51075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6" name="Oval 10995"/>
              <p:cNvSpPr/>
              <p:nvPr/>
            </p:nvSpPr>
            <p:spPr>
              <a:xfrm rot="9122273" flipH="1" flipV="1">
                <a:off x="9621947" y="567454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7" name="Oval 10996"/>
              <p:cNvSpPr/>
              <p:nvPr/>
            </p:nvSpPr>
            <p:spPr>
              <a:xfrm rot="9122273" flipH="1" flipV="1">
                <a:off x="9646422" y="57131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8" name="Oval 10997"/>
              <p:cNvSpPr/>
              <p:nvPr/>
            </p:nvSpPr>
            <p:spPr>
              <a:xfrm rot="9122273" flipH="1" flipV="1">
                <a:off x="9687872" y="57562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99" name="Oval 10998"/>
              <p:cNvSpPr/>
              <p:nvPr/>
            </p:nvSpPr>
            <p:spPr>
              <a:xfrm rot="9122273" flipH="1" flipV="1">
                <a:off x="9733674" y="57984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0" name="Oval 10999"/>
              <p:cNvSpPr/>
              <p:nvPr/>
            </p:nvSpPr>
            <p:spPr>
              <a:xfrm rot="9122273" flipH="1" flipV="1">
                <a:off x="9782447" y="58401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1" name="Oval 11000"/>
              <p:cNvSpPr/>
              <p:nvPr/>
            </p:nvSpPr>
            <p:spPr>
              <a:xfrm rot="9122273" flipH="1" flipV="1">
                <a:off x="9816371" y="587393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2" name="Oval 11001"/>
              <p:cNvSpPr/>
              <p:nvPr/>
            </p:nvSpPr>
            <p:spPr>
              <a:xfrm rot="9122273" flipH="1" flipV="1">
                <a:off x="9935325" y="578852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3" name="Oval 11002"/>
              <p:cNvSpPr/>
              <p:nvPr/>
            </p:nvSpPr>
            <p:spPr>
              <a:xfrm rot="9122273" flipH="1" flipV="1">
                <a:off x="9935546" y="57514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4" name="Oval 11003"/>
              <p:cNvSpPr/>
              <p:nvPr/>
            </p:nvSpPr>
            <p:spPr>
              <a:xfrm rot="9122273" flipH="1" flipV="1">
                <a:off x="9927534" y="57045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5" name="Oval 11004"/>
              <p:cNvSpPr/>
              <p:nvPr/>
            </p:nvSpPr>
            <p:spPr>
              <a:xfrm rot="9122273" flipH="1" flipV="1">
                <a:off x="9909478" y="564573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6" name="Oval 11005"/>
              <p:cNvSpPr/>
              <p:nvPr/>
            </p:nvSpPr>
            <p:spPr>
              <a:xfrm rot="9122273" flipV="1">
                <a:off x="10003214" y="57531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7" name="Oval 11006"/>
              <p:cNvSpPr/>
              <p:nvPr/>
            </p:nvSpPr>
            <p:spPr>
              <a:xfrm rot="9122273" flipV="1">
                <a:off x="9993820" y="58225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8" name="Oval 11007"/>
              <p:cNvSpPr/>
              <p:nvPr/>
            </p:nvSpPr>
            <p:spPr>
              <a:xfrm rot="9122273" flipV="1">
                <a:off x="9936025" y="58798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09" name="Oval 11008"/>
              <p:cNvSpPr/>
              <p:nvPr/>
            </p:nvSpPr>
            <p:spPr>
              <a:xfrm rot="9122273" flipV="1">
                <a:off x="9880888" y="58999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0" name="Oval 11009"/>
              <p:cNvSpPr/>
              <p:nvPr/>
            </p:nvSpPr>
            <p:spPr>
              <a:xfrm rot="9122273" flipV="1">
                <a:off x="9830282" y="59225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1" name="Oval 11010"/>
              <p:cNvSpPr/>
              <p:nvPr/>
            </p:nvSpPr>
            <p:spPr>
              <a:xfrm rot="9122273" flipV="1">
                <a:off x="9770324" y="59315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2" name="Oval 11011"/>
              <p:cNvSpPr/>
              <p:nvPr/>
            </p:nvSpPr>
            <p:spPr>
              <a:xfrm rot="9122273" flipV="1">
                <a:off x="9719049" y="59302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3" name="Oval 11012"/>
              <p:cNvSpPr/>
              <p:nvPr/>
            </p:nvSpPr>
            <p:spPr>
              <a:xfrm rot="9122273" flipV="1">
                <a:off x="9779345" y="60247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4" name="Oval 11013"/>
              <p:cNvSpPr/>
              <p:nvPr/>
            </p:nvSpPr>
            <p:spPr>
              <a:xfrm rot="9122273" flipV="1">
                <a:off x="9770045" y="59773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5" name="Oval 11014"/>
              <p:cNvSpPr/>
              <p:nvPr/>
            </p:nvSpPr>
            <p:spPr>
              <a:xfrm rot="9122273" flipV="1">
                <a:off x="9811260" y="600593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6" name="Oval 11015"/>
              <p:cNvSpPr/>
              <p:nvPr/>
            </p:nvSpPr>
            <p:spPr>
              <a:xfrm rot="9122273" flipV="1">
                <a:off x="9793170" y="60679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7" name="Oval 11016"/>
              <p:cNvSpPr/>
              <p:nvPr/>
            </p:nvSpPr>
            <p:spPr>
              <a:xfrm rot="9122273" flipV="1">
                <a:off x="9736677" y="61210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8" name="Oval 11017"/>
              <p:cNvSpPr/>
              <p:nvPr/>
            </p:nvSpPr>
            <p:spPr>
              <a:xfrm rot="9122273" flipV="1">
                <a:off x="9680557" y="61525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19" name="Oval 11018"/>
              <p:cNvSpPr/>
              <p:nvPr/>
            </p:nvSpPr>
            <p:spPr>
              <a:xfrm rot="9122273" flipV="1">
                <a:off x="9626305" y="61627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0" name="Oval 11019"/>
              <p:cNvSpPr/>
              <p:nvPr/>
            </p:nvSpPr>
            <p:spPr>
              <a:xfrm rot="9122273" flipV="1">
                <a:off x="9559983" y="618660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1" name="Oval 11020"/>
              <p:cNvSpPr/>
              <p:nvPr/>
            </p:nvSpPr>
            <p:spPr>
              <a:xfrm rot="9122273" flipV="1">
                <a:off x="9499782" y="61798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2" name="Oval 11021"/>
              <p:cNvSpPr/>
              <p:nvPr/>
            </p:nvSpPr>
            <p:spPr>
              <a:xfrm rot="9122273" flipV="1">
                <a:off x="9451699" y="61410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3" name="Oval 11022"/>
              <p:cNvSpPr/>
              <p:nvPr/>
            </p:nvSpPr>
            <p:spPr>
              <a:xfrm rot="9122273" flipV="1">
                <a:off x="9413315" y="60287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4" name="Oval 11023"/>
              <p:cNvSpPr/>
              <p:nvPr/>
            </p:nvSpPr>
            <p:spPr>
              <a:xfrm rot="9122273" flipV="1">
                <a:off x="9363280" y="605557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5" name="Oval 11024"/>
              <p:cNvSpPr/>
              <p:nvPr/>
            </p:nvSpPr>
            <p:spPr>
              <a:xfrm rot="9122273" flipV="1">
                <a:off x="9348361" y="61182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6" name="Oval 11025"/>
              <p:cNvSpPr/>
              <p:nvPr/>
            </p:nvSpPr>
            <p:spPr>
              <a:xfrm rot="9122273" flipV="1">
                <a:off x="9350600" y="61771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7" name="Oval 11026"/>
              <p:cNvSpPr/>
              <p:nvPr/>
            </p:nvSpPr>
            <p:spPr>
              <a:xfrm rot="9122273" flipV="1">
                <a:off x="9368809" y="623556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8" name="Oval 11027"/>
              <p:cNvSpPr/>
              <p:nvPr/>
            </p:nvSpPr>
            <p:spPr>
              <a:xfrm rot="9122273" flipV="1">
                <a:off x="9425621" y="627225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29" name="Oval 11028"/>
              <p:cNvSpPr/>
              <p:nvPr/>
            </p:nvSpPr>
            <p:spPr>
              <a:xfrm rot="9122273" flipV="1">
                <a:off x="9482999" y="62984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0" name="Oval 11029"/>
              <p:cNvSpPr/>
              <p:nvPr/>
            </p:nvSpPr>
            <p:spPr>
              <a:xfrm rot="9122273" flipV="1">
                <a:off x="9565084" y="62907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1" name="Oval 11030"/>
              <p:cNvSpPr/>
              <p:nvPr/>
            </p:nvSpPr>
            <p:spPr>
              <a:xfrm rot="9122273" flipV="1">
                <a:off x="9628338" y="628395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2" name="Oval 11031"/>
              <p:cNvSpPr/>
              <p:nvPr/>
            </p:nvSpPr>
            <p:spPr>
              <a:xfrm rot="9122273" flipV="1">
                <a:off x="9693395" y="62765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3" name="Oval 11032"/>
              <p:cNvSpPr/>
              <p:nvPr/>
            </p:nvSpPr>
            <p:spPr>
              <a:xfrm rot="9122273" flipV="1">
                <a:off x="9742787" y="62520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4" name="Oval 11033"/>
              <p:cNvSpPr/>
              <p:nvPr/>
            </p:nvSpPr>
            <p:spPr>
              <a:xfrm rot="9122273" flipV="1">
                <a:off x="9808419" y="62285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5" name="Oval 11034"/>
              <p:cNvSpPr/>
              <p:nvPr/>
            </p:nvSpPr>
            <p:spPr>
              <a:xfrm rot="9122273" flipV="1">
                <a:off x="9865574" y="619933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6" name="Oval 11035"/>
              <p:cNvSpPr/>
              <p:nvPr/>
            </p:nvSpPr>
            <p:spPr>
              <a:xfrm rot="9122273" flipV="1">
                <a:off x="9896998" y="61602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7" name="Oval 11036"/>
              <p:cNvSpPr/>
              <p:nvPr/>
            </p:nvSpPr>
            <p:spPr>
              <a:xfrm rot="9122273" flipV="1">
                <a:off x="9947558" y="614177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8" name="Oval 11037"/>
              <p:cNvSpPr/>
              <p:nvPr/>
            </p:nvSpPr>
            <p:spPr>
              <a:xfrm rot="9122273" flipV="1">
                <a:off x="10017212" y="61102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39" name="Oval 11038"/>
              <p:cNvSpPr/>
              <p:nvPr/>
            </p:nvSpPr>
            <p:spPr>
              <a:xfrm rot="9122273" flipV="1">
                <a:off x="10062406" y="609431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0" name="Oval 11039"/>
              <p:cNvSpPr/>
              <p:nvPr/>
            </p:nvSpPr>
            <p:spPr>
              <a:xfrm rot="9122273" flipV="1">
                <a:off x="10142406" y="605894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1" name="Oval 11040"/>
              <p:cNvSpPr/>
              <p:nvPr/>
            </p:nvSpPr>
            <p:spPr>
              <a:xfrm rot="9122273" flipV="1">
                <a:off x="10156732" y="60229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2" name="Oval 11041"/>
              <p:cNvSpPr/>
              <p:nvPr/>
            </p:nvSpPr>
            <p:spPr>
              <a:xfrm rot="9122273" flipV="1">
                <a:off x="10128324" y="59695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3" name="Oval 11042"/>
              <p:cNvSpPr/>
              <p:nvPr/>
            </p:nvSpPr>
            <p:spPr>
              <a:xfrm rot="9122273" flipV="1">
                <a:off x="10096033" y="592295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4" name="Oval 11043"/>
              <p:cNvSpPr/>
              <p:nvPr/>
            </p:nvSpPr>
            <p:spPr>
              <a:xfrm rot="9122273" flipV="1">
                <a:off x="10053975" y="588716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5" name="Oval 11044"/>
              <p:cNvSpPr/>
              <p:nvPr/>
            </p:nvSpPr>
            <p:spPr>
              <a:xfrm rot="9122273" flipV="1">
                <a:off x="10037758" y="582674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6" name="Oval 11045"/>
              <p:cNvSpPr/>
              <p:nvPr/>
            </p:nvSpPr>
            <p:spPr>
              <a:xfrm rot="9122273" flipV="1">
                <a:off x="10026714" y="575830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892" name="Group 10891"/>
            <p:cNvGrpSpPr/>
            <p:nvPr/>
          </p:nvGrpSpPr>
          <p:grpSpPr>
            <a:xfrm rot="8923227">
              <a:off x="8743387" y="2964961"/>
              <a:ext cx="907195" cy="1615853"/>
              <a:chOff x="9223931" y="4738931"/>
              <a:chExt cx="907195" cy="1615853"/>
            </a:xfrm>
          </p:grpSpPr>
          <p:sp>
            <p:nvSpPr>
              <p:cNvPr id="10893" name="Oval 10892"/>
              <p:cNvSpPr/>
              <p:nvPr/>
            </p:nvSpPr>
            <p:spPr>
              <a:xfrm rot="17026951" flipH="1" flipV="1">
                <a:off x="9565227" y="509415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4" name="Oval 10893"/>
              <p:cNvSpPr/>
              <p:nvPr/>
            </p:nvSpPr>
            <p:spPr>
              <a:xfrm rot="17026951" flipH="1" flipV="1">
                <a:off x="9524746" y="514818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5" name="Oval 10894"/>
              <p:cNvSpPr/>
              <p:nvPr/>
            </p:nvSpPr>
            <p:spPr>
              <a:xfrm rot="17026951" flipH="1" flipV="1">
                <a:off x="9510070" y="518857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6" name="Oval 10895"/>
              <p:cNvSpPr/>
              <p:nvPr/>
            </p:nvSpPr>
            <p:spPr>
              <a:xfrm rot="17026951" flipH="1" flipV="1">
                <a:off x="9466460" y="52341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7" name="Oval 10896"/>
              <p:cNvSpPr/>
              <p:nvPr/>
            </p:nvSpPr>
            <p:spPr>
              <a:xfrm rot="17026951" flipH="1" flipV="1">
                <a:off x="9464547" y="52865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8" name="Oval 10897"/>
              <p:cNvSpPr/>
              <p:nvPr/>
            </p:nvSpPr>
            <p:spPr>
              <a:xfrm rot="17026951" flipH="1" flipV="1">
                <a:off x="9474953" y="53362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899" name="Oval 10898"/>
              <p:cNvSpPr/>
              <p:nvPr/>
            </p:nvSpPr>
            <p:spPr>
              <a:xfrm rot="17026951" flipH="1" flipV="1">
                <a:off x="9529704" y="53768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0" name="Oval 10899"/>
              <p:cNvSpPr/>
              <p:nvPr/>
            </p:nvSpPr>
            <p:spPr>
              <a:xfrm rot="17026951" flipH="1" flipV="1">
                <a:off x="9585829" y="53995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1" name="Oval 10900"/>
              <p:cNvSpPr/>
              <p:nvPr/>
            </p:nvSpPr>
            <p:spPr>
              <a:xfrm rot="17026951" flipH="1" flipV="1">
                <a:off x="9539243" y="542529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2" name="Oval 10901"/>
              <p:cNvSpPr/>
              <p:nvPr/>
            </p:nvSpPr>
            <p:spPr>
              <a:xfrm rot="17026951" flipH="1" flipV="1">
                <a:off x="9493495" y="54720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3" name="Oval 10902"/>
              <p:cNvSpPr/>
              <p:nvPr/>
            </p:nvSpPr>
            <p:spPr>
              <a:xfrm rot="17026951" flipH="1" flipV="1">
                <a:off x="9463568" y="554069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4" name="Oval 10903"/>
              <p:cNvSpPr/>
              <p:nvPr/>
            </p:nvSpPr>
            <p:spPr>
              <a:xfrm rot="17026951" flipH="1" flipV="1">
                <a:off x="9469607" y="56041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5" name="Oval 10904"/>
              <p:cNvSpPr/>
              <p:nvPr/>
            </p:nvSpPr>
            <p:spPr>
              <a:xfrm rot="17026951" flipH="1" flipV="1">
                <a:off x="9410937" y="557789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6" name="Oval 10905"/>
              <p:cNvSpPr/>
              <p:nvPr/>
            </p:nvSpPr>
            <p:spPr>
              <a:xfrm rot="17026951" flipH="1" flipV="1">
                <a:off x="9354042" y="554769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7" name="Oval 10906"/>
              <p:cNvSpPr/>
              <p:nvPr/>
            </p:nvSpPr>
            <p:spPr>
              <a:xfrm rot="17026951" flipH="1" flipV="1">
                <a:off x="9296479" y="55032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8" name="Oval 10907"/>
              <p:cNvSpPr/>
              <p:nvPr/>
            </p:nvSpPr>
            <p:spPr>
              <a:xfrm rot="17026951" flipH="1" flipV="1">
                <a:off x="9257322" y="545048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09" name="Oval 10908"/>
              <p:cNvSpPr/>
              <p:nvPr/>
            </p:nvSpPr>
            <p:spPr>
              <a:xfrm rot="17026951" flipH="1" flipV="1">
                <a:off x="9229776" y="54084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0" name="Oval 10909"/>
              <p:cNvSpPr/>
              <p:nvPr/>
            </p:nvSpPr>
            <p:spPr>
              <a:xfrm rot="17026951" flipH="1" flipV="1">
                <a:off x="9223931" y="534525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1" name="Oval 10910"/>
              <p:cNvSpPr/>
              <p:nvPr/>
            </p:nvSpPr>
            <p:spPr>
              <a:xfrm rot="17026951" flipH="1" flipV="1">
                <a:off x="9229548" y="52725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2" name="Oval 10911"/>
              <p:cNvSpPr/>
              <p:nvPr/>
            </p:nvSpPr>
            <p:spPr>
              <a:xfrm rot="17026951" flipH="1" flipV="1">
                <a:off x="9261057" y="520609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3" name="Oval 10912"/>
              <p:cNvSpPr/>
              <p:nvPr/>
            </p:nvSpPr>
            <p:spPr>
              <a:xfrm rot="17026951" flipH="1" flipV="1">
                <a:off x="9274855" y="513384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4" name="Oval 10913"/>
              <p:cNvSpPr/>
              <p:nvPr/>
            </p:nvSpPr>
            <p:spPr>
              <a:xfrm rot="17026951" flipH="1" flipV="1">
                <a:off x="9307001" y="504846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5" name="Oval 10914"/>
              <p:cNvSpPr/>
              <p:nvPr/>
            </p:nvSpPr>
            <p:spPr>
              <a:xfrm rot="17026951" flipH="1" flipV="1">
                <a:off x="9335858" y="49783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6" name="Oval 10915"/>
              <p:cNvSpPr/>
              <p:nvPr/>
            </p:nvSpPr>
            <p:spPr>
              <a:xfrm rot="17026951" flipH="1" flipV="1">
                <a:off x="9365329" y="49090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7" name="Oval 10916"/>
              <p:cNvSpPr/>
              <p:nvPr/>
            </p:nvSpPr>
            <p:spPr>
              <a:xfrm rot="17026951" flipH="1" flipV="1">
                <a:off x="9395511" y="484998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8" name="Oval 10917"/>
              <p:cNvSpPr/>
              <p:nvPr/>
            </p:nvSpPr>
            <p:spPr>
              <a:xfrm rot="17026951" flipH="1" flipV="1">
                <a:off x="9426115" y="480046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19" name="Oval 10918"/>
              <p:cNvSpPr/>
              <p:nvPr/>
            </p:nvSpPr>
            <p:spPr>
              <a:xfrm rot="17026951" flipH="1" flipV="1">
                <a:off x="9465418" y="47389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0" name="Oval 10919"/>
              <p:cNvSpPr/>
              <p:nvPr/>
            </p:nvSpPr>
            <p:spPr>
              <a:xfrm rot="17026951" flipH="1" flipV="1">
                <a:off x="9810272" y="563562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1" name="Oval 10920"/>
              <p:cNvSpPr/>
              <p:nvPr/>
            </p:nvSpPr>
            <p:spPr>
              <a:xfrm rot="17026951" flipH="1" flipV="1">
                <a:off x="9779689" y="559324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2" name="Oval 10921"/>
              <p:cNvSpPr/>
              <p:nvPr/>
            </p:nvSpPr>
            <p:spPr>
              <a:xfrm rot="17026951" flipH="1" flipV="1">
                <a:off x="9736247" y="55499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3" name="Oval 10922"/>
              <p:cNvSpPr/>
              <p:nvPr/>
            </p:nvSpPr>
            <p:spPr>
              <a:xfrm rot="17026951" flipH="1" flipV="1">
                <a:off x="9704723" y="55139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4" name="Oval 10923"/>
              <p:cNvSpPr/>
              <p:nvPr/>
            </p:nvSpPr>
            <p:spPr>
              <a:xfrm rot="17026951" flipH="1" flipV="1">
                <a:off x="9658965" y="54783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5" name="Oval 10924"/>
              <p:cNvSpPr/>
              <p:nvPr/>
            </p:nvSpPr>
            <p:spPr>
              <a:xfrm rot="17026951" flipH="1" flipV="1">
                <a:off x="9531807" y="563968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6" name="Oval 10925"/>
              <p:cNvSpPr/>
              <p:nvPr/>
            </p:nvSpPr>
            <p:spPr>
              <a:xfrm rot="17026951" flipH="1" flipV="1">
                <a:off x="9590113" y="565840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7" name="Oval 10926"/>
              <p:cNvSpPr/>
              <p:nvPr/>
            </p:nvSpPr>
            <p:spPr>
              <a:xfrm rot="17026951" flipH="1" flipV="1">
                <a:off x="9647271" y="568613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8" name="Oval 10927"/>
              <p:cNvSpPr/>
              <p:nvPr/>
            </p:nvSpPr>
            <p:spPr>
              <a:xfrm rot="17026951" flipH="1" flipV="1">
                <a:off x="9705429" y="57106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29" name="Oval 10928"/>
              <p:cNvSpPr/>
              <p:nvPr/>
            </p:nvSpPr>
            <p:spPr>
              <a:xfrm rot="17026951" flipH="1" flipV="1">
                <a:off x="9742344" y="572519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0" name="Oval 10929"/>
              <p:cNvSpPr/>
              <p:nvPr/>
            </p:nvSpPr>
            <p:spPr>
              <a:xfrm rot="17026951" flipV="1">
                <a:off x="9844000" y="54923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1" name="Oval 10930"/>
              <p:cNvSpPr/>
              <p:nvPr/>
            </p:nvSpPr>
            <p:spPr>
              <a:xfrm rot="17026951" flipV="1">
                <a:off x="9894501" y="55343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2" name="Oval 10931"/>
              <p:cNvSpPr/>
              <p:nvPr/>
            </p:nvSpPr>
            <p:spPr>
              <a:xfrm rot="17026951" flipV="1">
                <a:off x="9930408" y="55788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3" name="Oval 10932"/>
              <p:cNvSpPr/>
              <p:nvPr/>
            </p:nvSpPr>
            <p:spPr>
              <a:xfrm rot="17026951" flipV="1">
                <a:off x="9972001" y="56194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4" name="Oval 10933"/>
              <p:cNvSpPr/>
              <p:nvPr/>
            </p:nvSpPr>
            <p:spPr>
              <a:xfrm rot="17026951" flipV="1">
                <a:off x="10022306" y="562328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5" name="Oval 10934"/>
              <p:cNvSpPr/>
              <p:nvPr/>
            </p:nvSpPr>
            <p:spPr>
              <a:xfrm rot="17026951" flipV="1">
                <a:off x="10070787" y="56496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6" name="Oval 10935"/>
              <p:cNvSpPr/>
              <p:nvPr/>
            </p:nvSpPr>
            <p:spPr>
              <a:xfrm rot="17026951" flipV="1">
                <a:off x="10085407" y="571862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7" name="Oval 10936"/>
              <p:cNvSpPr/>
              <p:nvPr/>
            </p:nvSpPr>
            <p:spPr>
              <a:xfrm rot="17026951" flipV="1">
                <a:off x="10060286" y="57710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8" name="Oval 10937"/>
              <p:cNvSpPr/>
              <p:nvPr/>
            </p:nvSpPr>
            <p:spPr>
              <a:xfrm rot="17026951" flipV="1">
                <a:off x="10014294" y="58081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39" name="Oval 10938"/>
              <p:cNvSpPr/>
              <p:nvPr/>
            </p:nvSpPr>
            <p:spPr>
              <a:xfrm rot="17026951" flipV="1">
                <a:off x="9980009" y="584599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0" name="Oval 10939"/>
              <p:cNvSpPr/>
              <p:nvPr/>
            </p:nvSpPr>
            <p:spPr>
              <a:xfrm rot="17026951" flipV="1">
                <a:off x="10013584" y="588421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1" name="Oval 10940"/>
              <p:cNvSpPr/>
              <p:nvPr/>
            </p:nvSpPr>
            <p:spPr>
              <a:xfrm rot="17026951" flipV="1">
                <a:off x="10003100" y="59548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2" name="Oval 10941"/>
              <p:cNvSpPr/>
              <p:nvPr/>
            </p:nvSpPr>
            <p:spPr>
              <a:xfrm rot="17026951" flipV="1">
                <a:off x="9994911" y="602135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3" name="Oval 10942"/>
              <p:cNvSpPr/>
              <p:nvPr/>
            </p:nvSpPr>
            <p:spPr>
              <a:xfrm rot="17026951" flipV="1">
                <a:off x="9983925" y="607031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4" name="Oval 10943"/>
              <p:cNvSpPr/>
              <p:nvPr/>
            </p:nvSpPr>
            <p:spPr>
              <a:xfrm rot="17026951" flipV="1">
                <a:off x="9970996" y="613105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5" name="Oval 10944"/>
              <p:cNvSpPr/>
              <p:nvPr/>
            </p:nvSpPr>
            <p:spPr>
              <a:xfrm rot="17026951" flipV="1">
                <a:off x="9945676" y="61828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6" name="Oval 10945"/>
              <p:cNvSpPr/>
              <p:nvPr/>
            </p:nvSpPr>
            <p:spPr>
              <a:xfrm rot="17026951" flipV="1">
                <a:off x="9918825" y="623352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7" name="Oval 10946"/>
              <p:cNvSpPr/>
              <p:nvPr/>
            </p:nvSpPr>
            <p:spPr>
              <a:xfrm rot="17026951" flipV="1">
                <a:off x="9873225" y="62670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8" name="Oval 10947"/>
              <p:cNvSpPr/>
              <p:nvPr/>
            </p:nvSpPr>
            <p:spPr>
              <a:xfrm rot="17026951" flipV="1">
                <a:off x="9795478" y="629747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49" name="Oval 10948"/>
              <p:cNvSpPr/>
              <p:nvPr/>
            </p:nvSpPr>
            <p:spPr>
              <a:xfrm rot="17026951" flipV="1">
                <a:off x="9724360" y="630906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0" name="Oval 10949"/>
              <p:cNvSpPr/>
              <p:nvPr/>
            </p:nvSpPr>
            <p:spPr>
              <a:xfrm rot="17026951" flipV="1">
                <a:off x="9676257" y="62895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1" name="Oval 10950"/>
              <p:cNvSpPr/>
              <p:nvPr/>
            </p:nvSpPr>
            <p:spPr>
              <a:xfrm rot="17026951" flipV="1">
                <a:off x="9635274" y="62406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2" name="Oval 10951"/>
              <p:cNvSpPr/>
              <p:nvPr/>
            </p:nvSpPr>
            <p:spPr>
              <a:xfrm rot="17026951" flipV="1">
                <a:off x="9599423" y="618314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3" name="Oval 10952"/>
              <p:cNvSpPr/>
              <p:nvPr/>
            </p:nvSpPr>
            <p:spPr>
              <a:xfrm rot="17026951" flipV="1">
                <a:off x="9587835" y="611202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4" name="Oval 10953"/>
              <p:cNvSpPr/>
              <p:nvPr/>
            </p:nvSpPr>
            <p:spPr>
              <a:xfrm rot="17026951" flipV="1">
                <a:off x="9603368" y="604598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5" name="Oval 10954"/>
              <p:cNvSpPr/>
              <p:nvPr/>
            </p:nvSpPr>
            <p:spPr>
              <a:xfrm rot="17026951" flipV="1">
                <a:off x="9643903" y="609621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6" name="Oval 10955"/>
              <p:cNvSpPr/>
              <p:nvPr/>
            </p:nvSpPr>
            <p:spPr>
              <a:xfrm rot="17026951" flipV="1">
                <a:off x="9707518" y="61191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7" name="Oval 10956"/>
              <p:cNvSpPr/>
              <p:nvPr/>
            </p:nvSpPr>
            <p:spPr>
              <a:xfrm rot="17026951" flipV="1">
                <a:off x="9755034" y="609079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8" name="Oval 10957"/>
              <p:cNvSpPr/>
              <p:nvPr/>
            </p:nvSpPr>
            <p:spPr>
              <a:xfrm rot="17026951" flipV="1">
                <a:off x="9806954" y="605332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59" name="Oval 10958"/>
              <p:cNvSpPr/>
              <p:nvPr/>
            </p:nvSpPr>
            <p:spPr>
              <a:xfrm rot="17026951" flipV="1">
                <a:off x="9814077" y="59878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0" name="Oval 10959"/>
              <p:cNvSpPr/>
              <p:nvPr/>
            </p:nvSpPr>
            <p:spPr>
              <a:xfrm rot="17026951" flipV="1">
                <a:off x="9816525" y="592403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1" name="Oval 10960"/>
              <p:cNvSpPr/>
              <p:nvPr/>
            </p:nvSpPr>
            <p:spPr>
              <a:xfrm rot="17026951" flipV="1">
                <a:off x="9769115" y="58717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2" name="Oval 10961"/>
              <p:cNvSpPr/>
              <p:nvPr/>
            </p:nvSpPr>
            <p:spPr>
              <a:xfrm rot="17026951" flipV="1">
                <a:off x="9730453" y="583349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3" name="Oval 10962"/>
              <p:cNvSpPr/>
              <p:nvPr/>
            </p:nvSpPr>
            <p:spPr>
              <a:xfrm rot="17026951" flipV="1">
                <a:off x="9670762" y="58322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4" name="Oval 10963"/>
              <p:cNvSpPr/>
              <p:nvPr/>
            </p:nvSpPr>
            <p:spPr>
              <a:xfrm rot="17026951" flipV="1">
                <a:off x="9759260" y="5801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5" name="Oval 10964"/>
              <p:cNvSpPr/>
              <p:nvPr/>
            </p:nvSpPr>
            <p:spPr>
              <a:xfrm rot="17026951" flipV="1">
                <a:off x="9804533" y="576238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6" name="Oval 10965"/>
              <p:cNvSpPr/>
              <p:nvPr/>
            </p:nvSpPr>
            <p:spPr>
              <a:xfrm rot="17026951" flipV="1">
                <a:off x="9835306" y="572536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7" name="Oval 10966"/>
              <p:cNvSpPr/>
              <p:nvPr/>
            </p:nvSpPr>
            <p:spPr>
              <a:xfrm rot="17026951" flipV="1">
                <a:off x="9866456" y="56624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8" name="Oval 10967"/>
              <p:cNvSpPr/>
              <p:nvPr/>
            </p:nvSpPr>
            <p:spPr>
              <a:xfrm rot="17026951" flipV="1">
                <a:off x="9862336" y="560165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69" name="Oval 10968"/>
              <p:cNvSpPr/>
              <p:nvPr/>
            </p:nvSpPr>
            <p:spPr>
              <a:xfrm rot="17026951" flipV="1">
                <a:off x="9841684" y="55359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970" name="Oval 10969"/>
              <p:cNvSpPr/>
              <p:nvPr/>
            </p:nvSpPr>
            <p:spPr>
              <a:xfrm rot="17026951" flipV="1">
                <a:off x="9822390" y="546727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74" name="elf finished"/>
          <p:cNvGrpSpPr/>
          <p:nvPr/>
        </p:nvGrpSpPr>
        <p:grpSpPr>
          <a:xfrm>
            <a:off x="-5215184" y="-2853522"/>
            <a:ext cx="22622369" cy="22622369"/>
            <a:chOff x="-5215184" y="-2853522"/>
            <a:chExt cx="22622369" cy="22622369"/>
          </a:xfrm>
        </p:grpSpPr>
        <p:grpSp>
          <p:nvGrpSpPr>
            <p:cNvPr id="11047" name="elf finla"/>
            <p:cNvGrpSpPr/>
            <p:nvPr/>
          </p:nvGrpSpPr>
          <p:grpSpPr>
            <a:xfrm rot="16200000">
              <a:off x="4578718" y="363864"/>
              <a:ext cx="3150678" cy="3485787"/>
              <a:chOff x="8743387" y="2827664"/>
              <a:chExt cx="3150678" cy="3485787"/>
            </a:xfrm>
          </p:grpSpPr>
          <p:sp>
            <p:nvSpPr>
              <p:cNvPr id="11048" name="Oval 11047"/>
              <p:cNvSpPr/>
              <p:nvPr/>
            </p:nvSpPr>
            <p:spPr>
              <a:xfrm rot="17026951" flipH="1" flipV="1">
                <a:off x="11046893" y="44587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49" name="Oval 11048"/>
              <p:cNvSpPr/>
              <p:nvPr/>
            </p:nvSpPr>
            <p:spPr>
              <a:xfrm rot="17026951" flipH="1" flipV="1">
                <a:off x="10983046" y="44253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0" name="Oval 11049"/>
              <p:cNvSpPr/>
              <p:nvPr/>
            </p:nvSpPr>
            <p:spPr>
              <a:xfrm rot="17026951" flipH="1" flipV="1">
                <a:off x="10919199" y="439190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1" name="Oval 11050"/>
              <p:cNvSpPr/>
              <p:nvPr/>
            </p:nvSpPr>
            <p:spPr>
              <a:xfrm rot="17026951" flipH="1" flipV="1">
                <a:off x="10850505" y="435178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2" name="Oval 11051"/>
              <p:cNvSpPr/>
              <p:nvPr/>
            </p:nvSpPr>
            <p:spPr>
              <a:xfrm rot="17026951" flipH="1" flipV="1">
                <a:off x="10806555" y="42980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3" name="Oval 11052"/>
              <p:cNvSpPr/>
              <p:nvPr/>
            </p:nvSpPr>
            <p:spPr>
              <a:xfrm rot="17026951" flipH="1" flipV="1">
                <a:off x="10763132" y="423431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4" name="Oval 11053"/>
              <p:cNvSpPr/>
              <p:nvPr/>
            </p:nvSpPr>
            <p:spPr>
              <a:xfrm rot="17026951" flipH="1" flipV="1">
                <a:off x="10740921" y="415930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5" name="Oval 11054"/>
              <p:cNvSpPr/>
              <p:nvPr/>
            </p:nvSpPr>
            <p:spPr>
              <a:xfrm rot="17026951" flipH="1" flipV="1">
                <a:off x="10728046" y="40891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6" name="Oval 11055"/>
              <p:cNvSpPr/>
              <p:nvPr/>
            </p:nvSpPr>
            <p:spPr>
              <a:xfrm rot="17026951" flipH="1" flipV="1">
                <a:off x="10737543" y="40300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7" name="Oval 11056"/>
              <p:cNvSpPr/>
              <p:nvPr/>
            </p:nvSpPr>
            <p:spPr>
              <a:xfrm rot="17026951" flipH="1" flipV="1">
                <a:off x="10770394" y="39666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8" name="Oval 11057"/>
              <p:cNvSpPr/>
              <p:nvPr/>
            </p:nvSpPr>
            <p:spPr>
              <a:xfrm rot="17026951" flipH="1" flipV="1">
                <a:off x="10801751" y="390426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59" name="Oval 11058"/>
              <p:cNvSpPr/>
              <p:nvPr/>
            </p:nvSpPr>
            <p:spPr>
              <a:xfrm rot="17026951" flipH="1" flipV="1">
                <a:off x="10842942" y="3847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0" name="Oval 11059"/>
              <p:cNvSpPr/>
              <p:nvPr/>
            </p:nvSpPr>
            <p:spPr>
              <a:xfrm rot="17026951" flipH="1" flipV="1">
                <a:off x="10868763" y="37889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1" name="Oval 11060"/>
              <p:cNvSpPr/>
              <p:nvPr/>
            </p:nvSpPr>
            <p:spPr>
              <a:xfrm rot="17026951" flipH="1" flipV="1">
                <a:off x="10917521" y="37464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2" name="Oval 11061"/>
              <p:cNvSpPr/>
              <p:nvPr/>
            </p:nvSpPr>
            <p:spPr>
              <a:xfrm rot="17026951" flipH="1" flipV="1">
                <a:off x="10967217" y="37157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3" name="Oval 11062"/>
              <p:cNvSpPr/>
              <p:nvPr/>
            </p:nvSpPr>
            <p:spPr>
              <a:xfrm rot="17026951" flipH="1" flipV="1">
                <a:off x="11018746" y="36785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4" name="Oval 11063"/>
              <p:cNvSpPr/>
              <p:nvPr/>
            </p:nvSpPr>
            <p:spPr>
              <a:xfrm rot="17026951" flipH="1" flipV="1">
                <a:off x="11110366" y="401867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5" name="Oval 11064"/>
              <p:cNvSpPr/>
              <p:nvPr/>
            </p:nvSpPr>
            <p:spPr>
              <a:xfrm rot="17026951" flipH="1" flipV="1">
                <a:off x="11072277" y="39714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6" name="Oval 11065"/>
              <p:cNvSpPr/>
              <p:nvPr/>
            </p:nvSpPr>
            <p:spPr>
              <a:xfrm rot="17026951" flipH="1" flipV="1">
                <a:off x="10999313" y="39514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7" name="Oval 11066"/>
              <p:cNvSpPr/>
              <p:nvPr/>
            </p:nvSpPr>
            <p:spPr>
              <a:xfrm rot="17026951" flipH="1" flipV="1">
                <a:off x="10911045" y="399677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8" name="Oval 11067"/>
              <p:cNvSpPr/>
              <p:nvPr/>
            </p:nvSpPr>
            <p:spPr>
              <a:xfrm rot="17026951" flipH="1" flipV="1">
                <a:off x="10946044" y="397151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69" name="Oval 11068"/>
              <p:cNvSpPr/>
              <p:nvPr/>
            </p:nvSpPr>
            <p:spPr>
              <a:xfrm rot="17026951" flipH="1" flipV="1">
                <a:off x="10912580" y="40578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0" name="Oval 11069"/>
              <p:cNvSpPr/>
              <p:nvPr/>
            </p:nvSpPr>
            <p:spPr>
              <a:xfrm rot="17026951" flipH="1" flipV="1">
                <a:off x="10915412" y="41168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1" name="Oval 11070"/>
              <p:cNvSpPr/>
              <p:nvPr/>
            </p:nvSpPr>
            <p:spPr>
              <a:xfrm rot="17026951" flipH="1" flipV="1">
                <a:off x="11172171" y="41593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2" name="Oval 11071"/>
              <p:cNvSpPr/>
              <p:nvPr/>
            </p:nvSpPr>
            <p:spPr>
              <a:xfrm rot="17026951" flipH="1" flipV="1">
                <a:off x="11190153" y="41963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3" name="Oval 11072"/>
              <p:cNvSpPr/>
              <p:nvPr/>
            </p:nvSpPr>
            <p:spPr>
              <a:xfrm rot="17026951" flipH="1" flipV="1">
                <a:off x="11193951" y="423699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4" name="Oval 11073"/>
              <p:cNvSpPr/>
              <p:nvPr/>
            </p:nvSpPr>
            <p:spPr>
              <a:xfrm rot="17026951" flipH="1" flipV="1">
                <a:off x="11191321" y="427497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5" name="Oval 11074"/>
              <p:cNvSpPr/>
              <p:nvPr/>
            </p:nvSpPr>
            <p:spPr>
              <a:xfrm rot="17026951" flipH="1" flipV="1">
                <a:off x="11172506" y="43072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6" name="Oval 11075"/>
              <p:cNvSpPr/>
              <p:nvPr/>
            </p:nvSpPr>
            <p:spPr>
              <a:xfrm rot="17026951" flipH="1" flipV="1">
                <a:off x="11164961" y="435243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7" name="Oval 11076"/>
              <p:cNvSpPr/>
              <p:nvPr/>
            </p:nvSpPr>
            <p:spPr>
              <a:xfrm rot="17026951" flipH="1" flipV="1">
                <a:off x="11171403" y="392807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8" name="Oval 11077"/>
              <p:cNvSpPr/>
              <p:nvPr/>
            </p:nvSpPr>
            <p:spPr>
              <a:xfrm rot="17026951" flipH="1" flipV="1">
                <a:off x="11178674" y="388309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79" name="Oval 11078"/>
              <p:cNvSpPr/>
              <p:nvPr/>
            </p:nvSpPr>
            <p:spPr>
              <a:xfrm rot="17026951" flipH="1" flipV="1">
                <a:off x="11171760" y="381845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0" name="Oval 11079"/>
              <p:cNvSpPr/>
              <p:nvPr/>
            </p:nvSpPr>
            <p:spPr>
              <a:xfrm rot="17026951" flipH="1" flipV="1">
                <a:off x="11142330" y="37776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1" name="Oval 11080"/>
              <p:cNvSpPr/>
              <p:nvPr/>
            </p:nvSpPr>
            <p:spPr>
              <a:xfrm rot="17026951" flipH="1" flipV="1">
                <a:off x="11112109" y="373580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2" name="Oval 11081"/>
              <p:cNvSpPr/>
              <p:nvPr/>
            </p:nvSpPr>
            <p:spPr>
              <a:xfrm rot="17026951" flipH="1" flipV="1">
                <a:off x="11096760" y="369368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3" name="Oval 11082"/>
              <p:cNvSpPr/>
              <p:nvPr/>
            </p:nvSpPr>
            <p:spPr>
              <a:xfrm rot="17026951" flipH="1" flipV="1">
                <a:off x="11182094" y="36455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4" name="Oval 11083"/>
              <p:cNvSpPr/>
              <p:nvPr/>
            </p:nvSpPr>
            <p:spPr>
              <a:xfrm rot="17026951" flipH="1" flipV="1">
                <a:off x="11131681" y="362604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5" name="Oval 11084"/>
              <p:cNvSpPr/>
              <p:nvPr/>
            </p:nvSpPr>
            <p:spPr>
              <a:xfrm rot="17026951" flipH="1" flipV="1">
                <a:off x="11054607" y="360107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6" name="Oval 11085"/>
              <p:cNvSpPr/>
              <p:nvPr/>
            </p:nvSpPr>
            <p:spPr>
              <a:xfrm rot="17026951" flipH="1" flipV="1">
                <a:off x="10982964" y="36119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7" name="Oval 11086"/>
              <p:cNvSpPr/>
              <p:nvPr/>
            </p:nvSpPr>
            <p:spPr>
              <a:xfrm rot="17026951" flipH="1" flipV="1">
                <a:off x="10916790" y="359569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8" name="Oval 11087"/>
              <p:cNvSpPr/>
              <p:nvPr/>
            </p:nvSpPr>
            <p:spPr>
              <a:xfrm rot="17026951" flipH="1" flipV="1">
                <a:off x="10832105" y="35836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89" name="Oval 11088"/>
              <p:cNvSpPr/>
              <p:nvPr/>
            </p:nvSpPr>
            <p:spPr>
              <a:xfrm rot="17026951" flipH="1" flipV="1">
                <a:off x="10727280" y="36195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0" name="Oval 11089"/>
              <p:cNvSpPr/>
              <p:nvPr/>
            </p:nvSpPr>
            <p:spPr>
              <a:xfrm rot="17026951" flipH="1" flipV="1">
                <a:off x="10785947" y="360320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1" name="Oval 11090"/>
              <p:cNvSpPr/>
              <p:nvPr/>
            </p:nvSpPr>
            <p:spPr>
              <a:xfrm rot="17026951" flipH="1" flipV="1">
                <a:off x="10667257" y="366286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2" name="Oval 11091"/>
              <p:cNvSpPr/>
              <p:nvPr/>
            </p:nvSpPr>
            <p:spPr>
              <a:xfrm rot="17026951" flipH="1" flipV="1">
                <a:off x="10613902" y="370137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3" name="Oval 11092"/>
              <p:cNvSpPr/>
              <p:nvPr/>
            </p:nvSpPr>
            <p:spPr>
              <a:xfrm rot="17026951" flipH="1" flipV="1">
                <a:off x="10581262" y="375838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4" name="Oval 11093"/>
              <p:cNvSpPr/>
              <p:nvPr/>
            </p:nvSpPr>
            <p:spPr>
              <a:xfrm rot="17026951" flipH="1" flipV="1">
                <a:off x="10568740" y="38071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5" name="Oval 11094"/>
              <p:cNvSpPr/>
              <p:nvPr/>
            </p:nvSpPr>
            <p:spPr>
              <a:xfrm rot="17026951" flipH="1" flipV="1">
                <a:off x="10565349" y="386473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6" name="Oval 11095"/>
              <p:cNvSpPr/>
              <p:nvPr/>
            </p:nvSpPr>
            <p:spPr>
              <a:xfrm rot="17026951" flipH="1" flipV="1">
                <a:off x="10578253" y="391952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7" name="Oval 11096"/>
              <p:cNvSpPr/>
              <p:nvPr/>
            </p:nvSpPr>
            <p:spPr>
              <a:xfrm rot="17026951" flipH="1" flipV="1">
                <a:off x="10572465" y="39665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8" name="Oval 11097"/>
              <p:cNvSpPr/>
              <p:nvPr/>
            </p:nvSpPr>
            <p:spPr>
              <a:xfrm rot="17026951" flipH="1" flipV="1">
                <a:off x="10527603" y="394060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099" name="Oval 11098"/>
              <p:cNvSpPr/>
              <p:nvPr/>
            </p:nvSpPr>
            <p:spPr>
              <a:xfrm rot="17026951" flipH="1" flipV="1">
                <a:off x="10516315" y="398724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0" name="Oval 11099"/>
              <p:cNvSpPr/>
              <p:nvPr/>
            </p:nvSpPr>
            <p:spPr>
              <a:xfrm rot="17026951" flipH="1" flipV="1">
                <a:off x="10482916" y="405109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1" name="Oval 11100"/>
              <p:cNvSpPr/>
              <p:nvPr/>
            </p:nvSpPr>
            <p:spPr>
              <a:xfrm rot="17026951" flipH="1" flipV="1">
                <a:off x="10485062" y="410912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2" name="Oval 11101"/>
              <p:cNvSpPr/>
              <p:nvPr/>
            </p:nvSpPr>
            <p:spPr>
              <a:xfrm rot="17026951" flipH="1" flipV="1">
                <a:off x="10532454" y="41747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3" name="Oval 11102"/>
              <p:cNvSpPr/>
              <p:nvPr/>
            </p:nvSpPr>
            <p:spPr>
              <a:xfrm rot="17026951" flipH="1" flipV="1">
                <a:off x="10552891" y="420310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4" name="Oval 11103"/>
              <p:cNvSpPr/>
              <p:nvPr/>
            </p:nvSpPr>
            <p:spPr>
              <a:xfrm rot="17026951" flipH="1" flipV="1">
                <a:off x="10523511" y="427251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5" name="Oval 11104"/>
              <p:cNvSpPr/>
              <p:nvPr/>
            </p:nvSpPr>
            <p:spPr>
              <a:xfrm rot="17026951" flipH="1" flipV="1">
                <a:off x="10554531" y="43155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6" name="Oval 11105"/>
              <p:cNvSpPr/>
              <p:nvPr/>
            </p:nvSpPr>
            <p:spPr>
              <a:xfrm rot="17026951" flipH="1" flipV="1">
                <a:off x="10583088" y="437437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7" name="Oval 11106"/>
              <p:cNvSpPr/>
              <p:nvPr/>
            </p:nvSpPr>
            <p:spPr>
              <a:xfrm rot="17026951" flipH="1" flipV="1">
                <a:off x="10622848" y="443069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8" name="Oval 11107"/>
              <p:cNvSpPr/>
              <p:nvPr/>
            </p:nvSpPr>
            <p:spPr>
              <a:xfrm rot="17026951" flipH="1" flipV="1">
                <a:off x="10662283" y="448171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09" name="Oval 11108"/>
              <p:cNvSpPr/>
              <p:nvPr/>
            </p:nvSpPr>
            <p:spPr>
              <a:xfrm rot="17026951" flipH="1" flipV="1">
                <a:off x="10728760" y="450183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0" name="Oval 11109"/>
              <p:cNvSpPr/>
              <p:nvPr/>
            </p:nvSpPr>
            <p:spPr>
              <a:xfrm rot="17026951" flipH="1" flipV="1">
                <a:off x="10785791" y="45257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1" name="Oval 11110"/>
              <p:cNvSpPr/>
              <p:nvPr/>
            </p:nvSpPr>
            <p:spPr>
              <a:xfrm rot="17026951" flipH="1" flipV="1">
                <a:off x="10859749" y="45181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2" name="Oval 11111"/>
              <p:cNvSpPr/>
              <p:nvPr/>
            </p:nvSpPr>
            <p:spPr>
              <a:xfrm rot="17026951" flipH="1" flipV="1">
                <a:off x="10912782" y="449470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3" name="Oval 11112"/>
              <p:cNvSpPr/>
              <p:nvPr/>
            </p:nvSpPr>
            <p:spPr>
              <a:xfrm rot="17026951" flipH="1" flipV="1">
                <a:off x="11010373" y="450375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4" name="Oval 11113"/>
              <p:cNvSpPr/>
              <p:nvPr/>
            </p:nvSpPr>
            <p:spPr>
              <a:xfrm rot="17026951" flipH="1" flipV="1">
                <a:off x="11043880" y="456464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5" name="Oval 11114"/>
              <p:cNvSpPr/>
              <p:nvPr/>
            </p:nvSpPr>
            <p:spPr>
              <a:xfrm rot="17026951" flipH="1" flipV="1">
                <a:off x="11072985" y="46231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6" name="Oval 11115"/>
              <p:cNvSpPr/>
              <p:nvPr/>
            </p:nvSpPr>
            <p:spPr>
              <a:xfrm rot="17026951" flipH="1" flipV="1">
                <a:off x="11128390" y="464482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7" name="Oval 11116"/>
              <p:cNvSpPr/>
              <p:nvPr/>
            </p:nvSpPr>
            <p:spPr>
              <a:xfrm rot="17026951" flipH="1" flipV="1">
                <a:off x="11193045" y="46378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8" name="Oval 11117"/>
              <p:cNvSpPr/>
              <p:nvPr/>
            </p:nvSpPr>
            <p:spPr>
              <a:xfrm rot="17026951" flipH="1" flipV="1">
                <a:off x="11260499" y="462123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19" name="Oval 11118"/>
              <p:cNvSpPr/>
              <p:nvPr/>
            </p:nvSpPr>
            <p:spPr>
              <a:xfrm rot="17026951" flipH="1" flipV="1">
                <a:off x="11329377" y="45825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0" name="Oval 11119"/>
              <p:cNvSpPr/>
              <p:nvPr/>
            </p:nvSpPr>
            <p:spPr>
              <a:xfrm rot="17026951" flipH="1" flipV="1">
                <a:off x="11393920" y="460441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1" name="Oval 11120"/>
              <p:cNvSpPr/>
              <p:nvPr/>
            </p:nvSpPr>
            <p:spPr>
              <a:xfrm rot="17026951" flipH="1" flipV="1">
                <a:off x="11454884" y="462881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2" name="Oval 11121"/>
              <p:cNvSpPr/>
              <p:nvPr/>
            </p:nvSpPr>
            <p:spPr>
              <a:xfrm rot="17026951" flipH="1" flipV="1">
                <a:off x="11512066" y="46643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3" name="Oval 11122"/>
              <p:cNvSpPr/>
              <p:nvPr/>
            </p:nvSpPr>
            <p:spPr>
              <a:xfrm rot="17026951" flipH="1" flipV="1">
                <a:off x="11571232" y="470465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4" name="Oval 11123"/>
              <p:cNvSpPr/>
              <p:nvPr/>
            </p:nvSpPr>
            <p:spPr>
              <a:xfrm rot="17026951" flipH="1" flipV="1">
                <a:off x="11546759" y="463926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5" name="Oval 11124"/>
              <p:cNvSpPr/>
              <p:nvPr/>
            </p:nvSpPr>
            <p:spPr>
              <a:xfrm rot="17026951" flipH="1" flipV="1">
                <a:off x="11520685" y="45795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6" name="Oval 11125"/>
              <p:cNvSpPr/>
              <p:nvPr/>
            </p:nvSpPr>
            <p:spPr>
              <a:xfrm rot="17026951" flipH="1" flipV="1">
                <a:off x="11488899" y="453378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7" name="Oval 11126"/>
              <p:cNvSpPr/>
              <p:nvPr/>
            </p:nvSpPr>
            <p:spPr>
              <a:xfrm rot="17026951" flipH="1" flipV="1">
                <a:off x="11450141" y="448435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8" name="Oval 11127"/>
              <p:cNvSpPr/>
              <p:nvPr/>
            </p:nvSpPr>
            <p:spPr>
              <a:xfrm rot="17026951" flipH="1" flipV="1">
                <a:off x="11393152" y="44331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29" name="Oval 11128"/>
              <p:cNvSpPr/>
              <p:nvPr/>
            </p:nvSpPr>
            <p:spPr>
              <a:xfrm rot="17026951" flipH="1" flipV="1">
                <a:off x="11342920" y="439329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0" name="Oval 11129"/>
              <p:cNvSpPr/>
              <p:nvPr/>
            </p:nvSpPr>
            <p:spPr>
              <a:xfrm rot="17026951" flipH="1" flipV="1">
                <a:off x="11278976" y="435522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1" name="Oval 11130"/>
              <p:cNvSpPr/>
              <p:nvPr/>
            </p:nvSpPr>
            <p:spPr>
              <a:xfrm rot="17026951" flipH="1" flipV="1">
                <a:off x="11215493" y="358170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2" name="Oval 11131"/>
              <p:cNvSpPr/>
              <p:nvPr/>
            </p:nvSpPr>
            <p:spPr>
              <a:xfrm rot="17026951" flipH="1" flipV="1">
                <a:off x="11249000" y="351800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3" name="Oval 11132"/>
              <p:cNvSpPr/>
              <p:nvPr/>
            </p:nvSpPr>
            <p:spPr>
              <a:xfrm rot="17026951" flipH="1" flipV="1">
                <a:off x="11272771" y="344081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4" name="Oval 11133"/>
              <p:cNvSpPr/>
              <p:nvPr/>
            </p:nvSpPr>
            <p:spPr>
              <a:xfrm rot="17026951" flipH="1" flipV="1">
                <a:off x="11288038" y="33828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5" name="Oval 11134"/>
              <p:cNvSpPr/>
              <p:nvPr/>
            </p:nvSpPr>
            <p:spPr>
              <a:xfrm rot="17026951" flipH="1" flipV="1">
                <a:off x="11294486" y="329298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6" name="Oval 11135"/>
              <p:cNvSpPr/>
              <p:nvPr/>
            </p:nvSpPr>
            <p:spPr>
              <a:xfrm rot="17026951" flipH="1" flipV="1">
                <a:off x="11274792" y="32106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7" name="Oval 11136"/>
              <p:cNvSpPr/>
              <p:nvPr/>
            </p:nvSpPr>
            <p:spPr>
              <a:xfrm rot="17026951" flipH="1" flipV="1">
                <a:off x="11233769" y="32526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8" name="Oval 11137"/>
              <p:cNvSpPr/>
              <p:nvPr/>
            </p:nvSpPr>
            <p:spPr>
              <a:xfrm rot="17026951" flipH="1" flipV="1">
                <a:off x="11184662" y="329469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39" name="Oval 11138"/>
              <p:cNvSpPr/>
              <p:nvPr/>
            </p:nvSpPr>
            <p:spPr>
              <a:xfrm rot="17026951" flipH="1" flipV="1">
                <a:off x="11131200" y="33332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0" name="Oval 11139"/>
              <p:cNvSpPr/>
              <p:nvPr/>
            </p:nvSpPr>
            <p:spPr>
              <a:xfrm rot="17026951" flipH="1" flipV="1">
                <a:off x="11094862" y="335950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1" name="Oval 11140"/>
              <p:cNvSpPr/>
              <p:nvPr/>
            </p:nvSpPr>
            <p:spPr>
              <a:xfrm rot="17026951" flipH="1" flipV="1">
                <a:off x="11034793" y="338168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2" name="Oval 11141"/>
              <p:cNvSpPr/>
              <p:nvPr/>
            </p:nvSpPr>
            <p:spPr>
              <a:xfrm rot="17026951" flipH="1" flipV="1">
                <a:off x="10968490" y="339994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3" name="Oval 11142"/>
              <p:cNvSpPr/>
              <p:nvPr/>
            </p:nvSpPr>
            <p:spPr>
              <a:xfrm rot="17026951" flipH="1" flipV="1">
                <a:off x="10918970" y="34414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4" name="Oval 11143"/>
              <p:cNvSpPr/>
              <p:nvPr/>
            </p:nvSpPr>
            <p:spPr>
              <a:xfrm rot="17026951" flipH="1" flipV="1">
                <a:off x="10894134" y="350438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5" name="Oval 11144"/>
              <p:cNvSpPr/>
              <p:nvPr/>
            </p:nvSpPr>
            <p:spPr>
              <a:xfrm rot="17026951" flipH="1" flipV="1">
                <a:off x="10346089" y="310638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6" name="Oval 11145"/>
              <p:cNvSpPr/>
              <p:nvPr/>
            </p:nvSpPr>
            <p:spPr>
              <a:xfrm rot="17026951" flipH="1" flipV="1">
                <a:off x="10387983" y="306352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7" name="Oval 11146"/>
              <p:cNvSpPr/>
              <p:nvPr/>
            </p:nvSpPr>
            <p:spPr>
              <a:xfrm rot="17026951" flipH="1" flipV="1">
                <a:off x="10404077" y="298504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8" name="Oval 11147"/>
              <p:cNvSpPr/>
              <p:nvPr/>
            </p:nvSpPr>
            <p:spPr>
              <a:xfrm rot="17026951" flipH="1" flipV="1">
                <a:off x="10412510" y="29306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49" name="Oval 11148"/>
              <p:cNvSpPr/>
              <p:nvPr/>
            </p:nvSpPr>
            <p:spPr>
              <a:xfrm rot="17026951" flipH="1" flipV="1">
                <a:off x="10347127" y="294273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0" name="Oval 11149"/>
              <p:cNvSpPr/>
              <p:nvPr/>
            </p:nvSpPr>
            <p:spPr>
              <a:xfrm rot="17026951" flipH="1" flipV="1">
                <a:off x="10303900" y="297393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1" name="Oval 11150"/>
              <p:cNvSpPr/>
              <p:nvPr/>
            </p:nvSpPr>
            <p:spPr>
              <a:xfrm rot="17026951" flipH="1" flipV="1">
                <a:off x="10280390" y="290036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2" name="Oval 11151"/>
              <p:cNvSpPr/>
              <p:nvPr/>
            </p:nvSpPr>
            <p:spPr>
              <a:xfrm rot="17026951" flipH="1" flipV="1">
                <a:off x="10239676" y="285026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3" name="Oval 11152"/>
              <p:cNvSpPr/>
              <p:nvPr/>
            </p:nvSpPr>
            <p:spPr>
              <a:xfrm rot="17026951" flipH="1" flipV="1">
                <a:off x="10160866" y="2827664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4" name="Oval 11153"/>
              <p:cNvSpPr/>
              <p:nvPr/>
            </p:nvSpPr>
            <p:spPr>
              <a:xfrm rot="17026951" flipH="1" flipV="1">
                <a:off x="10101402" y="28553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5" name="Oval 11154"/>
              <p:cNvSpPr/>
              <p:nvPr/>
            </p:nvSpPr>
            <p:spPr>
              <a:xfrm rot="17026951" flipH="1" flipV="1">
                <a:off x="10073130" y="291554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6" name="Oval 11155"/>
              <p:cNvSpPr/>
              <p:nvPr/>
            </p:nvSpPr>
            <p:spPr>
              <a:xfrm rot="17026951" flipH="1" flipV="1">
                <a:off x="10070950" y="297310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7" name="Oval 11156"/>
              <p:cNvSpPr/>
              <p:nvPr/>
            </p:nvSpPr>
            <p:spPr>
              <a:xfrm rot="17026951" flipH="1" flipV="1">
                <a:off x="10071594" y="299613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8" name="Oval 11157"/>
              <p:cNvSpPr/>
              <p:nvPr/>
            </p:nvSpPr>
            <p:spPr>
              <a:xfrm rot="17026951" flipH="1" flipV="1">
                <a:off x="10085441" y="3042133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59" name="Oval 11158"/>
              <p:cNvSpPr/>
              <p:nvPr/>
            </p:nvSpPr>
            <p:spPr>
              <a:xfrm rot="17026951" flipH="1" flipV="1">
                <a:off x="10129768" y="310354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0" name="Oval 11159"/>
              <p:cNvSpPr/>
              <p:nvPr/>
            </p:nvSpPr>
            <p:spPr>
              <a:xfrm rot="17026951" flipH="1" flipV="1">
                <a:off x="10653515" y="524695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1" name="Oval 11160"/>
              <p:cNvSpPr/>
              <p:nvPr/>
            </p:nvSpPr>
            <p:spPr>
              <a:xfrm rot="17026951" flipH="1" flipV="1">
                <a:off x="10691234" y="529921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2" name="Oval 11161"/>
              <p:cNvSpPr/>
              <p:nvPr/>
            </p:nvSpPr>
            <p:spPr>
              <a:xfrm rot="17026951" flipH="1" flipV="1">
                <a:off x="10700292" y="53668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3" name="Oval 11162"/>
              <p:cNvSpPr/>
              <p:nvPr/>
            </p:nvSpPr>
            <p:spPr>
              <a:xfrm rot="17026951" flipH="1" flipV="1">
                <a:off x="10733347" y="542775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4" name="Oval 11163"/>
              <p:cNvSpPr/>
              <p:nvPr/>
            </p:nvSpPr>
            <p:spPr>
              <a:xfrm rot="17026951" flipH="1" flipV="1">
                <a:off x="10698185" y="547402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5" name="Oval 11164"/>
              <p:cNvSpPr/>
              <p:nvPr/>
            </p:nvSpPr>
            <p:spPr>
              <a:xfrm rot="17026951" flipH="1" flipV="1">
                <a:off x="10660339" y="5435398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6" name="Oval 11165"/>
              <p:cNvSpPr/>
              <p:nvPr/>
            </p:nvSpPr>
            <p:spPr>
              <a:xfrm rot="17026951" flipH="1" flipV="1">
                <a:off x="10622434" y="5389460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7" name="Oval 11166"/>
              <p:cNvSpPr/>
              <p:nvPr/>
            </p:nvSpPr>
            <p:spPr>
              <a:xfrm rot="17026951" flipH="1" flipV="1">
                <a:off x="10624427" y="5447282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8" name="Oval 11167"/>
              <p:cNvSpPr/>
              <p:nvPr/>
            </p:nvSpPr>
            <p:spPr>
              <a:xfrm rot="17026951" flipH="1" flipV="1">
                <a:off x="10601076" y="552322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69" name="Oval 11168"/>
              <p:cNvSpPr/>
              <p:nvPr/>
            </p:nvSpPr>
            <p:spPr>
              <a:xfrm rot="17026951" flipH="1" flipV="1">
                <a:off x="10540234" y="554905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0" name="Oval 11169"/>
              <p:cNvSpPr/>
              <p:nvPr/>
            </p:nvSpPr>
            <p:spPr>
              <a:xfrm rot="17026951" flipH="1" flipV="1">
                <a:off x="10459256" y="5546977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1" name="Oval 11170"/>
              <p:cNvSpPr/>
              <p:nvPr/>
            </p:nvSpPr>
            <p:spPr>
              <a:xfrm rot="17026951" flipH="1" flipV="1">
                <a:off x="10418324" y="5490266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2" name="Oval 11171"/>
              <p:cNvSpPr/>
              <p:nvPr/>
            </p:nvSpPr>
            <p:spPr>
              <a:xfrm rot="17026951" flipH="1" flipV="1">
                <a:off x="10395944" y="5404199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3" name="Oval 11172"/>
              <p:cNvSpPr/>
              <p:nvPr/>
            </p:nvSpPr>
            <p:spPr>
              <a:xfrm rot="17026951" flipH="1" flipV="1">
                <a:off x="10428356" y="5338985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4" name="Oval 11173"/>
              <p:cNvSpPr/>
              <p:nvPr/>
            </p:nvSpPr>
            <p:spPr>
              <a:xfrm rot="17026951" flipH="1" flipV="1">
                <a:off x="10477763" y="5292561"/>
                <a:ext cx="45719" cy="45719"/>
              </a:xfrm>
              <a:prstGeom prst="ellipse">
                <a:avLst/>
              </a:prstGeom>
              <a:solidFill>
                <a:srgbClr val="FFF8D9"/>
              </a:solidFill>
              <a:ln>
                <a:noFill/>
              </a:ln>
              <a:effectLst>
                <a:glow rad="139700">
                  <a:srgbClr val="FFF8D9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5" name="Oval 11174"/>
              <p:cNvSpPr/>
              <p:nvPr/>
            </p:nvSpPr>
            <p:spPr>
              <a:xfrm rot="17026951" flipH="1" flipV="1">
                <a:off x="11764096" y="498082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6" name="Oval 11175"/>
              <p:cNvSpPr/>
              <p:nvPr/>
            </p:nvSpPr>
            <p:spPr>
              <a:xfrm rot="17026951" flipH="1" flipV="1">
                <a:off x="11818482" y="50120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7" name="Oval 11176"/>
              <p:cNvSpPr/>
              <p:nvPr/>
            </p:nvSpPr>
            <p:spPr>
              <a:xfrm rot="17026951" flipH="1" flipV="1">
                <a:off x="11848346" y="505314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8" name="Oval 11177"/>
              <p:cNvSpPr/>
              <p:nvPr/>
            </p:nvSpPr>
            <p:spPr>
              <a:xfrm rot="17026951" flipH="1" flipV="1">
                <a:off x="11844209" y="511291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79" name="Oval 11178"/>
              <p:cNvSpPr/>
              <p:nvPr/>
            </p:nvSpPr>
            <p:spPr>
              <a:xfrm rot="17026951" flipH="1" flipV="1">
                <a:off x="11807651" y="51620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0" name="Oval 11179"/>
              <p:cNvSpPr/>
              <p:nvPr/>
            </p:nvSpPr>
            <p:spPr>
              <a:xfrm rot="17026951" flipH="1" flipV="1">
                <a:off x="11743068" y="518591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1" name="Oval 11180"/>
              <p:cNvSpPr/>
              <p:nvPr/>
            </p:nvSpPr>
            <p:spPr>
              <a:xfrm rot="17026951" flipH="1" flipV="1">
                <a:off x="11678167" y="516698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2" name="Oval 11181"/>
              <p:cNvSpPr/>
              <p:nvPr/>
            </p:nvSpPr>
            <p:spPr>
              <a:xfrm rot="17026951" flipH="1" flipV="1">
                <a:off x="11633847" y="51055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3" name="Oval 11182"/>
              <p:cNvSpPr/>
              <p:nvPr/>
            </p:nvSpPr>
            <p:spPr>
              <a:xfrm rot="17026951" flipH="1" flipV="1">
                <a:off x="11641975" y="505822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4" name="Oval 11183"/>
              <p:cNvSpPr/>
              <p:nvPr/>
            </p:nvSpPr>
            <p:spPr>
              <a:xfrm rot="17026951" flipH="1" flipV="1">
                <a:off x="11677131" y="501347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5" name="Oval 11184"/>
              <p:cNvSpPr/>
              <p:nvPr/>
            </p:nvSpPr>
            <p:spPr>
              <a:xfrm rot="17026951" flipH="1" flipV="1">
                <a:off x="11712183" y="497526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6" name="Oval 11185"/>
              <p:cNvSpPr/>
              <p:nvPr/>
            </p:nvSpPr>
            <p:spPr>
              <a:xfrm rot="17026951" flipH="1" flipV="1">
                <a:off x="10676133" y="51998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7" name="Oval 11186"/>
              <p:cNvSpPr/>
              <p:nvPr/>
            </p:nvSpPr>
            <p:spPr>
              <a:xfrm rot="17026951" flipH="1" flipV="1">
                <a:off x="10615800" y="519469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8" name="Oval 11187"/>
              <p:cNvSpPr/>
              <p:nvPr/>
            </p:nvSpPr>
            <p:spPr>
              <a:xfrm rot="17026951" flipH="1" flipV="1">
                <a:off x="10560298" y="51932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89" name="Oval 11188"/>
              <p:cNvSpPr/>
              <p:nvPr/>
            </p:nvSpPr>
            <p:spPr>
              <a:xfrm rot="17026951" flipH="1" flipV="1">
                <a:off x="10507834" y="52042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0" name="Oval 11189"/>
              <p:cNvSpPr/>
              <p:nvPr/>
            </p:nvSpPr>
            <p:spPr>
              <a:xfrm rot="17026951" flipH="1" flipV="1">
                <a:off x="10443169" y="522474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1" name="Oval 11190"/>
              <p:cNvSpPr/>
              <p:nvPr/>
            </p:nvSpPr>
            <p:spPr>
              <a:xfrm rot="17026951" flipH="1" flipV="1">
                <a:off x="10460050" y="51592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2" name="Oval 11191"/>
              <p:cNvSpPr/>
              <p:nvPr/>
            </p:nvSpPr>
            <p:spPr>
              <a:xfrm rot="17026951" flipH="1" flipV="1">
                <a:off x="10469536" y="51031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3" name="Oval 11192"/>
              <p:cNvSpPr/>
              <p:nvPr/>
            </p:nvSpPr>
            <p:spPr>
              <a:xfrm rot="17026951" flipH="1" flipV="1">
                <a:off x="10476168" y="503650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4" name="Oval 11193"/>
              <p:cNvSpPr/>
              <p:nvPr/>
            </p:nvSpPr>
            <p:spPr>
              <a:xfrm rot="17026951" flipH="1" flipV="1">
                <a:off x="10490481" y="498643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5" name="Oval 11194"/>
              <p:cNvSpPr/>
              <p:nvPr/>
            </p:nvSpPr>
            <p:spPr>
              <a:xfrm rot="17026951" flipH="1" flipV="1">
                <a:off x="10479931" y="491996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6" name="Oval 11195"/>
              <p:cNvSpPr/>
              <p:nvPr/>
            </p:nvSpPr>
            <p:spPr>
              <a:xfrm rot="17026951" flipH="1" flipV="1">
                <a:off x="10488873" y="487376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7" name="Oval 11196"/>
              <p:cNvSpPr/>
              <p:nvPr/>
            </p:nvSpPr>
            <p:spPr>
              <a:xfrm rot="17026951" flipH="1" flipV="1">
                <a:off x="10480314" y="480684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8" name="Oval 11197"/>
              <p:cNvSpPr/>
              <p:nvPr/>
            </p:nvSpPr>
            <p:spPr>
              <a:xfrm rot="17026951" flipH="1" flipV="1">
                <a:off x="10484112" y="475704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199" name="Oval 11198"/>
              <p:cNvSpPr/>
              <p:nvPr/>
            </p:nvSpPr>
            <p:spPr>
              <a:xfrm rot="17026951" flipH="1" flipV="1">
                <a:off x="10491277" y="468461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0" name="Oval 11199"/>
              <p:cNvSpPr/>
              <p:nvPr/>
            </p:nvSpPr>
            <p:spPr>
              <a:xfrm rot="17026951" flipH="1" flipV="1">
                <a:off x="10672130" y="51429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1" name="Oval 11200"/>
              <p:cNvSpPr/>
              <p:nvPr/>
            </p:nvSpPr>
            <p:spPr>
              <a:xfrm rot="17026951" flipH="1" flipV="1">
                <a:off x="10675134" y="507676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2" name="Oval 11201"/>
              <p:cNvSpPr/>
              <p:nvPr/>
            </p:nvSpPr>
            <p:spPr>
              <a:xfrm rot="17026951" flipH="1" flipV="1">
                <a:off x="10681841" y="500686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3" name="Oval 11202"/>
              <p:cNvSpPr/>
              <p:nvPr/>
            </p:nvSpPr>
            <p:spPr>
              <a:xfrm rot="17026951" flipH="1" flipV="1">
                <a:off x="10700161" y="494618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4" name="Oval 11203"/>
              <p:cNvSpPr/>
              <p:nvPr/>
            </p:nvSpPr>
            <p:spPr>
              <a:xfrm rot="17026951" flipH="1" flipV="1">
                <a:off x="10710172" y="488385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5" name="Oval 11204"/>
              <p:cNvSpPr/>
              <p:nvPr/>
            </p:nvSpPr>
            <p:spPr>
              <a:xfrm rot="17026951" flipH="1" flipV="1">
                <a:off x="10743842" y="468127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6" name="Oval 11205"/>
              <p:cNvSpPr/>
              <p:nvPr/>
            </p:nvSpPr>
            <p:spPr>
              <a:xfrm rot="17026951" flipH="1" flipV="1">
                <a:off x="10742854" y="48197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7" name="Oval 11206"/>
              <p:cNvSpPr/>
              <p:nvPr/>
            </p:nvSpPr>
            <p:spPr>
              <a:xfrm rot="17026951" flipH="1" flipV="1">
                <a:off x="10756927" y="47544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8" name="Oval 11207"/>
              <p:cNvSpPr/>
              <p:nvPr/>
            </p:nvSpPr>
            <p:spPr>
              <a:xfrm rot="17026951" flipH="1" flipV="1">
                <a:off x="10754605" y="462639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09" name="Oval 11208"/>
              <p:cNvSpPr/>
              <p:nvPr/>
            </p:nvSpPr>
            <p:spPr>
              <a:xfrm rot="17026951" flipH="1" flipV="1">
                <a:off x="10753935" y="458513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0" name="Oval 11209"/>
              <p:cNvSpPr/>
              <p:nvPr/>
            </p:nvSpPr>
            <p:spPr>
              <a:xfrm rot="17026951" flipH="1" flipV="1">
                <a:off x="10446289" y="46773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1" name="Oval 11210"/>
              <p:cNvSpPr/>
              <p:nvPr/>
            </p:nvSpPr>
            <p:spPr>
              <a:xfrm rot="17026951" flipH="1" flipV="1">
                <a:off x="10388668" y="470755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2" name="Oval 11211"/>
              <p:cNvSpPr/>
              <p:nvPr/>
            </p:nvSpPr>
            <p:spPr>
              <a:xfrm rot="17026951" flipH="1" flipV="1">
                <a:off x="10339819" y="47537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3" name="Oval 11212"/>
              <p:cNvSpPr/>
              <p:nvPr/>
            </p:nvSpPr>
            <p:spPr>
              <a:xfrm rot="17026951" flipH="1" flipV="1">
                <a:off x="10298750" y="479434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4" name="Oval 11213"/>
              <p:cNvSpPr/>
              <p:nvPr/>
            </p:nvSpPr>
            <p:spPr>
              <a:xfrm rot="17026951" flipH="1" flipV="1">
                <a:off x="9715487" y="492847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5" name="Oval 11214"/>
              <p:cNvSpPr/>
              <p:nvPr/>
            </p:nvSpPr>
            <p:spPr>
              <a:xfrm rot="17026951" flipH="1" flipV="1">
                <a:off x="9583806" y="47859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6" name="Oval 11215"/>
              <p:cNvSpPr/>
              <p:nvPr/>
            </p:nvSpPr>
            <p:spPr>
              <a:xfrm rot="17026951" flipH="1" flipV="1">
                <a:off x="9660192" y="48695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7" name="Oval 11216"/>
              <p:cNvSpPr/>
              <p:nvPr/>
            </p:nvSpPr>
            <p:spPr>
              <a:xfrm rot="17026951" flipH="1" flipV="1">
                <a:off x="10129923" y="499982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8" name="Oval 11217"/>
              <p:cNvSpPr/>
              <p:nvPr/>
            </p:nvSpPr>
            <p:spPr>
              <a:xfrm rot="17026951" flipH="1" flipV="1">
                <a:off x="10170771" y="500135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19" name="Oval 11218"/>
              <p:cNvSpPr/>
              <p:nvPr/>
            </p:nvSpPr>
            <p:spPr>
              <a:xfrm rot="17026951" flipH="1" flipV="1">
                <a:off x="10091890" y="494713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0" name="Oval 11219"/>
              <p:cNvSpPr/>
              <p:nvPr/>
            </p:nvSpPr>
            <p:spPr>
              <a:xfrm rot="17026951" flipH="1" flipV="1">
                <a:off x="10030151" y="489739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1" name="Oval 11220"/>
              <p:cNvSpPr/>
              <p:nvPr/>
            </p:nvSpPr>
            <p:spPr>
              <a:xfrm rot="17026951" flipH="1" flipV="1">
                <a:off x="9992130" y="485676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2" name="Oval 11221"/>
              <p:cNvSpPr/>
              <p:nvPr/>
            </p:nvSpPr>
            <p:spPr>
              <a:xfrm rot="17026951" flipH="1" flipV="1">
                <a:off x="9948557" y="480360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3" name="Oval 11222"/>
              <p:cNvSpPr/>
              <p:nvPr/>
            </p:nvSpPr>
            <p:spPr>
              <a:xfrm rot="17026951" flipH="1" flipV="1">
                <a:off x="9908481" y="473879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4" name="Oval 11223"/>
              <p:cNvSpPr/>
              <p:nvPr/>
            </p:nvSpPr>
            <p:spPr>
              <a:xfrm rot="17026951" flipH="1" flipV="1">
                <a:off x="9873681" y="467919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5" name="Oval 11224"/>
              <p:cNvSpPr/>
              <p:nvPr/>
            </p:nvSpPr>
            <p:spPr>
              <a:xfrm rot="17026951" flipH="1" flipV="1">
                <a:off x="9851030" y="462687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6" name="Oval 11225"/>
              <p:cNvSpPr/>
              <p:nvPr/>
            </p:nvSpPr>
            <p:spPr>
              <a:xfrm rot="17026951" flipH="1" flipV="1">
                <a:off x="9855417" y="45605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7" name="Oval 11226"/>
              <p:cNvSpPr/>
              <p:nvPr/>
            </p:nvSpPr>
            <p:spPr>
              <a:xfrm rot="17026951" flipH="1" flipV="1">
                <a:off x="9867832" y="448693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8" name="Oval 11227"/>
              <p:cNvSpPr/>
              <p:nvPr/>
            </p:nvSpPr>
            <p:spPr>
              <a:xfrm rot="17026951" flipH="1" flipV="1">
                <a:off x="9902285" y="442636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29" name="Oval 11228"/>
              <p:cNvSpPr/>
              <p:nvPr/>
            </p:nvSpPr>
            <p:spPr>
              <a:xfrm rot="17026951" flipH="1" flipV="1">
                <a:off x="9946072" y="439072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0" name="Oval 11229"/>
              <p:cNvSpPr/>
              <p:nvPr/>
            </p:nvSpPr>
            <p:spPr>
              <a:xfrm rot="17026951" flipH="1" flipV="1">
                <a:off x="9996620" y="43368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1" name="Oval 11230"/>
              <p:cNvSpPr/>
              <p:nvPr/>
            </p:nvSpPr>
            <p:spPr>
              <a:xfrm rot="17026951" flipH="1" flipV="1">
                <a:off x="10044094" y="42906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2" name="Oval 11231"/>
              <p:cNvSpPr/>
              <p:nvPr/>
            </p:nvSpPr>
            <p:spPr>
              <a:xfrm rot="17026951" flipH="1" flipV="1">
                <a:off x="10086381" y="426016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3" name="Oval 11232"/>
              <p:cNvSpPr/>
              <p:nvPr/>
            </p:nvSpPr>
            <p:spPr>
              <a:xfrm rot="17026951" flipH="1" flipV="1">
                <a:off x="10147429" y="423462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4" name="Oval 11233"/>
              <p:cNvSpPr/>
              <p:nvPr/>
            </p:nvSpPr>
            <p:spPr>
              <a:xfrm rot="17026951" flipH="1" flipV="1">
                <a:off x="10209506" y="421131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5" name="Oval 11234"/>
              <p:cNvSpPr/>
              <p:nvPr/>
            </p:nvSpPr>
            <p:spPr>
              <a:xfrm rot="17026951" flipH="1" flipV="1">
                <a:off x="10297532" y="422809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6" name="Oval 11235"/>
              <p:cNvSpPr/>
              <p:nvPr/>
            </p:nvSpPr>
            <p:spPr>
              <a:xfrm rot="17026951" flipH="1" flipV="1">
                <a:off x="10362331" y="425783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7" name="Oval 11236"/>
              <p:cNvSpPr/>
              <p:nvPr/>
            </p:nvSpPr>
            <p:spPr>
              <a:xfrm rot="17026951" flipH="1" flipV="1">
                <a:off x="10415491" y="42694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8" name="Oval 11237"/>
              <p:cNvSpPr/>
              <p:nvPr/>
            </p:nvSpPr>
            <p:spPr>
              <a:xfrm rot="17026951" flipH="1" flipV="1">
                <a:off x="10480897" y="428592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39" name="Oval 11238"/>
              <p:cNvSpPr/>
              <p:nvPr/>
            </p:nvSpPr>
            <p:spPr>
              <a:xfrm rot="17026951" flipH="1" flipV="1">
                <a:off x="10219989" y="41752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0" name="Oval 11239"/>
              <p:cNvSpPr/>
              <p:nvPr/>
            </p:nvSpPr>
            <p:spPr>
              <a:xfrm rot="17026951" flipH="1" flipV="1">
                <a:off x="10238622" y="41345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1" name="Oval 11240"/>
              <p:cNvSpPr/>
              <p:nvPr/>
            </p:nvSpPr>
            <p:spPr>
              <a:xfrm rot="17026951" flipH="1" flipV="1">
                <a:off x="10278500" y="409160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2" name="Oval 11241"/>
              <p:cNvSpPr/>
              <p:nvPr/>
            </p:nvSpPr>
            <p:spPr>
              <a:xfrm rot="17026951" flipH="1" flipV="1">
                <a:off x="10311374" y="405058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3" name="Oval 11242"/>
              <p:cNvSpPr/>
              <p:nvPr/>
            </p:nvSpPr>
            <p:spPr>
              <a:xfrm rot="17026951" flipH="1" flipV="1">
                <a:off x="10342888" y="400539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4" name="Oval 11243"/>
              <p:cNvSpPr/>
              <p:nvPr/>
            </p:nvSpPr>
            <p:spPr>
              <a:xfrm rot="17026951" flipH="1" flipV="1">
                <a:off x="10385438" y="397176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5" name="Oval 11244"/>
              <p:cNvSpPr/>
              <p:nvPr/>
            </p:nvSpPr>
            <p:spPr>
              <a:xfrm rot="17026951" flipH="1" flipV="1">
                <a:off x="10442350" y="3953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6" name="Oval 11245"/>
              <p:cNvSpPr/>
              <p:nvPr/>
            </p:nvSpPr>
            <p:spPr>
              <a:xfrm rot="17026951" flipH="1" flipV="1">
                <a:off x="10501768" y="391419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7" name="Oval 11246"/>
              <p:cNvSpPr/>
              <p:nvPr/>
            </p:nvSpPr>
            <p:spPr>
              <a:xfrm rot="17026951" flipH="1" flipV="1">
                <a:off x="10490982" y="385366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8" name="Oval 11247"/>
              <p:cNvSpPr/>
              <p:nvPr/>
            </p:nvSpPr>
            <p:spPr>
              <a:xfrm rot="17026951" flipH="1" flipV="1">
                <a:off x="10471269" y="378840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49" name="Oval 11248"/>
              <p:cNvSpPr/>
              <p:nvPr/>
            </p:nvSpPr>
            <p:spPr>
              <a:xfrm rot="17026951" flipH="1" flipV="1">
                <a:off x="10432005" y="371488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0" name="Oval 11249"/>
              <p:cNvSpPr/>
              <p:nvPr/>
            </p:nvSpPr>
            <p:spPr>
              <a:xfrm rot="17026951" flipH="1" flipV="1">
                <a:off x="10423393" y="364161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1" name="Oval 11250"/>
              <p:cNvSpPr/>
              <p:nvPr/>
            </p:nvSpPr>
            <p:spPr>
              <a:xfrm rot="17026951" flipH="1" flipV="1">
                <a:off x="10418213" y="355825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2" name="Oval 11251"/>
              <p:cNvSpPr/>
              <p:nvPr/>
            </p:nvSpPr>
            <p:spPr>
              <a:xfrm rot="17026951" flipH="1" flipV="1">
                <a:off x="10406624" y="348713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3" name="Oval 11252"/>
              <p:cNvSpPr/>
              <p:nvPr/>
            </p:nvSpPr>
            <p:spPr>
              <a:xfrm rot="17026951" flipH="1" flipV="1">
                <a:off x="10401867" y="34110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4" name="Oval 11253"/>
              <p:cNvSpPr/>
              <p:nvPr/>
            </p:nvSpPr>
            <p:spPr>
              <a:xfrm rot="17026951" flipH="1" flipV="1">
                <a:off x="10384868" y="334387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5" name="Oval 11254"/>
              <p:cNvSpPr/>
              <p:nvPr/>
            </p:nvSpPr>
            <p:spPr>
              <a:xfrm rot="17026951" flipH="1" flipV="1">
                <a:off x="10373281" y="327275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6" name="Oval 11255"/>
              <p:cNvSpPr/>
              <p:nvPr/>
            </p:nvSpPr>
            <p:spPr>
              <a:xfrm rot="17026951" flipH="1" flipV="1">
                <a:off x="10372090" y="321096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7" name="Oval 11256"/>
              <p:cNvSpPr/>
              <p:nvPr/>
            </p:nvSpPr>
            <p:spPr>
              <a:xfrm rot="17026951" flipH="1" flipV="1">
                <a:off x="10363308" y="316081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8" name="Oval 11257"/>
              <p:cNvSpPr/>
              <p:nvPr/>
            </p:nvSpPr>
            <p:spPr>
              <a:xfrm rot="17026951" flipH="1" flipV="1">
                <a:off x="10326266" y="31645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59" name="Oval 11258"/>
              <p:cNvSpPr/>
              <p:nvPr/>
            </p:nvSpPr>
            <p:spPr>
              <a:xfrm rot="17026951" flipH="1" flipV="1">
                <a:off x="10274562" y="318048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0" name="Oval 11259"/>
              <p:cNvSpPr/>
              <p:nvPr/>
            </p:nvSpPr>
            <p:spPr>
              <a:xfrm rot="17026951" flipH="1" flipV="1">
                <a:off x="10226769" y="31798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1" name="Oval 11260"/>
              <p:cNvSpPr/>
              <p:nvPr/>
            </p:nvSpPr>
            <p:spPr>
              <a:xfrm rot="17026951" flipH="1" flipV="1">
                <a:off x="10177949" y="317030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2" name="Oval 11261"/>
              <p:cNvSpPr/>
              <p:nvPr/>
            </p:nvSpPr>
            <p:spPr>
              <a:xfrm rot="17026951" flipH="1" flipV="1">
                <a:off x="10142000" y="319668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3" name="Oval 11262"/>
              <p:cNvSpPr/>
              <p:nvPr/>
            </p:nvSpPr>
            <p:spPr>
              <a:xfrm rot="17026951" flipH="1" flipV="1">
                <a:off x="10160506" y="326237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4" name="Oval 11263"/>
              <p:cNvSpPr/>
              <p:nvPr/>
            </p:nvSpPr>
            <p:spPr>
              <a:xfrm rot="17026951" flipH="1" flipV="1">
                <a:off x="10156515" y="332269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5" name="Oval 11264"/>
              <p:cNvSpPr/>
              <p:nvPr/>
            </p:nvSpPr>
            <p:spPr>
              <a:xfrm rot="17026951" flipH="1" flipV="1">
                <a:off x="10165089" y="33832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6" name="Oval 11265"/>
              <p:cNvSpPr/>
              <p:nvPr/>
            </p:nvSpPr>
            <p:spPr>
              <a:xfrm rot="17026951" flipH="1" flipV="1">
                <a:off x="10174593" y="34559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7" name="Oval 11266"/>
              <p:cNvSpPr/>
              <p:nvPr/>
            </p:nvSpPr>
            <p:spPr>
              <a:xfrm rot="17026951" flipH="1" flipV="1">
                <a:off x="10176752" y="351894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8" name="Oval 11267"/>
              <p:cNvSpPr/>
              <p:nvPr/>
            </p:nvSpPr>
            <p:spPr>
              <a:xfrm rot="17026951" flipH="1" flipV="1">
                <a:off x="10183099" y="35938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69" name="Oval 11268"/>
              <p:cNvSpPr/>
              <p:nvPr/>
            </p:nvSpPr>
            <p:spPr>
              <a:xfrm rot="17026951" flipH="1" flipV="1">
                <a:off x="10172081" y="3658616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0" name="Oval 11269"/>
              <p:cNvSpPr/>
              <p:nvPr/>
            </p:nvSpPr>
            <p:spPr>
              <a:xfrm rot="17026951" flipH="1" flipV="1">
                <a:off x="10167718" y="373345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1" name="Oval 11270"/>
              <p:cNvSpPr/>
              <p:nvPr/>
            </p:nvSpPr>
            <p:spPr>
              <a:xfrm rot="17026951" flipH="1" flipV="1">
                <a:off x="10175521" y="380730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2" name="Oval 11271"/>
              <p:cNvSpPr/>
              <p:nvPr/>
            </p:nvSpPr>
            <p:spPr>
              <a:xfrm rot="17026951" flipH="1" flipV="1">
                <a:off x="10165233" y="386768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3" name="Oval 11272"/>
              <p:cNvSpPr/>
              <p:nvPr/>
            </p:nvSpPr>
            <p:spPr>
              <a:xfrm rot="17026951" flipH="1" flipV="1">
                <a:off x="10154264" y="393772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4" name="Oval 11273"/>
              <p:cNvSpPr/>
              <p:nvPr/>
            </p:nvSpPr>
            <p:spPr>
              <a:xfrm rot="17026951" flipH="1" flipV="1">
                <a:off x="10158481" y="39840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5" name="Oval 11274"/>
              <p:cNvSpPr/>
              <p:nvPr/>
            </p:nvSpPr>
            <p:spPr>
              <a:xfrm rot="17026951" flipH="1" flipV="1">
                <a:off x="10134156" y="403145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6" name="Oval 11275"/>
              <p:cNvSpPr/>
              <p:nvPr/>
            </p:nvSpPr>
            <p:spPr>
              <a:xfrm rot="17026951" flipH="1" flipV="1">
                <a:off x="10083787" y="407740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7" name="Oval 11276"/>
              <p:cNvSpPr/>
              <p:nvPr/>
            </p:nvSpPr>
            <p:spPr>
              <a:xfrm rot="17026951" flipH="1" flipV="1">
                <a:off x="10020136" y="412334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8" name="Oval 11277"/>
              <p:cNvSpPr/>
              <p:nvPr/>
            </p:nvSpPr>
            <p:spPr>
              <a:xfrm rot="17026951" flipH="1" flipV="1">
                <a:off x="9972632" y="41576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79" name="Oval 11278"/>
              <p:cNvSpPr/>
              <p:nvPr/>
            </p:nvSpPr>
            <p:spPr>
              <a:xfrm rot="17026951" flipH="1" flipV="1">
                <a:off x="9920338" y="419970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0" name="Oval 11279"/>
              <p:cNvSpPr/>
              <p:nvPr/>
            </p:nvSpPr>
            <p:spPr>
              <a:xfrm rot="17026951" flipH="1" flipV="1">
                <a:off x="9857263" y="424748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1" name="Oval 11280"/>
              <p:cNvSpPr/>
              <p:nvPr/>
            </p:nvSpPr>
            <p:spPr>
              <a:xfrm rot="17026951" flipH="1" flipV="1">
                <a:off x="9795426" y="429212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2" name="Oval 11281"/>
              <p:cNvSpPr/>
              <p:nvPr/>
            </p:nvSpPr>
            <p:spPr>
              <a:xfrm rot="17026951" flipH="1" flipV="1">
                <a:off x="9734545" y="432946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3" name="Oval 11282"/>
              <p:cNvSpPr/>
              <p:nvPr/>
            </p:nvSpPr>
            <p:spPr>
              <a:xfrm rot="17026951" flipH="1" flipV="1">
                <a:off x="9743776" y="4370112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4" name="Oval 11283"/>
              <p:cNvSpPr/>
              <p:nvPr/>
            </p:nvSpPr>
            <p:spPr>
              <a:xfrm rot="17026951" flipH="1" flipV="1">
                <a:off x="9757264" y="440777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5" name="Oval 11284"/>
              <p:cNvSpPr/>
              <p:nvPr/>
            </p:nvSpPr>
            <p:spPr>
              <a:xfrm rot="17026951" flipH="1" flipV="1">
                <a:off x="9793990" y="445865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6" name="Oval 11285"/>
              <p:cNvSpPr/>
              <p:nvPr/>
            </p:nvSpPr>
            <p:spPr>
              <a:xfrm rot="17026951" flipH="1" flipV="1">
                <a:off x="9813790" y="4486091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7" name="Oval 11286"/>
              <p:cNvSpPr/>
              <p:nvPr/>
            </p:nvSpPr>
            <p:spPr>
              <a:xfrm rot="17026951" flipV="1">
                <a:off x="11267927" y="364962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8" name="Oval 11287"/>
              <p:cNvSpPr/>
              <p:nvPr/>
            </p:nvSpPr>
            <p:spPr>
              <a:xfrm rot="17026951" flipV="1">
                <a:off x="11324750" y="36483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89" name="Oval 11288"/>
              <p:cNvSpPr/>
              <p:nvPr/>
            </p:nvSpPr>
            <p:spPr>
              <a:xfrm rot="17026951" flipV="1">
                <a:off x="11405140" y="36598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0" name="Oval 11289"/>
              <p:cNvSpPr/>
              <p:nvPr/>
            </p:nvSpPr>
            <p:spPr>
              <a:xfrm rot="17026951" flipV="1">
                <a:off x="11461703" y="37025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1" name="Oval 11290"/>
              <p:cNvSpPr/>
              <p:nvPr/>
            </p:nvSpPr>
            <p:spPr>
              <a:xfrm rot="17026951" flipV="1">
                <a:off x="11534487" y="379203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2" name="Oval 11291"/>
              <p:cNvSpPr/>
              <p:nvPr/>
            </p:nvSpPr>
            <p:spPr>
              <a:xfrm rot="17026951" flipV="1">
                <a:off x="11543850" y="387145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3" name="Oval 11292"/>
              <p:cNvSpPr/>
              <p:nvPr/>
            </p:nvSpPr>
            <p:spPr>
              <a:xfrm rot="17026951" flipV="1">
                <a:off x="11592114" y="393832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4" name="Oval 11293"/>
              <p:cNvSpPr/>
              <p:nvPr/>
            </p:nvSpPr>
            <p:spPr>
              <a:xfrm rot="17026951" flipV="1">
                <a:off x="11602042" y="399576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5" name="Oval 11294"/>
              <p:cNvSpPr/>
              <p:nvPr/>
            </p:nvSpPr>
            <p:spPr>
              <a:xfrm rot="17026951" flipV="1">
                <a:off x="11611580" y="40754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6" name="Oval 11295"/>
              <p:cNvSpPr/>
              <p:nvPr/>
            </p:nvSpPr>
            <p:spPr>
              <a:xfrm rot="17026951" flipV="1">
                <a:off x="11610580" y="41544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7" name="Oval 11296"/>
              <p:cNvSpPr/>
              <p:nvPr/>
            </p:nvSpPr>
            <p:spPr>
              <a:xfrm rot="17026951" flipV="1">
                <a:off x="11623558" y="422754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8" name="Oval 11297"/>
              <p:cNvSpPr/>
              <p:nvPr/>
            </p:nvSpPr>
            <p:spPr>
              <a:xfrm rot="17026951" flipV="1">
                <a:off x="11639894" y="43052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299" name="Oval 11298"/>
              <p:cNvSpPr/>
              <p:nvPr/>
            </p:nvSpPr>
            <p:spPr>
              <a:xfrm rot="17026951" flipV="1">
                <a:off x="11678127" y="437709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0" name="Oval 11299"/>
              <p:cNvSpPr/>
              <p:nvPr/>
            </p:nvSpPr>
            <p:spPr>
              <a:xfrm rot="17026951" flipV="1">
                <a:off x="11708334" y="44569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1" name="Oval 11300"/>
              <p:cNvSpPr/>
              <p:nvPr/>
            </p:nvSpPr>
            <p:spPr>
              <a:xfrm rot="17026951" flipV="1">
                <a:off x="11740307" y="452418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2" name="Oval 11301"/>
              <p:cNvSpPr/>
              <p:nvPr/>
            </p:nvSpPr>
            <p:spPr>
              <a:xfrm rot="17026951" flipV="1">
                <a:off x="11757886" y="460967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3" name="Oval 11302"/>
              <p:cNvSpPr/>
              <p:nvPr/>
            </p:nvSpPr>
            <p:spPr>
              <a:xfrm rot="17026951" flipV="1">
                <a:off x="11749196" y="467355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4" name="Oval 11303"/>
              <p:cNvSpPr/>
              <p:nvPr/>
            </p:nvSpPr>
            <p:spPr>
              <a:xfrm rot="17026951" flipV="1">
                <a:off x="11747806" y="473665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5" name="Oval 11304"/>
              <p:cNvSpPr/>
              <p:nvPr/>
            </p:nvSpPr>
            <p:spPr>
              <a:xfrm rot="17026951" flipV="1">
                <a:off x="11751813" y="48132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6" name="Oval 11305"/>
              <p:cNvSpPr/>
              <p:nvPr/>
            </p:nvSpPr>
            <p:spPr>
              <a:xfrm rot="17026951" flipV="1">
                <a:off x="11740447" y="487318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7" name="Oval 11306"/>
              <p:cNvSpPr/>
              <p:nvPr/>
            </p:nvSpPr>
            <p:spPr>
              <a:xfrm rot="17026951" flipV="1">
                <a:off x="11658010" y="491032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8" name="Oval 11307"/>
              <p:cNvSpPr/>
              <p:nvPr/>
            </p:nvSpPr>
            <p:spPr>
              <a:xfrm rot="17026951" flipV="1">
                <a:off x="11593832" y="488617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09" name="Oval 11308"/>
              <p:cNvSpPr/>
              <p:nvPr/>
            </p:nvSpPr>
            <p:spPr>
              <a:xfrm rot="17026951" flipV="1">
                <a:off x="11531464" y="486864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0" name="Oval 11309"/>
              <p:cNvSpPr/>
              <p:nvPr/>
            </p:nvSpPr>
            <p:spPr>
              <a:xfrm rot="17026951" flipV="1">
                <a:off x="11467386" y="483492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1" name="Oval 11310"/>
              <p:cNvSpPr/>
              <p:nvPr/>
            </p:nvSpPr>
            <p:spPr>
              <a:xfrm rot="17026951" flipV="1">
                <a:off x="11419140" y="48108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2" name="Oval 11311"/>
              <p:cNvSpPr/>
              <p:nvPr/>
            </p:nvSpPr>
            <p:spPr>
              <a:xfrm rot="17026951" flipV="1">
                <a:off x="11353863" y="477491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3" name="Oval 11312"/>
              <p:cNvSpPr/>
              <p:nvPr/>
            </p:nvSpPr>
            <p:spPr>
              <a:xfrm rot="17026951" flipV="1">
                <a:off x="11290679" y="471867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4" name="Oval 11313"/>
              <p:cNvSpPr/>
              <p:nvPr/>
            </p:nvSpPr>
            <p:spPr>
              <a:xfrm rot="17026951" flipV="1">
                <a:off x="11319512" y="43139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5" name="Oval 11314"/>
              <p:cNvSpPr/>
              <p:nvPr/>
            </p:nvSpPr>
            <p:spPr>
              <a:xfrm rot="17026951" flipV="1">
                <a:off x="11328290" y="424842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6" name="Oval 11315"/>
              <p:cNvSpPr/>
              <p:nvPr/>
            </p:nvSpPr>
            <p:spPr>
              <a:xfrm rot="17026951" flipV="1">
                <a:off x="11338157" y="4174643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7" name="Oval 11316"/>
              <p:cNvSpPr/>
              <p:nvPr/>
            </p:nvSpPr>
            <p:spPr>
              <a:xfrm rot="17026951" flipV="1">
                <a:off x="11357388" y="410984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8" name="Oval 11317"/>
              <p:cNvSpPr/>
              <p:nvPr/>
            </p:nvSpPr>
            <p:spPr>
              <a:xfrm rot="17026951" flipV="1">
                <a:off x="11352426" y="40388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19" name="Oval 11318"/>
              <p:cNvSpPr/>
              <p:nvPr/>
            </p:nvSpPr>
            <p:spPr>
              <a:xfrm rot="17026951" flipV="1">
                <a:off x="11343253" y="397103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0" name="Oval 11319"/>
              <p:cNvSpPr/>
              <p:nvPr/>
            </p:nvSpPr>
            <p:spPr>
              <a:xfrm rot="17026951" flipV="1">
                <a:off x="11340946" y="390993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1" name="Oval 11320"/>
              <p:cNvSpPr/>
              <p:nvPr/>
            </p:nvSpPr>
            <p:spPr>
              <a:xfrm rot="17026951" flipV="1">
                <a:off x="11317130" y="383264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2" name="Oval 11321"/>
              <p:cNvSpPr/>
              <p:nvPr/>
            </p:nvSpPr>
            <p:spPr>
              <a:xfrm rot="17026951" flipV="1">
                <a:off x="11315920" y="37759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3" name="Oval 11322"/>
              <p:cNvSpPr/>
              <p:nvPr/>
            </p:nvSpPr>
            <p:spPr>
              <a:xfrm rot="17026951" flipV="1">
                <a:off x="11294525" y="37166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4" name="Oval 11323"/>
              <p:cNvSpPr/>
              <p:nvPr/>
            </p:nvSpPr>
            <p:spPr>
              <a:xfrm rot="17026951" flipV="1">
                <a:off x="11270093" y="365262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5" name="Oval 11324"/>
              <p:cNvSpPr/>
              <p:nvPr/>
            </p:nvSpPr>
            <p:spPr>
              <a:xfrm rot="9122273" flipH="1" flipV="1">
                <a:off x="10199399" y="506062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6" name="Oval 11325"/>
              <p:cNvSpPr/>
              <p:nvPr/>
            </p:nvSpPr>
            <p:spPr>
              <a:xfrm rot="9122273" flipH="1" flipV="1">
                <a:off x="10230362" y="500866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7" name="Oval 11326"/>
              <p:cNvSpPr/>
              <p:nvPr/>
            </p:nvSpPr>
            <p:spPr>
              <a:xfrm rot="9122273" flipH="1" flipV="1">
                <a:off x="10260479" y="493028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8" name="Oval 11327"/>
              <p:cNvSpPr/>
              <p:nvPr/>
            </p:nvSpPr>
            <p:spPr>
              <a:xfrm rot="9122273" flipH="1" flipV="1">
                <a:off x="10262658" y="486220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29" name="Oval 11328"/>
              <p:cNvSpPr/>
              <p:nvPr/>
            </p:nvSpPr>
            <p:spPr>
              <a:xfrm rot="9122273" flipH="1" flipV="1">
                <a:off x="9530051" y="469645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0" name="Oval 11329"/>
              <p:cNvSpPr/>
              <p:nvPr/>
            </p:nvSpPr>
            <p:spPr>
              <a:xfrm rot="9122273" flipH="1" flipV="1">
                <a:off x="10068764" y="5054959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1" name="Oval 11330"/>
              <p:cNvSpPr/>
              <p:nvPr/>
            </p:nvSpPr>
            <p:spPr>
              <a:xfrm rot="9122273" flipH="1" flipV="1">
                <a:off x="9487814" y="4623613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2" name="Oval 11331"/>
              <p:cNvSpPr/>
              <p:nvPr/>
            </p:nvSpPr>
            <p:spPr>
              <a:xfrm rot="9122273" flipH="1" flipV="1">
                <a:off x="9402674" y="4442995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3" name="Oval 11332"/>
              <p:cNvSpPr/>
              <p:nvPr/>
            </p:nvSpPr>
            <p:spPr>
              <a:xfrm rot="9122273" flipH="1" flipV="1">
                <a:off x="9468232" y="415307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4" name="Oval 11333"/>
              <p:cNvSpPr/>
              <p:nvPr/>
            </p:nvSpPr>
            <p:spPr>
              <a:xfrm rot="9122273" flipH="1" flipV="1">
                <a:off x="9409820" y="4365648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5" name="Oval 11334"/>
              <p:cNvSpPr/>
              <p:nvPr/>
            </p:nvSpPr>
            <p:spPr>
              <a:xfrm rot="9122273" flipH="1" flipV="1">
                <a:off x="9425997" y="4522520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6" name="Oval 11335"/>
              <p:cNvSpPr/>
              <p:nvPr/>
            </p:nvSpPr>
            <p:spPr>
              <a:xfrm rot="9122273" flipH="1" flipV="1">
                <a:off x="9438667" y="4243447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glow rad="139700">
                  <a:schemeClr val="accent2">
                    <a:alpha val="40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1337" name="Oval 11336"/>
              <p:cNvSpPr/>
              <p:nvPr/>
            </p:nvSpPr>
            <p:spPr>
              <a:xfrm rot="9122273" flipV="1">
                <a:off x="9419255" y="609606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139700">
                  <a:srgbClr val="FF0000">
                    <a:alpha val="40000"/>
                  </a:srgb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grpSp>
            <p:nvGrpSpPr>
              <p:cNvPr id="11338" name="Group 11337"/>
              <p:cNvGrpSpPr/>
              <p:nvPr/>
            </p:nvGrpSpPr>
            <p:grpSpPr>
              <a:xfrm>
                <a:off x="9227641" y="4984052"/>
                <a:ext cx="854090" cy="1329399"/>
                <a:chOff x="9348361" y="5014739"/>
                <a:chExt cx="854090" cy="1329399"/>
              </a:xfrm>
            </p:grpSpPr>
            <p:sp>
              <p:nvSpPr>
                <p:cNvPr id="11418" name="Oval 11417"/>
                <p:cNvSpPr/>
                <p:nvPr/>
              </p:nvSpPr>
              <p:spPr>
                <a:xfrm rot="9122273" flipH="1" flipV="1">
                  <a:off x="9875125" y="501473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9" name="Oval 11418"/>
                <p:cNvSpPr/>
                <p:nvPr/>
              </p:nvSpPr>
              <p:spPr>
                <a:xfrm rot="9122273" flipH="1" flipV="1">
                  <a:off x="9838026" y="507532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0" name="Oval 11419"/>
                <p:cNvSpPr/>
                <p:nvPr/>
              </p:nvSpPr>
              <p:spPr>
                <a:xfrm rot="9122273" flipH="1" flipV="1">
                  <a:off x="9812892" y="5140787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1" name="Oval 11420"/>
                <p:cNvSpPr/>
                <p:nvPr/>
              </p:nvSpPr>
              <p:spPr>
                <a:xfrm rot="9122273" flipH="1" flipV="1">
                  <a:off x="9777288" y="521719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2" name="Oval 11421"/>
                <p:cNvSpPr/>
                <p:nvPr/>
              </p:nvSpPr>
              <p:spPr>
                <a:xfrm rot="9122273" flipH="1" flipV="1">
                  <a:off x="9743457" y="527314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3" name="Oval 11422"/>
                <p:cNvSpPr/>
                <p:nvPr/>
              </p:nvSpPr>
              <p:spPr>
                <a:xfrm rot="9122273" flipH="1" flipV="1">
                  <a:off x="9705844" y="535308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4" name="Oval 11423"/>
                <p:cNvSpPr/>
                <p:nvPr/>
              </p:nvSpPr>
              <p:spPr>
                <a:xfrm rot="9122273" flipH="1" flipV="1">
                  <a:off x="9667381" y="541976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5" name="Oval 11424"/>
                <p:cNvSpPr/>
                <p:nvPr/>
              </p:nvSpPr>
              <p:spPr>
                <a:xfrm rot="9122273" flipH="1" flipV="1">
                  <a:off x="9633776" y="54779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6" name="Oval 11425"/>
                <p:cNvSpPr/>
                <p:nvPr/>
              </p:nvSpPr>
              <p:spPr>
                <a:xfrm rot="9122273" flipH="1" flipV="1">
                  <a:off x="9610408" y="55332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7" name="Oval 11426"/>
                <p:cNvSpPr/>
                <p:nvPr/>
              </p:nvSpPr>
              <p:spPr>
                <a:xfrm rot="9122273" flipH="1" flipV="1">
                  <a:off x="9592165" y="56097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8" name="Oval 11427"/>
                <p:cNvSpPr/>
                <p:nvPr/>
              </p:nvSpPr>
              <p:spPr>
                <a:xfrm rot="9122273" flipH="1" flipV="1">
                  <a:off x="9635230" y="557617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29" name="Oval 11428"/>
                <p:cNvSpPr/>
                <p:nvPr/>
              </p:nvSpPr>
              <p:spPr>
                <a:xfrm rot="9122273" flipH="1" flipV="1">
                  <a:off x="9685697" y="553508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0" name="Oval 11429"/>
                <p:cNvSpPr/>
                <p:nvPr/>
              </p:nvSpPr>
              <p:spPr>
                <a:xfrm rot="9122273" flipH="1" flipV="1">
                  <a:off x="9753024" y="55318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1" name="Oval 11430"/>
                <p:cNvSpPr/>
                <p:nvPr/>
              </p:nvSpPr>
              <p:spPr>
                <a:xfrm rot="9122273" flipH="1" flipV="1">
                  <a:off x="9817201" y="554422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2" name="Oval 11431"/>
                <p:cNvSpPr/>
                <p:nvPr/>
              </p:nvSpPr>
              <p:spPr>
                <a:xfrm rot="9122273" flipH="1" flipV="1">
                  <a:off x="9877498" y="557007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3" name="Oval 11432"/>
                <p:cNvSpPr/>
                <p:nvPr/>
              </p:nvSpPr>
              <p:spPr>
                <a:xfrm rot="9122273" flipH="1" flipV="1">
                  <a:off x="9918060" y="556752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4" name="Oval 11433"/>
                <p:cNvSpPr/>
                <p:nvPr/>
              </p:nvSpPr>
              <p:spPr>
                <a:xfrm rot="9122273" flipH="1" flipV="1">
                  <a:off x="9899009" y="550427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5" name="Oval 11434"/>
                <p:cNvSpPr/>
                <p:nvPr/>
              </p:nvSpPr>
              <p:spPr>
                <a:xfrm rot="9122273" flipH="1" flipV="1">
                  <a:off x="9875685" y="545530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6" name="Oval 11435"/>
                <p:cNvSpPr/>
                <p:nvPr/>
              </p:nvSpPr>
              <p:spPr>
                <a:xfrm rot="9122273" flipH="1" flipV="1">
                  <a:off x="9911849" y="541428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7" name="Oval 11436"/>
                <p:cNvSpPr/>
                <p:nvPr/>
              </p:nvSpPr>
              <p:spPr>
                <a:xfrm rot="9122273" flipH="1" flipV="1">
                  <a:off x="9964382" y="535744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8" name="Oval 11437"/>
                <p:cNvSpPr/>
                <p:nvPr/>
              </p:nvSpPr>
              <p:spPr>
                <a:xfrm rot="9122273" flipH="1" flipV="1">
                  <a:off x="10000382" y="530181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39" name="Oval 11438"/>
                <p:cNvSpPr/>
                <p:nvPr/>
              </p:nvSpPr>
              <p:spPr>
                <a:xfrm rot="9122273" flipH="1" flipV="1">
                  <a:off x="10043128" y="525760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0" name="Oval 11439"/>
                <p:cNvSpPr/>
                <p:nvPr/>
              </p:nvSpPr>
              <p:spPr>
                <a:xfrm rot="9122273" flipH="1" flipV="1">
                  <a:off x="10084936" y="521765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1" name="Oval 11440"/>
                <p:cNvSpPr/>
                <p:nvPr/>
              </p:nvSpPr>
              <p:spPr>
                <a:xfrm rot="9122273" flipH="1" flipV="1">
                  <a:off x="10117622" y="516526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2" name="Oval 11441"/>
                <p:cNvSpPr/>
                <p:nvPr/>
              </p:nvSpPr>
              <p:spPr>
                <a:xfrm rot="9122273" flipH="1" flipV="1">
                  <a:off x="10155384" y="51075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3" name="Oval 11442"/>
                <p:cNvSpPr/>
                <p:nvPr/>
              </p:nvSpPr>
              <p:spPr>
                <a:xfrm rot="9122273" flipH="1" flipV="1">
                  <a:off x="9621947" y="567454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4" name="Oval 11443"/>
                <p:cNvSpPr/>
                <p:nvPr/>
              </p:nvSpPr>
              <p:spPr>
                <a:xfrm rot="9122273" flipH="1" flipV="1">
                  <a:off x="9646422" y="571319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5" name="Oval 11444"/>
                <p:cNvSpPr/>
                <p:nvPr/>
              </p:nvSpPr>
              <p:spPr>
                <a:xfrm rot="9122273" flipH="1" flipV="1">
                  <a:off x="9687872" y="575627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6" name="Oval 11445"/>
                <p:cNvSpPr/>
                <p:nvPr/>
              </p:nvSpPr>
              <p:spPr>
                <a:xfrm rot="9122273" flipH="1" flipV="1">
                  <a:off x="9733674" y="579843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7" name="Oval 11446"/>
                <p:cNvSpPr/>
                <p:nvPr/>
              </p:nvSpPr>
              <p:spPr>
                <a:xfrm rot="9122273" flipH="1" flipV="1">
                  <a:off x="9782447" y="584015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8" name="Oval 11447"/>
                <p:cNvSpPr/>
                <p:nvPr/>
              </p:nvSpPr>
              <p:spPr>
                <a:xfrm rot="9122273" flipH="1" flipV="1">
                  <a:off x="9816371" y="5873937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49" name="Oval 11448"/>
                <p:cNvSpPr/>
                <p:nvPr/>
              </p:nvSpPr>
              <p:spPr>
                <a:xfrm rot="9122273" flipH="1" flipV="1">
                  <a:off x="9935325" y="578852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0" name="Oval 11449"/>
                <p:cNvSpPr/>
                <p:nvPr/>
              </p:nvSpPr>
              <p:spPr>
                <a:xfrm rot="9122273" flipH="1" flipV="1">
                  <a:off x="9935546" y="575146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1" name="Oval 11450"/>
                <p:cNvSpPr/>
                <p:nvPr/>
              </p:nvSpPr>
              <p:spPr>
                <a:xfrm rot="9122273" flipH="1" flipV="1">
                  <a:off x="9927534" y="5704565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2" name="Oval 11451"/>
                <p:cNvSpPr/>
                <p:nvPr/>
              </p:nvSpPr>
              <p:spPr>
                <a:xfrm rot="9122273" flipH="1" flipV="1">
                  <a:off x="9909478" y="564573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3" name="Oval 11452"/>
                <p:cNvSpPr/>
                <p:nvPr/>
              </p:nvSpPr>
              <p:spPr>
                <a:xfrm rot="9122273" flipV="1">
                  <a:off x="10003214" y="57531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4" name="Oval 11453"/>
                <p:cNvSpPr/>
                <p:nvPr/>
              </p:nvSpPr>
              <p:spPr>
                <a:xfrm rot="9122273" flipV="1">
                  <a:off x="9993820" y="58225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5" name="Oval 11454"/>
                <p:cNvSpPr/>
                <p:nvPr/>
              </p:nvSpPr>
              <p:spPr>
                <a:xfrm rot="9122273" flipV="1">
                  <a:off x="9936025" y="587983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6" name="Oval 11455"/>
                <p:cNvSpPr/>
                <p:nvPr/>
              </p:nvSpPr>
              <p:spPr>
                <a:xfrm rot="9122273" flipV="1">
                  <a:off x="9880888" y="589994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7" name="Oval 11456"/>
                <p:cNvSpPr/>
                <p:nvPr/>
              </p:nvSpPr>
              <p:spPr>
                <a:xfrm rot="9122273" flipV="1">
                  <a:off x="9830282" y="59225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8" name="Oval 11457"/>
                <p:cNvSpPr/>
                <p:nvPr/>
              </p:nvSpPr>
              <p:spPr>
                <a:xfrm rot="9122273" flipV="1">
                  <a:off x="9770324" y="593152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59" name="Oval 11458"/>
                <p:cNvSpPr/>
                <p:nvPr/>
              </p:nvSpPr>
              <p:spPr>
                <a:xfrm rot="9122273" flipV="1">
                  <a:off x="9719049" y="593025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0" name="Oval 11459"/>
                <p:cNvSpPr/>
                <p:nvPr/>
              </p:nvSpPr>
              <p:spPr>
                <a:xfrm rot="9122273" flipV="1">
                  <a:off x="9779345" y="602478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1" name="Oval 11460"/>
                <p:cNvSpPr/>
                <p:nvPr/>
              </p:nvSpPr>
              <p:spPr>
                <a:xfrm rot="9122273" flipV="1">
                  <a:off x="9770045" y="597737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2" name="Oval 11461"/>
                <p:cNvSpPr/>
                <p:nvPr/>
              </p:nvSpPr>
              <p:spPr>
                <a:xfrm rot="9122273" flipV="1">
                  <a:off x="9811260" y="600593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3" name="Oval 11462"/>
                <p:cNvSpPr/>
                <p:nvPr/>
              </p:nvSpPr>
              <p:spPr>
                <a:xfrm rot="9122273" flipV="1">
                  <a:off x="9793170" y="60679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4" name="Oval 11463"/>
                <p:cNvSpPr/>
                <p:nvPr/>
              </p:nvSpPr>
              <p:spPr>
                <a:xfrm rot="9122273" flipV="1">
                  <a:off x="9736677" y="61210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5" name="Oval 11464"/>
                <p:cNvSpPr/>
                <p:nvPr/>
              </p:nvSpPr>
              <p:spPr>
                <a:xfrm rot="9122273" flipV="1">
                  <a:off x="9680557" y="615257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6" name="Oval 11465"/>
                <p:cNvSpPr/>
                <p:nvPr/>
              </p:nvSpPr>
              <p:spPr>
                <a:xfrm rot="9122273" flipV="1">
                  <a:off x="9626305" y="61627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7" name="Oval 11466"/>
                <p:cNvSpPr/>
                <p:nvPr/>
              </p:nvSpPr>
              <p:spPr>
                <a:xfrm rot="9122273" flipV="1">
                  <a:off x="9559983" y="618660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8" name="Oval 11467"/>
                <p:cNvSpPr/>
                <p:nvPr/>
              </p:nvSpPr>
              <p:spPr>
                <a:xfrm rot="9122273" flipV="1">
                  <a:off x="9499782" y="61798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69" name="Oval 11468"/>
                <p:cNvSpPr/>
                <p:nvPr/>
              </p:nvSpPr>
              <p:spPr>
                <a:xfrm rot="9122273" flipV="1">
                  <a:off x="9451699" y="614106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0" name="Oval 11469"/>
                <p:cNvSpPr/>
                <p:nvPr/>
              </p:nvSpPr>
              <p:spPr>
                <a:xfrm rot="9122273" flipV="1">
                  <a:off x="9413315" y="602875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1" name="Oval 11470"/>
                <p:cNvSpPr/>
                <p:nvPr/>
              </p:nvSpPr>
              <p:spPr>
                <a:xfrm rot="9122273" flipV="1">
                  <a:off x="9363280" y="605557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2" name="Oval 11471"/>
                <p:cNvSpPr/>
                <p:nvPr/>
              </p:nvSpPr>
              <p:spPr>
                <a:xfrm rot="9122273" flipV="1">
                  <a:off x="9348361" y="611828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3" name="Oval 11472"/>
                <p:cNvSpPr/>
                <p:nvPr/>
              </p:nvSpPr>
              <p:spPr>
                <a:xfrm rot="9122273" flipV="1">
                  <a:off x="9350600" y="617710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4" name="Oval 11473"/>
                <p:cNvSpPr/>
                <p:nvPr/>
              </p:nvSpPr>
              <p:spPr>
                <a:xfrm rot="9122273" flipV="1">
                  <a:off x="9368809" y="623556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5" name="Oval 11474"/>
                <p:cNvSpPr/>
                <p:nvPr/>
              </p:nvSpPr>
              <p:spPr>
                <a:xfrm rot="9122273" flipV="1">
                  <a:off x="9425621" y="627225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6" name="Oval 11475"/>
                <p:cNvSpPr/>
                <p:nvPr/>
              </p:nvSpPr>
              <p:spPr>
                <a:xfrm rot="9122273" flipV="1">
                  <a:off x="9482999" y="62984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7" name="Oval 11476"/>
                <p:cNvSpPr/>
                <p:nvPr/>
              </p:nvSpPr>
              <p:spPr>
                <a:xfrm rot="9122273" flipV="1">
                  <a:off x="9565084" y="62907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8" name="Oval 11477"/>
                <p:cNvSpPr/>
                <p:nvPr/>
              </p:nvSpPr>
              <p:spPr>
                <a:xfrm rot="9122273" flipV="1">
                  <a:off x="9628338" y="628395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79" name="Oval 11478"/>
                <p:cNvSpPr/>
                <p:nvPr/>
              </p:nvSpPr>
              <p:spPr>
                <a:xfrm rot="9122273" flipV="1">
                  <a:off x="9693395" y="627650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0" name="Oval 11479"/>
                <p:cNvSpPr/>
                <p:nvPr/>
              </p:nvSpPr>
              <p:spPr>
                <a:xfrm rot="9122273" flipV="1">
                  <a:off x="9742787" y="62520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1" name="Oval 11480"/>
                <p:cNvSpPr/>
                <p:nvPr/>
              </p:nvSpPr>
              <p:spPr>
                <a:xfrm rot="9122273" flipV="1">
                  <a:off x="9808419" y="62285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2" name="Oval 11481"/>
                <p:cNvSpPr/>
                <p:nvPr/>
              </p:nvSpPr>
              <p:spPr>
                <a:xfrm rot="9122273" flipV="1">
                  <a:off x="9865574" y="619933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3" name="Oval 11482"/>
                <p:cNvSpPr/>
                <p:nvPr/>
              </p:nvSpPr>
              <p:spPr>
                <a:xfrm rot="9122273" flipV="1">
                  <a:off x="9896998" y="616026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4" name="Oval 11483"/>
                <p:cNvSpPr/>
                <p:nvPr/>
              </p:nvSpPr>
              <p:spPr>
                <a:xfrm rot="9122273" flipV="1">
                  <a:off x="9947558" y="614177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5" name="Oval 11484"/>
                <p:cNvSpPr/>
                <p:nvPr/>
              </p:nvSpPr>
              <p:spPr>
                <a:xfrm rot="9122273" flipV="1">
                  <a:off x="10017212" y="611023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6" name="Oval 11485"/>
                <p:cNvSpPr/>
                <p:nvPr/>
              </p:nvSpPr>
              <p:spPr>
                <a:xfrm rot="9122273" flipV="1">
                  <a:off x="10062406" y="609431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7" name="Oval 11486"/>
                <p:cNvSpPr/>
                <p:nvPr/>
              </p:nvSpPr>
              <p:spPr>
                <a:xfrm rot="9122273" flipV="1">
                  <a:off x="10142406" y="605894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8" name="Oval 11487"/>
                <p:cNvSpPr/>
                <p:nvPr/>
              </p:nvSpPr>
              <p:spPr>
                <a:xfrm rot="9122273" flipV="1">
                  <a:off x="10156732" y="602290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89" name="Oval 11488"/>
                <p:cNvSpPr/>
                <p:nvPr/>
              </p:nvSpPr>
              <p:spPr>
                <a:xfrm rot="9122273" flipV="1">
                  <a:off x="10128324" y="596955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90" name="Oval 11489"/>
                <p:cNvSpPr/>
                <p:nvPr/>
              </p:nvSpPr>
              <p:spPr>
                <a:xfrm rot="9122273" flipV="1">
                  <a:off x="10096033" y="592295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91" name="Oval 11490"/>
                <p:cNvSpPr/>
                <p:nvPr/>
              </p:nvSpPr>
              <p:spPr>
                <a:xfrm rot="9122273" flipV="1">
                  <a:off x="10053975" y="588716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92" name="Oval 11491"/>
                <p:cNvSpPr/>
                <p:nvPr/>
              </p:nvSpPr>
              <p:spPr>
                <a:xfrm rot="9122273" flipV="1">
                  <a:off x="10037758" y="582674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93" name="Oval 11492"/>
                <p:cNvSpPr/>
                <p:nvPr/>
              </p:nvSpPr>
              <p:spPr>
                <a:xfrm rot="9122273" flipV="1">
                  <a:off x="10026714" y="575830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1339" name="Group 11338"/>
              <p:cNvGrpSpPr/>
              <p:nvPr/>
            </p:nvGrpSpPr>
            <p:grpSpPr>
              <a:xfrm rot="8923227">
                <a:off x="8743387" y="2964961"/>
                <a:ext cx="907195" cy="1615853"/>
                <a:chOff x="9223931" y="4738931"/>
                <a:chExt cx="907195" cy="1615853"/>
              </a:xfrm>
            </p:grpSpPr>
            <p:sp>
              <p:nvSpPr>
                <p:cNvPr id="11340" name="Oval 11339"/>
                <p:cNvSpPr/>
                <p:nvPr/>
              </p:nvSpPr>
              <p:spPr>
                <a:xfrm rot="17026951" flipH="1" flipV="1">
                  <a:off x="9565227" y="509415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1" name="Oval 11340"/>
                <p:cNvSpPr/>
                <p:nvPr/>
              </p:nvSpPr>
              <p:spPr>
                <a:xfrm rot="17026951" flipH="1" flipV="1">
                  <a:off x="9524746" y="514818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2" name="Oval 11341"/>
                <p:cNvSpPr/>
                <p:nvPr/>
              </p:nvSpPr>
              <p:spPr>
                <a:xfrm rot="17026951" flipH="1" flipV="1">
                  <a:off x="9510070" y="518857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3" name="Oval 11342"/>
                <p:cNvSpPr/>
                <p:nvPr/>
              </p:nvSpPr>
              <p:spPr>
                <a:xfrm rot="17026951" flipH="1" flipV="1">
                  <a:off x="9466460" y="523413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4" name="Oval 11343"/>
                <p:cNvSpPr/>
                <p:nvPr/>
              </p:nvSpPr>
              <p:spPr>
                <a:xfrm rot="17026951" flipH="1" flipV="1">
                  <a:off x="9464547" y="528654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5" name="Oval 11344"/>
                <p:cNvSpPr/>
                <p:nvPr/>
              </p:nvSpPr>
              <p:spPr>
                <a:xfrm rot="17026951" flipH="1" flipV="1">
                  <a:off x="9474953" y="533621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6" name="Oval 11345"/>
                <p:cNvSpPr/>
                <p:nvPr/>
              </p:nvSpPr>
              <p:spPr>
                <a:xfrm rot="17026951" flipH="1" flipV="1">
                  <a:off x="9529704" y="537681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7" name="Oval 11346"/>
                <p:cNvSpPr/>
                <p:nvPr/>
              </p:nvSpPr>
              <p:spPr>
                <a:xfrm rot="17026951" flipH="1" flipV="1">
                  <a:off x="9585829" y="539951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8" name="Oval 11347"/>
                <p:cNvSpPr/>
                <p:nvPr/>
              </p:nvSpPr>
              <p:spPr>
                <a:xfrm rot="17026951" flipH="1" flipV="1">
                  <a:off x="9539243" y="542529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49" name="Oval 11348"/>
                <p:cNvSpPr/>
                <p:nvPr/>
              </p:nvSpPr>
              <p:spPr>
                <a:xfrm rot="17026951" flipH="1" flipV="1">
                  <a:off x="9493495" y="547203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0" name="Oval 11349"/>
                <p:cNvSpPr/>
                <p:nvPr/>
              </p:nvSpPr>
              <p:spPr>
                <a:xfrm rot="17026951" flipH="1" flipV="1">
                  <a:off x="9463568" y="554069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1" name="Oval 11350"/>
                <p:cNvSpPr/>
                <p:nvPr/>
              </p:nvSpPr>
              <p:spPr>
                <a:xfrm rot="17026951" flipH="1" flipV="1">
                  <a:off x="9469607" y="5604118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2" name="Oval 11351"/>
                <p:cNvSpPr/>
                <p:nvPr/>
              </p:nvSpPr>
              <p:spPr>
                <a:xfrm rot="17026951" flipH="1" flipV="1">
                  <a:off x="9410937" y="557789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3" name="Oval 11352"/>
                <p:cNvSpPr/>
                <p:nvPr/>
              </p:nvSpPr>
              <p:spPr>
                <a:xfrm rot="17026951" flipH="1" flipV="1">
                  <a:off x="9354042" y="55476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4" name="Oval 11353"/>
                <p:cNvSpPr/>
                <p:nvPr/>
              </p:nvSpPr>
              <p:spPr>
                <a:xfrm rot="17026951" flipH="1" flipV="1">
                  <a:off x="9296479" y="550321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5" name="Oval 11354"/>
                <p:cNvSpPr/>
                <p:nvPr/>
              </p:nvSpPr>
              <p:spPr>
                <a:xfrm rot="17026951" flipH="1" flipV="1">
                  <a:off x="9257322" y="545048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6" name="Oval 11355"/>
                <p:cNvSpPr/>
                <p:nvPr/>
              </p:nvSpPr>
              <p:spPr>
                <a:xfrm rot="17026951" flipH="1" flipV="1">
                  <a:off x="9229776" y="5408412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7" name="Oval 11356"/>
                <p:cNvSpPr/>
                <p:nvPr/>
              </p:nvSpPr>
              <p:spPr>
                <a:xfrm rot="17026951" flipH="1" flipV="1">
                  <a:off x="9223931" y="5345254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8" name="Oval 11357"/>
                <p:cNvSpPr/>
                <p:nvPr/>
              </p:nvSpPr>
              <p:spPr>
                <a:xfrm rot="17026951" flipH="1" flipV="1">
                  <a:off x="9229548" y="527256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59" name="Oval 11358"/>
                <p:cNvSpPr/>
                <p:nvPr/>
              </p:nvSpPr>
              <p:spPr>
                <a:xfrm rot="17026951" flipH="1" flipV="1">
                  <a:off x="9261057" y="520609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0" name="Oval 11359"/>
                <p:cNvSpPr/>
                <p:nvPr/>
              </p:nvSpPr>
              <p:spPr>
                <a:xfrm rot="17026951" flipH="1" flipV="1">
                  <a:off x="9274855" y="5133843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1" name="Oval 11360"/>
                <p:cNvSpPr/>
                <p:nvPr/>
              </p:nvSpPr>
              <p:spPr>
                <a:xfrm rot="17026951" flipH="1" flipV="1">
                  <a:off x="9307001" y="504846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2" name="Oval 11361"/>
                <p:cNvSpPr/>
                <p:nvPr/>
              </p:nvSpPr>
              <p:spPr>
                <a:xfrm rot="17026951" flipH="1" flipV="1">
                  <a:off x="9335858" y="4978319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3" name="Oval 11362"/>
                <p:cNvSpPr/>
                <p:nvPr/>
              </p:nvSpPr>
              <p:spPr>
                <a:xfrm rot="17026951" flipH="1" flipV="1">
                  <a:off x="9365329" y="490903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4" name="Oval 11363"/>
                <p:cNvSpPr/>
                <p:nvPr/>
              </p:nvSpPr>
              <p:spPr>
                <a:xfrm rot="17026951" flipH="1" flipV="1">
                  <a:off x="9395511" y="4849986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5" name="Oval 11364"/>
                <p:cNvSpPr/>
                <p:nvPr/>
              </p:nvSpPr>
              <p:spPr>
                <a:xfrm rot="17026951" flipH="1" flipV="1">
                  <a:off x="9426115" y="480046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6" name="Oval 11365"/>
                <p:cNvSpPr/>
                <p:nvPr/>
              </p:nvSpPr>
              <p:spPr>
                <a:xfrm rot="17026951" flipH="1" flipV="1">
                  <a:off x="9465418" y="4738931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glow rad="139700">
                    <a:schemeClr val="accent2">
                      <a:alpha val="40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7" name="Oval 11366"/>
                <p:cNvSpPr/>
                <p:nvPr/>
              </p:nvSpPr>
              <p:spPr>
                <a:xfrm rot="17026951" flipH="1" flipV="1">
                  <a:off x="9810272" y="5635622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8" name="Oval 11367"/>
                <p:cNvSpPr/>
                <p:nvPr/>
              </p:nvSpPr>
              <p:spPr>
                <a:xfrm rot="17026951" flipH="1" flipV="1">
                  <a:off x="9779689" y="5593249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69" name="Oval 11368"/>
                <p:cNvSpPr/>
                <p:nvPr/>
              </p:nvSpPr>
              <p:spPr>
                <a:xfrm rot="17026951" flipH="1" flipV="1">
                  <a:off x="9736247" y="5549988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0" name="Oval 11369"/>
                <p:cNvSpPr/>
                <p:nvPr/>
              </p:nvSpPr>
              <p:spPr>
                <a:xfrm rot="17026951" flipH="1" flipV="1">
                  <a:off x="9704723" y="551398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1" name="Oval 11370"/>
                <p:cNvSpPr/>
                <p:nvPr/>
              </p:nvSpPr>
              <p:spPr>
                <a:xfrm rot="17026951" flipH="1" flipV="1">
                  <a:off x="9658965" y="5478360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2" name="Oval 11371"/>
                <p:cNvSpPr/>
                <p:nvPr/>
              </p:nvSpPr>
              <p:spPr>
                <a:xfrm rot="17026951" flipH="1" flipV="1">
                  <a:off x="9531807" y="5639681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3" name="Oval 11372"/>
                <p:cNvSpPr/>
                <p:nvPr/>
              </p:nvSpPr>
              <p:spPr>
                <a:xfrm rot="17026951" flipH="1" flipV="1">
                  <a:off x="9590113" y="5658404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4" name="Oval 11373"/>
                <p:cNvSpPr/>
                <p:nvPr/>
              </p:nvSpPr>
              <p:spPr>
                <a:xfrm rot="17026951" flipH="1" flipV="1">
                  <a:off x="9647271" y="5686136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5" name="Oval 11374"/>
                <p:cNvSpPr/>
                <p:nvPr/>
              </p:nvSpPr>
              <p:spPr>
                <a:xfrm rot="17026951" flipH="1" flipV="1">
                  <a:off x="9705429" y="571060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6" name="Oval 11375"/>
                <p:cNvSpPr/>
                <p:nvPr/>
              </p:nvSpPr>
              <p:spPr>
                <a:xfrm rot="17026951" flipH="1" flipV="1">
                  <a:off x="9742344" y="5725193"/>
                  <a:ext cx="45719" cy="45719"/>
                </a:xfrm>
                <a:prstGeom prst="ellipse">
                  <a:avLst/>
                </a:prstGeom>
                <a:solidFill>
                  <a:srgbClr val="FFF8D9"/>
                </a:solidFill>
                <a:ln>
                  <a:noFill/>
                </a:ln>
                <a:effectLst>
                  <a:glow rad="139700">
                    <a:srgbClr val="FFF8D9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7" name="Oval 11376"/>
                <p:cNvSpPr/>
                <p:nvPr/>
              </p:nvSpPr>
              <p:spPr>
                <a:xfrm rot="17026951" flipV="1">
                  <a:off x="9844000" y="54923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8" name="Oval 11377"/>
                <p:cNvSpPr/>
                <p:nvPr/>
              </p:nvSpPr>
              <p:spPr>
                <a:xfrm rot="17026951" flipV="1">
                  <a:off x="9894501" y="553439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79" name="Oval 11378"/>
                <p:cNvSpPr/>
                <p:nvPr/>
              </p:nvSpPr>
              <p:spPr>
                <a:xfrm rot="17026951" flipV="1">
                  <a:off x="9930408" y="557881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0" name="Oval 11379"/>
                <p:cNvSpPr/>
                <p:nvPr/>
              </p:nvSpPr>
              <p:spPr>
                <a:xfrm rot="17026951" flipV="1">
                  <a:off x="9972001" y="56194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1" name="Oval 11380"/>
                <p:cNvSpPr/>
                <p:nvPr/>
              </p:nvSpPr>
              <p:spPr>
                <a:xfrm rot="17026951" flipV="1">
                  <a:off x="10022306" y="562328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2" name="Oval 11381"/>
                <p:cNvSpPr/>
                <p:nvPr/>
              </p:nvSpPr>
              <p:spPr>
                <a:xfrm rot="17026951" flipV="1">
                  <a:off x="10070787" y="56496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3" name="Oval 11382"/>
                <p:cNvSpPr/>
                <p:nvPr/>
              </p:nvSpPr>
              <p:spPr>
                <a:xfrm rot="17026951" flipV="1">
                  <a:off x="10085407" y="571862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4" name="Oval 11383"/>
                <p:cNvSpPr/>
                <p:nvPr/>
              </p:nvSpPr>
              <p:spPr>
                <a:xfrm rot="17026951" flipV="1">
                  <a:off x="10060286" y="577103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5" name="Oval 11384"/>
                <p:cNvSpPr/>
                <p:nvPr/>
              </p:nvSpPr>
              <p:spPr>
                <a:xfrm rot="17026951" flipV="1">
                  <a:off x="10014294" y="58081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6" name="Oval 11385"/>
                <p:cNvSpPr/>
                <p:nvPr/>
              </p:nvSpPr>
              <p:spPr>
                <a:xfrm rot="17026951" flipV="1">
                  <a:off x="9980009" y="584599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7" name="Oval 11386"/>
                <p:cNvSpPr/>
                <p:nvPr/>
              </p:nvSpPr>
              <p:spPr>
                <a:xfrm rot="17026951" flipV="1">
                  <a:off x="10013584" y="588421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8" name="Oval 11387"/>
                <p:cNvSpPr/>
                <p:nvPr/>
              </p:nvSpPr>
              <p:spPr>
                <a:xfrm rot="17026951" flipV="1">
                  <a:off x="10003100" y="5954821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89" name="Oval 11388"/>
                <p:cNvSpPr/>
                <p:nvPr/>
              </p:nvSpPr>
              <p:spPr>
                <a:xfrm rot="17026951" flipV="1">
                  <a:off x="9994911" y="602135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0" name="Oval 11389"/>
                <p:cNvSpPr/>
                <p:nvPr/>
              </p:nvSpPr>
              <p:spPr>
                <a:xfrm rot="17026951" flipV="1">
                  <a:off x="9983925" y="607031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1" name="Oval 11390"/>
                <p:cNvSpPr/>
                <p:nvPr/>
              </p:nvSpPr>
              <p:spPr>
                <a:xfrm rot="17026951" flipV="1">
                  <a:off x="9970996" y="613105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2" name="Oval 11391"/>
                <p:cNvSpPr/>
                <p:nvPr/>
              </p:nvSpPr>
              <p:spPr>
                <a:xfrm rot="17026951" flipV="1">
                  <a:off x="9945676" y="61828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3" name="Oval 11392"/>
                <p:cNvSpPr/>
                <p:nvPr/>
              </p:nvSpPr>
              <p:spPr>
                <a:xfrm rot="17026951" flipV="1">
                  <a:off x="9918825" y="62335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4" name="Oval 11393"/>
                <p:cNvSpPr/>
                <p:nvPr/>
              </p:nvSpPr>
              <p:spPr>
                <a:xfrm rot="17026951" flipV="1">
                  <a:off x="9873225" y="62670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5" name="Oval 11394"/>
                <p:cNvSpPr/>
                <p:nvPr/>
              </p:nvSpPr>
              <p:spPr>
                <a:xfrm rot="17026951" flipV="1">
                  <a:off x="9795478" y="629747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6" name="Oval 11395"/>
                <p:cNvSpPr/>
                <p:nvPr/>
              </p:nvSpPr>
              <p:spPr>
                <a:xfrm rot="17026951" flipV="1">
                  <a:off x="9724360" y="630906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7" name="Oval 11396"/>
                <p:cNvSpPr/>
                <p:nvPr/>
              </p:nvSpPr>
              <p:spPr>
                <a:xfrm rot="17026951" flipV="1">
                  <a:off x="9676257" y="62895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8" name="Oval 11397"/>
                <p:cNvSpPr/>
                <p:nvPr/>
              </p:nvSpPr>
              <p:spPr>
                <a:xfrm rot="17026951" flipV="1">
                  <a:off x="9635274" y="624069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99" name="Oval 11398"/>
                <p:cNvSpPr/>
                <p:nvPr/>
              </p:nvSpPr>
              <p:spPr>
                <a:xfrm rot="17026951" flipV="1">
                  <a:off x="9599423" y="618314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0" name="Oval 11399"/>
                <p:cNvSpPr/>
                <p:nvPr/>
              </p:nvSpPr>
              <p:spPr>
                <a:xfrm rot="17026951" flipV="1">
                  <a:off x="9587835" y="611202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1" name="Oval 11400"/>
                <p:cNvSpPr/>
                <p:nvPr/>
              </p:nvSpPr>
              <p:spPr>
                <a:xfrm rot="17026951" flipV="1">
                  <a:off x="9603368" y="604598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2" name="Oval 11401"/>
                <p:cNvSpPr/>
                <p:nvPr/>
              </p:nvSpPr>
              <p:spPr>
                <a:xfrm rot="17026951" flipV="1">
                  <a:off x="9643903" y="609621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3" name="Oval 11402"/>
                <p:cNvSpPr/>
                <p:nvPr/>
              </p:nvSpPr>
              <p:spPr>
                <a:xfrm rot="17026951" flipV="1">
                  <a:off x="9707518" y="611918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4" name="Oval 11403"/>
                <p:cNvSpPr/>
                <p:nvPr/>
              </p:nvSpPr>
              <p:spPr>
                <a:xfrm rot="17026951" flipV="1">
                  <a:off x="9755034" y="60907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5" name="Oval 11404"/>
                <p:cNvSpPr/>
                <p:nvPr/>
              </p:nvSpPr>
              <p:spPr>
                <a:xfrm rot="17026951" flipV="1">
                  <a:off x="9806954" y="605332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6" name="Oval 11405"/>
                <p:cNvSpPr/>
                <p:nvPr/>
              </p:nvSpPr>
              <p:spPr>
                <a:xfrm rot="17026951" flipV="1">
                  <a:off x="9814077" y="598787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7" name="Oval 11406"/>
                <p:cNvSpPr/>
                <p:nvPr/>
              </p:nvSpPr>
              <p:spPr>
                <a:xfrm rot="17026951" flipV="1">
                  <a:off x="9816525" y="592403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8" name="Oval 11407"/>
                <p:cNvSpPr/>
                <p:nvPr/>
              </p:nvSpPr>
              <p:spPr>
                <a:xfrm rot="17026951" flipV="1">
                  <a:off x="9769115" y="587170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09" name="Oval 11408"/>
                <p:cNvSpPr/>
                <p:nvPr/>
              </p:nvSpPr>
              <p:spPr>
                <a:xfrm rot="17026951" flipV="1">
                  <a:off x="9730453" y="5833495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0" name="Oval 11409"/>
                <p:cNvSpPr/>
                <p:nvPr/>
              </p:nvSpPr>
              <p:spPr>
                <a:xfrm rot="17026951" flipV="1">
                  <a:off x="9670762" y="5832202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1" name="Oval 11410"/>
                <p:cNvSpPr/>
                <p:nvPr/>
              </p:nvSpPr>
              <p:spPr>
                <a:xfrm rot="17026951" flipV="1">
                  <a:off x="9759260" y="580180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2" name="Oval 11411"/>
                <p:cNvSpPr/>
                <p:nvPr/>
              </p:nvSpPr>
              <p:spPr>
                <a:xfrm rot="17026951" flipV="1">
                  <a:off x="9804533" y="57623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3" name="Oval 11412"/>
                <p:cNvSpPr/>
                <p:nvPr/>
              </p:nvSpPr>
              <p:spPr>
                <a:xfrm rot="17026951" flipV="1">
                  <a:off x="9835306" y="572536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4" name="Oval 11413"/>
                <p:cNvSpPr/>
                <p:nvPr/>
              </p:nvSpPr>
              <p:spPr>
                <a:xfrm rot="17026951" flipV="1">
                  <a:off x="9866456" y="566242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5" name="Oval 11414"/>
                <p:cNvSpPr/>
                <p:nvPr/>
              </p:nvSpPr>
              <p:spPr>
                <a:xfrm rot="17026951" flipV="1">
                  <a:off x="9862336" y="560165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6" name="Oval 11415"/>
                <p:cNvSpPr/>
                <p:nvPr/>
              </p:nvSpPr>
              <p:spPr>
                <a:xfrm rot="17026951" flipV="1">
                  <a:off x="9841684" y="553592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417" name="Oval 11416"/>
                <p:cNvSpPr/>
                <p:nvPr/>
              </p:nvSpPr>
              <p:spPr>
                <a:xfrm rot="17026951" flipV="1">
                  <a:off x="9822390" y="5467274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glow rad="139700">
                    <a:srgbClr val="FF0000">
                      <a:alpha val="40000"/>
                    </a:srgb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673" name="Oval 672"/>
            <p:cNvSpPr/>
            <p:nvPr/>
          </p:nvSpPr>
          <p:spPr>
            <a:xfrm>
              <a:off x="-5215184" y="-2853522"/>
              <a:ext cx="22622369" cy="2262236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5189627" y="1013745"/>
            <a:ext cx="2129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Dear Dana, </a:t>
            </a:r>
            <a:endParaRPr lang="en-US" sz="3600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sp>
        <p:nvSpPr>
          <p:cNvPr id="17133" name="TextBox 17132"/>
          <p:cNvSpPr txBox="1"/>
          <p:nvPr/>
        </p:nvSpPr>
        <p:spPr>
          <a:xfrm>
            <a:off x="4182139" y="1637544"/>
            <a:ext cx="4144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Lets take a drive together! Happy holidays!</a:t>
            </a:r>
            <a:endParaRPr lang="en-US" sz="3600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sp>
        <p:nvSpPr>
          <p:cNvPr id="17134" name="TextBox 17133"/>
          <p:cNvSpPr txBox="1"/>
          <p:nvPr/>
        </p:nvSpPr>
        <p:spPr>
          <a:xfrm>
            <a:off x="5297577" y="2815341"/>
            <a:ext cx="1913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Love Lizzie </a:t>
            </a:r>
            <a:endParaRPr lang="en-US" sz="3600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grpSp>
        <p:nvGrpSpPr>
          <p:cNvPr id="1029" name="road"/>
          <p:cNvGrpSpPr/>
          <p:nvPr/>
        </p:nvGrpSpPr>
        <p:grpSpPr>
          <a:xfrm rot="9900000">
            <a:off x="1889760" y="4455183"/>
            <a:ext cx="8412480" cy="8470712"/>
            <a:chOff x="2379036" y="4653459"/>
            <a:chExt cx="8101670" cy="8470712"/>
          </a:xfrm>
        </p:grpSpPr>
        <p:sp>
          <p:nvSpPr>
            <p:cNvPr id="5" name="Donut 4"/>
            <p:cNvSpPr/>
            <p:nvPr/>
          </p:nvSpPr>
          <p:spPr>
            <a:xfrm>
              <a:off x="2379036" y="4653459"/>
              <a:ext cx="8101670" cy="8470712"/>
            </a:xfrm>
            <a:prstGeom prst="donut">
              <a:avLst>
                <a:gd name="adj" fmla="val 31592"/>
              </a:avLst>
            </a:prstGeom>
            <a:gradFill flip="none" rotWithShape="1">
              <a:gsLst>
                <a:gs pos="100000">
                  <a:schemeClr val="tx1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28" name="Group 1027"/>
            <p:cNvGrpSpPr/>
            <p:nvPr/>
          </p:nvGrpSpPr>
          <p:grpSpPr>
            <a:xfrm>
              <a:off x="3542363" y="5283098"/>
              <a:ext cx="5859491" cy="1870530"/>
              <a:chOff x="3542363" y="5283098"/>
              <a:chExt cx="5859491" cy="1870530"/>
            </a:xfrm>
          </p:grpSpPr>
          <p:sp>
            <p:nvSpPr>
              <p:cNvPr id="1027" name="Rectangle 1026"/>
              <p:cNvSpPr/>
              <p:nvPr/>
            </p:nvSpPr>
            <p:spPr>
              <a:xfrm rot="19123055">
                <a:off x="3963390" y="6099152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2" name="Rectangle 1026"/>
              <p:cNvSpPr/>
              <p:nvPr/>
            </p:nvSpPr>
            <p:spPr>
              <a:xfrm rot="18470850">
                <a:off x="3404016" y="6656667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3" name="Rectangle 1026"/>
              <p:cNvSpPr/>
              <p:nvPr/>
            </p:nvSpPr>
            <p:spPr>
              <a:xfrm rot="20215377">
                <a:off x="4534078" y="5694563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4" name="Rectangle 1026"/>
              <p:cNvSpPr/>
              <p:nvPr/>
            </p:nvSpPr>
            <p:spPr>
              <a:xfrm rot="20451105">
                <a:off x="5295244" y="5406364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6" name="Rectangle 1026"/>
              <p:cNvSpPr/>
              <p:nvPr/>
            </p:nvSpPr>
            <p:spPr>
              <a:xfrm rot="21230985">
                <a:off x="6052929" y="5283098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8" name="Rectangle 1026"/>
              <p:cNvSpPr/>
              <p:nvPr/>
            </p:nvSpPr>
            <p:spPr>
              <a:xfrm rot="797555">
                <a:off x="6800841" y="5366971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9" name="Rectangle 1026"/>
              <p:cNvSpPr/>
              <p:nvPr/>
            </p:nvSpPr>
            <p:spPr>
              <a:xfrm rot="1469141">
                <a:off x="7523822" y="5586002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0" name="Rectangle 1026"/>
              <p:cNvSpPr/>
              <p:nvPr/>
            </p:nvSpPr>
            <p:spPr>
              <a:xfrm rot="2333287">
                <a:off x="8191625" y="5943460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1" name="Rectangle 1026"/>
              <p:cNvSpPr/>
              <p:nvPr/>
            </p:nvSpPr>
            <p:spPr>
              <a:xfrm rot="2889803">
                <a:off x="8759834" y="6405877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2" name="Rectangle 1026"/>
              <p:cNvSpPr/>
              <p:nvPr/>
            </p:nvSpPr>
            <p:spPr>
              <a:xfrm rot="3330014">
                <a:off x="9172221" y="6923995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5" name="Group 674"/>
            <p:cNvGrpSpPr/>
            <p:nvPr/>
          </p:nvGrpSpPr>
          <p:grpSpPr>
            <a:xfrm rot="7047518">
              <a:off x="5817352" y="9313645"/>
              <a:ext cx="5727931" cy="1758892"/>
              <a:chOff x="3631823" y="5283098"/>
              <a:chExt cx="5727931" cy="1758892"/>
            </a:xfrm>
          </p:grpSpPr>
          <p:sp>
            <p:nvSpPr>
              <p:cNvPr id="676" name="Rectangle 1026"/>
              <p:cNvSpPr/>
              <p:nvPr/>
            </p:nvSpPr>
            <p:spPr>
              <a:xfrm rot="19123055">
                <a:off x="3963390" y="6099152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7" name="Rectangle 1026"/>
              <p:cNvSpPr/>
              <p:nvPr/>
            </p:nvSpPr>
            <p:spPr>
              <a:xfrm rot="18392485">
                <a:off x="3493476" y="6502355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8" name="Rectangle 1026"/>
              <p:cNvSpPr/>
              <p:nvPr/>
            </p:nvSpPr>
            <p:spPr>
              <a:xfrm rot="20215377">
                <a:off x="4534078" y="5694563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9" name="Rectangle 1026"/>
              <p:cNvSpPr/>
              <p:nvPr/>
            </p:nvSpPr>
            <p:spPr>
              <a:xfrm rot="20451105">
                <a:off x="5295244" y="5406364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0" name="Rectangle 1026"/>
              <p:cNvSpPr/>
              <p:nvPr/>
            </p:nvSpPr>
            <p:spPr>
              <a:xfrm rot="21230985">
                <a:off x="6052929" y="5283098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1" name="Rectangle 1026"/>
              <p:cNvSpPr/>
              <p:nvPr/>
            </p:nvSpPr>
            <p:spPr>
              <a:xfrm rot="797555">
                <a:off x="6800841" y="5366971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2" name="Rectangle 1026"/>
              <p:cNvSpPr/>
              <p:nvPr/>
            </p:nvSpPr>
            <p:spPr>
              <a:xfrm rot="1469141">
                <a:off x="7523822" y="5586002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3" name="Rectangle 1026"/>
              <p:cNvSpPr/>
              <p:nvPr/>
            </p:nvSpPr>
            <p:spPr>
              <a:xfrm rot="2333287">
                <a:off x="8191625" y="5943460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4" name="Rectangle 1026"/>
              <p:cNvSpPr/>
              <p:nvPr/>
            </p:nvSpPr>
            <p:spPr>
              <a:xfrm rot="2889803">
                <a:off x="8759834" y="6405877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5" name="Rectangle 1026"/>
              <p:cNvSpPr/>
              <p:nvPr/>
            </p:nvSpPr>
            <p:spPr>
              <a:xfrm rot="3330014">
                <a:off x="9130121" y="6812357"/>
                <a:ext cx="367980" cy="91286"/>
              </a:xfrm>
              <a:custGeom>
                <a:avLst/>
                <a:gdLst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0 h 66177"/>
                  <a:gd name="connsiteX1" fmla="*/ 367980 w 367980"/>
                  <a:gd name="connsiteY1" fmla="*/ 0 h 66177"/>
                  <a:gd name="connsiteX2" fmla="*/ 367980 w 367980"/>
                  <a:gd name="connsiteY2" fmla="*/ 66177 h 66177"/>
                  <a:gd name="connsiteX3" fmla="*/ 0 w 367980"/>
                  <a:gd name="connsiteY3" fmla="*/ 66177 h 66177"/>
                  <a:gd name="connsiteX4" fmla="*/ 0 w 367980"/>
                  <a:gd name="connsiteY4" fmla="*/ 0 h 66177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88561"/>
                  <a:gd name="connsiteX1" fmla="*/ 162649 w 367980"/>
                  <a:gd name="connsiteY1" fmla="*/ 0 h 88561"/>
                  <a:gd name="connsiteX2" fmla="*/ 367980 w 367980"/>
                  <a:gd name="connsiteY2" fmla="*/ 22384 h 88561"/>
                  <a:gd name="connsiteX3" fmla="*/ 367980 w 367980"/>
                  <a:gd name="connsiteY3" fmla="*/ 88561 h 88561"/>
                  <a:gd name="connsiteX4" fmla="*/ 0 w 367980"/>
                  <a:gd name="connsiteY4" fmla="*/ 88561 h 88561"/>
                  <a:gd name="connsiteX5" fmla="*/ 0 w 367980"/>
                  <a:gd name="connsiteY5" fmla="*/ 22384 h 8856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001"/>
                  <a:gd name="connsiteX1" fmla="*/ 162649 w 367980"/>
                  <a:gd name="connsiteY1" fmla="*/ 0 h 91001"/>
                  <a:gd name="connsiteX2" fmla="*/ 367980 w 367980"/>
                  <a:gd name="connsiteY2" fmla="*/ 22384 h 91001"/>
                  <a:gd name="connsiteX3" fmla="*/ 367980 w 367980"/>
                  <a:gd name="connsiteY3" fmla="*/ 88561 h 91001"/>
                  <a:gd name="connsiteX4" fmla="*/ 193609 w 367980"/>
                  <a:gd name="connsiteY4" fmla="*/ 60982 h 91001"/>
                  <a:gd name="connsiteX5" fmla="*/ 0 w 367980"/>
                  <a:gd name="connsiteY5" fmla="*/ 88561 h 91001"/>
                  <a:gd name="connsiteX6" fmla="*/ 0 w 367980"/>
                  <a:gd name="connsiteY6" fmla="*/ 22384 h 91001"/>
                  <a:gd name="connsiteX0" fmla="*/ 0 w 367980"/>
                  <a:gd name="connsiteY0" fmla="*/ 22384 h 91543"/>
                  <a:gd name="connsiteX1" fmla="*/ 162649 w 367980"/>
                  <a:gd name="connsiteY1" fmla="*/ 0 h 91543"/>
                  <a:gd name="connsiteX2" fmla="*/ 367980 w 367980"/>
                  <a:gd name="connsiteY2" fmla="*/ 22384 h 91543"/>
                  <a:gd name="connsiteX3" fmla="*/ 367980 w 367980"/>
                  <a:gd name="connsiteY3" fmla="*/ 88561 h 91543"/>
                  <a:gd name="connsiteX4" fmla="*/ 193609 w 367980"/>
                  <a:gd name="connsiteY4" fmla="*/ 60982 h 91543"/>
                  <a:gd name="connsiteX5" fmla="*/ 0 w 367980"/>
                  <a:gd name="connsiteY5" fmla="*/ 88561 h 91543"/>
                  <a:gd name="connsiteX6" fmla="*/ 0 w 367980"/>
                  <a:gd name="connsiteY6" fmla="*/ 22384 h 91543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05130 w 367980"/>
                  <a:gd name="connsiteY4" fmla="*/ 47860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205130 w 367980"/>
                  <a:gd name="connsiteY5" fmla="*/ 47860 h 90470"/>
                  <a:gd name="connsiteX6" fmla="*/ 193609 w 367980"/>
                  <a:gd name="connsiteY6" fmla="*/ 60982 h 90470"/>
                  <a:gd name="connsiteX7" fmla="*/ 0 w 367980"/>
                  <a:gd name="connsiteY7" fmla="*/ 88561 h 90470"/>
                  <a:gd name="connsiteX8" fmla="*/ 0 w 367980"/>
                  <a:gd name="connsiteY8" fmla="*/ 22384 h 90470"/>
                  <a:gd name="connsiteX0" fmla="*/ 0 w 367980"/>
                  <a:gd name="connsiteY0" fmla="*/ 22384 h 90470"/>
                  <a:gd name="connsiteX1" fmla="*/ 162649 w 367980"/>
                  <a:gd name="connsiteY1" fmla="*/ 0 h 90470"/>
                  <a:gd name="connsiteX2" fmla="*/ 367980 w 367980"/>
                  <a:gd name="connsiteY2" fmla="*/ 22384 h 90470"/>
                  <a:gd name="connsiteX3" fmla="*/ 367980 w 367980"/>
                  <a:gd name="connsiteY3" fmla="*/ 88561 h 90470"/>
                  <a:gd name="connsiteX4" fmla="*/ 246621 w 367980"/>
                  <a:gd name="connsiteY4" fmla="*/ 63162 h 90470"/>
                  <a:gd name="connsiteX5" fmla="*/ 193609 w 367980"/>
                  <a:gd name="connsiteY5" fmla="*/ 60982 h 90470"/>
                  <a:gd name="connsiteX6" fmla="*/ 0 w 367980"/>
                  <a:gd name="connsiteY6" fmla="*/ 88561 h 90470"/>
                  <a:gd name="connsiteX7" fmla="*/ 0 w 367980"/>
                  <a:gd name="connsiteY7" fmla="*/ 22384 h 90470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246621 w 367980"/>
                  <a:gd name="connsiteY4" fmla="*/ 63162 h 90272"/>
                  <a:gd name="connsiteX5" fmla="*/ 199894 w 367980"/>
                  <a:gd name="connsiteY5" fmla="*/ 53824 h 90272"/>
                  <a:gd name="connsiteX6" fmla="*/ 0 w 367980"/>
                  <a:gd name="connsiteY6" fmla="*/ 88561 h 90272"/>
                  <a:gd name="connsiteX7" fmla="*/ 0 w 367980"/>
                  <a:gd name="connsiteY7" fmla="*/ 22384 h 90272"/>
                  <a:gd name="connsiteX0" fmla="*/ 0 w 367980"/>
                  <a:gd name="connsiteY0" fmla="*/ 22384 h 90272"/>
                  <a:gd name="connsiteX1" fmla="*/ 162649 w 367980"/>
                  <a:gd name="connsiteY1" fmla="*/ 0 h 90272"/>
                  <a:gd name="connsiteX2" fmla="*/ 367980 w 367980"/>
                  <a:gd name="connsiteY2" fmla="*/ 22384 h 90272"/>
                  <a:gd name="connsiteX3" fmla="*/ 367980 w 367980"/>
                  <a:gd name="connsiteY3" fmla="*/ 88561 h 90272"/>
                  <a:gd name="connsiteX4" fmla="*/ 199894 w 367980"/>
                  <a:gd name="connsiteY4" fmla="*/ 53824 h 90272"/>
                  <a:gd name="connsiteX5" fmla="*/ 0 w 367980"/>
                  <a:gd name="connsiteY5" fmla="*/ 88561 h 90272"/>
                  <a:gd name="connsiteX6" fmla="*/ 0 w 367980"/>
                  <a:gd name="connsiteY6" fmla="*/ 22384 h 90272"/>
                  <a:gd name="connsiteX0" fmla="*/ 0 w 367980"/>
                  <a:gd name="connsiteY0" fmla="*/ 22384 h 90260"/>
                  <a:gd name="connsiteX1" fmla="*/ 162649 w 367980"/>
                  <a:gd name="connsiteY1" fmla="*/ 0 h 90260"/>
                  <a:gd name="connsiteX2" fmla="*/ 367980 w 367980"/>
                  <a:gd name="connsiteY2" fmla="*/ 22384 h 90260"/>
                  <a:gd name="connsiteX3" fmla="*/ 367980 w 367980"/>
                  <a:gd name="connsiteY3" fmla="*/ 88561 h 90260"/>
                  <a:gd name="connsiteX4" fmla="*/ 189739 w 367980"/>
                  <a:gd name="connsiteY4" fmla="*/ 53358 h 90260"/>
                  <a:gd name="connsiteX5" fmla="*/ 0 w 367980"/>
                  <a:gd name="connsiteY5" fmla="*/ 88561 h 90260"/>
                  <a:gd name="connsiteX6" fmla="*/ 0 w 367980"/>
                  <a:gd name="connsiteY6" fmla="*/ 22384 h 90260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0932"/>
                  <a:gd name="connsiteX1" fmla="*/ 162649 w 367980"/>
                  <a:gd name="connsiteY1" fmla="*/ 0 h 90932"/>
                  <a:gd name="connsiteX2" fmla="*/ 367980 w 367980"/>
                  <a:gd name="connsiteY2" fmla="*/ 22384 h 90932"/>
                  <a:gd name="connsiteX3" fmla="*/ 367980 w 367980"/>
                  <a:gd name="connsiteY3" fmla="*/ 88561 h 90932"/>
                  <a:gd name="connsiteX4" fmla="*/ 189739 w 367980"/>
                  <a:gd name="connsiteY4" fmla="*/ 53358 h 90932"/>
                  <a:gd name="connsiteX5" fmla="*/ 0 w 367980"/>
                  <a:gd name="connsiteY5" fmla="*/ 88561 h 90932"/>
                  <a:gd name="connsiteX6" fmla="*/ 0 w 367980"/>
                  <a:gd name="connsiteY6" fmla="*/ 22384 h 90932"/>
                  <a:gd name="connsiteX0" fmla="*/ 0 w 367980"/>
                  <a:gd name="connsiteY0" fmla="*/ 22384 h 91286"/>
                  <a:gd name="connsiteX1" fmla="*/ 162649 w 367980"/>
                  <a:gd name="connsiteY1" fmla="*/ 0 h 91286"/>
                  <a:gd name="connsiteX2" fmla="*/ 367980 w 367980"/>
                  <a:gd name="connsiteY2" fmla="*/ 22384 h 91286"/>
                  <a:gd name="connsiteX3" fmla="*/ 367980 w 367980"/>
                  <a:gd name="connsiteY3" fmla="*/ 88561 h 91286"/>
                  <a:gd name="connsiteX4" fmla="*/ 192416 w 367980"/>
                  <a:gd name="connsiteY4" fmla="*/ 59934 h 91286"/>
                  <a:gd name="connsiteX5" fmla="*/ 0 w 367980"/>
                  <a:gd name="connsiteY5" fmla="*/ 88561 h 91286"/>
                  <a:gd name="connsiteX6" fmla="*/ 0 w 367980"/>
                  <a:gd name="connsiteY6" fmla="*/ 22384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980" h="91286">
                    <a:moveTo>
                      <a:pt x="0" y="22384"/>
                    </a:moveTo>
                    <a:cubicBezTo>
                      <a:pt x="28723" y="9394"/>
                      <a:pt x="101319" y="0"/>
                      <a:pt x="162649" y="0"/>
                    </a:cubicBezTo>
                    <a:cubicBezTo>
                      <a:pt x="223979" y="0"/>
                      <a:pt x="335373" y="9394"/>
                      <a:pt x="367980" y="22384"/>
                    </a:cubicBezTo>
                    <a:lnTo>
                      <a:pt x="367980" y="88561"/>
                    </a:lnTo>
                    <a:cubicBezTo>
                      <a:pt x="339966" y="93801"/>
                      <a:pt x="259856" y="67411"/>
                      <a:pt x="192416" y="59934"/>
                    </a:cubicBezTo>
                    <a:cubicBezTo>
                      <a:pt x="100013" y="66453"/>
                      <a:pt x="32855" y="101143"/>
                      <a:pt x="0" y="88561"/>
                    </a:cubicBezTo>
                    <a:lnTo>
                      <a:pt x="0" y="223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7" name="Rectangle 1026"/>
            <p:cNvSpPr/>
            <p:nvPr/>
          </p:nvSpPr>
          <p:spPr>
            <a:xfrm rot="17029427" flipH="1">
              <a:off x="2717018" y="7940404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1026"/>
            <p:cNvSpPr/>
            <p:nvPr/>
          </p:nvSpPr>
          <p:spPr>
            <a:xfrm rot="17681632" flipH="1">
              <a:off x="2991894" y="7199672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1026"/>
            <p:cNvSpPr/>
            <p:nvPr/>
          </p:nvSpPr>
          <p:spPr>
            <a:xfrm rot="16200000" flipH="1">
              <a:off x="2621157" y="8633360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1026"/>
            <p:cNvSpPr/>
            <p:nvPr/>
          </p:nvSpPr>
          <p:spPr>
            <a:xfrm rot="15701377" flipH="1">
              <a:off x="2716406" y="9441667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Rectangle 1026"/>
            <p:cNvSpPr/>
            <p:nvPr/>
          </p:nvSpPr>
          <p:spPr>
            <a:xfrm rot="14921497" flipH="1">
              <a:off x="2956401" y="10170833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Rectangle 1026"/>
            <p:cNvSpPr/>
            <p:nvPr/>
          </p:nvSpPr>
          <p:spPr>
            <a:xfrm rot="13754927" flipH="1">
              <a:off x="3321706" y="10848772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1026"/>
            <p:cNvSpPr/>
            <p:nvPr/>
          </p:nvSpPr>
          <p:spPr>
            <a:xfrm rot="13083341" flipH="1">
              <a:off x="3825388" y="11397730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1026"/>
            <p:cNvSpPr/>
            <p:nvPr/>
          </p:nvSpPr>
          <p:spPr>
            <a:xfrm rot="12219195" flipH="1">
              <a:off x="4454669" y="11879720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1026"/>
            <p:cNvSpPr/>
            <p:nvPr/>
          </p:nvSpPr>
          <p:spPr>
            <a:xfrm rot="11662679" flipH="1">
              <a:off x="5178807" y="12186448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1026"/>
            <p:cNvSpPr/>
            <p:nvPr/>
          </p:nvSpPr>
          <p:spPr>
            <a:xfrm rot="11222468" flipH="1">
              <a:off x="5845040" y="12341524"/>
              <a:ext cx="367980" cy="91286"/>
            </a:xfrm>
            <a:custGeom>
              <a:avLst/>
              <a:gdLst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0 h 66177"/>
                <a:gd name="connsiteX1" fmla="*/ 367980 w 367980"/>
                <a:gd name="connsiteY1" fmla="*/ 0 h 66177"/>
                <a:gd name="connsiteX2" fmla="*/ 367980 w 367980"/>
                <a:gd name="connsiteY2" fmla="*/ 66177 h 66177"/>
                <a:gd name="connsiteX3" fmla="*/ 0 w 367980"/>
                <a:gd name="connsiteY3" fmla="*/ 66177 h 66177"/>
                <a:gd name="connsiteX4" fmla="*/ 0 w 367980"/>
                <a:gd name="connsiteY4" fmla="*/ 0 h 66177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88561"/>
                <a:gd name="connsiteX1" fmla="*/ 162649 w 367980"/>
                <a:gd name="connsiteY1" fmla="*/ 0 h 88561"/>
                <a:gd name="connsiteX2" fmla="*/ 367980 w 367980"/>
                <a:gd name="connsiteY2" fmla="*/ 22384 h 88561"/>
                <a:gd name="connsiteX3" fmla="*/ 367980 w 367980"/>
                <a:gd name="connsiteY3" fmla="*/ 88561 h 88561"/>
                <a:gd name="connsiteX4" fmla="*/ 0 w 367980"/>
                <a:gd name="connsiteY4" fmla="*/ 88561 h 88561"/>
                <a:gd name="connsiteX5" fmla="*/ 0 w 367980"/>
                <a:gd name="connsiteY5" fmla="*/ 22384 h 8856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001"/>
                <a:gd name="connsiteX1" fmla="*/ 162649 w 367980"/>
                <a:gd name="connsiteY1" fmla="*/ 0 h 91001"/>
                <a:gd name="connsiteX2" fmla="*/ 367980 w 367980"/>
                <a:gd name="connsiteY2" fmla="*/ 22384 h 91001"/>
                <a:gd name="connsiteX3" fmla="*/ 367980 w 367980"/>
                <a:gd name="connsiteY3" fmla="*/ 88561 h 91001"/>
                <a:gd name="connsiteX4" fmla="*/ 193609 w 367980"/>
                <a:gd name="connsiteY4" fmla="*/ 60982 h 91001"/>
                <a:gd name="connsiteX5" fmla="*/ 0 w 367980"/>
                <a:gd name="connsiteY5" fmla="*/ 88561 h 91001"/>
                <a:gd name="connsiteX6" fmla="*/ 0 w 367980"/>
                <a:gd name="connsiteY6" fmla="*/ 22384 h 91001"/>
                <a:gd name="connsiteX0" fmla="*/ 0 w 367980"/>
                <a:gd name="connsiteY0" fmla="*/ 22384 h 91543"/>
                <a:gd name="connsiteX1" fmla="*/ 162649 w 367980"/>
                <a:gd name="connsiteY1" fmla="*/ 0 h 91543"/>
                <a:gd name="connsiteX2" fmla="*/ 367980 w 367980"/>
                <a:gd name="connsiteY2" fmla="*/ 22384 h 91543"/>
                <a:gd name="connsiteX3" fmla="*/ 367980 w 367980"/>
                <a:gd name="connsiteY3" fmla="*/ 88561 h 91543"/>
                <a:gd name="connsiteX4" fmla="*/ 193609 w 367980"/>
                <a:gd name="connsiteY4" fmla="*/ 60982 h 91543"/>
                <a:gd name="connsiteX5" fmla="*/ 0 w 367980"/>
                <a:gd name="connsiteY5" fmla="*/ 88561 h 91543"/>
                <a:gd name="connsiteX6" fmla="*/ 0 w 367980"/>
                <a:gd name="connsiteY6" fmla="*/ 22384 h 91543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05130 w 367980"/>
                <a:gd name="connsiteY4" fmla="*/ 47860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205130 w 367980"/>
                <a:gd name="connsiteY5" fmla="*/ 47860 h 90470"/>
                <a:gd name="connsiteX6" fmla="*/ 193609 w 367980"/>
                <a:gd name="connsiteY6" fmla="*/ 60982 h 90470"/>
                <a:gd name="connsiteX7" fmla="*/ 0 w 367980"/>
                <a:gd name="connsiteY7" fmla="*/ 88561 h 90470"/>
                <a:gd name="connsiteX8" fmla="*/ 0 w 367980"/>
                <a:gd name="connsiteY8" fmla="*/ 22384 h 90470"/>
                <a:gd name="connsiteX0" fmla="*/ 0 w 367980"/>
                <a:gd name="connsiteY0" fmla="*/ 22384 h 90470"/>
                <a:gd name="connsiteX1" fmla="*/ 162649 w 367980"/>
                <a:gd name="connsiteY1" fmla="*/ 0 h 90470"/>
                <a:gd name="connsiteX2" fmla="*/ 367980 w 367980"/>
                <a:gd name="connsiteY2" fmla="*/ 22384 h 90470"/>
                <a:gd name="connsiteX3" fmla="*/ 367980 w 367980"/>
                <a:gd name="connsiteY3" fmla="*/ 88561 h 90470"/>
                <a:gd name="connsiteX4" fmla="*/ 246621 w 367980"/>
                <a:gd name="connsiteY4" fmla="*/ 63162 h 90470"/>
                <a:gd name="connsiteX5" fmla="*/ 193609 w 367980"/>
                <a:gd name="connsiteY5" fmla="*/ 60982 h 90470"/>
                <a:gd name="connsiteX6" fmla="*/ 0 w 367980"/>
                <a:gd name="connsiteY6" fmla="*/ 88561 h 90470"/>
                <a:gd name="connsiteX7" fmla="*/ 0 w 367980"/>
                <a:gd name="connsiteY7" fmla="*/ 22384 h 90470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246621 w 367980"/>
                <a:gd name="connsiteY4" fmla="*/ 63162 h 90272"/>
                <a:gd name="connsiteX5" fmla="*/ 199894 w 367980"/>
                <a:gd name="connsiteY5" fmla="*/ 53824 h 90272"/>
                <a:gd name="connsiteX6" fmla="*/ 0 w 367980"/>
                <a:gd name="connsiteY6" fmla="*/ 88561 h 90272"/>
                <a:gd name="connsiteX7" fmla="*/ 0 w 367980"/>
                <a:gd name="connsiteY7" fmla="*/ 22384 h 90272"/>
                <a:gd name="connsiteX0" fmla="*/ 0 w 367980"/>
                <a:gd name="connsiteY0" fmla="*/ 22384 h 90272"/>
                <a:gd name="connsiteX1" fmla="*/ 162649 w 367980"/>
                <a:gd name="connsiteY1" fmla="*/ 0 h 90272"/>
                <a:gd name="connsiteX2" fmla="*/ 367980 w 367980"/>
                <a:gd name="connsiteY2" fmla="*/ 22384 h 90272"/>
                <a:gd name="connsiteX3" fmla="*/ 367980 w 367980"/>
                <a:gd name="connsiteY3" fmla="*/ 88561 h 90272"/>
                <a:gd name="connsiteX4" fmla="*/ 199894 w 367980"/>
                <a:gd name="connsiteY4" fmla="*/ 53824 h 90272"/>
                <a:gd name="connsiteX5" fmla="*/ 0 w 367980"/>
                <a:gd name="connsiteY5" fmla="*/ 88561 h 90272"/>
                <a:gd name="connsiteX6" fmla="*/ 0 w 367980"/>
                <a:gd name="connsiteY6" fmla="*/ 22384 h 90272"/>
                <a:gd name="connsiteX0" fmla="*/ 0 w 367980"/>
                <a:gd name="connsiteY0" fmla="*/ 22384 h 90260"/>
                <a:gd name="connsiteX1" fmla="*/ 162649 w 367980"/>
                <a:gd name="connsiteY1" fmla="*/ 0 h 90260"/>
                <a:gd name="connsiteX2" fmla="*/ 367980 w 367980"/>
                <a:gd name="connsiteY2" fmla="*/ 22384 h 90260"/>
                <a:gd name="connsiteX3" fmla="*/ 367980 w 367980"/>
                <a:gd name="connsiteY3" fmla="*/ 88561 h 90260"/>
                <a:gd name="connsiteX4" fmla="*/ 189739 w 367980"/>
                <a:gd name="connsiteY4" fmla="*/ 53358 h 90260"/>
                <a:gd name="connsiteX5" fmla="*/ 0 w 367980"/>
                <a:gd name="connsiteY5" fmla="*/ 88561 h 90260"/>
                <a:gd name="connsiteX6" fmla="*/ 0 w 367980"/>
                <a:gd name="connsiteY6" fmla="*/ 22384 h 90260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0932"/>
                <a:gd name="connsiteX1" fmla="*/ 162649 w 367980"/>
                <a:gd name="connsiteY1" fmla="*/ 0 h 90932"/>
                <a:gd name="connsiteX2" fmla="*/ 367980 w 367980"/>
                <a:gd name="connsiteY2" fmla="*/ 22384 h 90932"/>
                <a:gd name="connsiteX3" fmla="*/ 367980 w 367980"/>
                <a:gd name="connsiteY3" fmla="*/ 88561 h 90932"/>
                <a:gd name="connsiteX4" fmla="*/ 189739 w 367980"/>
                <a:gd name="connsiteY4" fmla="*/ 53358 h 90932"/>
                <a:gd name="connsiteX5" fmla="*/ 0 w 367980"/>
                <a:gd name="connsiteY5" fmla="*/ 88561 h 90932"/>
                <a:gd name="connsiteX6" fmla="*/ 0 w 367980"/>
                <a:gd name="connsiteY6" fmla="*/ 22384 h 90932"/>
                <a:gd name="connsiteX0" fmla="*/ 0 w 367980"/>
                <a:gd name="connsiteY0" fmla="*/ 22384 h 91286"/>
                <a:gd name="connsiteX1" fmla="*/ 162649 w 367980"/>
                <a:gd name="connsiteY1" fmla="*/ 0 h 91286"/>
                <a:gd name="connsiteX2" fmla="*/ 367980 w 367980"/>
                <a:gd name="connsiteY2" fmla="*/ 22384 h 91286"/>
                <a:gd name="connsiteX3" fmla="*/ 367980 w 367980"/>
                <a:gd name="connsiteY3" fmla="*/ 88561 h 91286"/>
                <a:gd name="connsiteX4" fmla="*/ 192416 w 367980"/>
                <a:gd name="connsiteY4" fmla="*/ 59934 h 91286"/>
                <a:gd name="connsiteX5" fmla="*/ 0 w 367980"/>
                <a:gd name="connsiteY5" fmla="*/ 88561 h 91286"/>
                <a:gd name="connsiteX6" fmla="*/ 0 w 367980"/>
                <a:gd name="connsiteY6" fmla="*/ 22384 h 9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80" h="91286">
                  <a:moveTo>
                    <a:pt x="0" y="22384"/>
                  </a:moveTo>
                  <a:cubicBezTo>
                    <a:pt x="28723" y="9394"/>
                    <a:pt x="101319" y="0"/>
                    <a:pt x="162649" y="0"/>
                  </a:cubicBezTo>
                  <a:cubicBezTo>
                    <a:pt x="223979" y="0"/>
                    <a:pt x="335373" y="9394"/>
                    <a:pt x="367980" y="22384"/>
                  </a:cubicBezTo>
                  <a:lnTo>
                    <a:pt x="367980" y="88561"/>
                  </a:lnTo>
                  <a:cubicBezTo>
                    <a:pt x="339966" y="93801"/>
                    <a:pt x="259856" y="67411"/>
                    <a:pt x="192416" y="59934"/>
                  </a:cubicBezTo>
                  <a:cubicBezTo>
                    <a:pt x="100013" y="66453"/>
                    <a:pt x="32855" y="101143"/>
                    <a:pt x="0" y="88561"/>
                  </a:cubicBezTo>
                  <a:lnTo>
                    <a:pt x="0" y="223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Front wheel"/>
          <p:cNvGrpSpPr/>
          <p:nvPr/>
        </p:nvGrpSpPr>
        <p:grpSpPr>
          <a:xfrm>
            <a:off x="5261889" y="4656933"/>
            <a:ext cx="354727" cy="415342"/>
            <a:chOff x="5131261" y="4669995"/>
            <a:chExt cx="354727" cy="415342"/>
          </a:xfrm>
        </p:grpSpPr>
        <p:sp>
          <p:nvSpPr>
            <p:cNvPr id="631" name="Oval 630"/>
            <p:cNvSpPr/>
            <p:nvPr/>
          </p:nvSpPr>
          <p:spPr>
            <a:xfrm>
              <a:off x="5131261" y="4669995"/>
              <a:ext cx="354727" cy="415342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790 w 556472"/>
                <a:gd name="connsiteY0" fmla="*/ 310949 h 631423"/>
                <a:gd name="connsiteX1" fmla="*/ 221481 w 556472"/>
                <a:gd name="connsiteY1" fmla="*/ 0 h 631423"/>
                <a:gd name="connsiteX2" fmla="*/ 556472 w 556472"/>
                <a:gd name="connsiteY2" fmla="*/ 310949 h 631423"/>
                <a:gd name="connsiteX3" fmla="*/ 278631 w 556472"/>
                <a:gd name="connsiteY3" fmla="*/ 631423 h 631423"/>
                <a:gd name="connsiteX4" fmla="*/ 790 w 556472"/>
                <a:gd name="connsiteY4" fmla="*/ 310949 h 631423"/>
                <a:gd name="connsiteX0" fmla="*/ 1324 w 557006"/>
                <a:gd name="connsiteY0" fmla="*/ 312556 h 633030"/>
                <a:gd name="connsiteX1" fmla="*/ 222015 w 557006"/>
                <a:gd name="connsiteY1" fmla="*/ 1607 h 633030"/>
                <a:gd name="connsiteX2" fmla="*/ 557006 w 557006"/>
                <a:gd name="connsiteY2" fmla="*/ 312556 h 633030"/>
                <a:gd name="connsiteX3" fmla="*/ 279165 w 557006"/>
                <a:gd name="connsiteY3" fmla="*/ 633030 h 633030"/>
                <a:gd name="connsiteX4" fmla="*/ 1324 w 557006"/>
                <a:gd name="connsiteY4" fmla="*/ 312556 h 633030"/>
                <a:gd name="connsiteX0" fmla="*/ 441 w 567236"/>
                <a:gd name="connsiteY0" fmla="*/ 333248 h 631548"/>
                <a:gd name="connsiteX1" fmla="*/ 232245 w 567236"/>
                <a:gd name="connsiteY1" fmla="*/ 74 h 631548"/>
                <a:gd name="connsiteX2" fmla="*/ 567236 w 567236"/>
                <a:gd name="connsiteY2" fmla="*/ 311023 h 631548"/>
                <a:gd name="connsiteX3" fmla="*/ 289395 w 567236"/>
                <a:gd name="connsiteY3" fmla="*/ 631497 h 631548"/>
                <a:gd name="connsiteX4" fmla="*/ 441 w 567236"/>
                <a:gd name="connsiteY4" fmla="*/ 333248 h 631548"/>
                <a:gd name="connsiteX0" fmla="*/ 2371 w 569166"/>
                <a:gd name="connsiteY0" fmla="*/ 333248 h 631563"/>
                <a:gd name="connsiteX1" fmla="*/ 234175 w 569166"/>
                <a:gd name="connsiteY1" fmla="*/ 74 h 631563"/>
                <a:gd name="connsiteX2" fmla="*/ 569166 w 569166"/>
                <a:gd name="connsiteY2" fmla="*/ 311023 h 631563"/>
                <a:gd name="connsiteX3" fmla="*/ 291325 w 569166"/>
                <a:gd name="connsiteY3" fmla="*/ 631497 h 631563"/>
                <a:gd name="connsiteX4" fmla="*/ 2371 w 569166"/>
                <a:gd name="connsiteY4" fmla="*/ 333248 h 631563"/>
                <a:gd name="connsiteX0" fmla="*/ 2371 w 569166"/>
                <a:gd name="connsiteY0" fmla="*/ 333340 h 631655"/>
                <a:gd name="connsiteX1" fmla="*/ 234175 w 569166"/>
                <a:gd name="connsiteY1" fmla="*/ 166 h 631655"/>
                <a:gd name="connsiteX2" fmla="*/ 569166 w 569166"/>
                <a:gd name="connsiteY2" fmla="*/ 311115 h 631655"/>
                <a:gd name="connsiteX3" fmla="*/ 291325 w 569166"/>
                <a:gd name="connsiteY3" fmla="*/ 631589 h 631655"/>
                <a:gd name="connsiteX4" fmla="*/ 2371 w 569166"/>
                <a:gd name="connsiteY4" fmla="*/ 333340 h 631655"/>
                <a:gd name="connsiteX0" fmla="*/ 2371 w 569321"/>
                <a:gd name="connsiteY0" fmla="*/ 333340 h 631655"/>
                <a:gd name="connsiteX1" fmla="*/ 234175 w 569321"/>
                <a:gd name="connsiteY1" fmla="*/ 166 h 631655"/>
                <a:gd name="connsiteX2" fmla="*/ 569166 w 569321"/>
                <a:gd name="connsiteY2" fmla="*/ 311115 h 631655"/>
                <a:gd name="connsiteX3" fmla="*/ 291325 w 569321"/>
                <a:gd name="connsiteY3" fmla="*/ 631589 h 631655"/>
                <a:gd name="connsiteX4" fmla="*/ 2371 w 569321"/>
                <a:gd name="connsiteY4" fmla="*/ 333340 h 631655"/>
                <a:gd name="connsiteX0" fmla="*/ 1839 w 568789"/>
                <a:gd name="connsiteY0" fmla="*/ 333340 h 631689"/>
                <a:gd name="connsiteX1" fmla="*/ 233643 w 568789"/>
                <a:gd name="connsiteY1" fmla="*/ 166 h 631689"/>
                <a:gd name="connsiteX2" fmla="*/ 568634 w 568789"/>
                <a:gd name="connsiteY2" fmla="*/ 311115 h 631689"/>
                <a:gd name="connsiteX3" fmla="*/ 290793 w 568789"/>
                <a:gd name="connsiteY3" fmla="*/ 631589 h 631689"/>
                <a:gd name="connsiteX4" fmla="*/ 1839 w 568789"/>
                <a:gd name="connsiteY4" fmla="*/ 333340 h 63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789" h="631689">
                  <a:moveTo>
                    <a:pt x="1839" y="333340"/>
                  </a:moveTo>
                  <a:cubicBezTo>
                    <a:pt x="-18799" y="129678"/>
                    <a:pt x="139177" y="3870"/>
                    <a:pt x="233643" y="166"/>
                  </a:cubicBezTo>
                  <a:cubicBezTo>
                    <a:pt x="328109" y="-3538"/>
                    <a:pt x="544821" y="53159"/>
                    <a:pt x="568634" y="311115"/>
                  </a:cubicBezTo>
                  <a:cubicBezTo>
                    <a:pt x="574984" y="559545"/>
                    <a:pt x="385259" y="627885"/>
                    <a:pt x="290793" y="631589"/>
                  </a:cubicBezTo>
                  <a:cubicBezTo>
                    <a:pt x="196327" y="635293"/>
                    <a:pt x="22477" y="537002"/>
                    <a:pt x="1839" y="33334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0" name="Oval 630"/>
            <p:cNvSpPr/>
            <p:nvPr/>
          </p:nvSpPr>
          <p:spPr>
            <a:xfrm>
              <a:off x="5166427" y="4711171"/>
              <a:ext cx="284394" cy="332991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790 w 556472"/>
                <a:gd name="connsiteY0" fmla="*/ 310949 h 631423"/>
                <a:gd name="connsiteX1" fmla="*/ 221481 w 556472"/>
                <a:gd name="connsiteY1" fmla="*/ 0 h 631423"/>
                <a:gd name="connsiteX2" fmla="*/ 556472 w 556472"/>
                <a:gd name="connsiteY2" fmla="*/ 310949 h 631423"/>
                <a:gd name="connsiteX3" fmla="*/ 278631 w 556472"/>
                <a:gd name="connsiteY3" fmla="*/ 631423 h 631423"/>
                <a:gd name="connsiteX4" fmla="*/ 790 w 556472"/>
                <a:gd name="connsiteY4" fmla="*/ 310949 h 631423"/>
                <a:gd name="connsiteX0" fmla="*/ 1324 w 557006"/>
                <a:gd name="connsiteY0" fmla="*/ 312556 h 633030"/>
                <a:gd name="connsiteX1" fmla="*/ 222015 w 557006"/>
                <a:gd name="connsiteY1" fmla="*/ 1607 h 633030"/>
                <a:gd name="connsiteX2" fmla="*/ 557006 w 557006"/>
                <a:gd name="connsiteY2" fmla="*/ 312556 h 633030"/>
                <a:gd name="connsiteX3" fmla="*/ 279165 w 557006"/>
                <a:gd name="connsiteY3" fmla="*/ 633030 h 633030"/>
                <a:gd name="connsiteX4" fmla="*/ 1324 w 557006"/>
                <a:gd name="connsiteY4" fmla="*/ 312556 h 633030"/>
                <a:gd name="connsiteX0" fmla="*/ 441 w 567236"/>
                <a:gd name="connsiteY0" fmla="*/ 333248 h 631548"/>
                <a:gd name="connsiteX1" fmla="*/ 232245 w 567236"/>
                <a:gd name="connsiteY1" fmla="*/ 74 h 631548"/>
                <a:gd name="connsiteX2" fmla="*/ 567236 w 567236"/>
                <a:gd name="connsiteY2" fmla="*/ 311023 h 631548"/>
                <a:gd name="connsiteX3" fmla="*/ 289395 w 567236"/>
                <a:gd name="connsiteY3" fmla="*/ 631497 h 631548"/>
                <a:gd name="connsiteX4" fmla="*/ 441 w 567236"/>
                <a:gd name="connsiteY4" fmla="*/ 333248 h 631548"/>
                <a:gd name="connsiteX0" fmla="*/ 2371 w 569166"/>
                <a:gd name="connsiteY0" fmla="*/ 333248 h 631563"/>
                <a:gd name="connsiteX1" fmla="*/ 234175 w 569166"/>
                <a:gd name="connsiteY1" fmla="*/ 74 h 631563"/>
                <a:gd name="connsiteX2" fmla="*/ 569166 w 569166"/>
                <a:gd name="connsiteY2" fmla="*/ 311023 h 631563"/>
                <a:gd name="connsiteX3" fmla="*/ 291325 w 569166"/>
                <a:gd name="connsiteY3" fmla="*/ 631497 h 631563"/>
                <a:gd name="connsiteX4" fmla="*/ 2371 w 569166"/>
                <a:gd name="connsiteY4" fmla="*/ 333248 h 631563"/>
                <a:gd name="connsiteX0" fmla="*/ 2371 w 569166"/>
                <a:gd name="connsiteY0" fmla="*/ 333340 h 631655"/>
                <a:gd name="connsiteX1" fmla="*/ 234175 w 569166"/>
                <a:gd name="connsiteY1" fmla="*/ 166 h 631655"/>
                <a:gd name="connsiteX2" fmla="*/ 569166 w 569166"/>
                <a:gd name="connsiteY2" fmla="*/ 311115 h 631655"/>
                <a:gd name="connsiteX3" fmla="*/ 291325 w 569166"/>
                <a:gd name="connsiteY3" fmla="*/ 631589 h 631655"/>
                <a:gd name="connsiteX4" fmla="*/ 2371 w 569166"/>
                <a:gd name="connsiteY4" fmla="*/ 333340 h 631655"/>
                <a:gd name="connsiteX0" fmla="*/ 2371 w 569321"/>
                <a:gd name="connsiteY0" fmla="*/ 333340 h 631655"/>
                <a:gd name="connsiteX1" fmla="*/ 234175 w 569321"/>
                <a:gd name="connsiteY1" fmla="*/ 166 h 631655"/>
                <a:gd name="connsiteX2" fmla="*/ 569166 w 569321"/>
                <a:gd name="connsiteY2" fmla="*/ 311115 h 631655"/>
                <a:gd name="connsiteX3" fmla="*/ 291325 w 569321"/>
                <a:gd name="connsiteY3" fmla="*/ 631589 h 631655"/>
                <a:gd name="connsiteX4" fmla="*/ 2371 w 569321"/>
                <a:gd name="connsiteY4" fmla="*/ 333340 h 631655"/>
                <a:gd name="connsiteX0" fmla="*/ 1839 w 568789"/>
                <a:gd name="connsiteY0" fmla="*/ 333340 h 631689"/>
                <a:gd name="connsiteX1" fmla="*/ 233643 w 568789"/>
                <a:gd name="connsiteY1" fmla="*/ 166 h 631689"/>
                <a:gd name="connsiteX2" fmla="*/ 568634 w 568789"/>
                <a:gd name="connsiteY2" fmla="*/ 311115 h 631689"/>
                <a:gd name="connsiteX3" fmla="*/ 290793 w 568789"/>
                <a:gd name="connsiteY3" fmla="*/ 631589 h 631689"/>
                <a:gd name="connsiteX4" fmla="*/ 1839 w 568789"/>
                <a:gd name="connsiteY4" fmla="*/ 333340 h 63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789" h="631689">
                  <a:moveTo>
                    <a:pt x="1839" y="333340"/>
                  </a:moveTo>
                  <a:cubicBezTo>
                    <a:pt x="-18799" y="129678"/>
                    <a:pt x="139177" y="3870"/>
                    <a:pt x="233643" y="166"/>
                  </a:cubicBezTo>
                  <a:cubicBezTo>
                    <a:pt x="328109" y="-3538"/>
                    <a:pt x="544821" y="53159"/>
                    <a:pt x="568634" y="311115"/>
                  </a:cubicBezTo>
                  <a:cubicBezTo>
                    <a:pt x="574984" y="559545"/>
                    <a:pt x="385259" y="627885"/>
                    <a:pt x="290793" y="631589"/>
                  </a:cubicBezTo>
                  <a:cubicBezTo>
                    <a:pt x="196327" y="635293"/>
                    <a:pt x="22477" y="537002"/>
                    <a:pt x="1839" y="33334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4" name="Oval 630"/>
            <p:cNvSpPr/>
            <p:nvPr/>
          </p:nvSpPr>
          <p:spPr>
            <a:xfrm>
              <a:off x="5236696" y="4792557"/>
              <a:ext cx="142196" cy="166494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790 w 556472"/>
                <a:gd name="connsiteY0" fmla="*/ 310949 h 631423"/>
                <a:gd name="connsiteX1" fmla="*/ 221481 w 556472"/>
                <a:gd name="connsiteY1" fmla="*/ 0 h 631423"/>
                <a:gd name="connsiteX2" fmla="*/ 556472 w 556472"/>
                <a:gd name="connsiteY2" fmla="*/ 310949 h 631423"/>
                <a:gd name="connsiteX3" fmla="*/ 278631 w 556472"/>
                <a:gd name="connsiteY3" fmla="*/ 631423 h 631423"/>
                <a:gd name="connsiteX4" fmla="*/ 790 w 556472"/>
                <a:gd name="connsiteY4" fmla="*/ 310949 h 631423"/>
                <a:gd name="connsiteX0" fmla="*/ 1324 w 557006"/>
                <a:gd name="connsiteY0" fmla="*/ 312556 h 633030"/>
                <a:gd name="connsiteX1" fmla="*/ 222015 w 557006"/>
                <a:gd name="connsiteY1" fmla="*/ 1607 h 633030"/>
                <a:gd name="connsiteX2" fmla="*/ 557006 w 557006"/>
                <a:gd name="connsiteY2" fmla="*/ 312556 h 633030"/>
                <a:gd name="connsiteX3" fmla="*/ 279165 w 557006"/>
                <a:gd name="connsiteY3" fmla="*/ 633030 h 633030"/>
                <a:gd name="connsiteX4" fmla="*/ 1324 w 557006"/>
                <a:gd name="connsiteY4" fmla="*/ 312556 h 633030"/>
                <a:gd name="connsiteX0" fmla="*/ 441 w 567236"/>
                <a:gd name="connsiteY0" fmla="*/ 333248 h 631548"/>
                <a:gd name="connsiteX1" fmla="*/ 232245 w 567236"/>
                <a:gd name="connsiteY1" fmla="*/ 74 h 631548"/>
                <a:gd name="connsiteX2" fmla="*/ 567236 w 567236"/>
                <a:gd name="connsiteY2" fmla="*/ 311023 h 631548"/>
                <a:gd name="connsiteX3" fmla="*/ 289395 w 567236"/>
                <a:gd name="connsiteY3" fmla="*/ 631497 h 631548"/>
                <a:gd name="connsiteX4" fmla="*/ 441 w 567236"/>
                <a:gd name="connsiteY4" fmla="*/ 333248 h 631548"/>
                <a:gd name="connsiteX0" fmla="*/ 2371 w 569166"/>
                <a:gd name="connsiteY0" fmla="*/ 333248 h 631563"/>
                <a:gd name="connsiteX1" fmla="*/ 234175 w 569166"/>
                <a:gd name="connsiteY1" fmla="*/ 74 h 631563"/>
                <a:gd name="connsiteX2" fmla="*/ 569166 w 569166"/>
                <a:gd name="connsiteY2" fmla="*/ 311023 h 631563"/>
                <a:gd name="connsiteX3" fmla="*/ 291325 w 569166"/>
                <a:gd name="connsiteY3" fmla="*/ 631497 h 631563"/>
                <a:gd name="connsiteX4" fmla="*/ 2371 w 569166"/>
                <a:gd name="connsiteY4" fmla="*/ 333248 h 631563"/>
                <a:gd name="connsiteX0" fmla="*/ 2371 w 569166"/>
                <a:gd name="connsiteY0" fmla="*/ 333340 h 631655"/>
                <a:gd name="connsiteX1" fmla="*/ 234175 w 569166"/>
                <a:gd name="connsiteY1" fmla="*/ 166 h 631655"/>
                <a:gd name="connsiteX2" fmla="*/ 569166 w 569166"/>
                <a:gd name="connsiteY2" fmla="*/ 311115 h 631655"/>
                <a:gd name="connsiteX3" fmla="*/ 291325 w 569166"/>
                <a:gd name="connsiteY3" fmla="*/ 631589 h 631655"/>
                <a:gd name="connsiteX4" fmla="*/ 2371 w 569166"/>
                <a:gd name="connsiteY4" fmla="*/ 333340 h 631655"/>
                <a:gd name="connsiteX0" fmla="*/ 2371 w 569321"/>
                <a:gd name="connsiteY0" fmla="*/ 333340 h 631655"/>
                <a:gd name="connsiteX1" fmla="*/ 234175 w 569321"/>
                <a:gd name="connsiteY1" fmla="*/ 166 h 631655"/>
                <a:gd name="connsiteX2" fmla="*/ 569166 w 569321"/>
                <a:gd name="connsiteY2" fmla="*/ 311115 h 631655"/>
                <a:gd name="connsiteX3" fmla="*/ 291325 w 569321"/>
                <a:gd name="connsiteY3" fmla="*/ 631589 h 631655"/>
                <a:gd name="connsiteX4" fmla="*/ 2371 w 569321"/>
                <a:gd name="connsiteY4" fmla="*/ 333340 h 631655"/>
                <a:gd name="connsiteX0" fmla="*/ 1839 w 568789"/>
                <a:gd name="connsiteY0" fmla="*/ 333340 h 631689"/>
                <a:gd name="connsiteX1" fmla="*/ 233643 w 568789"/>
                <a:gd name="connsiteY1" fmla="*/ 166 h 631689"/>
                <a:gd name="connsiteX2" fmla="*/ 568634 w 568789"/>
                <a:gd name="connsiteY2" fmla="*/ 311115 h 631689"/>
                <a:gd name="connsiteX3" fmla="*/ 290793 w 568789"/>
                <a:gd name="connsiteY3" fmla="*/ 631589 h 631689"/>
                <a:gd name="connsiteX4" fmla="*/ 1839 w 568789"/>
                <a:gd name="connsiteY4" fmla="*/ 333340 h 63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789" h="631689">
                  <a:moveTo>
                    <a:pt x="1839" y="333340"/>
                  </a:moveTo>
                  <a:cubicBezTo>
                    <a:pt x="-18799" y="129678"/>
                    <a:pt x="139177" y="3870"/>
                    <a:pt x="233643" y="166"/>
                  </a:cubicBezTo>
                  <a:cubicBezTo>
                    <a:pt x="328109" y="-3538"/>
                    <a:pt x="544821" y="53159"/>
                    <a:pt x="568634" y="311115"/>
                  </a:cubicBezTo>
                  <a:cubicBezTo>
                    <a:pt x="574984" y="559545"/>
                    <a:pt x="385259" y="627885"/>
                    <a:pt x="290793" y="631589"/>
                  </a:cubicBezTo>
                  <a:cubicBezTo>
                    <a:pt x="196327" y="635293"/>
                    <a:pt x="22477" y="537002"/>
                    <a:pt x="1839" y="33334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Back wheel"/>
          <p:cNvGrpSpPr/>
          <p:nvPr/>
        </p:nvGrpSpPr>
        <p:grpSpPr>
          <a:xfrm>
            <a:off x="6851209" y="4618857"/>
            <a:ext cx="350592" cy="424635"/>
            <a:chOff x="6720581" y="4631919"/>
            <a:chExt cx="350592" cy="424635"/>
          </a:xfrm>
        </p:grpSpPr>
        <p:sp>
          <p:nvSpPr>
            <p:cNvPr id="632" name="Oval 631"/>
            <p:cNvSpPr/>
            <p:nvPr/>
          </p:nvSpPr>
          <p:spPr>
            <a:xfrm>
              <a:off x="6720581" y="4631919"/>
              <a:ext cx="350592" cy="424635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3 w 555685"/>
                <a:gd name="connsiteY0" fmla="*/ 324707 h 645181"/>
                <a:gd name="connsiteX1" fmla="*/ 273611 w 555685"/>
                <a:gd name="connsiteY1" fmla="*/ 0 h 645181"/>
                <a:gd name="connsiteX2" fmla="*/ 555685 w 555685"/>
                <a:gd name="connsiteY2" fmla="*/ 324707 h 645181"/>
                <a:gd name="connsiteX3" fmla="*/ 277844 w 555685"/>
                <a:gd name="connsiteY3" fmla="*/ 645181 h 645181"/>
                <a:gd name="connsiteX4" fmla="*/ 3 w 555685"/>
                <a:gd name="connsiteY4" fmla="*/ 324707 h 645181"/>
                <a:gd name="connsiteX0" fmla="*/ 3 w 562035"/>
                <a:gd name="connsiteY0" fmla="*/ 324707 h 645181"/>
                <a:gd name="connsiteX1" fmla="*/ 273611 w 562035"/>
                <a:gd name="connsiteY1" fmla="*/ 0 h 645181"/>
                <a:gd name="connsiteX2" fmla="*/ 562035 w 562035"/>
                <a:gd name="connsiteY2" fmla="*/ 326823 h 645181"/>
                <a:gd name="connsiteX3" fmla="*/ 277844 w 562035"/>
                <a:gd name="connsiteY3" fmla="*/ 645181 h 645181"/>
                <a:gd name="connsiteX4" fmla="*/ 3 w 562035"/>
                <a:gd name="connsiteY4" fmla="*/ 324707 h 645181"/>
                <a:gd name="connsiteX0" fmla="*/ 49 w 562081"/>
                <a:gd name="connsiteY0" fmla="*/ 324707 h 645181"/>
                <a:gd name="connsiteX1" fmla="*/ 273657 w 562081"/>
                <a:gd name="connsiteY1" fmla="*/ 0 h 645181"/>
                <a:gd name="connsiteX2" fmla="*/ 562081 w 562081"/>
                <a:gd name="connsiteY2" fmla="*/ 326823 h 645181"/>
                <a:gd name="connsiteX3" fmla="*/ 277890 w 562081"/>
                <a:gd name="connsiteY3" fmla="*/ 645181 h 645181"/>
                <a:gd name="connsiteX4" fmla="*/ 49 w 562081"/>
                <a:gd name="connsiteY4" fmla="*/ 324707 h 645181"/>
                <a:gd name="connsiteX0" fmla="*/ 49 w 562081"/>
                <a:gd name="connsiteY0" fmla="*/ 325085 h 645559"/>
                <a:gd name="connsiteX1" fmla="*/ 273657 w 562081"/>
                <a:gd name="connsiteY1" fmla="*/ 378 h 645559"/>
                <a:gd name="connsiteX2" fmla="*/ 562081 w 562081"/>
                <a:gd name="connsiteY2" fmla="*/ 327201 h 645559"/>
                <a:gd name="connsiteX3" fmla="*/ 277890 w 562081"/>
                <a:gd name="connsiteY3" fmla="*/ 645559 h 645559"/>
                <a:gd name="connsiteX4" fmla="*/ 49 w 562081"/>
                <a:gd name="connsiteY4" fmla="*/ 325085 h 645559"/>
                <a:gd name="connsiteX0" fmla="*/ 128 w 562160"/>
                <a:gd name="connsiteY0" fmla="*/ 325085 h 645822"/>
                <a:gd name="connsiteX1" fmla="*/ 273736 w 562160"/>
                <a:gd name="connsiteY1" fmla="*/ 378 h 645822"/>
                <a:gd name="connsiteX2" fmla="*/ 562160 w 562160"/>
                <a:gd name="connsiteY2" fmla="*/ 327201 h 645822"/>
                <a:gd name="connsiteX3" fmla="*/ 277969 w 562160"/>
                <a:gd name="connsiteY3" fmla="*/ 645559 h 645822"/>
                <a:gd name="connsiteX4" fmla="*/ 128 w 562160"/>
                <a:gd name="connsiteY4" fmla="*/ 325085 h 6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160" h="645822">
                  <a:moveTo>
                    <a:pt x="128" y="325085"/>
                  </a:moveTo>
                  <a:cubicBezTo>
                    <a:pt x="3656" y="154055"/>
                    <a:pt x="130852" y="9550"/>
                    <a:pt x="273736" y="378"/>
                  </a:cubicBezTo>
                  <a:cubicBezTo>
                    <a:pt x="416620" y="-8794"/>
                    <a:pt x="562160" y="150208"/>
                    <a:pt x="562160" y="327201"/>
                  </a:cubicBezTo>
                  <a:cubicBezTo>
                    <a:pt x="562160" y="504194"/>
                    <a:pt x="490704" y="637974"/>
                    <a:pt x="277969" y="645559"/>
                  </a:cubicBezTo>
                  <a:cubicBezTo>
                    <a:pt x="65234" y="653144"/>
                    <a:pt x="-3400" y="496115"/>
                    <a:pt x="128" y="32508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1" name="Oval 631"/>
            <p:cNvSpPr/>
            <p:nvPr/>
          </p:nvSpPr>
          <p:spPr>
            <a:xfrm>
              <a:off x="6755338" y="4674016"/>
              <a:ext cx="281079" cy="340441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3 w 555685"/>
                <a:gd name="connsiteY0" fmla="*/ 324707 h 645181"/>
                <a:gd name="connsiteX1" fmla="*/ 273611 w 555685"/>
                <a:gd name="connsiteY1" fmla="*/ 0 h 645181"/>
                <a:gd name="connsiteX2" fmla="*/ 555685 w 555685"/>
                <a:gd name="connsiteY2" fmla="*/ 324707 h 645181"/>
                <a:gd name="connsiteX3" fmla="*/ 277844 w 555685"/>
                <a:gd name="connsiteY3" fmla="*/ 645181 h 645181"/>
                <a:gd name="connsiteX4" fmla="*/ 3 w 555685"/>
                <a:gd name="connsiteY4" fmla="*/ 324707 h 645181"/>
                <a:gd name="connsiteX0" fmla="*/ 3 w 562035"/>
                <a:gd name="connsiteY0" fmla="*/ 324707 h 645181"/>
                <a:gd name="connsiteX1" fmla="*/ 273611 w 562035"/>
                <a:gd name="connsiteY1" fmla="*/ 0 h 645181"/>
                <a:gd name="connsiteX2" fmla="*/ 562035 w 562035"/>
                <a:gd name="connsiteY2" fmla="*/ 326823 h 645181"/>
                <a:gd name="connsiteX3" fmla="*/ 277844 w 562035"/>
                <a:gd name="connsiteY3" fmla="*/ 645181 h 645181"/>
                <a:gd name="connsiteX4" fmla="*/ 3 w 562035"/>
                <a:gd name="connsiteY4" fmla="*/ 324707 h 645181"/>
                <a:gd name="connsiteX0" fmla="*/ 49 w 562081"/>
                <a:gd name="connsiteY0" fmla="*/ 324707 h 645181"/>
                <a:gd name="connsiteX1" fmla="*/ 273657 w 562081"/>
                <a:gd name="connsiteY1" fmla="*/ 0 h 645181"/>
                <a:gd name="connsiteX2" fmla="*/ 562081 w 562081"/>
                <a:gd name="connsiteY2" fmla="*/ 326823 h 645181"/>
                <a:gd name="connsiteX3" fmla="*/ 277890 w 562081"/>
                <a:gd name="connsiteY3" fmla="*/ 645181 h 645181"/>
                <a:gd name="connsiteX4" fmla="*/ 49 w 562081"/>
                <a:gd name="connsiteY4" fmla="*/ 324707 h 645181"/>
                <a:gd name="connsiteX0" fmla="*/ 49 w 562081"/>
                <a:gd name="connsiteY0" fmla="*/ 325085 h 645559"/>
                <a:gd name="connsiteX1" fmla="*/ 273657 w 562081"/>
                <a:gd name="connsiteY1" fmla="*/ 378 h 645559"/>
                <a:gd name="connsiteX2" fmla="*/ 562081 w 562081"/>
                <a:gd name="connsiteY2" fmla="*/ 327201 h 645559"/>
                <a:gd name="connsiteX3" fmla="*/ 277890 w 562081"/>
                <a:gd name="connsiteY3" fmla="*/ 645559 h 645559"/>
                <a:gd name="connsiteX4" fmla="*/ 49 w 562081"/>
                <a:gd name="connsiteY4" fmla="*/ 325085 h 645559"/>
                <a:gd name="connsiteX0" fmla="*/ 128 w 562160"/>
                <a:gd name="connsiteY0" fmla="*/ 325085 h 645822"/>
                <a:gd name="connsiteX1" fmla="*/ 273736 w 562160"/>
                <a:gd name="connsiteY1" fmla="*/ 378 h 645822"/>
                <a:gd name="connsiteX2" fmla="*/ 562160 w 562160"/>
                <a:gd name="connsiteY2" fmla="*/ 327201 h 645822"/>
                <a:gd name="connsiteX3" fmla="*/ 277969 w 562160"/>
                <a:gd name="connsiteY3" fmla="*/ 645559 h 645822"/>
                <a:gd name="connsiteX4" fmla="*/ 128 w 562160"/>
                <a:gd name="connsiteY4" fmla="*/ 325085 h 6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160" h="645822">
                  <a:moveTo>
                    <a:pt x="128" y="325085"/>
                  </a:moveTo>
                  <a:cubicBezTo>
                    <a:pt x="3656" y="154055"/>
                    <a:pt x="130852" y="9550"/>
                    <a:pt x="273736" y="378"/>
                  </a:cubicBezTo>
                  <a:cubicBezTo>
                    <a:pt x="416620" y="-8794"/>
                    <a:pt x="562160" y="150208"/>
                    <a:pt x="562160" y="327201"/>
                  </a:cubicBezTo>
                  <a:cubicBezTo>
                    <a:pt x="562160" y="504194"/>
                    <a:pt x="490704" y="637974"/>
                    <a:pt x="277969" y="645559"/>
                  </a:cubicBezTo>
                  <a:cubicBezTo>
                    <a:pt x="65234" y="653144"/>
                    <a:pt x="-3400" y="496115"/>
                    <a:pt x="128" y="32508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5" name="Oval 631"/>
            <p:cNvSpPr/>
            <p:nvPr/>
          </p:nvSpPr>
          <p:spPr>
            <a:xfrm>
              <a:off x="6825607" y="4759126"/>
              <a:ext cx="140539" cy="170220"/>
            </a:xfrm>
            <a:custGeom>
              <a:avLst/>
              <a:gdLst>
                <a:gd name="connsiteX0" fmla="*/ 0 w 555681"/>
                <a:gd name="connsiteY0" fmla="*/ 320474 h 640948"/>
                <a:gd name="connsiteX1" fmla="*/ 277841 w 555681"/>
                <a:gd name="connsiteY1" fmla="*/ 0 h 640948"/>
                <a:gd name="connsiteX2" fmla="*/ 555682 w 555681"/>
                <a:gd name="connsiteY2" fmla="*/ 320474 h 640948"/>
                <a:gd name="connsiteX3" fmla="*/ 277841 w 555681"/>
                <a:gd name="connsiteY3" fmla="*/ 640948 h 640948"/>
                <a:gd name="connsiteX4" fmla="*/ 0 w 555681"/>
                <a:gd name="connsiteY4" fmla="*/ 320474 h 640948"/>
                <a:gd name="connsiteX0" fmla="*/ 3 w 555685"/>
                <a:gd name="connsiteY0" fmla="*/ 324707 h 645181"/>
                <a:gd name="connsiteX1" fmla="*/ 273611 w 555685"/>
                <a:gd name="connsiteY1" fmla="*/ 0 h 645181"/>
                <a:gd name="connsiteX2" fmla="*/ 555685 w 555685"/>
                <a:gd name="connsiteY2" fmla="*/ 324707 h 645181"/>
                <a:gd name="connsiteX3" fmla="*/ 277844 w 555685"/>
                <a:gd name="connsiteY3" fmla="*/ 645181 h 645181"/>
                <a:gd name="connsiteX4" fmla="*/ 3 w 555685"/>
                <a:gd name="connsiteY4" fmla="*/ 324707 h 645181"/>
                <a:gd name="connsiteX0" fmla="*/ 3 w 562035"/>
                <a:gd name="connsiteY0" fmla="*/ 324707 h 645181"/>
                <a:gd name="connsiteX1" fmla="*/ 273611 w 562035"/>
                <a:gd name="connsiteY1" fmla="*/ 0 h 645181"/>
                <a:gd name="connsiteX2" fmla="*/ 562035 w 562035"/>
                <a:gd name="connsiteY2" fmla="*/ 326823 h 645181"/>
                <a:gd name="connsiteX3" fmla="*/ 277844 w 562035"/>
                <a:gd name="connsiteY3" fmla="*/ 645181 h 645181"/>
                <a:gd name="connsiteX4" fmla="*/ 3 w 562035"/>
                <a:gd name="connsiteY4" fmla="*/ 324707 h 645181"/>
                <a:gd name="connsiteX0" fmla="*/ 49 w 562081"/>
                <a:gd name="connsiteY0" fmla="*/ 324707 h 645181"/>
                <a:gd name="connsiteX1" fmla="*/ 273657 w 562081"/>
                <a:gd name="connsiteY1" fmla="*/ 0 h 645181"/>
                <a:gd name="connsiteX2" fmla="*/ 562081 w 562081"/>
                <a:gd name="connsiteY2" fmla="*/ 326823 h 645181"/>
                <a:gd name="connsiteX3" fmla="*/ 277890 w 562081"/>
                <a:gd name="connsiteY3" fmla="*/ 645181 h 645181"/>
                <a:gd name="connsiteX4" fmla="*/ 49 w 562081"/>
                <a:gd name="connsiteY4" fmla="*/ 324707 h 645181"/>
                <a:gd name="connsiteX0" fmla="*/ 49 w 562081"/>
                <a:gd name="connsiteY0" fmla="*/ 325085 h 645559"/>
                <a:gd name="connsiteX1" fmla="*/ 273657 w 562081"/>
                <a:gd name="connsiteY1" fmla="*/ 378 h 645559"/>
                <a:gd name="connsiteX2" fmla="*/ 562081 w 562081"/>
                <a:gd name="connsiteY2" fmla="*/ 327201 h 645559"/>
                <a:gd name="connsiteX3" fmla="*/ 277890 w 562081"/>
                <a:gd name="connsiteY3" fmla="*/ 645559 h 645559"/>
                <a:gd name="connsiteX4" fmla="*/ 49 w 562081"/>
                <a:gd name="connsiteY4" fmla="*/ 325085 h 645559"/>
                <a:gd name="connsiteX0" fmla="*/ 128 w 562160"/>
                <a:gd name="connsiteY0" fmla="*/ 325085 h 645822"/>
                <a:gd name="connsiteX1" fmla="*/ 273736 w 562160"/>
                <a:gd name="connsiteY1" fmla="*/ 378 h 645822"/>
                <a:gd name="connsiteX2" fmla="*/ 562160 w 562160"/>
                <a:gd name="connsiteY2" fmla="*/ 327201 h 645822"/>
                <a:gd name="connsiteX3" fmla="*/ 277969 w 562160"/>
                <a:gd name="connsiteY3" fmla="*/ 645559 h 645822"/>
                <a:gd name="connsiteX4" fmla="*/ 128 w 562160"/>
                <a:gd name="connsiteY4" fmla="*/ 325085 h 6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160" h="645822">
                  <a:moveTo>
                    <a:pt x="128" y="325085"/>
                  </a:moveTo>
                  <a:cubicBezTo>
                    <a:pt x="3656" y="154055"/>
                    <a:pt x="130852" y="9550"/>
                    <a:pt x="273736" y="378"/>
                  </a:cubicBezTo>
                  <a:cubicBezTo>
                    <a:pt x="416620" y="-8794"/>
                    <a:pt x="562160" y="150208"/>
                    <a:pt x="562160" y="327201"/>
                  </a:cubicBezTo>
                  <a:cubicBezTo>
                    <a:pt x="562160" y="504194"/>
                    <a:pt x="490704" y="637974"/>
                    <a:pt x="277969" y="645559"/>
                  </a:cubicBezTo>
                  <a:cubicBezTo>
                    <a:pt x="65234" y="653144"/>
                    <a:pt x="-3400" y="496115"/>
                    <a:pt x="128" y="32508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5" name="Trapezoid 194"/>
          <p:cNvSpPr/>
          <p:nvPr/>
        </p:nvSpPr>
        <p:spPr>
          <a:xfrm rot="5400000">
            <a:off x="3238312" y="3467100"/>
            <a:ext cx="1540539" cy="2048917"/>
          </a:xfrm>
          <a:prstGeom prst="trapezoid">
            <a:avLst>
              <a:gd name="adj" fmla="val 39839"/>
            </a:avLst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5">
                  <a:alpha val="6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0" name="Car"/>
          <p:cNvGrpSpPr/>
          <p:nvPr/>
        </p:nvGrpSpPr>
        <p:grpSpPr>
          <a:xfrm>
            <a:off x="4987179" y="3415938"/>
            <a:ext cx="2478898" cy="1463397"/>
            <a:chOff x="4856551" y="3429000"/>
            <a:chExt cx="2478898" cy="1463397"/>
          </a:xfrm>
        </p:grpSpPr>
        <p:sp>
          <p:nvSpPr>
            <p:cNvPr id="635" name="Freeform 634"/>
            <p:cNvSpPr/>
            <p:nvPr/>
          </p:nvSpPr>
          <p:spPr>
            <a:xfrm>
              <a:off x="4856551" y="3429000"/>
              <a:ext cx="2478898" cy="1463397"/>
            </a:xfrm>
            <a:custGeom>
              <a:avLst/>
              <a:gdLst>
                <a:gd name="connsiteX0" fmla="*/ 1971851 w 3537359"/>
                <a:gd name="connsiteY0" fmla="*/ 0 h 1463397"/>
                <a:gd name="connsiteX1" fmla="*/ 3017740 w 3537359"/>
                <a:gd name="connsiteY1" fmla="*/ 483354 h 1463397"/>
                <a:gd name="connsiteX2" fmla="*/ 3052648 w 3537359"/>
                <a:gd name="connsiteY2" fmla="*/ 556539 h 1463397"/>
                <a:gd name="connsiteX3" fmla="*/ 3054819 w 3537359"/>
                <a:gd name="connsiteY3" fmla="*/ 555611 h 1463397"/>
                <a:gd name="connsiteX4" fmla="*/ 3149275 w 3537359"/>
                <a:gd name="connsiteY4" fmla="*/ 582863 h 1463397"/>
                <a:gd name="connsiteX5" fmla="*/ 3390079 w 3537359"/>
                <a:gd name="connsiteY5" fmla="*/ 902546 h 1463397"/>
                <a:gd name="connsiteX6" fmla="*/ 3405939 w 3537359"/>
                <a:gd name="connsiteY6" fmla="*/ 927294 h 1463397"/>
                <a:gd name="connsiteX7" fmla="*/ 3417400 w 3537359"/>
                <a:gd name="connsiteY7" fmla="*/ 923695 h 1463397"/>
                <a:gd name="connsiteX8" fmla="*/ 3537359 w 3537359"/>
                <a:gd name="connsiteY8" fmla="*/ 1172838 h 1463397"/>
                <a:gd name="connsiteX9" fmla="*/ 3502224 w 3537359"/>
                <a:gd name="connsiteY9" fmla="*/ 1349009 h 1463397"/>
                <a:gd name="connsiteX10" fmla="*/ 3492175 w 3537359"/>
                <a:gd name="connsiteY10" fmla="*/ 1366229 h 1463397"/>
                <a:gd name="connsiteX11" fmla="*/ 3492175 w 3537359"/>
                <a:gd name="connsiteY11" fmla="*/ 1404835 h 1463397"/>
                <a:gd name="connsiteX12" fmla="*/ 3433613 w 3537359"/>
                <a:gd name="connsiteY12" fmla="*/ 1463397 h 1463397"/>
                <a:gd name="connsiteX13" fmla="*/ 3181637 w 3537359"/>
                <a:gd name="connsiteY13" fmla="*/ 1463397 h 1463397"/>
                <a:gd name="connsiteX14" fmla="*/ 3186128 w 3537359"/>
                <a:gd name="connsiteY14" fmla="*/ 1437737 h 1463397"/>
                <a:gd name="connsiteX15" fmla="*/ 2908287 w 3537359"/>
                <a:gd name="connsiteY15" fmla="*/ 1117263 h 1463397"/>
                <a:gd name="connsiteX16" fmla="*/ 2630446 w 3537359"/>
                <a:gd name="connsiteY16" fmla="*/ 1437737 h 1463397"/>
                <a:gd name="connsiteX17" fmla="*/ 2634938 w 3537359"/>
                <a:gd name="connsiteY17" fmla="*/ 1463397 h 1463397"/>
                <a:gd name="connsiteX18" fmla="*/ 1971851 w 3537359"/>
                <a:gd name="connsiteY18" fmla="*/ 1463397 h 1463397"/>
                <a:gd name="connsiteX19" fmla="*/ 931009 w 3537359"/>
                <a:gd name="connsiteY19" fmla="*/ 1463397 h 1463397"/>
                <a:gd name="connsiteX20" fmla="*/ 653168 w 3537359"/>
                <a:gd name="connsiteY20" fmla="*/ 1142923 h 1463397"/>
                <a:gd name="connsiteX21" fmla="*/ 375327 w 3537359"/>
                <a:gd name="connsiteY21" fmla="*/ 1463397 h 1463397"/>
                <a:gd name="connsiteX22" fmla="*/ 127678 w 3537359"/>
                <a:gd name="connsiteY22" fmla="*/ 1463397 h 1463397"/>
                <a:gd name="connsiteX23" fmla="*/ 104883 w 3537359"/>
                <a:gd name="connsiteY23" fmla="*/ 1458795 h 1463397"/>
                <a:gd name="connsiteX24" fmla="*/ 98643 w 3537359"/>
                <a:gd name="connsiteY24" fmla="*/ 1454588 h 1463397"/>
                <a:gd name="connsiteX25" fmla="*/ 23039 w 3537359"/>
                <a:gd name="connsiteY25" fmla="*/ 1454588 h 1463397"/>
                <a:gd name="connsiteX26" fmla="*/ 0 w 3537359"/>
                <a:gd name="connsiteY26" fmla="*/ 1431549 h 1463397"/>
                <a:gd name="connsiteX27" fmla="*/ 0 w 3537359"/>
                <a:gd name="connsiteY27" fmla="*/ 1253260 h 1463397"/>
                <a:gd name="connsiteX28" fmla="*/ 23039 w 3537359"/>
                <a:gd name="connsiteY28" fmla="*/ 1230221 h 1463397"/>
                <a:gd name="connsiteX29" fmla="*/ 69116 w 3537359"/>
                <a:gd name="connsiteY29" fmla="*/ 1230221 h 1463397"/>
                <a:gd name="connsiteX30" fmla="*/ 69116 w 3537359"/>
                <a:gd name="connsiteY30" fmla="*/ 1170592 h 1463397"/>
                <a:gd name="connsiteX31" fmla="*/ 72281 w 3537359"/>
                <a:gd name="connsiteY31" fmla="*/ 1162951 h 1463397"/>
                <a:gd name="connsiteX32" fmla="*/ 70153 w 3537359"/>
                <a:gd name="connsiteY32" fmla="*/ 1109339 h 1463397"/>
                <a:gd name="connsiteX33" fmla="*/ 88575 w 3537359"/>
                <a:gd name="connsiteY33" fmla="*/ 974427 h 1463397"/>
                <a:gd name="connsiteX34" fmla="*/ 651609 w 3537359"/>
                <a:gd name="connsiteY34" fmla="*/ 640082 h 1463397"/>
                <a:gd name="connsiteX35" fmla="*/ 820413 w 3537359"/>
                <a:gd name="connsiteY35" fmla="*/ 670506 h 1463397"/>
                <a:gd name="connsiteX36" fmla="*/ 855211 w 3537359"/>
                <a:gd name="connsiteY36" fmla="*/ 683223 h 1463397"/>
                <a:gd name="connsiteX37" fmla="*/ 859822 w 3537359"/>
                <a:gd name="connsiteY37" fmla="*/ 662644 h 1463397"/>
                <a:gd name="connsiteX38" fmla="*/ 1971851 w 3537359"/>
                <a:gd name="connsiteY38" fmla="*/ 0 h 1463397"/>
                <a:gd name="connsiteX0" fmla="*/ 1971851 w 3537359"/>
                <a:gd name="connsiteY0" fmla="*/ 0 h 1463397"/>
                <a:gd name="connsiteX1" fmla="*/ 3017740 w 3537359"/>
                <a:gd name="connsiteY1" fmla="*/ 483354 h 1463397"/>
                <a:gd name="connsiteX2" fmla="*/ 3052648 w 3537359"/>
                <a:gd name="connsiteY2" fmla="*/ 556539 h 1463397"/>
                <a:gd name="connsiteX3" fmla="*/ 3054819 w 3537359"/>
                <a:gd name="connsiteY3" fmla="*/ 555611 h 1463397"/>
                <a:gd name="connsiteX4" fmla="*/ 3149275 w 3537359"/>
                <a:gd name="connsiteY4" fmla="*/ 582863 h 1463397"/>
                <a:gd name="connsiteX5" fmla="*/ 3390079 w 3537359"/>
                <a:gd name="connsiteY5" fmla="*/ 902546 h 1463397"/>
                <a:gd name="connsiteX6" fmla="*/ 3405939 w 3537359"/>
                <a:gd name="connsiteY6" fmla="*/ 927294 h 1463397"/>
                <a:gd name="connsiteX7" fmla="*/ 3417400 w 3537359"/>
                <a:gd name="connsiteY7" fmla="*/ 923695 h 1463397"/>
                <a:gd name="connsiteX8" fmla="*/ 3537359 w 3537359"/>
                <a:gd name="connsiteY8" fmla="*/ 1172838 h 1463397"/>
                <a:gd name="connsiteX9" fmla="*/ 3502224 w 3537359"/>
                <a:gd name="connsiteY9" fmla="*/ 1349009 h 1463397"/>
                <a:gd name="connsiteX10" fmla="*/ 3492175 w 3537359"/>
                <a:gd name="connsiteY10" fmla="*/ 1366229 h 1463397"/>
                <a:gd name="connsiteX11" fmla="*/ 3492175 w 3537359"/>
                <a:gd name="connsiteY11" fmla="*/ 1404835 h 1463397"/>
                <a:gd name="connsiteX12" fmla="*/ 3433613 w 3537359"/>
                <a:gd name="connsiteY12" fmla="*/ 1463397 h 1463397"/>
                <a:gd name="connsiteX13" fmla="*/ 3181637 w 3537359"/>
                <a:gd name="connsiteY13" fmla="*/ 1463397 h 1463397"/>
                <a:gd name="connsiteX14" fmla="*/ 3186128 w 3537359"/>
                <a:gd name="connsiteY14" fmla="*/ 1437737 h 1463397"/>
                <a:gd name="connsiteX15" fmla="*/ 2908287 w 3537359"/>
                <a:gd name="connsiteY15" fmla="*/ 1117263 h 1463397"/>
                <a:gd name="connsiteX16" fmla="*/ 2630446 w 3537359"/>
                <a:gd name="connsiteY16" fmla="*/ 1437737 h 1463397"/>
                <a:gd name="connsiteX17" fmla="*/ 2634938 w 3537359"/>
                <a:gd name="connsiteY17" fmla="*/ 1463397 h 1463397"/>
                <a:gd name="connsiteX18" fmla="*/ 1971851 w 3537359"/>
                <a:gd name="connsiteY18" fmla="*/ 1463397 h 1463397"/>
                <a:gd name="connsiteX19" fmla="*/ 931009 w 3537359"/>
                <a:gd name="connsiteY19" fmla="*/ 1463397 h 1463397"/>
                <a:gd name="connsiteX20" fmla="*/ 645919 w 3537359"/>
                <a:gd name="connsiteY20" fmla="*/ 1188643 h 1463397"/>
                <a:gd name="connsiteX21" fmla="*/ 375327 w 3537359"/>
                <a:gd name="connsiteY21" fmla="*/ 1463397 h 1463397"/>
                <a:gd name="connsiteX22" fmla="*/ 127678 w 3537359"/>
                <a:gd name="connsiteY22" fmla="*/ 1463397 h 1463397"/>
                <a:gd name="connsiteX23" fmla="*/ 104883 w 3537359"/>
                <a:gd name="connsiteY23" fmla="*/ 1458795 h 1463397"/>
                <a:gd name="connsiteX24" fmla="*/ 98643 w 3537359"/>
                <a:gd name="connsiteY24" fmla="*/ 1454588 h 1463397"/>
                <a:gd name="connsiteX25" fmla="*/ 23039 w 3537359"/>
                <a:gd name="connsiteY25" fmla="*/ 1454588 h 1463397"/>
                <a:gd name="connsiteX26" fmla="*/ 0 w 3537359"/>
                <a:gd name="connsiteY26" fmla="*/ 1431549 h 1463397"/>
                <a:gd name="connsiteX27" fmla="*/ 0 w 3537359"/>
                <a:gd name="connsiteY27" fmla="*/ 1253260 h 1463397"/>
                <a:gd name="connsiteX28" fmla="*/ 23039 w 3537359"/>
                <a:gd name="connsiteY28" fmla="*/ 1230221 h 1463397"/>
                <a:gd name="connsiteX29" fmla="*/ 69116 w 3537359"/>
                <a:gd name="connsiteY29" fmla="*/ 1230221 h 1463397"/>
                <a:gd name="connsiteX30" fmla="*/ 69116 w 3537359"/>
                <a:gd name="connsiteY30" fmla="*/ 1170592 h 1463397"/>
                <a:gd name="connsiteX31" fmla="*/ 72281 w 3537359"/>
                <a:gd name="connsiteY31" fmla="*/ 1162951 h 1463397"/>
                <a:gd name="connsiteX32" fmla="*/ 70153 w 3537359"/>
                <a:gd name="connsiteY32" fmla="*/ 1109339 h 1463397"/>
                <a:gd name="connsiteX33" fmla="*/ 88575 w 3537359"/>
                <a:gd name="connsiteY33" fmla="*/ 974427 h 1463397"/>
                <a:gd name="connsiteX34" fmla="*/ 651609 w 3537359"/>
                <a:gd name="connsiteY34" fmla="*/ 640082 h 1463397"/>
                <a:gd name="connsiteX35" fmla="*/ 820413 w 3537359"/>
                <a:gd name="connsiteY35" fmla="*/ 670506 h 1463397"/>
                <a:gd name="connsiteX36" fmla="*/ 855211 w 3537359"/>
                <a:gd name="connsiteY36" fmla="*/ 683223 h 1463397"/>
                <a:gd name="connsiteX37" fmla="*/ 859822 w 3537359"/>
                <a:gd name="connsiteY37" fmla="*/ 662644 h 1463397"/>
                <a:gd name="connsiteX38" fmla="*/ 1971851 w 3537359"/>
                <a:gd name="connsiteY38" fmla="*/ 0 h 1463397"/>
                <a:gd name="connsiteX0" fmla="*/ 1971851 w 3537359"/>
                <a:gd name="connsiteY0" fmla="*/ 0 h 1463397"/>
                <a:gd name="connsiteX1" fmla="*/ 3017740 w 3537359"/>
                <a:gd name="connsiteY1" fmla="*/ 483354 h 1463397"/>
                <a:gd name="connsiteX2" fmla="*/ 3052648 w 3537359"/>
                <a:gd name="connsiteY2" fmla="*/ 556539 h 1463397"/>
                <a:gd name="connsiteX3" fmla="*/ 3054819 w 3537359"/>
                <a:gd name="connsiteY3" fmla="*/ 555611 h 1463397"/>
                <a:gd name="connsiteX4" fmla="*/ 3149275 w 3537359"/>
                <a:gd name="connsiteY4" fmla="*/ 582863 h 1463397"/>
                <a:gd name="connsiteX5" fmla="*/ 3390079 w 3537359"/>
                <a:gd name="connsiteY5" fmla="*/ 902546 h 1463397"/>
                <a:gd name="connsiteX6" fmla="*/ 3405939 w 3537359"/>
                <a:gd name="connsiteY6" fmla="*/ 927294 h 1463397"/>
                <a:gd name="connsiteX7" fmla="*/ 3417400 w 3537359"/>
                <a:gd name="connsiteY7" fmla="*/ 923695 h 1463397"/>
                <a:gd name="connsiteX8" fmla="*/ 3537359 w 3537359"/>
                <a:gd name="connsiteY8" fmla="*/ 1172838 h 1463397"/>
                <a:gd name="connsiteX9" fmla="*/ 3502224 w 3537359"/>
                <a:gd name="connsiteY9" fmla="*/ 1349009 h 1463397"/>
                <a:gd name="connsiteX10" fmla="*/ 3492175 w 3537359"/>
                <a:gd name="connsiteY10" fmla="*/ 1366229 h 1463397"/>
                <a:gd name="connsiteX11" fmla="*/ 3492175 w 3537359"/>
                <a:gd name="connsiteY11" fmla="*/ 1404835 h 1463397"/>
                <a:gd name="connsiteX12" fmla="*/ 3433613 w 3537359"/>
                <a:gd name="connsiteY12" fmla="*/ 1463397 h 1463397"/>
                <a:gd name="connsiteX13" fmla="*/ 3181637 w 3537359"/>
                <a:gd name="connsiteY13" fmla="*/ 1463397 h 1463397"/>
                <a:gd name="connsiteX14" fmla="*/ 3186128 w 3537359"/>
                <a:gd name="connsiteY14" fmla="*/ 1437737 h 1463397"/>
                <a:gd name="connsiteX15" fmla="*/ 2901038 w 3537359"/>
                <a:gd name="connsiteY15" fmla="*/ 1162983 h 1463397"/>
                <a:gd name="connsiteX16" fmla="*/ 2630446 w 3537359"/>
                <a:gd name="connsiteY16" fmla="*/ 1437737 h 1463397"/>
                <a:gd name="connsiteX17" fmla="*/ 2634938 w 3537359"/>
                <a:gd name="connsiteY17" fmla="*/ 1463397 h 1463397"/>
                <a:gd name="connsiteX18" fmla="*/ 1971851 w 3537359"/>
                <a:gd name="connsiteY18" fmla="*/ 1463397 h 1463397"/>
                <a:gd name="connsiteX19" fmla="*/ 931009 w 3537359"/>
                <a:gd name="connsiteY19" fmla="*/ 1463397 h 1463397"/>
                <a:gd name="connsiteX20" fmla="*/ 645919 w 3537359"/>
                <a:gd name="connsiteY20" fmla="*/ 1188643 h 1463397"/>
                <a:gd name="connsiteX21" fmla="*/ 375327 w 3537359"/>
                <a:gd name="connsiteY21" fmla="*/ 1463397 h 1463397"/>
                <a:gd name="connsiteX22" fmla="*/ 127678 w 3537359"/>
                <a:gd name="connsiteY22" fmla="*/ 1463397 h 1463397"/>
                <a:gd name="connsiteX23" fmla="*/ 104883 w 3537359"/>
                <a:gd name="connsiteY23" fmla="*/ 1458795 h 1463397"/>
                <a:gd name="connsiteX24" fmla="*/ 98643 w 3537359"/>
                <a:gd name="connsiteY24" fmla="*/ 1454588 h 1463397"/>
                <a:gd name="connsiteX25" fmla="*/ 23039 w 3537359"/>
                <a:gd name="connsiteY25" fmla="*/ 1454588 h 1463397"/>
                <a:gd name="connsiteX26" fmla="*/ 0 w 3537359"/>
                <a:gd name="connsiteY26" fmla="*/ 1431549 h 1463397"/>
                <a:gd name="connsiteX27" fmla="*/ 0 w 3537359"/>
                <a:gd name="connsiteY27" fmla="*/ 1253260 h 1463397"/>
                <a:gd name="connsiteX28" fmla="*/ 23039 w 3537359"/>
                <a:gd name="connsiteY28" fmla="*/ 1230221 h 1463397"/>
                <a:gd name="connsiteX29" fmla="*/ 69116 w 3537359"/>
                <a:gd name="connsiteY29" fmla="*/ 1230221 h 1463397"/>
                <a:gd name="connsiteX30" fmla="*/ 69116 w 3537359"/>
                <a:gd name="connsiteY30" fmla="*/ 1170592 h 1463397"/>
                <a:gd name="connsiteX31" fmla="*/ 72281 w 3537359"/>
                <a:gd name="connsiteY31" fmla="*/ 1162951 h 1463397"/>
                <a:gd name="connsiteX32" fmla="*/ 70153 w 3537359"/>
                <a:gd name="connsiteY32" fmla="*/ 1109339 h 1463397"/>
                <a:gd name="connsiteX33" fmla="*/ 88575 w 3537359"/>
                <a:gd name="connsiteY33" fmla="*/ 974427 h 1463397"/>
                <a:gd name="connsiteX34" fmla="*/ 651609 w 3537359"/>
                <a:gd name="connsiteY34" fmla="*/ 640082 h 1463397"/>
                <a:gd name="connsiteX35" fmla="*/ 820413 w 3537359"/>
                <a:gd name="connsiteY35" fmla="*/ 670506 h 1463397"/>
                <a:gd name="connsiteX36" fmla="*/ 855211 w 3537359"/>
                <a:gd name="connsiteY36" fmla="*/ 683223 h 1463397"/>
                <a:gd name="connsiteX37" fmla="*/ 859822 w 3537359"/>
                <a:gd name="connsiteY37" fmla="*/ 662644 h 1463397"/>
                <a:gd name="connsiteX38" fmla="*/ 1971851 w 3537359"/>
                <a:gd name="connsiteY38" fmla="*/ 0 h 146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37359" h="1463397">
                  <a:moveTo>
                    <a:pt x="1971851" y="0"/>
                  </a:moveTo>
                  <a:cubicBezTo>
                    <a:pt x="2442020" y="0"/>
                    <a:pt x="2845424" y="213841"/>
                    <a:pt x="3017740" y="483354"/>
                  </a:cubicBezTo>
                  <a:lnTo>
                    <a:pt x="3052648" y="556539"/>
                  </a:lnTo>
                  <a:lnTo>
                    <a:pt x="3054819" y="555611"/>
                  </a:lnTo>
                  <a:cubicBezTo>
                    <a:pt x="3080483" y="548115"/>
                    <a:pt x="3112233" y="548996"/>
                    <a:pt x="3149275" y="582863"/>
                  </a:cubicBezTo>
                  <a:cubicBezTo>
                    <a:pt x="3204837" y="633663"/>
                    <a:pt x="3319931" y="795588"/>
                    <a:pt x="3390079" y="902546"/>
                  </a:cubicBezTo>
                  <a:lnTo>
                    <a:pt x="3405939" y="927294"/>
                  </a:lnTo>
                  <a:lnTo>
                    <a:pt x="3417400" y="923695"/>
                  </a:lnTo>
                  <a:cubicBezTo>
                    <a:pt x="3483652" y="923695"/>
                    <a:pt x="3537359" y="1035240"/>
                    <a:pt x="3537359" y="1172838"/>
                  </a:cubicBezTo>
                  <a:cubicBezTo>
                    <a:pt x="3537359" y="1241637"/>
                    <a:pt x="3523932" y="1303923"/>
                    <a:pt x="3502224" y="1349009"/>
                  </a:cubicBezTo>
                  <a:lnTo>
                    <a:pt x="3492175" y="1366229"/>
                  </a:lnTo>
                  <a:lnTo>
                    <a:pt x="3492175" y="1404835"/>
                  </a:lnTo>
                  <a:cubicBezTo>
                    <a:pt x="3492175" y="1437178"/>
                    <a:pt x="3465956" y="1463397"/>
                    <a:pt x="3433613" y="1463397"/>
                  </a:cubicBezTo>
                  <a:lnTo>
                    <a:pt x="3181637" y="1463397"/>
                  </a:lnTo>
                  <a:lnTo>
                    <a:pt x="3186128" y="1437737"/>
                  </a:lnTo>
                  <a:cubicBezTo>
                    <a:pt x="3186128" y="1260744"/>
                    <a:pt x="3054485" y="1162983"/>
                    <a:pt x="2901038" y="1162983"/>
                  </a:cubicBezTo>
                  <a:cubicBezTo>
                    <a:pt x="2747591" y="1162983"/>
                    <a:pt x="2630446" y="1260744"/>
                    <a:pt x="2630446" y="1437737"/>
                  </a:cubicBezTo>
                  <a:lnTo>
                    <a:pt x="2634938" y="1463397"/>
                  </a:lnTo>
                  <a:lnTo>
                    <a:pt x="1971851" y="1463397"/>
                  </a:lnTo>
                  <a:lnTo>
                    <a:pt x="931009" y="1463397"/>
                  </a:lnTo>
                  <a:cubicBezTo>
                    <a:pt x="931009" y="1286404"/>
                    <a:pt x="799366" y="1188643"/>
                    <a:pt x="645919" y="1188643"/>
                  </a:cubicBezTo>
                  <a:cubicBezTo>
                    <a:pt x="492472" y="1188643"/>
                    <a:pt x="375327" y="1286404"/>
                    <a:pt x="375327" y="1463397"/>
                  </a:cubicBezTo>
                  <a:lnTo>
                    <a:pt x="127678" y="1463397"/>
                  </a:lnTo>
                  <a:cubicBezTo>
                    <a:pt x="119592" y="1463397"/>
                    <a:pt x="111889" y="1461759"/>
                    <a:pt x="104883" y="1458795"/>
                  </a:cubicBezTo>
                  <a:lnTo>
                    <a:pt x="98643" y="1454588"/>
                  </a:lnTo>
                  <a:lnTo>
                    <a:pt x="23039" y="1454588"/>
                  </a:lnTo>
                  <a:cubicBezTo>
                    <a:pt x="10315" y="1454588"/>
                    <a:pt x="0" y="1444273"/>
                    <a:pt x="0" y="1431549"/>
                  </a:cubicBezTo>
                  <a:lnTo>
                    <a:pt x="0" y="1253260"/>
                  </a:lnTo>
                  <a:cubicBezTo>
                    <a:pt x="0" y="1240536"/>
                    <a:pt x="10315" y="1230221"/>
                    <a:pt x="23039" y="1230221"/>
                  </a:cubicBezTo>
                  <a:lnTo>
                    <a:pt x="69116" y="1230221"/>
                  </a:lnTo>
                  <a:lnTo>
                    <a:pt x="69116" y="1170592"/>
                  </a:lnTo>
                  <a:lnTo>
                    <a:pt x="72281" y="1162951"/>
                  </a:lnTo>
                  <a:cubicBezTo>
                    <a:pt x="71572" y="1145080"/>
                    <a:pt x="70862" y="1127210"/>
                    <a:pt x="70153" y="1109339"/>
                  </a:cubicBezTo>
                  <a:cubicBezTo>
                    <a:pt x="72479" y="1065446"/>
                    <a:pt x="78697" y="1019758"/>
                    <a:pt x="88575" y="974427"/>
                  </a:cubicBezTo>
                  <a:cubicBezTo>
                    <a:pt x="128087" y="793102"/>
                    <a:pt x="456876" y="636542"/>
                    <a:pt x="651609" y="640082"/>
                  </a:cubicBezTo>
                  <a:cubicBezTo>
                    <a:pt x="700293" y="640967"/>
                    <a:pt x="759295" y="651798"/>
                    <a:pt x="820413" y="670506"/>
                  </a:cubicBezTo>
                  <a:lnTo>
                    <a:pt x="855211" y="683223"/>
                  </a:lnTo>
                  <a:lnTo>
                    <a:pt x="859822" y="662644"/>
                  </a:lnTo>
                  <a:cubicBezTo>
                    <a:pt x="965665" y="399400"/>
                    <a:pt x="1423320" y="0"/>
                    <a:pt x="1971851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2" name="Freeform 3131"/>
            <p:cNvSpPr/>
            <p:nvPr/>
          </p:nvSpPr>
          <p:spPr>
            <a:xfrm>
              <a:off x="7208235" y="4360800"/>
              <a:ext cx="114631" cy="344186"/>
            </a:xfrm>
            <a:custGeom>
              <a:avLst/>
              <a:gdLst/>
              <a:ahLst/>
              <a:cxnLst/>
              <a:rect l="l" t="t" r="r" b="b"/>
              <a:pathLst>
                <a:path w="166263" h="436370">
                  <a:moveTo>
                    <a:pt x="87173" y="0"/>
                  </a:moveTo>
                  <a:cubicBezTo>
                    <a:pt x="131382" y="6874"/>
                    <a:pt x="166263" y="115193"/>
                    <a:pt x="166263" y="247657"/>
                  </a:cubicBezTo>
                  <a:cubicBezTo>
                    <a:pt x="166263" y="310148"/>
                    <a:pt x="158500" y="367266"/>
                    <a:pt x="144629" y="410695"/>
                  </a:cubicBezTo>
                  <a:cubicBezTo>
                    <a:pt x="132206" y="427525"/>
                    <a:pt x="116580" y="436370"/>
                    <a:pt x="100013" y="436370"/>
                  </a:cubicBezTo>
                  <a:cubicBezTo>
                    <a:pt x="44777" y="436370"/>
                    <a:pt x="0" y="338049"/>
                    <a:pt x="0" y="216764"/>
                  </a:cubicBezTo>
                  <a:cubicBezTo>
                    <a:pt x="0" y="105243"/>
                    <a:pt x="37858" y="13138"/>
                    <a:pt x="871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glow rad="88900">
                <a:schemeClr val="accent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Pie 578"/>
            <p:cNvSpPr/>
            <p:nvPr/>
          </p:nvSpPr>
          <p:spPr>
            <a:xfrm rot="10800000">
              <a:off x="5604159" y="3581398"/>
              <a:ext cx="1264120" cy="1137921"/>
            </a:xfrm>
            <a:prstGeom prst="pie">
              <a:avLst>
                <a:gd name="adj1" fmla="val 0"/>
                <a:gd name="adj2" fmla="val 10762565"/>
              </a:avLst>
            </a:prstGeom>
            <a:gradFill flip="none" rotWithShape="1">
              <a:gsLst>
                <a:gs pos="0">
                  <a:srgbClr val="FFFFFF"/>
                </a:gs>
                <a:gs pos="100000">
                  <a:srgbClr val="8AB6B8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6330950" y="3581398"/>
              <a:ext cx="79375" cy="61912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4867860" y="4378326"/>
              <a:ext cx="136746" cy="3266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glow rad="88900">
                <a:schemeClr val="accent5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856551" y="4663305"/>
              <a:ext cx="340497" cy="229092"/>
            </a:xfrm>
            <a:custGeom>
              <a:avLst/>
              <a:gdLst/>
              <a:ahLst/>
              <a:cxnLst/>
              <a:rect l="l" t="t" r="r" b="b"/>
              <a:pathLst>
                <a:path w="340497" h="229092">
                  <a:moveTo>
                    <a:pt x="16293" y="0"/>
                  </a:moveTo>
                  <a:lnTo>
                    <a:pt x="340497" y="0"/>
                  </a:lnTo>
                  <a:cubicBezTo>
                    <a:pt x="292822" y="44576"/>
                    <a:pt x="263021" y="122453"/>
                    <a:pt x="263021" y="229092"/>
                  </a:cubicBezTo>
                  <a:lnTo>
                    <a:pt x="89474" y="229092"/>
                  </a:lnTo>
                  <a:cubicBezTo>
                    <a:pt x="83808" y="229092"/>
                    <a:pt x="78409" y="227454"/>
                    <a:pt x="73500" y="224490"/>
                  </a:cubicBezTo>
                  <a:lnTo>
                    <a:pt x="69127" y="220283"/>
                  </a:lnTo>
                  <a:lnTo>
                    <a:pt x="16145" y="220283"/>
                  </a:lnTo>
                  <a:cubicBezTo>
                    <a:pt x="7229" y="220283"/>
                    <a:pt x="0" y="209968"/>
                    <a:pt x="0" y="197244"/>
                  </a:cubicBezTo>
                  <a:lnTo>
                    <a:pt x="0" y="18955"/>
                  </a:lnTo>
                  <a:lnTo>
                    <a:pt x="4028" y="5081"/>
                  </a:lnTo>
                  <a:cubicBezTo>
                    <a:pt x="7075" y="1780"/>
                    <a:pt x="11476" y="0"/>
                    <a:pt x="162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ounded Rectangle 581"/>
            <p:cNvSpPr/>
            <p:nvPr/>
          </p:nvSpPr>
          <p:spPr>
            <a:xfrm>
              <a:off x="7033704" y="4663305"/>
              <a:ext cx="297262" cy="229092"/>
            </a:xfrm>
            <a:custGeom>
              <a:avLst/>
              <a:gdLst/>
              <a:ahLst/>
              <a:cxnLst/>
              <a:rect l="l" t="t" r="r" b="b"/>
              <a:pathLst>
                <a:path w="297262" h="229092">
                  <a:moveTo>
                    <a:pt x="15454" y="0"/>
                  </a:moveTo>
                  <a:lnTo>
                    <a:pt x="297262" y="0"/>
                  </a:lnTo>
                  <a:cubicBezTo>
                    <a:pt x="295079" y="44188"/>
                    <a:pt x="287338" y="83552"/>
                    <a:pt x="276827" y="114704"/>
                  </a:cubicBezTo>
                  <a:lnTo>
                    <a:pt x="269785" y="131924"/>
                  </a:lnTo>
                  <a:lnTo>
                    <a:pt x="269785" y="170530"/>
                  </a:lnTo>
                  <a:cubicBezTo>
                    <a:pt x="269785" y="202873"/>
                    <a:pt x="251411" y="229092"/>
                    <a:pt x="228746" y="229092"/>
                  </a:cubicBezTo>
                  <a:lnTo>
                    <a:pt x="52167" y="229092"/>
                  </a:lnTo>
                  <a:lnTo>
                    <a:pt x="55315" y="203432"/>
                  </a:lnTo>
                  <a:cubicBezTo>
                    <a:pt x="55315" y="118865"/>
                    <a:pt x="34254" y="52386"/>
                    <a:pt x="0" y="6402"/>
                  </a:cubicBezTo>
                  <a:cubicBezTo>
                    <a:pt x="3796" y="1380"/>
                    <a:pt x="9464" y="0"/>
                    <a:pt x="15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Rounded Rectangle 582"/>
            <p:cNvSpPr/>
            <p:nvPr/>
          </p:nvSpPr>
          <p:spPr>
            <a:xfrm>
              <a:off x="5486400" y="4254500"/>
              <a:ext cx="1429192" cy="278393"/>
            </a:xfrm>
            <a:custGeom>
              <a:avLst/>
              <a:gdLst>
                <a:gd name="connsiteX0" fmla="*/ 0 w 1463675"/>
                <a:gd name="connsiteY0" fmla="*/ 46400 h 278393"/>
                <a:gd name="connsiteX1" fmla="*/ 46400 w 1463675"/>
                <a:gd name="connsiteY1" fmla="*/ 0 h 278393"/>
                <a:gd name="connsiteX2" fmla="*/ 1417275 w 1463675"/>
                <a:gd name="connsiteY2" fmla="*/ 0 h 278393"/>
                <a:gd name="connsiteX3" fmla="*/ 1463675 w 1463675"/>
                <a:gd name="connsiteY3" fmla="*/ 46400 h 278393"/>
                <a:gd name="connsiteX4" fmla="*/ 1463675 w 1463675"/>
                <a:gd name="connsiteY4" fmla="*/ 231993 h 278393"/>
                <a:gd name="connsiteX5" fmla="*/ 1417275 w 1463675"/>
                <a:gd name="connsiteY5" fmla="*/ 278393 h 278393"/>
                <a:gd name="connsiteX6" fmla="*/ 46400 w 1463675"/>
                <a:gd name="connsiteY6" fmla="*/ 278393 h 278393"/>
                <a:gd name="connsiteX7" fmla="*/ 0 w 1463675"/>
                <a:gd name="connsiteY7" fmla="*/ 231993 h 278393"/>
                <a:gd name="connsiteX8" fmla="*/ 0 w 1463675"/>
                <a:gd name="connsiteY8" fmla="*/ 46400 h 278393"/>
                <a:gd name="connsiteX0" fmla="*/ 0 w 1463675"/>
                <a:gd name="connsiteY0" fmla="*/ 46400 h 278393"/>
                <a:gd name="connsiteX1" fmla="*/ 46400 w 1463675"/>
                <a:gd name="connsiteY1" fmla="*/ 0 h 278393"/>
                <a:gd name="connsiteX2" fmla="*/ 1417275 w 1463675"/>
                <a:gd name="connsiteY2" fmla="*/ 0 h 278393"/>
                <a:gd name="connsiteX3" fmla="*/ 1419225 w 1463675"/>
                <a:gd name="connsiteY3" fmla="*/ 71800 h 278393"/>
                <a:gd name="connsiteX4" fmla="*/ 1463675 w 1463675"/>
                <a:gd name="connsiteY4" fmla="*/ 231993 h 278393"/>
                <a:gd name="connsiteX5" fmla="*/ 1417275 w 1463675"/>
                <a:gd name="connsiteY5" fmla="*/ 278393 h 278393"/>
                <a:gd name="connsiteX6" fmla="*/ 46400 w 1463675"/>
                <a:gd name="connsiteY6" fmla="*/ 278393 h 278393"/>
                <a:gd name="connsiteX7" fmla="*/ 0 w 1463675"/>
                <a:gd name="connsiteY7" fmla="*/ 231993 h 278393"/>
                <a:gd name="connsiteX8" fmla="*/ 0 w 1463675"/>
                <a:gd name="connsiteY8" fmla="*/ 46400 h 278393"/>
                <a:gd name="connsiteX0" fmla="*/ 0 w 1429192"/>
                <a:gd name="connsiteY0" fmla="*/ 46400 h 278393"/>
                <a:gd name="connsiteX1" fmla="*/ 46400 w 1429192"/>
                <a:gd name="connsiteY1" fmla="*/ 0 h 278393"/>
                <a:gd name="connsiteX2" fmla="*/ 1417275 w 1429192"/>
                <a:gd name="connsiteY2" fmla="*/ 0 h 278393"/>
                <a:gd name="connsiteX3" fmla="*/ 1419225 w 1429192"/>
                <a:gd name="connsiteY3" fmla="*/ 71800 h 278393"/>
                <a:gd name="connsiteX4" fmla="*/ 1381125 w 1429192"/>
                <a:gd name="connsiteY4" fmla="*/ 231993 h 278393"/>
                <a:gd name="connsiteX5" fmla="*/ 1417275 w 1429192"/>
                <a:gd name="connsiteY5" fmla="*/ 278393 h 278393"/>
                <a:gd name="connsiteX6" fmla="*/ 46400 w 1429192"/>
                <a:gd name="connsiteY6" fmla="*/ 278393 h 278393"/>
                <a:gd name="connsiteX7" fmla="*/ 0 w 1429192"/>
                <a:gd name="connsiteY7" fmla="*/ 231993 h 278393"/>
                <a:gd name="connsiteX8" fmla="*/ 0 w 1429192"/>
                <a:gd name="connsiteY8" fmla="*/ 46400 h 278393"/>
                <a:gd name="connsiteX0" fmla="*/ 0 w 1429192"/>
                <a:gd name="connsiteY0" fmla="*/ 46400 h 278393"/>
                <a:gd name="connsiteX1" fmla="*/ 46400 w 1429192"/>
                <a:gd name="connsiteY1" fmla="*/ 0 h 278393"/>
                <a:gd name="connsiteX2" fmla="*/ 1417275 w 1429192"/>
                <a:gd name="connsiteY2" fmla="*/ 0 h 278393"/>
                <a:gd name="connsiteX3" fmla="*/ 1419225 w 1429192"/>
                <a:gd name="connsiteY3" fmla="*/ 71800 h 278393"/>
                <a:gd name="connsiteX4" fmla="*/ 1381125 w 1429192"/>
                <a:gd name="connsiteY4" fmla="*/ 231993 h 278393"/>
                <a:gd name="connsiteX5" fmla="*/ 1318850 w 1429192"/>
                <a:gd name="connsiteY5" fmla="*/ 268868 h 278393"/>
                <a:gd name="connsiteX6" fmla="*/ 46400 w 1429192"/>
                <a:gd name="connsiteY6" fmla="*/ 278393 h 278393"/>
                <a:gd name="connsiteX7" fmla="*/ 0 w 1429192"/>
                <a:gd name="connsiteY7" fmla="*/ 231993 h 278393"/>
                <a:gd name="connsiteX8" fmla="*/ 0 w 1429192"/>
                <a:gd name="connsiteY8" fmla="*/ 46400 h 278393"/>
                <a:gd name="connsiteX0" fmla="*/ 57150 w 1429192"/>
                <a:gd name="connsiteY0" fmla="*/ 59100 h 278393"/>
                <a:gd name="connsiteX1" fmla="*/ 46400 w 1429192"/>
                <a:gd name="connsiteY1" fmla="*/ 0 h 278393"/>
                <a:gd name="connsiteX2" fmla="*/ 1417275 w 1429192"/>
                <a:gd name="connsiteY2" fmla="*/ 0 h 278393"/>
                <a:gd name="connsiteX3" fmla="*/ 1419225 w 1429192"/>
                <a:gd name="connsiteY3" fmla="*/ 71800 h 278393"/>
                <a:gd name="connsiteX4" fmla="*/ 1381125 w 1429192"/>
                <a:gd name="connsiteY4" fmla="*/ 231993 h 278393"/>
                <a:gd name="connsiteX5" fmla="*/ 1318850 w 1429192"/>
                <a:gd name="connsiteY5" fmla="*/ 268868 h 278393"/>
                <a:gd name="connsiteX6" fmla="*/ 46400 w 1429192"/>
                <a:gd name="connsiteY6" fmla="*/ 278393 h 278393"/>
                <a:gd name="connsiteX7" fmla="*/ 0 w 1429192"/>
                <a:gd name="connsiteY7" fmla="*/ 231993 h 278393"/>
                <a:gd name="connsiteX8" fmla="*/ 57150 w 1429192"/>
                <a:gd name="connsiteY8" fmla="*/ 59100 h 278393"/>
                <a:gd name="connsiteX0" fmla="*/ 57150 w 1429192"/>
                <a:gd name="connsiteY0" fmla="*/ 59100 h 278393"/>
                <a:gd name="connsiteX1" fmla="*/ 119425 w 1429192"/>
                <a:gd name="connsiteY1" fmla="*/ 9525 h 278393"/>
                <a:gd name="connsiteX2" fmla="*/ 1417275 w 1429192"/>
                <a:gd name="connsiteY2" fmla="*/ 0 h 278393"/>
                <a:gd name="connsiteX3" fmla="*/ 1419225 w 1429192"/>
                <a:gd name="connsiteY3" fmla="*/ 71800 h 278393"/>
                <a:gd name="connsiteX4" fmla="*/ 1381125 w 1429192"/>
                <a:gd name="connsiteY4" fmla="*/ 231993 h 278393"/>
                <a:gd name="connsiteX5" fmla="*/ 1318850 w 1429192"/>
                <a:gd name="connsiteY5" fmla="*/ 268868 h 278393"/>
                <a:gd name="connsiteX6" fmla="*/ 46400 w 1429192"/>
                <a:gd name="connsiteY6" fmla="*/ 278393 h 278393"/>
                <a:gd name="connsiteX7" fmla="*/ 0 w 1429192"/>
                <a:gd name="connsiteY7" fmla="*/ 231993 h 278393"/>
                <a:gd name="connsiteX8" fmla="*/ 57150 w 1429192"/>
                <a:gd name="connsiteY8" fmla="*/ 59100 h 27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192" h="278393">
                  <a:moveTo>
                    <a:pt x="57150" y="59100"/>
                  </a:moveTo>
                  <a:cubicBezTo>
                    <a:pt x="57150" y="33474"/>
                    <a:pt x="93799" y="9525"/>
                    <a:pt x="119425" y="9525"/>
                  </a:cubicBezTo>
                  <a:lnTo>
                    <a:pt x="1417275" y="0"/>
                  </a:lnTo>
                  <a:cubicBezTo>
                    <a:pt x="1442901" y="0"/>
                    <a:pt x="1419225" y="46174"/>
                    <a:pt x="1419225" y="71800"/>
                  </a:cubicBezTo>
                  <a:cubicBezTo>
                    <a:pt x="1419225" y="133664"/>
                    <a:pt x="1381125" y="170129"/>
                    <a:pt x="1381125" y="231993"/>
                  </a:cubicBezTo>
                  <a:cubicBezTo>
                    <a:pt x="1381125" y="257619"/>
                    <a:pt x="1344476" y="268868"/>
                    <a:pt x="1318850" y="268868"/>
                  </a:cubicBezTo>
                  <a:lnTo>
                    <a:pt x="46400" y="278393"/>
                  </a:lnTo>
                  <a:cubicBezTo>
                    <a:pt x="20774" y="278393"/>
                    <a:pt x="0" y="257619"/>
                    <a:pt x="0" y="231993"/>
                  </a:cubicBezTo>
                  <a:lnTo>
                    <a:pt x="57150" y="591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5674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6" name="Christmas Songs Jingle Bell Chipmunks Song (New Version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197" name="Christmas Songs Jingle Bell Chipmunks Song (New Version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7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decel="2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8" presetClass="emph" presetSubtype="0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1" dur="2000" fill="hold"/>
                                        <p:tgtEl>
                                          <p:spTgt spid="75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5" dur="2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25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8" presetClass="emph" presetSubtype="0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2" dur="20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6" dur="2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9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25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2" presetID="8" presetClass="emph" presetSubtype="0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3" dur="20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7" dur="2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750"/>
                            </p:stCondLst>
                            <p:childTnLst>
                              <p:par>
                                <p:cTn id="164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0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3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225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3" presetID="8" presetClass="emph" presetSubtype="0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4" dur="2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6" dur="2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9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4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5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6"/>
                </p:tgtEl>
              </p:cMediaNode>
            </p:audio>
            <p:audio>
              <p:cMediaNode vol="80000" numSld="999" showWhenStopped="0">
                <p:cTn id="20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7"/>
                </p:tgtEl>
              </p:cMediaNode>
            </p:audio>
          </p:childTnLst>
        </p:cTn>
      </p:par>
    </p:tnLst>
    <p:bldLst>
      <p:bldP spid="194" grpId="0"/>
      <p:bldP spid="17133" grpId="0"/>
      <p:bldP spid="17134" grpId="0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00B050"/>
      </a:accent2>
      <a:accent3>
        <a:srgbClr val="A5A5A5"/>
      </a:accent3>
      <a:accent4>
        <a:srgbClr val="FFFAEB"/>
      </a:accent4>
      <a:accent5>
        <a:srgbClr val="FFC000"/>
      </a:accent5>
      <a:accent6>
        <a:srgbClr val="AEFEF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5706</TotalTime>
  <Words>14</Words>
  <Application>Microsoft Office PowerPoint</Application>
  <PresentationFormat>Widescreen</PresentationFormat>
  <Paragraphs>3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Brush Script MT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Stodolski</dc:creator>
  <cp:lastModifiedBy>Elizabeth Stodolski</cp:lastModifiedBy>
  <cp:revision>60</cp:revision>
  <dcterms:created xsi:type="dcterms:W3CDTF">2014-11-21T17:49:26Z</dcterms:created>
  <dcterms:modified xsi:type="dcterms:W3CDTF">2014-11-25T20:28:17Z</dcterms:modified>
</cp:coreProperties>
</file>