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6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96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72C0-4B6C-427C-9700-F533F94C0317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86AE-3A7F-4F14-AF43-68F011B4B4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538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72C0-4B6C-427C-9700-F533F94C0317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86AE-3A7F-4F14-AF43-68F011B4B4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241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72C0-4B6C-427C-9700-F533F94C0317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86AE-3A7F-4F14-AF43-68F011B4B4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45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72C0-4B6C-427C-9700-F533F94C0317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86AE-3A7F-4F14-AF43-68F011B4B4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866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72C0-4B6C-427C-9700-F533F94C0317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86AE-3A7F-4F14-AF43-68F011B4B4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066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72C0-4B6C-427C-9700-F533F94C0317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86AE-3A7F-4F14-AF43-68F011B4B4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911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72C0-4B6C-427C-9700-F533F94C0317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86AE-3A7F-4F14-AF43-68F011B4B4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730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72C0-4B6C-427C-9700-F533F94C0317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86AE-3A7F-4F14-AF43-68F011B4B4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327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72C0-4B6C-427C-9700-F533F94C0317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86AE-3A7F-4F14-AF43-68F011B4B4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773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72C0-4B6C-427C-9700-F533F94C0317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86AE-3A7F-4F14-AF43-68F011B4B4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462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72C0-4B6C-427C-9700-F533F94C0317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86AE-3A7F-4F14-AF43-68F011B4B4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705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A72C0-4B6C-427C-9700-F533F94C0317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286AE-3A7F-4F14-AF43-68F011B4B4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905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2.png"/><Relationship Id="rId18" Type="http://schemas.openxmlformats.org/officeDocument/2006/relationships/image" Target="../media/image7.png"/><Relationship Id="rId26" Type="http://schemas.openxmlformats.org/officeDocument/2006/relationships/image" Target="../media/image15.png"/><Relationship Id="rId39" Type="http://schemas.openxmlformats.org/officeDocument/2006/relationships/image" Target="../media/image28.gif"/><Relationship Id="rId3" Type="http://schemas.microsoft.com/office/2007/relationships/media" Target="../media/media2.m4a"/><Relationship Id="rId21" Type="http://schemas.openxmlformats.org/officeDocument/2006/relationships/image" Target="../media/image10.png"/><Relationship Id="rId34" Type="http://schemas.openxmlformats.org/officeDocument/2006/relationships/image" Target="../media/image23.png"/><Relationship Id="rId7" Type="http://schemas.microsoft.com/office/2007/relationships/media" Target="../media/media4.m4a"/><Relationship Id="rId12" Type="http://schemas.openxmlformats.org/officeDocument/2006/relationships/image" Target="../media/image1.jpeg"/><Relationship Id="rId17" Type="http://schemas.openxmlformats.org/officeDocument/2006/relationships/image" Target="../media/image6.png"/><Relationship Id="rId25" Type="http://schemas.openxmlformats.org/officeDocument/2006/relationships/image" Target="../media/image14.png"/><Relationship Id="rId33" Type="http://schemas.openxmlformats.org/officeDocument/2006/relationships/image" Target="../media/image22.gif"/><Relationship Id="rId38" Type="http://schemas.openxmlformats.org/officeDocument/2006/relationships/image" Target="../media/image27.png"/><Relationship Id="rId2" Type="http://schemas.openxmlformats.org/officeDocument/2006/relationships/audio" Target="../media/media1.m4a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29" Type="http://schemas.openxmlformats.org/officeDocument/2006/relationships/image" Target="../media/image18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1.xml"/><Relationship Id="rId24" Type="http://schemas.openxmlformats.org/officeDocument/2006/relationships/image" Target="../media/image13.gif"/><Relationship Id="rId32" Type="http://schemas.openxmlformats.org/officeDocument/2006/relationships/image" Target="../media/image21.png"/><Relationship Id="rId37" Type="http://schemas.openxmlformats.org/officeDocument/2006/relationships/image" Target="../media/image26.png"/><Relationship Id="rId40" Type="http://schemas.openxmlformats.org/officeDocument/2006/relationships/image" Target="../media/image29.png"/><Relationship Id="rId5" Type="http://schemas.microsoft.com/office/2007/relationships/media" Target="../media/media3.m4a"/><Relationship Id="rId15" Type="http://schemas.openxmlformats.org/officeDocument/2006/relationships/image" Target="../media/image4.png"/><Relationship Id="rId23" Type="http://schemas.openxmlformats.org/officeDocument/2006/relationships/image" Target="../media/image12.png"/><Relationship Id="rId28" Type="http://schemas.openxmlformats.org/officeDocument/2006/relationships/image" Target="../media/image17.png"/><Relationship Id="rId36" Type="http://schemas.openxmlformats.org/officeDocument/2006/relationships/image" Target="../media/image25.png"/><Relationship Id="rId10" Type="http://schemas.openxmlformats.org/officeDocument/2006/relationships/audio" Target="../media/media5.m4a"/><Relationship Id="rId19" Type="http://schemas.openxmlformats.org/officeDocument/2006/relationships/image" Target="../media/image8.png"/><Relationship Id="rId31" Type="http://schemas.openxmlformats.org/officeDocument/2006/relationships/image" Target="../media/image20.gif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3.png"/><Relationship Id="rId22" Type="http://schemas.openxmlformats.org/officeDocument/2006/relationships/image" Target="../media/image11.png"/><Relationship Id="rId27" Type="http://schemas.openxmlformats.org/officeDocument/2006/relationships/image" Target="../media/image16.png"/><Relationship Id="rId30" Type="http://schemas.openxmlformats.org/officeDocument/2006/relationships/image" Target="../media/image19.png"/><Relationship Id="rId35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5335"/>
            <a:ext cx="12192000" cy="81272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"/>
            <a:ext cx="12191997" cy="18013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5651500"/>
            <a:ext cx="12192000" cy="1206500"/>
          </a:xfrm>
          <a:prstGeom prst="rect">
            <a:avLst/>
          </a:prstGeom>
        </p:spPr>
      </p:pic>
      <p:pic>
        <p:nvPicPr>
          <p:cNvPr id="4" name="Akashic_Records_-_Snowflakes_Night_Waltz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1000" out="6000"/>
                  <p14:bmkLst>
                    <p14:bmk name="Bookmark 1" time="9271.962100000001"/>
                  </p14:bmkLst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00685" y="-2042886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254267"/>
            <a:ext cx="12192000" cy="81272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198963"/>
            <a:ext cx="12192000" cy="8127298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-49516" y="-14963823"/>
            <a:ext cx="12291032" cy="15951091"/>
            <a:chOff x="-49516" y="-9076763"/>
            <a:chExt cx="12291032" cy="1595109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49516" y="-1318986"/>
              <a:ext cx="12291032" cy="819331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49516" y="-9076763"/>
              <a:ext cx="12291032" cy="8193314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-49516" y="-14963823"/>
            <a:ext cx="12291032" cy="15951091"/>
            <a:chOff x="12516109" y="-14963823"/>
            <a:chExt cx="12291032" cy="15951091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16109" y="-7206046"/>
              <a:ext cx="12291032" cy="8193314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12516109" y="-14963823"/>
              <a:ext cx="12290400" cy="8193600"/>
            </a:xfrm>
            <a:prstGeom prst="rect">
              <a:avLst/>
            </a:prstGeom>
            <a:solidFill>
              <a:schemeClr val="accent2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6691" y="2214887"/>
            <a:ext cx="2844800" cy="157659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5091" y="2249875"/>
            <a:ext cx="2212273" cy="14601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0297" y="2414584"/>
            <a:ext cx="1715062" cy="122099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351" y="2678157"/>
            <a:ext cx="1107710" cy="81819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8199" y="2940534"/>
            <a:ext cx="758404" cy="45630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1492" y="3087255"/>
            <a:ext cx="519239" cy="22972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229" y="2431772"/>
            <a:ext cx="1064580" cy="106458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3466" y="2150752"/>
            <a:ext cx="2298334" cy="175356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6120" y="2229369"/>
            <a:ext cx="2060434" cy="169998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6121" y="2598412"/>
            <a:ext cx="1544108" cy="117634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5441" y="3045599"/>
            <a:ext cx="1018040" cy="64540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8619" y="3356619"/>
            <a:ext cx="521197" cy="2995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1224" y="3463652"/>
            <a:ext cx="360454" cy="16561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4910" y="2497828"/>
            <a:ext cx="1127125" cy="1127125"/>
          </a:xfrm>
          <a:prstGeom prst="rect">
            <a:avLst/>
          </a:prstGeom>
        </p:spPr>
      </p:pic>
      <p:pic>
        <p:nvPicPr>
          <p:cNvPr id="38" name="267305__viznoman__breathin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9521371" y="-2042886"/>
            <a:ext cx="609600" cy="609600"/>
          </a:xfrm>
          <a:prstGeom prst="rect">
            <a:avLst/>
          </a:prstGeom>
        </p:spPr>
      </p:pic>
      <p:pic>
        <p:nvPicPr>
          <p:cNvPr id="39" name="267305__viznoman__breathing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0871200" y="-2002509"/>
            <a:ext cx="609600" cy="6096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4125" y="2347449"/>
            <a:ext cx="1205865" cy="1205865"/>
          </a:xfrm>
          <a:prstGeom prst="rect">
            <a:avLst/>
          </a:prstGeom>
        </p:spPr>
      </p:pic>
      <p:pic>
        <p:nvPicPr>
          <p:cNvPr id="41" name="267305__viznoman__breathing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2424229" y="-2042886"/>
            <a:ext cx="609600" cy="609600"/>
          </a:xfrm>
          <a:prstGeom prst="rect">
            <a:avLst/>
          </a:prstGeom>
        </p:spPr>
      </p:pic>
      <p:pic>
        <p:nvPicPr>
          <p:cNvPr id="42" name="267305__viznoman__breathing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3774058" y="-2002509"/>
            <a:ext cx="609600" cy="6096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0836" y="1381196"/>
            <a:ext cx="3607336" cy="387156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8617" y="1418367"/>
            <a:ext cx="3958782" cy="364713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0352" y="1540688"/>
            <a:ext cx="3604539" cy="3255991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9884" y="1867721"/>
            <a:ext cx="3387433" cy="2457821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1284" y="1980185"/>
            <a:ext cx="3418834" cy="237699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1294" y="2032168"/>
            <a:ext cx="2356466" cy="2356466"/>
          </a:xfrm>
          <a:prstGeom prst="rect">
            <a:avLst/>
          </a:prstGeom>
        </p:spPr>
      </p:pic>
      <p:sp>
        <p:nvSpPr>
          <p:cNvPr id="50" name="Oval 49"/>
          <p:cNvSpPr/>
          <p:nvPr/>
        </p:nvSpPr>
        <p:spPr>
          <a:xfrm>
            <a:off x="4443052" y="2045793"/>
            <a:ext cx="2451250" cy="245124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4635314" y="1651059"/>
            <a:ext cx="2066723" cy="9266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-2801" y="0"/>
            <a:ext cx="121947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4870520" y="4324661"/>
            <a:ext cx="16702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1F2025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from</a:t>
            </a:r>
            <a:br>
              <a:rPr lang="en-GB" sz="1600" dirty="0">
                <a:solidFill>
                  <a:srgbClr val="1F2025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GB" sz="1600" dirty="0">
                <a:solidFill>
                  <a:srgbClr val="1F2025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BrightCarbon</a:t>
            </a:r>
          </a:p>
        </p:txBody>
      </p:sp>
      <p:pic>
        <p:nvPicPr>
          <p:cNvPr id="48" name="267305__viznoman__breathing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8371756" y="-19360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25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329"/>
    </mc:Choice>
    <mc:Fallback xmlns="">
      <p:transition spd="slow" advTm="533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2.22222E-6 L 0 0.08889 " pathEditMode="relative" rAng="0" ptsTypes="AA">
                                      <p:cBhvr>
                                        <p:cTn id="11" dur="39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4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1.83611 " pathEditMode="relative" rAng="0" ptsTypes="AA">
                                      <p:cBhvr>
                                        <p:cTn id="13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180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repeatCount="indefinite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0 -7.40741E-7 L 0 2.15394 " pathEditMode="relative" rAng="0" ptsTypes="AA">
                                      <p:cBhvr>
                                        <p:cTn id="15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768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3.17917 " pathEditMode="relative" rAng="0" ptsTypes="AA">
                                      <p:cBhvr>
                                        <p:cTn id="17" dur="1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895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repeatCount="indefinite" fill="hold" nodeType="withEffect">
                                  <p:stCondLst>
                                    <p:cond delay="11300"/>
                                  </p:stCondLst>
                                  <p:childTnLst>
                                    <p:animMotion origin="layout" path="M 0.02448 -0.21713 L 0.02448 2.96204 " pathEditMode="relative" rAng="0" ptsTypes="AA">
                                      <p:cBhvr>
                                        <p:cTn id="19" dur="1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895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946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10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10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1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420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15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8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15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15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16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16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1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17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1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18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mediacall" presetSubtype="0" fill="hold" nodeType="withEffect">
                                  <p:stCondLst>
                                    <p:cond delay="21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3946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23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8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38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24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244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24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246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2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8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2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2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2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2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2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1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2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mediacall" presetSubtype="0" fill="hold" nodeType="withEffect">
                                  <p:stCondLst>
                                    <p:cond delay="28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3" dur="4202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4" presetID="1" presetClass="mediacall" presetSubtype="0" fill="hold" nodeType="withEffect">
                                  <p:stCondLst>
                                    <p:cond delay="28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5" dur="3946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306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8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306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8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308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308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312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312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314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314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316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316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318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31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6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318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8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20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8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322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8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4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8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326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8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8" fill="hold" nodeType="withEffect">
                                  <p:stCondLst>
                                    <p:cond delay="340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352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8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510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grpId="1" nodeType="withEffect">
                                  <p:stCondLst>
                                    <p:cond delay="5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2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 showWhenStopped="0">
                <p:cTn id="2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 showWhenStopped="0">
                <p:cTn id="2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audio>
              <p:cMediaNode vol="80000" showWhenStopped="0">
                <p:cTn id="2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audio>
              <p:cMediaNode vol="80000" showWhenStopped="0">
                <p:cTn id="2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  <p:bldLst>
      <p:bldP spid="50" grpId="0" animBg="1"/>
      <p:bldP spid="3" grpId="0" animBg="1"/>
      <p:bldP spid="54" grpId="0" animBg="1"/>
      <p:bldP spid="53" grpId="0"/>
      <p:bldP spid="53" grpId="1"/>
    </p:bldLst>
  </p:timing>
  <p:extLst mod="1">
    <p:ext uri="{E180D4A7-C9FB-4DFB-919C-405C955672EB}">
      <p14:showEvtLst xmlns:p14="http://schemas.microsoft.com/office/powerpoint/2010/main">
        <p14:playEvt time="19" objId="4"/>
        <p14:playEvt time="6622" objId="37"/>
        <p14:stopEvt time="10558" objId="37"/>
        <p14:playEvt time="13526" objId="38"/>
        <p14:stopEvt time="17728" objId="38"/>
        <p14:playEvt time="21830" objId="39"/>
        <p14:stopEvt time="25765" objId="39"/>
        <p14:playEvt time="28516" objId="41"/>
        <p14:playEvt time="28517" objId="42"/>
        <p14:stopEvt time="32452" objId="42"/>
        <p14:stopEvt time="32718" objId="41"/>
        <p14:stopEvt time="53061" objId="4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1</Words>
  <Application>Microsoft Office PowerPoint</Application>
  <PresentationFormat>Widescreen</PresentationFormat>
  <Paragraphs>1</Paragraphs>
  <Slides>1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Segoe UI Light</vt:lpstr>
      <vt:lpstr>Segoe UI Semilight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 Mengdehl</dc:creator>
  <cp:lastModifiedBy>Karl Parry</cp:lastModifiedBy>
  <cp:revision>30</cp:revision>
  <dcterms:created xsi:type="dcterms:W3CDTF">2016-11-25T15:56:02Z</dcterms:created>
  <dcterms:modified xsi:type="dcterms:W3CDTF">2016-11-29T14:38:11Z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23D9F385-95BE-4DA2-A87C-870D59156A47</vt:lpwstr>
  </property>
  <property fmtid="{D5CDD505-2E9C-101B-9397-08002B2CF9AE}" pid="3" name="ArticulatePath">
    <vt:lpwstr>Forest Spirit Christmas Card</vt:lpwstr>
  </property>
</Properties>
</file>