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4a" ContentType="audio/mp4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3351"/>
    <a:srgbClr val="00CC99"/>
    <a:srgbClr val="D5F4FF"/>
    <a:srgbClr val="C5F0FF"/>
    <a:srgbClr val="E1F7FF"/>
    <a:srgbClr val="F9F9F9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337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1315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A0322-77D8-4408-BA1C-7168BBB348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50C461-B941-4D83-94A4-2E5DCE9426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A4560-6ED2-41B1-8809-C9B5D0D61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441-C052-4FD4-A2CE-ECAAACDBD85E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ED3C8-AAFB-4092-AD54-26A1BD8C2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C4472-3AC6-4BE2-93B1-83E5A1BE2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CC51-43BE-404F-BDDF-9DD6F85DE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692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94C97-E8EB-44D5-8BD7-8B647BECB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FE1AB-B3A2-4B92-AF70-71440DCC7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1FFE4-3E65-48A1-90AF-6F6333505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441-C052-4FD4-A2CE-ECAAACDBD85E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42C2B-4A81-4890-9459-F1F2101B5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C51F0-00F0-46E4-8A2F-2F7D15A39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CC51-43BE-404F-BDDF-9DD6F85DE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196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0479C-5156-4E3F-B32E-64BE2BDC1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D737D-187D-4B5C-8C93-22598CFCE9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404D8B-5BDB-478D-88B5-86E366E65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441-C052-4FD4-A2CE-ECAAACDBD85E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298D7-3B71-4B3C-9992-E3BA60A2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1DD04-4C39-4619-8C19-5A9CEF835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CC51-43BE-404F-BDDF-9DD6F85DE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655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39721-8660-4832-AC97-C552A6FAA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27A78-C4A9-4E3A-B57C-7674F8E7C2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400C41-0FF5-4ED2-8BC8-B55853AB9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E87FF0-4D91-4D27-BDF7-25DA72AD6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441-C052-4FD4-A2CE-ECAAACDBD85E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08F33E-7A26-4C0C-9F1F-8A0895A1A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AEDB8C-8539-4E85-A37C-78642CE3D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CC51-43BE-404F-BDDF-9DD6F85DE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436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6251E-291A-4A02-B60C-6F2D6C541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AB253B-48A7-42E8-94A3-6AB26BD85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3C5BD0-1261-4A62-BF67-8A8AAC550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3713E-426C-48A0-A87B-142ABBD5C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2D3EC5-8195-4835-B107-934F124C8A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F4CE90-1191-4452-9A29-8EB552E9C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441-C052-4FD4-A2CE-ECAAACDBD85E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AB0A63-9592-42AB-A84A-F341A5F84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D2F36-076B-4544-83A7-FA13C9951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CC51-43BE-404F-BDDF-9DD6F85DE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88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1C1D8-1B84-484C-B4F2-695AAC315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BBC216-D4DB-46B4-8782-6FBA6D491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441-C052-4FD4-A2CE-ECAAACDBD85E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FC23A4-8A44-421D-AF77-9364DA839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C5E75B-4D55-48B7-8D47-91C5E2A5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CC51-43BE-404F-BDDF-9DD6F85DE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192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80FA79-3D8A-470F-996B-1DDA3D0F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441-C052-4FD4-A2CE-ECAAACDBD85E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5D075D-B8D3-497A-B76A-5148BE320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F78B07-31CA-4DF5-ABBE-7DE7D5A6F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CC51-43BE-404F-BDDF-9DD6F85DE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029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B2DB8-FDA6-4922-8B86-213B30A5E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1D7C9-46FA-4124-AA3C-D5994F823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C1755-4464-466D-AFF1-6D51066847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38CAC1-A9FE-44B0-B140-CC1EAD9F7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441-C052-4FD4-A2CE-ECAAACDBD85E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E09EA8-7497-44B8-87C7-C95E1B48F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53582E-B721-49B5-9E30-6531A630E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CC51-43BE-404F-BDDF-9DD6F85DE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082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B5126-6030-4A3B-B5DB-9F304DDDC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5B352E-4B03-4AC4-A512-58D1B6BE7F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F0BC6-82E4-43D6-A1D9-5A54DECE92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3884F8-D47F-44A3-A0FC-9626666E4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441-C052-4FD4-A2CE-ECAAACDBD85E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0B1E24-7936-4DDD-B9AA-DD0A8377C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E379DE-E6F7-4E72-9184-3CD92C207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CC51-43BE-404F-BDDF-9DD6F85DE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737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F7E69-0243-4D17-8162-24F9B1098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039D95-4566-44BB-BE25-351AC621F5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0CE75-88C3-405F-ADA9-491CD6888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441-C052-4FD4-A2CE-ECAAACDBD85E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3161E-FD7F-4B42-9960-B25F09525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E0738-AB7A-4AEB-9749-DEBBDAEDE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CC51-43BE-404F-BDDF-9DD6F85DE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203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2C9E09-E14F-45AB-B3A4-D25DE9C789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AF4C52-7DA2-46DC-955D-5E63B40B8E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55EA15-EE82-41C1-8827-E68458161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441-C052-4FD4-A2CE-ECAAACDBD85E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0E1F2-ABF5-4771-A51D-E0AB35381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A7FD3-4E8C-41B3-8422-A79E4D1C2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3CC51-43BE-404F-BDDF-9DD6F85DE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862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DF3C99-1DA8-4276-8A26-90FEEF500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2E81C-1EA4-4D26-8E99-18FE75C37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49B13-C6EE-4964-A733-675EF71A8F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99441-C052-4FD4-A2CE-ECAAACDBD85E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C1F9B-DB33-490B-B7C4-0E470FE927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85A6B-AF0B-48E2-B17A-EFD5F6108E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3CC51-43BE-404F-BDDF-9DD6F85DE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92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emf"/><Relationship Id="rId10" Type="http://schemas.openxmlformats.org/officeDocument/2006/relationships/image" Target="../media/image7.svg"/><Relationship Id="rId4" Type="http://schemas.openxmlformats.org/officeDocument/2006/relationships/image" Target="../media/image1.emf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62" name="Group 3861">
            <a:extLst>
              <a:ext uri="{FF2B5EF4-FFF2-40B4-BE49-F238E27FC236}">
                <a16:creationId xmlns:a16="http://schemas.microsoft.com/office/drawing/2014/main" id="{8B8CDF80-E8CE-491E-B10E-0B61CCBC426D}"/>
              </a:ext>
            </a:extLst>
          </p:cNvPr>
          <p:cNvGrpSpPr/>
          <p:nvPr/>
        </p:nvGrpSpPr>
        <p:grpSpPr>
          <a:xfrm>
            <a:off x="0" y="-8562"/>
            <a:ext cx="12223750" cy="6868150"/>
            <a:chOff x="0" y="-8562"/>
            <a:chExt cx="12223750" cy="6868150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1564004D-BE4A-49B2-B4E8-A855107B954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957263" y="0"/>
              <a:ext cx="10277475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7ACD4E5A-00E1-48A5-B5BF-5D4A629FA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588"/>
              <a:ext cx="12191999" cy="6856413"/>
            </a:xfrm>
            <a:prstGeom prst="rect">
              <a:avLst/>
            </a:prstGeom>
            <a:solidFill>
              <a:srgbClr val="ACC8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3251591A-42C0-49CA-87AF-A4500AAA1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72801" y="1588"/>
              <a:ext cx="260350" cy="6856413"/>
            </a:xfrm>
            <a:custGeom>
              <a:avLst/>
              <a:gdLst>
                <a:gd name="T0" fmla="*/ 100 w 121"/>
                <a:gd name="T1" fmla="*/ 355 h 3200"/>
                <a:gd name="T2" fmla="*/ 105 w 121"/>
                <a:gd name="T3" fmla="*/ 651 h 3200"/>
                <a:gd name="T4" fmla="*/ 81 w 121"/>
                <a:gd name="T5" fmla="*/ 1355 h 3200"/>
                <a:gd name="T6" fmla="*/ 77 w 121"/>
                <a:gd name="T7" fmla="*/ 1915 h 3200"/>
                <a:gd name="T8" fmla="*/ 105 w 121"/>
                <a:gd name="T9" fmla="*/ 2429 h 3200"/>
                <a:gd name="T10" fmla="*/ 121 w 121"/>
                <a:gd name="T11" fmla="*/ 3200 h 3200"/>
                <a:gd name="T12" fmla="*/ 0 w 121"/>
                <a:gd name="T13" fmla="*/ 3200 h 3200"/>
                <a:gd name="T14" fmla="*/ 29 w 121"/>
                <a:gd name="T15" fmla="*/ 2427 h 3200"/>
                <a:gd name="T16" fmla="*/ 22 w 121"/>
                <a:gd name="T17" fmla="*/ 1939 h 3200"/>
                <a:gd name="T18" fmla="*/ 37 w 121"/>
                <a:gd name="T19" fmla="*/ 1352 h 3200"/>
                <a:gd name="T20" fmla="*/ 69 w 121"/>
                <a:gd name="T21" fmla="*/ 643 h 3200"/>
                <a:gd name="T22" fmla="*/ 70 w 121"/>
                <a:gd name="T23" fmla="*/ 360 h 3200"/>
                <a:gd name="T24" fmla="*/ 54 w 121"/>
                <a:gd name="T25" fmla="*/ 0 h 3200"/>
                <a:gd name="T26" fmla="*/ 87 w 121"/>
                <a:gd name="T27" fmla="*/ 0 h 3200"/>
                <a:gd name="T28" fmla="*/ 100 w 121"/>
                <a:gd name="T29" fmla="*/ 355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" h="3200">
                  <a:moveTo>
                    <a:pt x="100" y="355"/>
                  </a:moveTo>
                  <a:cubicBezTo>
                    <a:pt x="101" y="435"/>
                    <a:pt x="108" y="539"/>
                    <a:pt x="105" y="651"/>
                  </a:cubicBezTo>
                  <a:cubicBezTo>
                    <a:pt x="100" y="887"/>
                    <a:pt x="81" y="1162"/>
                    <a:pt x="81" y="1355"/>
                  </a:cubicBezTo>
                  <a:cubicBezTo>
                    <a:pt x="81" y="1501"/>
                    <a:pt x="70" y="1712"/>
                    <a:pt x="77" y="1915"/>
                  </a:cubicBezTo>
                  <a:cubicBezTo>
                    <a:pt x="83" y="2107"/>
                    <a:pt x="107" y="2291"/>
                    <a:pt x="105" y="2429"/>
                  </a:cubicBezTo>
                  <a:cubicBezTo>
                    <a:pt x="101" y="2713"/>
                    <a:pt x="121" y="3200"/>
                    <a:pt x="121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29" y="2791"/>
                    <a:pt x="29" y="2427"/>
                  </a:cubicBezTo>
                  <a:cubicBezTo>
                    <a:pt x="29" y="2262"/>
                    <a:pt x="23" y="2100"/>
                    <a:pt x="22" y="1939"/>
                  </a:cubicBezTo>
                  <a:cubicBezTo>
                    <a:pt x="22" y="1744"/>
                    <a:pt x="28" y="1549"/>
                    <a:pt x="37" y="1352"/>
                  </a:cubicBezTo>
                  <a:cubicBezTo>
                    <a:pt x="48" y="1114"/>
                    <a:pt x="62" y="855"/>
                    <a:pt x="69" y="643"/>
                  </a:cubicBezTo>
                  <a:cubicBezTo>
                    <a:pt x="72" y="533"/>
                    <a:pt x="73" y="436"/>
                    <a:pt x="70" y="360"/>
                  </a:cubicBezTo>
                  <a:cubicBezTo>
                    <a:pt x="62" y="136"/>
                    <a:pt x="54" y="0"/>
                    <a:pt x="54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96" y="103"/>
                    <a:pt x="100" y="355"/>
                  </a:cubicBezTo>
                  <a:close/>
                </a:path>
              </a:pathLst>
            </a:custGeom>
            <a:solidFill>
              <a:srgbClr val="94B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938F30AF-A237-4716-8F80-FEA11D3A6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1588"/>
              <a:ext cx="298450" cy="6856413"/>
            </a:xfrm>
            <a:custGeom>
              <a:avLst/>
              <a:gdLst>
                <a:gd name="T0" fmla="*/ 97 w 139"/>
                <a:gd name="T1" fmla="*/ 527 h 3200"/>
                <a:gd name="T2" fmla="*/ 96 w 139"/>
                <a:gd name="T3" fmla="*/ 1481 h 3200"/>
                <a:gd name="T4" fmla="*/ 115 w 139"/>
                <a:gd name="T5" fmla="*/ 2541 h 3200"/>
                <a:gd name="T6" fmla="*/ 139 w 139"/>
                <a:gd name="T7" fmla="*/ 3200 h 3200"/>
                <a:gd name="T8" fmla="*/ 0 w 139"/>
                <a:gd name="T9" fmla="*/ 3200 h 3200"/>
                <a:gd name="T10" fmla="*/ 29 w 139"/>
                <a:gd name="T11" fmla="*/ 2551 h 3200"/>
                <a:gd name="T12" fmla="*/ 27 w 139"/>
                <a:gd name="T13" fmla="*/ 1479 h 3200"/>
                <a:gd name="T14" fmla="*/ 51 w 139"/>
                <a:gd name="T15" fmla="*/ 521 h 3200"/>
                <a:gd name="T16" fmla="*/ 32 w 139"/>
                <a:gd name="T17" fmla="*/ 0 h 3200"/>
                <a:gd name="T18" fmla="*/ 70 w 139"/>
                <a:gd name="T19" fmla="*/ 0 h 3200"/>
                <a:gd name="T20" fmla="*/ 97 w 139"/>
                <a:gd name="T21" fmla="*/ 527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9" h="3200">
                  <a:moveTo>
                    <a:pt x="97" y="527"/>
                  </a:moveTo>
                  <a:cubicBezTo>
                    <a:pt x="107" y="733"/>
                    <a:pt x="111" y="1077"/>
                    <a:pt x="96" y="1481"/>
                  </a:cubicBezTo>
                  <a:cubicBezTo>
                    <a:pt x="85" y="1767"/>
                    <a:pt x="111" y="2293"/>
                    <a:pt x="115" y="2541"/>
                  </a:cubicBezTo>
                  <a:cubicBezTo>
                    <a:pt x="119" y="2789"/>
                    <a:pt x="139" y="3200"/>
                    <a:pt x="139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25" y="2843"/>
                    <a:pt x="29" y="2551"/>
                  </a:cubicBezTo>
                  <a:cubicBezTo>
                    <a:pt x="33" y="2259"/>
                    <a:pt x="14" y="1755"/>
                    <a:pt x="27" y="1479"/>
                  </a:cubicBezTo>
                  <a:cubicBezTo>
                    <a:pt x="40" y="1199"/>
                    <a:pt x="60" y="791"/>
                    <a:pt x="51" y="521"/>
                  </a:cubicBezTo>
                  <a:cubicBezTo>
                    <a:pt x="42" y="257"/>
                    <a:pt x="32" y="0"/>
                    <a:pt x="32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0"/>
                    <a:pt x="83" y="213"/>
                    <a:pt x="97" y="527"/>
                  </a:cubicBezTo>
                  <a:close/>
                </a:path>
              </a:pathLst>
            </a:custGeom>
            <a:solidFill>
              <a:srgbClr val="94B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AA1BA117-6CA9-4EA2-9EEA-924E30B24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1713" y="1588"/>
              <a:ext cx="365125" cy="6856413"/>
            </a:xfrm>
            <a:custGeom>
              <a:avLst/>
              <a:gdLst>
                <a:gd name="T0" fmla="*/ 139 w 171"/>
                <a:gd name="T1" fmla="*/ 471 h 3200"/>
                <a:gd name="T2" fmla="*/ 167 w 171"/>
                <a:gd name="T3" fmla="*/ 1380 h 3200"/>
                <a:gd name="T4" fmla="*/ 116 w 171"/>
                <a:gd name="T5" fmla="*/ 2359 h 3200"/>
                <a:gd name="T6" fmla="*/ 132 w 171"/>
                <a:gd name="T7" fmla="*/ 3200 h 3200"/>
                <a:gd name="T8" fmla="*/ 0 w 171"/>
                <a:gd name="T9" fmla="*/ 3200 h 3200"/>
                <a:gd name="T10" fmla="*/ 27 w 171"/>
                <a:gd name="T11" fmla="*/ 2355 h 3200"/>
                <a:gd name="T12" fmla="*/ 84 w 171"/>
                <a:gd name="T13" fmla="*/ 1384 h 3200"/>
                <a:gd name="T14" fmla="*/ 82 w 171"/>
                <a:gd name="T15" fmla="*/ 476 h 3200"/>
                <a:gd name="T16" fmla="*/ 67 w 171"/>
                <a:gd name="T17" fmla="*/ 0 h 3200"/>
                <a:gd name="T18" fmla="*/ 123 w 171"/>
                <a:gd name="T19" fmla="*/ 0 h 3200"/>
                <a:gd name="T20" fmla="*/ 139 w 171"/>
                <a:gd name="T21" fmla="*/ 471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200">
                  <a:moveTo>
                    <a:pt x="139" y="471"/>
                  </a:moveTo>
                  <a:cubicBezTo>
                    <a:pt x="147" y="747"/>
                    <a:pt x="163" y="1088"/>
                    <a:pt x="167" y="1380"/>
                  </a:cubicBezTo>
                  <a:cubicBezTo>
                    <a:pt x="171" y="1672"/>
                    <a:pt x="112" y="2067"/>
                    <a:pt x="116" y="2359"/>
                  </a:cubicBezTo>
                  <a:cubicBezTo>
                    <a:pt x="120" y="2651"/>
                    <a:pt x="132" y="3200"/>
                    <a:pt x="132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23" y="2699"/>
                    <a:pt x="27" y="2355"/>
                  </a:cubicBezTo>
                  <a:cubicBezTo>
                    <a:pt x="31" y="2011"/>
                    <a:pt x="88" y="1756"/>
                    <a:pt x="84" y="1384"/>
                  </a:cubicBezTo>
                  <a:cubicBezTo>
                    <a:pt x="80" y="1012"/>
                    <a:pt x="78" y="736"/>
                    <a:pt x="82" y="476"/>
                  </a:cubicBezTo>
                  <a:cubicBezTo>
                    <a:pt x="86" y="216"/>
                    <a:pt x="67" y="0"/>
                    <a:pt x="67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31" y="195"/>
                    <a:pt x="139" y="471"/>
                  </a:cubicBezTo>
                  <a:close/>
                </a:path>
              </a:pathLst>
            </a:custGeom>
            <a:solidFill>
              <a:srgbClr val="94B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E3B17142-CDEF-450F-B187-95E2766F7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1513" y="1588"/>
              <a:ext cx="263525" cy="6856413"/>
            </a:xfrm>
            <a:custGeom>
              <a:avLst/>
              <a:gdLst>
                <a:gd name="T0" fmla="*/ 60 w 123"/>
                <a:gd name="T1" fmla="*/ 304 h 3200"/>
                <a:gd name="T2" fmla="*/ 72 w 123"/>
                <a:gd name="T3" fmla="*/ 737 h 3200"/>
                <a:gd name="T4" fmla="*/ 114 w 123"/>
                <a:gd name="T5" fmla="*/ 1388 h 3200"/>
                <a:gd name="T6" fmla="*/ 116 w 123"/>
                <a:gd name="T7" fmla="*/ 2056 h 3200"/>
                <a:gd name="T8" fmla="*/ 74 w 123"/>
                <a:gd name="T9" fmla="*/ 2505 h 3200"/>
                <a:gd name="T10" fmla="*/ 98 w 123"/>
                <a:gd name="T11" fmla="*/ 3200 h 3200"/>
                <a:gd name="T12" fmla="*/ 26 w 123"/>
                <a:gd name="T13" fmla="*/ 3200 h 3200"/>
                <a:gd name="T14" fmla="*/ 25 w 123"/>
                <a:gd name="T15" fmla="*/ 2500 h 3200"/>
                <a:gd name="T16" fmla="*/ 62 w 123"/>
                <a:gd name="T17" fmla="*/ 2037 h 3200"/>
                <a:gd name="T18" fmla="*/ 70 w 123"/>
                <a:gd name="T19" fmla="*/ 1405 h 3200"/>
                <a:gd name="T20" fmla="*/ 25 w 123"/>
                <a:gd name="T21" fmla="*/ 733 h 3200"/>
                <a:gd name="T22" fmla="*/ 12 w 123"/>
                <a:gd name="T23" fmla="*/ 292 h 3200"/>
                <a:gd name="T24" fmla="*/ 48 w 123"/>
                <a:gd name="T25" fmla="*/ 0 h 3200"/>
                <a:gd name="T26" fmla="*/ 97 w 123"/>
                <a:gd name="T27" fmla="*/ 0 h 3200"/>
                <a:gd name="T28" fmla="*/ 60 w 123"/>
                <a:gd name="T29" fmla="*/ 304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3200">
                  <a:moveTo>
                    <a:pt x="60" y="304"/>
                  </a:moveTo>
                  <a:cubicBezTo>
                    <a:pt x="56" y="389"/>
                    <a:pt x="60" y="556"/>
                    <a:pt x="72" y="737"/>
                  </a:cubicBezTo>
                  <a:cubicBezTo>
                    <a:pt x="87" y="980"/>
                    <a:pt x="112" y="1248"/>
                    <a:pt x="114" y="1388"/>
                  </a:cubicBezTo>
                  <a:cubicBezTo>
                    <a:pt x="119" y="1665"/>
                    <a:pt x="123" y="1920"/>
                    <a:pt x="116" y="2056"/>
                  </a:cubicBezTo>
                  <a:cubicBezTo>
                    <a:pt x="105" y="2264"/>
                    <a:pt x="82" y="2363"/>
                    <a:pt x="74" y="2505"/>
                  </a:cubicBezTo>
                  <a:cubicBezTo>
                    <a:pt x="59" y="2777"/>
                    <a:pt x="98" y="3200"/>
                    <a:pt x="98" y="3200"/>
                  </a:cubicBezTo>
                  <a:cubicBezTo>
                    <a:pt x="26" y="3200"/>
                    <a:pt x="26" y="3200"/>
                    <a:pt x="26" y="3200"/>
                  </a:cubicBezTo>
                  <a:cubicBezTo>
                    <a:pt x="26" y="3200"/>
                    <a:pt x="0" y="2815"/>
                    <a:pt x="25" y="2500"/>
                  </a:cubicBezTo>
                  <a:cubicBezTo>
                    <a:pt x="36" y="2364"/>
                    <a:pt x="53" y="2205"/>
                    <a:pt x="62" y="2037"/>
                  </a:cubicBezTo>
                  <a:cubicBezTo>
                    <a:pt x="75" y="1812"/>
                    <a:pt x="70" y="1575"/>
                    <a:pt x="70" y="1405"/>
                  </a:cubicBezTo>
                  <a:cubicBezTo>
                    <a:pt x="70" y="1240"/>
                    <a:pt x="42" y="972"/>
                    <a:pt x="25" y="733"/>
                  </a:cubicBezTo>
                  <a:cubicBezTo>
                    <a:pt x="12" y="546"/>
                    <a:pt x="8" y="376"/>
                    <a:pt x="12" y="292"/>
                  </a:cubicBezTo>
                  <a:cubicBezTo>
                    <a:pt x="20" y="107"/>
                    <a:pt x="48" y="0"/>
                    <a:pt x="48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68" y="113"/>
                    <a:pt x="60" y="304"/>
                  </a:cubicBezTo>
                  <a:close/>
                </a:path>
              </a:pathLst>
            </a:custGeom>
            <a:solidFill>
              <a:srgbClr val="94B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A56EE29D-6818-4887-A8E4-4DEC2B002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3176" y="1588"/>
              <a:ext cx="368300" cy="6856413"/>
            </a:xfrm>
            <a:custGeom>
              <a:avLst/>
              <a:gdLst>
                <a:gd name="T0" fmla="*/ 152 w 172"/>
                <a:gd name="T1" fmla="*/ 479 h 3200"/>
                <a:gd name="T2" fmla="*/ 160 w 172"/>
                <a:gd name="T3" fmla="*/ 1503 h 3200"/>
                <a:gd name="T4" fmla="*/ 101 w 172"/>
                <a:gd name="T5" fmla="*/ 2556 h 3200"/>
                <a:gd name="T6" fmla="*/ 165 w 172"/>
                <a:gd name="T7" fmla="*/ 3200 h 3200"/>
                <a:gd name="T8" fmla="*/ 0 w 172"/>
                <a:gd name="T9" fmla="*/ 3200 h 3200"/>
                <a:gd name="T10" fmla="*/ 4 w 172"/>
                <a:gd name="T11" fmla="*/ 2552 h 3200"/>
                <a:gd name="T12" fmla="*/ 90 w 172"/>
                <a:gd name="T13" fmla="*/ 1501 h 3200"/>
                <a:gd name="T14" fmla="*/ 110 w 172"/>
                <a:gd name="T15" fmla="*/ 479 h 3200"/>
                <a:gd name="T16" fmla="*/ 93 w 172"/>
                <a:gd name="T17" fmla="*/ 0 h 3200"/>
                <a:gd name="T18" fmla="*/ 122 w 172"/>
                <a:gd name="T19" fmla="*/ 0 h 3200"/>
                <a:gd name="T20" fmla="*/ 152 w 172"/>
                <a:gd name="T21" fmla="*/ 479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2" h="3200">
                  <a:moveTo>
                    <a:pt x="152" y="479"/>
                  </a:moveTo>
                  <a:cubicBezTo>
                    <a:pt x="165" y="698"/>
                    <a:pt x="172" y="1219"/>
                    <a:pt x="160" y="1503"/>
                  </a:cubicBezTo>
                  <a:cubicBezTo>
                    <a:pt x="148" y="1782"/>
                    <a:pt x="101" y="2316"/>
                    <a:pt x="101" y="2556"/>
                  </a:cubicBezTo>
                  <a:cubicBezTo>
                    <a:pt x="101" y="2796"/>
                    <a:pt x="165" y="3200"/>
                    <a:pt x="165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16" y="2793"/>
                    <a:pt x="5" y="2646"/>
                    <a:pt x="4" y="2552"/>
                  </a:cubicBezTo>
                  <a:cubicBezTo>
                    <a:pt x="0" y="2324"/>
                    <a:pt x="77" y="1765"/>
                    <a:pt x="90" y="1501"/>
                  </a:cubicBezTo>
                  <a:cubicBezTo>
                    <a:pt x="104" y="1240"/>
                    <a:pt x="118" y="739"/>
                    <a:pt x="110" y="479"/>
                  </a:cubicBezTo>
                  <a:cubicBezTo>
                    <a:pt x="105" y="316"/>
                    <a:pt x="101" y="260"/>
                    <a:pt x="93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9" y="276"/>
                    <a:pt x="139" y="275"/>
                    <a:pt x="152" y="479"/>
                  </a:cubicBezTo>
                  <a:close/>
                </a:path>
              </a:pathLst>
            </a:custGeom>
            <a:solidFill>
              <a:srgbClr val="94B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10FB30B3-AF7D-4A23-BDCB-A97E918525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1838" y="1588"/>
              <a:ext cx="263525" cy="6856413"/>
            </a:xfrm>
            <a:custGeom>
              <a:avLst/>
              <a:gdLst>
                <a:gd name="T0" fmla="*/ 112 w 123"/>
                <a:gd name="T1" fmla="*/ 187 h 3200"/>
                <a:gd name="T2" fmla="*/ 119 w 123"/>
                <a:gd name="T3" fmla="*/ 492 h 3200"/>
                <a:gd name="T4" fmla="*/ 89 w 123"/>
                <a:gd name="T5" fmla="*/ 1519 h 3200"/>
                <a:gd name="T6" fmla="*/ 66 w 123"/>
                <a:gd name="T7" fmla="*/ 2139 h 3200"/>
                <a:gd name="T8" fmla="*/ 64 w 123"/>
                <a:gd name="T9" fmla="*/ 2501 h 3200"/>
                <a:gd name="T10" fmla="*/ 92 w 123"/>
                <a:gd name="T11" fmla="*/ 3200 h 3200"/>
                <a:gd name="T12" fmla="*/ 0 w 123"/>
                <a:gd name="T13" fmla="*/ 3200 h 3200"/>
                <a:gd name="T14" fmla="*/ 8 w 123"/>
                <a:gd name="T15" fmla="*/ 2504 h 3200"/>
                <a:gd name="T16" fmla="*/ 12 w 123"/>
                <a:gd name="T17" fmla="*/ 2139 h 3200"/>
                <a:gd name="T18" fmla="*/ 49 w 123"/>
                <a:gd name="T19" fmla="*/ 1519 h 3200"/>
                <a:gd name="T20" fmla="*/ 76 w 123"/>
                <a:gd name="T21" fmla="*/ 495 h 3200"/>
                <a:gd name="T22" fmla="*/ 72 w 123"/>
                <a:gd name="T23" fmla="*/ 180 h 3200"/>
                <a:gd name="T24" fmla="*/ 60 w 123"/>
                <a:gd name="T25" fmla="*/ 0 h 3200"/>
                <a:gd name="T26" fmla="*/ 97 w 123"/>
                <a:gd name="T27" fmla="*/ 0 h 3200"/>
                <a:gd name="T28" fmla="*/ 112 w 123"/>
                <a:gd name="T29" fmla="*/ 187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3200">
                  <a:moveTo>
                    <a:pt x="112" y="187"/>
                  </a:moveTo>
                  <a:cubicBezTo>
                    <a:pt x="117" y="283"/>
                    <a:pt x="117" y="396"/>
                    <a:pt x="119" y="492"/>
                  </a:cubicBezTo>
                  <a:cubicBezTo>
                    <a:pt x="123" y="692"/>
                    <a:pt x="99" y="1269"/>
                    <a:pt x="89" y="1519"/>
                  </a:cubicBezTo>
                  <a:cubicBezTo>
                    <a:pt x="84" y="1674"/>
                    <a:pt x="72" y="1917"/>
                    <a:pt x="66" y="2139"/>
                  </a:cubicBezTo>
                  <a:cubicBezTo>
                    <a:pt x="63" y="2276"/>
                    <a:pt x="61" y="2405"/>
                    <a:pt x="64" y="2501"/>
                  </a:cubicBezTo>
                  <a:cubicBezTo>
                    <a:pt x="72" y="2753"/>
                    <a:pt x="92" y="3200"/>
                    <a:pt x="92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4" y="2796"/>
                    <a:pt x="8" y="2504"/>
                  </a:cubicBezTo>
                  <a:cubicBezTo>
                    <a:pt x="10" y="2398"/>
                    <a:pt x="7" y="2269"/>
                    <a:pt x="12" y="2139"/>
                  </a:cubicBezTo>
                  <a:cubicBezTo>
                    <a:pt x="21" y="1911"/>
                    <a:pt x="38" y="1675"/>
                    <a:pt x="49" y="1519"/>
                  </a:cubicBezTo>
                  <a:cubicBezTo>
                    <a:pt x="67" y="1271"/>
                    <a:pt x="80" y="715"/>
                    <a:pt x="76" y="495"/>
                  </a:cubicBezTo>
                  <a:cubicBezTo>
                    <a:pt x="74" y="389"/>
                    <a:pt x="76" y="274"/>
                    <a:pt x="72" y="180"/>
                  </a:cubicBezTo>
                  <a:cubicBezTo>
                    <a:pt x="68" y="77"/>
                    <a:pt x="60" y="0"/>
                    <a:pt x="60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107" y="83"/>
                    <a:pt x="112" y="187"/>
                  </a:cubicBezTo>
                  <a:close/>
                </a:path>
              </a:pathLst>
            </a:custGeom>
            <a:solidFill>
              <a:srgbClr val="94B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6328F107-476F-486F-8414-7D1425301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0126" y="1588"/>
              <a:ext cx="304800" cy="6856413"/>
            </a:xfrm>
            <a:custGeom>
              <a:avLst/>
              <a:gdLst>
                <a:gd name="T0" fmla="*/ 40 w 142"/>
                <a:gd name="T1" fmla="*/ 519 h 3200"/>
                <a:gd name="T2" fmla="*/ 56 w 142"/>
                <a:gd name="T3" fmla="*/ 1159 h 3200"/>
                <a:gd name="T4" fmla="*/ 110 w 142"/>
                <a:gd name="T5" fmla="*/ 1764 h 3200"/>
                <a:gd name="T6" fmla="*/ 142 w 142"/>
                <a:gd name="T7" fmla="*/ 2561 h 3200"/>
                <a:gd name="T8" fmla="*/ 110 w 142"/>
                <a:gd name="T9" fmla="*/ 3200 h 3200"/>
                <a:gd name="T10" fmla="*/ 9 w 142"/>
                <a:gd name="T11" fmla="*/ 3200 h 3200"/>
                <a:gd name="T12" fmla="*/ 52 w 142"/>
                <a:gd name="T13" fmla="*/ 2599 h 3200"/>
                <a:gd name="T14" fmla="*/ 41 w 142"/>
                <a:gd name="T15" fmla="*/ 1767 h 3200"/>
                <a:gd name="T16" fmla="*/ 9 w 142"/>
                <a:gd name="T17" fmla="*/ 1163 h 3200"/>
                <a:gd name="T18" fmla="*/ 2 w 142"/>
                <a:gd name="T19" fmla="*/ 511 h 3200"/>
                <a:gd name="T20" fmla="*/ 28 w 142"/>
                <a:gd name="T21" fmla="*/ 0 h 3200"/>
                <a:gd name="T22" fmla="*/ 60 w 142"/>
                <a:gd name="T23" fmla="*/ 0 h 3200"/>
                <a:gd name="T24" fmla="*/ 40 w 142"/>
                <a:gd name="T25" fmla="*/ 519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" h="3200">
                  <a:moveTo>
                    <a:pt x="40" y="519"/>
                  </a:moveTo>
                  <a:cubicBezTo>
                    <a:pt x="38" y="627"/>
                    <a:pt x="35" y="893"/>
                    <a:pt x="56" y="1159"/>
                  </a:cubicBezTo>
                  <a:cubicBezTo>
                    <a:pt x="74" y="1393"/>
                    <a:pt x="92" y="1573"/>
                    <a:pt x="110" y="1764"/>
                  </a:cubicBezTo>
                  <a:cubicBezTo>
                    <a:pt x="136" y="2028"/>
                    <a:pt x="142" y="2429"/>
                    <a:pt x="142" y="2561"/>
                  </a:cubicBezTo>
                  <a:cubicBezTo>
                    <a:pt x="142" y="2693"/>
                    <a:pt x="110" y="3200"/>
                    <a:pt x="110" y="3200"/>
                  </a:cubicBezTo>
                  <a:cubicBezTo>
                    <a:pt x="9" y="3200"/>
                    <a:pt x="9" y="3200"/>
                    <a:pt x="9" y="3200"/>
                  </a:cubicBezTo>
                  <a:cubicBezTo>
                    <a:pt x="9" y="3200"/>
                    <a:pt x="42" y="2778"/>
                    <a:pt x="52" y="2599"/>
                  </a:cubicBezTo>
                  <a:cubicBezTo>
                    <a:pt x="61" y="2416"/>
                    <a:pt x="54" y="2035"/>
                    <a:pt x="41" y="1767"/>
                  </a:cubicBezTo>
                  <a:cubicBezTo>
                    <a:pt x="35" y="1643"/>
                    <a:pt x="17" y="1402"/>
                    <a:pt x="9" y="1163"/>
                  </a:cubicBezTo>
                  <a:cubicBezTo>
                    <a:pt x="0" y="884"/>
                    <a:pt x="2" y="607"/>
                    <a:pt x="2" y="511"/>
                  </a:cubicBezTo>
                  <a:cubicBezTo>
                    <a:pt x="2" y="403"/>
                    <a:pt x="17" y="187"/>
                    <a:pt x="28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44" y="319"/>
                    <a:pt x="40" y="519"/>
                  </a:cubicBezTo>
                  <a:close/>
                </a:path>
              </a:pathLst>
            </a:custGeom>
            <a:solidFill>
              <a:srgbClr val="94B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0E2E1949-3BC6-417A-BCDD-2A2B377C8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0351" y="1588"/>
              <a:ext cx="268288" cy="6856413"/>
            </a:xfrm>
            <a:custGeom>
              <a:avLst/>
              <a:gdLst>
                <a:gd name="T0" fmla="*/ 61 w 125"/>
                <a:gd name="T1" fmla="*/ 436 h 3200"/>
                <a:gd name="T2" fmla="*/ 54 w 125"/>
                <a:gd name="T3" fmla="*/ 993 h 3200"/>
                <a:gd name="T4" fmla="*/ 73 w 125"/>
                <a:gd name="T5" fmla="*/ 1520 h 3200"/>
                <a:gd name="T6" fmla="*/ 105 w 125"/>
                <a:gd name="T7" fmla="*/ 2028 h 3200"/>
                <a:gd name="T8" fmla="*/ 125 w 125"/>
                <a:gd name="T9" fmla="*/ 2709 h 3200"/>
                <a:gd name="T10" fmla="*/ 113 w 125"/>
                <a:gd name="T11" fmla="*/ 3200 h 3200"/>
                <a:gd name="T12" fmla="*/ 7 w 125"/>
                <a:gd name="T13" fmla="*/ 3200 h 3200"/>
                <a:gd name="T14" fmla="*/ 45 w 125"/>
                <a:gd name="T15" fmla="*/ 2723 h 3200"/>
                <a:gd name="T16" fmla="*/ 33 w 125"/>
                <a:gd name="T17" fmla="*/ 2036 h 3200"/>
                <a:gd name="T18" fmla="*/ 6 w 125"/>
                <a:gd name="T19" fmla="*/ 1520 h 3200"/>
                <a:gd name="T20" fmla="*/ 5 w 125"/>
                <a:gd name="T21" fmla="*/ 988 h 3200"/>
                <a:gd name="T22" fmla="*/ 15 w 125"/>
                <a:gd name="T23" fmla="*/ 444 h 3200"/>
                <a:gd name="T24" fmla="*/ 46 w 125"/>
                <a:gd name="T25" fmla="*/ 0 h 3200"/>
                <a:gd name="T26" fmla="*/ 82 w 125"/>
                <a:gd name="T27" fmla="*/ 0 h 3200"/>
                <a:gd name="T28" fmla="*/ 61 w 125"/>
                <a:gd name="T29" fmla="*/ 436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5" h="3200">
                  <a:moveTo>
                    <a:pt x="61" y="436"/>
                  </a:moveTo>
                  <a:cubicBezTo>
                    <a:pt x="61" y="534"/>
                    <a:pt x="51" y="764"/>
                    <a:pt x="54" y="993"/>
                  </a:cubicBezTo>
                  <a:cubicBezTo>
                    <a:pt x="57" y="1202"/>
                    <a:pt x="63" y="1407"/>
                    <a:pt x="73" y="1520"/>
                  </a:cubicBezTo>
                  <a:cubicBezTo>
                    <a:pt x="81" y="1621"/>
                    <a:pt x="98" y="1822"/>
                    <a:pt x="105" y="2028"/>
                  </a:cubicBezTo>
                  <a:cubicBezTo>
                    <a:pt x="114" y="2296"/>
                    <a:pt x="125" y="2587"/>
                    <a:pt x="125" y="2709"/>
                  </a:cubicBezTo>
                  <a:cubicBezTo>
                    <a:pt x="125" y="2925"/>
                    <a:pt x="113" y="3200"/>
                    <a:pt x="113" y="3200"/>
                  </a:cubicBezTo>
                  <a:cubicBezTo>
                    <a:pt x="7" y="3200"/>
                    <a:pt x="7" y="3200"/>
                    <a:pt x="7" y="3200"/>
                  </a:cubicBezTo>
                  <a:cubicBezTo>
                    <a:pt x="7" y="3200"/>
                    <a:pt x="37" y="2965"/>
                    <a:pt x="45" y="2723"/>
                  </a:cubicBezTo>
                  <a:cubicBezTo>
                    <a:pt x="49" y="2581"/>
                    <a:pt x="41" y="2305"/>
                    <a:pt x="33" y="2036"/>
                  </a:cubicBezTo>
                  <a:cubicBezTo>
                    <a:pt x="27" y="1842"/>
                    <a:pt x="11" y="1641"/>
                    <a:pt x="6" y="1520"/>
                  </a:cubicBezTo>
                  <a:cubicBezTo>
                    <a:pt x="0" y="1386"/>
                    <a:pt x="4" y="1183"/>
                    <a:pt x="5" y="988"/>
                  </a:cubicBezTo>
                  <a:cubicBezTo>
                    <a:pt x="5" y="763"/>
                    <a:pt x="12" y="547"/>
                    <a:pt x="15" y="444"/>
                  </a:cubicBezTo>
                  <a:cubicBezTo>
                    <a:pt x="22" y="255"/>
                    <a:pt x="46" y="0"/>
                    <a:pt x="4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61" y="248"/>
                    <a:pt x="61" y="436"/>
                  </a:cubicBezTo>
                  <a:close/>
                </a:path>
              </a:pathLst>
            </a:custGeom>
            <a:solidFill>
              <a:srgbClr val="94B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9C92D8E9-64DC-4615-946E-A049E2006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5951" y="1588"/>
              <a:ext cx="258763" cy="6856413"/>
            </a:xfrm>
            <a:custGeom>
              <a:avLst/>
              <a:gdLst>
                <a:gd name="T0" fmla="*/ 117 w 121"/>
                <a:gd name="T1" fmla="*/ 495 h 3200"/>
                <a:gd name="T2" fmla="*/ 117 w 121"/>
                <a:gd name="T3" fmla="*/ 1023 h 3200"/>
                <a:gd name="T4" fmla="*/ 94 w 121"/>
                <a:gd name="T5" fmla="*/ 1645 h 3200"/>
                <a:gd name="T6" fmla="*/ 76 w 121"/>
                <a:gd name="T7" fmla="*/ 2256 h 3200"/>
                <a:gd name="T8" fmla="*/ 77 w 121"/>
                <a:gd name="T9" fmla="*/ 2712 h 3200"/>
                <a:gd name="T10" fmla="*/ 89 w 121"/>
                <a:gd name="T11" fmla="*/ 3200 h 3200"/>
                <a:gd name="T12" fmla="*/ 0 w 121"/>
                <a:gd name="T13" fmla="*/ 3200 h 3200"/>
                <a:gd name="T14" fmla="*/ 21 w 121"/>
                <a:gd name="T15" fmla="*/ 2709 h 3200"/>
                <a:gd name="T16" fmla="*/ 17 w 121"/>
                <a:gd name="T17" fmla="*/ 2248 h 3200"/>
                <a:gd name="T18" fmla="*/ 42 w 121"/>
                <a:gd name="T19" fmla="*/ 1645 h 3200"/>
                <a:gd name="T20" fmla="*/ 66 w 121"/>
                <a:gd name="T21" fmla="*/ 1016 h 3200"/>
                <a:gd name="T22" fmla="*/ 72 w 121"/>
                <a:gd name="T23" fmla="*/ 484 h 3200"/>
                <a:gd name="T24" fmla="*/ 36 w 121"/>
                <a:gd name="T25" fmla="*/ 0 h 3200"/>
                <a:gd name="T26" fmla="*/ 86 w 121"/>
                <a:gd name="T27" fmla="*/ 0 h 3200"/>
                <a:gd name="T28" fmla="*/ 117 w 121"/>
                <a:gd name="T29" fmla="*/ 495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" h="3200">
                  <a:moveTo>
                    <a:pt x="117" y="495"/>
                  </a:moveTo>
                  <a:cubicBezTo>
                    <a:pt x="115" y="569"/>
                    <a:pt x="121" y="791"/>
                    <a:pt x="117" y="1023"/>
                  </a:cubicBezTo>
                  <a:cubicBezTo>
                    <a:pt x="113" y="1274"/>
                    <a:pt x="99" y="1537"/>
                    <a:pt x="94" y="1645"/>
                  </a:cubicBezTo>
                  <a:cubicBezTo>
                    <a:pt x="90" y="1763"/>
                    <a:pt x="82" y="2017"/>
                    <a:pt x="76" y="2256"/>
                  </a:cubicBezTo>
                  <a:cubicBezTo>
                    <a:pt x="71" y="2441"/>
                    <a:pt x="75" y="2616"/>
                    <a:pt x="77" y="2712"/>
                  </a:cubicBezTo>
                  <a:cubicBezTo>
                    <a:pt x="81" y="2932"/>
                    <a:pt x="89" y="3200"/>
                    <a:pt x="89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18" y="2998"/>
                    <a:pt x="21" y="2709"/>
                  </a:cubicBezTo>
                  <a:cubicBezTo>
                    <a:pt x="22" y="2593"/>
                    <a:pt x="13" y="2419"/>
                    <a:pt x="17" y="2248"/>
                  </a:cubicBezTo>
                  <a:cubicBezTo>
                    <a:pt x="23" y="1999"/>
                    <a:pt x="38" y="1751"/>
                    <a:pt x="42" y="1645"/>
                  </a:cubicBezTo>
                  <a:cubicBezTo>
                    <a:pt x="46" y="1551"/>
                    <a:pt x="57" y="1279"/>
                    <a:pt x="66" y="1016"/>
                  </a:cubicBezTo>
                  <a:cubicBezTo>
                    <a:pt x="74" y="788"/>
                    <a:pt x="74" y="568"/>
                    <a:pt x="72" y="484"/>
                  </a:cubicBezTo>
                  <a:cubicBezTo>
                    <a:pt x="66" y="304"/>
                    <a:pt x="36" y="0"/>
                    <a:pt x="36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0"/>
                    <a:pt x="121" y="339"/>
                    <a:pt x="117" y="495"/>
                  </a:cubicBezTo>
                  <a:close/>
                </a:path>
              </a:pathLst>
            </a:custGeom>
            <a:solidFill>
              <a:srgbClr val="94B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7D285A36-DAB8-447F-B91D-3372378F2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1588"/>
              <a:ext cx="311150" cy="6856413"/>
            </a:xfrm>
            <a:custGeom>
              <a:avLst/>
              <a:gdLst>
                <a:gd name="T0" fmla="*/ 127 w 145"/>
                <a:gd name="T1" fmla="*/ 412 h 3200"/>
                <a:gd name="T2" fmla="*/ 130 w 145"/>
                <a:gd name="T3" fmla="*/ 1333 h 3200"/>
                <a:gd name="T4" fmla="*/ 140 w 145"/>
                <a:gd name="T5" fmla="*/ 2213 h 3200"/>
                <a:gd name="T6" fmla="*/ 114 w 145"/>
                <a:gd name="T7" fmla="*/ 2788 h 3200"/>
                <a:gd name="T8" fmla="*/ 127 w 145"/>
                <a:gd name="T9" fmla="*/ 3200 h 3200"/>
                <a:gd name="T10" fmla="*/ 0 w 145"/>
                <a:gd name="T11" fmla="*/ 3200 h 3200"/>
                <a:gd name="T12" fmla="*/ 39 w 145"/>
                <a:gd name="T13" fmla="*/ 2788 h 3200"/>
                <a:gd name="T14" fmla="*/ 87 w 145"/>
                <a:gd name="T15" fmla="*/ 2216 h 3200"/>
                <a:gd name="T16" fmla="*/ 78 w 145"/>
                <a:gd name="T17" fmla="*/ 1341 h 3200"/>
                <a:gd name="T18" fmla="*/ 80 w 145"/>
                <a:gd name="T19" fmla="*/ 427 h 3200"/>
                <a:gd name="T20" fmla="*/ 54 w 145"/>
                <a:gd name="T21" fmla="*/ 0 h 3200"/>
                <a:gd name="T22" fmla="*/ 100 w 145"/>
                <a:gd name="T23" fmla="*/ 0 h 3200"/>
                <a:gd name="T24" fmla="*/ 127 w 145"/>
                <a:gd name="T25" fmla="*/ 412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3200">
                  <a:moveTo>
                    <a:pt x="127" y="412"/>
                  </a:moveTo>
                  <a:cubicBezTo>
                    <a:pt x="143" y="712"/>
                    <a:pt x="126" y="1109"/>
                    <a:pt x="130" y="1333"/>
                  </a:cubicBezTo>
                  <a:cubicBezTo>
                    <a:pt x="132" y="1463"/>
                    <a:pt x="145" y="1862"/>
                    <a:pt x="140" y="2213"/>
                  </a:cubicBezTo>
                  <a:cubicBezTo>
                    <a:pt x="137" y="2470"/>
                    <a:pt x="115" y="2700"/>
                    <a:pt x="114" y="2788"/>
                  </a:cubicBezTo>
                  <a:cubicBezTo>
                    <a:pt x="110" y="2996"/>
                    <a:pt x="127" y="3200"/>
                    <a:pt x="127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43" y="3060"/>
                    <a:pt x="39" y="2788"/>
                  </a:cubicBezTo>
                  <a:cubicBezTo>
                    <a:pt x="37" y="2639"/>
                    <a:pt x="81" y="2436"/>
                    <a:pt x="87" y="2216"/>
                  </a:cubicBezTo>
                  <a:cubicBezTo>
                    <a:pt x="97" y="1841"/>
                    <a:pt x="72" y="1439"/>
                    <a:pt x="78" y="1341"/>
                  </a:cubicBezTo>
                  <a:cubicBezTo>
                    <a:pt x="94" y="1061"/>
                    <a:pt x="92" y="634"/>
                    <a:pt x="80" y="427"/>
                  </a:cubicBezTo>
                  <a:cubicBezTo>
                    <a:pt x="68" y="217"/>
                    <a:pt x="54" y="0"/>
                    <a:pt x="54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11" y="112"/>
                    <a:pt x="127" y="412"/>
                  </a:cubicBezTo>
                  <a:close/>
                </a:path>
              </a:pathLst>
            </a:custGeom>
            <a:solidFill>
              <a:srgbClr val="94B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743771A9-F8C1-4A96-991B-370099CD3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4601" y="1588"/>
              <a:ext cx="300038" cy="6856413"/>
            </a:xfrm>
            <a:custGeom>
              <a:avLst/>
              <a:gdLst>
                <a:gd name="T0" fmla="*/ 102 w 140"/>
                <a:gd name="T1" fmla="*/ 205 h 3200"/>
                <a:gd name="T2" fmla="*/ 112 w 140"/>
                <a:gd name="T3" fmla="*/ 449 h 3200"/>
                <a:gd name="T4" fmla="*/ 90 w 140"/>
                <a:gd name="T5" fmla="*/ 916 h 3200"/>
                <a:gd name="T6" fmla="*/ 70 w 140"/>
                <a:gd name="T7" fmla="*/ 1379 h 3200"/>
                <a:gd name="T8" fmla="*/ 92 w 140"/>
                <a:gd name="T9" fmla="*/ 1925 h 3200"/>
                <a:gd name="T10" fmla="*/ 130 w 140"/>
                <a:gd name="T11" fmla="*/ 2635 h 3200"/>
                <a:gd name="T12" fmla="*/ 140 w 140"/>
                <a:gd name="T13" fmla="*/ 3200 h 3200"/>
                <a:gd name="T14" fmla="*/ 0 w 140"/>
                <a:gd name="T15" fmla="*/ 3200 h 3200"/>
                <a:gd name="T16" fmla="*/ 33 w 140"/>
                <a:gd name="T17" fmla="*/ 2624 h 3200"/>
                <a:gd name="T18" fmla="*/ 13 w 140"/>
                <a:gd name="T19" fmla="*/ 1927 h 3200"/>
                <a:gd name="T20" fmla="*/ 12 w 140"/>
                <a:gd name="T21" fmla="*/ 1379 h 3200"/>
                <a:gd name="T22" fmla="*/ 42 w 140"/>
                <a:gd name="T23" fmla="*/ 901 h 3200"/>
                <a:gd name="T24" fmla="*/ 69 w 140"/>
                <a:gd name="T25" fmla="*/ 460 h 3200"/>
                <a:gd name="T26" fmla="*/ 59 w 140"/>
                <a:gd name="T27" fmla="*/ 195 h 3200"/>
                <a:gd name="T28" fmla="*/ 41 w 140"/>
                <a:gd name="T29" fmla="*/ 0 h 3200"/>
                <a:gd name="T30" fmla="*/ 84 w 140"/>
                <a:gd name="T31" fmla="*/ 0 h 3200"/>
                <a:gd name="T32" fmla="*/ 102 w 140"/>
                <a:gd name="T33" fmla="*/ 205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0" h="3200">
                  <a:moveTo>
                    <a:pt x="102" y="205"/>
                  </a:moveTo>
                  <a:cubicBezTo>
                    <a:pt x="107" y="277"/>
                    <a:pt x="107" y="362"/>
                    <a:pt x="112" y="449"/>
                  </a:cubicBezTo>
                  <a:cubicBezTo>
                    <a:pt x="118" y="567"/>
                    <a:pt x="104" y="741"/>
                    <a:pt x="90" y="916"/>
                  </a:cubicBezTo>
                  <a:cubicBezTo>
                    <a:pt x="77" y="1086"/>
                    <a:pt x="64" y="1257"/>
                    <a:pt x="70" y="1379"/>
                  </a:cubicBezTo>
                  <a:cubicBezTo>
                    <a:pt x="76" y="1488"/>
                    <a:pt x="79" y="1701"/>
                    <a:pt x="92" y="1925"/>
                  </a:cubicBezTo>
                  <a:cubicBezTo>
                    <a:pt x="108" y="2210"/>
                    <a:pt x="135" y="2511"/>
                    <a:pt x="130" y="2635"/>
                  </a:cubicBezTo>
                  <a:cubicBezTo>
                    <a:pt x="122" y="2855"/>
                    <a:pt x="140" y="3200"/>
                    <a:pt x="140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29" y="2880"/>
                    <a:pt x="33" y="2624"/>
                  </a:cubicBezTo>
                  <a:cubicBezTo>
                    <a:pt x="35" y="2483"/>
                    <a:pt x="21" y="2198"/>
                    <a:pt x="13" y="1927"/>
                  </a:cubicBezTo>
                  <a:cubicBezTo>
                    <a:pt x="6" y="1704"/>
                    <a:pt x="9" y="1493"/>
                    <a:pt x="12" y="1379"/>
                  </a:cubicBezTo>
                  <a:cubicBezTo>
                    <a:pt x="15" y="1253"/>
                    <a:pt x="28" y="1073"/>
                    <a:pt x="42" y="901"/>
                  </a:cubicBezTo>
                  <a:cubicBezTo>
                    <a:pt x="57" y="723"/>
                    <a:pt x="67" y="554"/>
                    <a:pt x="69" y="460"/>
                  </a:cubicBezTo>
                  <a:cubicBezTo>
                    <a:pt x="71" y="379"/>
                    <a:pt x="66" y="280"/>
                    <a:pt x="59" y="195"/>
                  </a:cubicBezTo>
                  <a:cubicBezTo>
                    <a:pt x="51" y="86"/>
                    <a:pt x="41" y="0"/>
                    <a:pt x="41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95" y="87"/>
                    <a:pt x="102" y="205"/>
                  </a:cubicBezTo>
                  <a:close/>
                </a:path>
              </a:pathLst>
            </a:custGeom>
            <a:solidFill>
              <a:srgbClr val="94B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0F442CF8-3968-4239-B7FB-ACB1CD57D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4251" y="1588"/>
              <a:ext cx="265113" cy="6856413"/>
            </a:xfrm>
            <a:custGeom>
              <a:avLst/>
              <a:gdLst>
                <a:gd name="T0" fmla="*/ 104 w 124"/>
                <a:gd name="T1" fmla="*/ 437 h 3200"/>
                <a:gd name="T2" fmla="*/ 92 w 124"/>
                <a:gd name="T3" fmla="*/ 849 h 3200"/>
                <a:gd name="T4" fmla="*/ 98 w 124"/>
                <a:gd name="T5" fmla="*/ 1365 h 3200"/>
                <a:gd name="T6" fmla="*/ 120 w 124"/>
                <a:gd name="T7" fmla="*/ 1920 h 3200"/>
                <a:gd name="T8" fmla="*/ 110 w 124"/>
                <a:gd name="T9" fmla="*/ 2477 h 3200"/>
                <a:gd name="T10" fmla="*/ 74 w 124"/>
                <a:gd name="T11" fmla="*/ 3200 h 3200"/>
                <a:gd name="T12" fmla="*/ 0 w 124"/>
                <a:gd name="T13" fmla="*/ 3200 h 3200"/>
                <a:gd name="T14" fmla="*/ 51 w 124"/>
                <a:gd name="T15" fmla="*/ 2484 h 3200"/>
                <a:gd name="T16" fmla="*/ 67 w 124"/>
                <a:gd name="T17" fmla="*/ 1915 h 3200"/>
                <a:gd name="T18" fmla="*/ 43 w 124"/>
                <a:gd name="T19" fmla="*/ 1381 h 3200"/>
                <a:gd name="T20" fmla="*/ 35 w 124"/>
                <a:gd name="T21" fmla="*/ 843 h 3200"/>
                <a:gd name="T22" fmla="*/ 51 w 124"/>
                <a:gd name="T23" fmla="*/ 424 h 3200"/>
                <a:gd name="T24" fmla="*/ 73 w 124"/>
                <a:gd name="T25" fmla="*/ 0 h 3200"/>
                <a:gd name="T26" fmla="*/ 124 w 124"/>
                <a:gd name="T27" fmla="*/ 0 h 3200"/>
                <a:gd name="T28" fmla="*/ 104 w 124"/>
                <a:gd name="T29" fmla="*/ 437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3200">
                  <a:moveTo>
                    <a:pt x="104" y="437"/>
                  </a:moveTo>
                  <a:cubicBezTo>
                    <a:pt x="102" y="561"/>
                    <a:pt x="94" y="704"/>
                    <a:pt x="92" y="849"/>
                  </a:cubicBezTo>
                  <a:cubicBezTo>
                    <a:pt x="90" y="1021"/>
                    <a:pt x="91" y="1197"/>
                    <a:pt x="98" y="1365"/>
                  </a:cubicBezTo>
                  <a:cubicBezTo>
                    <a:pt x="104" y="1514"/>
                    <a:pt x="119" y="1720"/>
                    <a:pt x="120" y="1920"/>
                  </a:cubicBezTo>
                  <a:cubicBezTo>
                    <a:pt x="122" y="2140"/>
                    <a:pt x="110" y="2354"/>
                    <a:pt x="110" y="2477"/>
                  </a:cubicBezTo>
                  <a:cubicBezTo>
                    <a:pt x="108" y="2713"/>
                    <a:pt x="74" y="3200"/>
                    <a:pt x="74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39" y="2836"/>
                    <a:pt x="51" y="2484"/>
                  </a:cubicBezTo>
                  <a:cubicBezTo>
                    <a:pt x="57" y="2309"/>
                    <a:pt x="68" y="2108"/>
                    <a:pt x="67" y="1915"/>
                  </a:cubicBezTo>
                  <a:cubicBezTo>
                    <a:pt x="66" y="1718"/>
                    <a:pt x="52" y="1528"/>
                    <a:pt x="43" y="1381"/>
                  </a:cubicBezTo>
                  <a:cubicBezTo>
                    <a:pt x="34" y="1227"/>
                    <a:pt x="33" y="1028"/>
                    <a:pt x="35" y="843"/>
                  </a:cubicBezTo>
                  <a:cubicBezTo>
                    <a:pt x="36" y="681"/>
                    <a:pt x="51" y="529"/>
                    <a:pt x="51" y="424"/>
                  </a:cubicBezTo>
                  <a:cubicBezTo>
                    <a:pt x="51" y="200"/>
                    <a:pt x="73" y="0"/>
                    <a:pt x="73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08" y="160"/>
                    <a:pt x="108" y="163"/>
                    <a:pt x="104" y="437"/>
                  </a:cubicBezTo>
                  <a:close/>
                </a:path>
              </a:pathLst>
            </a:custGeom>
            <a:solidFill>
              <a:srgbClr val="94B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9E7D8ECB-885D-4D30-9D48-475663587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0063" y="1588"/>
              <a:ext cx="325438" cy="6856413"/>
            </a:xfrm>
            <a:custGeom>
              <a:avLst/>
              <a:gdLst>
                <a:gd name="T0" fmla="*/ 93 w 152"/>
                <a:gd name="T1" fmla="*/ 409 h 3200"/>
                <a:gd name="T2" fmla="*/ 93 w 152"/>
                <a:gd name="T3" fmla="*/ 980 h 3200"/>
                <a:gd name="T4" fmla="*/ 121 w 152"/>
                <a:gd name="T5" fmla="*/ 1659 h 3200"/>
                <a:gd name="T6" fmla="*/ 152 w 152"/>
                <a:gd name="T7" fmla="*/ 2628 h 3200"/>
                <a:gd name="T8" fmla="*/ 113 w 152"/>
                <a:gd name="T9" fmla="*/ 3200 h 3200"/>
                <a:gd name="T10" fmla="*/ 0 w 152"/>
                <a:gd name="T11" fmla="*/ 3200 h 3200"/>
                <a:gd name="T12" fmla="*/ 60 w 152"/>
                <a:gd name="T13" fmla="*/ 2639 h 3200"/>
                <a:gd name="T14" fmla="*/ 57 w 152"/>
                <a:gd name="T15" fmla="*/ 1660 h 3200"/>
                <a:gd name="T16" fmla="*/ 33 w 152"/>
                <a:gd name="T17" fmla="*/ 981 h 3200"/>
                <a:gd name="T18" fmla="*/ 42 w 152"/>
                <a:gd name="T19" fmla="*/ 412 h 3200"/>
                <a:gd name="T20" fmla="*/ 64 w 152"/>
                <a:gd name="T21" fmla="*/ 0 h 3200"/>
                <a:gd name="T22" fmla="*/ 112 w 152"/>
                <a:gd name="T23" fmla="*/ 0 h 3200"/>
                <a:gd name="T24" fmla="*/ 93 w 152"/>
                <a:gd name="T25" fmla="*/ 409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" h="3200">
                  <a:moveTo>
                    <a:pt x="93" y="409"/>
                  </a:moveTo>
                  <a:cubicBezTo>
                    <a:pt x="93" y="541"/>
                    <a:pt x="88" y="760"/>
                    <a:pt x="93" y="980"/>
                  </a:cubicBezTo>
                  <a:cubicBezTo>
                    <a:pt x="99" y="1284"/>
                    <a:pt x="119" y="1592"/>
                    <a:pt x="121" y="1659"/>
                  </a:cubicBezTo>
                  <a:cubicBezTo>
                    <a:pt x="129" y="1879"/>
                    <a:pt x="152" y="2376"/>
                    <a:pt x="152" y="2628"/>
                  </a:cubicBezTo>
                  <a:cubicBezTo>
                    <a:pt x="152" y="2880"/>
                    <a:pt x="113" y="3200"/>
                    <a:pt x="113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56" y="2911"/>
                    <a:pt x="60" y="2639"/>
                  </a:cubicBezTo>
                  <a:cubicBezTo>
                    <a:pt x="64" y="2367"/>
                    <a:pt x="69" y="1973"/>
                    <a:pt x="57" y="1660"/>
                  </a:cubicBezTo>
                  <a:cubicBezTo>
                    <a:pt x="51" y="1505"/>
                    <a:pt x="36" y="1235"/>
                    <a:pt x="33" y="981"/>
                  </a:cubicBezTo>
                  <a:cubicBezTo>
                    <a:pt x="30" y="738"/>
                    <a:pt x="40" y="508"/>
                    <a:pt x="42" y="412"/>
                  </a:cubicBezTo>
                  <a:cubicBezTo>
                    <a:pt x="46" y="216"/>
                    <a:pt x="64" y="0"/>
                    <a:pt x="64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0"/>
                    <a:pt x="93" y="201"/>
                    <a:pt x="93" y="409"/>
                  </a:cubicBezTo>
                  <a:close/>
                </a:path>
              </a:pathLst>
            </a:custGeom>
            <a:solidFill>
              <a:srgbClr val="94B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6E4195C4-F9ED-4F21-8DAF-EB7906FC2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251" y="1588"/>
              <a:ext cx="268288" cy="6856413"/>
            </a:xfrm>
            <a:custGeom>
              <a:avLst/>
              <a:gdLst>
                <a:gd name="T0" fmla="*/ 57 w 125"/>
                <a:gd name="T1" fmla="*/ 479 h 3200"/>
                <a:gd name="T2" fmla="*/ 56 w 125"/>
                <a:gd name="T3" fmla="*/ 1053 h 3200"/>
                <a:gd name="T4" fmla="*/ 83 w 125"/>
                <a:gd name="T5" fmla="*/ 1528 h 3200"/>
                <a:gd name="T6" fmla="*/ 117 w 125"/>
                <a:gd name="T7" fmla="*/ 2207 h 3200"/>
                <a:gd name="T8" fmla="*/ 120 w 125"/>
                <a:gd name="T9" fmla="*/ 2756 h 3200"/>
                <a:gd name="T10" fmla="*/ 103 w 125"/>
                <a:gd name="T11" fmla="*/ 3200 h 3200"/>
                <a:gd name="T12" fmla="*/ 0 w 125"/>
                <a:gd name="T13" fmla="*/ 3200 h 3200"/>
                <a:gd name="T14" fmla="*/ 31 w 125"/>
                <a:gd name="T15" fmla="*/ 2753 h 3200"/>
                <a:gd name="T16" fmla="*/ 45 w 125"/>
                <a:gd name="T17" fmla="*/ 2201 h 3200"/>
                <a:gd name="T18" fmla="*/ 24 w 125"/>
                <a:gd name="T19" fmla="*/ 1524 h 3200"/>
                <a:gd name="T20" fmla="*/ 9 w 125"/>
                <a:gd name="T21" fmla="*/ 1051 h 3200"/>
                <a:gd name="T22" fmla="*/ 16 w 125"/>
                <a:gd name="T23" fmla="*/ 488 h 3200"/>
                <a:gd name="T24" fmla="*/ 28 w 125"/>
                <a:gd name="T25" fmla="*/ 0 h 3200"/>
                <a:gd name="T26" fmla="*/ 69 w 125"/>
                <a:gd name="T27" fmla="*/ 0 h 3200"/>
                <a:gd name="T28" fmla="*/ 57 w 125"/>
                <a:gd name="T29" fmla="*/ 479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5" h="3200">
                  <a:moveTo>
                    <a:pt x="57" y="479"/>
                  </a:moveTo>
                  <a:cubicBezTo>
                    <a:pt x="55" y="599"/>
                    <a:pt x="49" y="828"/>
                    <a:pt x="56" y="1053"/>
                  </a:cubicBezTo>
                  <a:cubicBezTo>
                    <a:pt x="57" y="1094"/>
                    <a:pt x="75" y="1269"/>
                    <a:pt x="83" y="1528"/>
                  </a:cubicBezTo>
                  <a:cubicBezTo>
                    <a:pt x="87" y="1669"/>
                    <a:pt x="109" y="1946"/>
                    <a:pt x="117" y="2207"/>
                  </a:cubicBezTo>
                  <a:cubicBezTo>
                    <a:pt x="125" y="2434"/>
                    <a:pt x="118" y="2650"/>
                    <a:pt x="120" y="2756"/>
                  </a:cubicBezTo>
                  <a:cubicBezTo>
                    <a:pt x="124" y="2984"/>
                    <a:pt x="103" y="3200"/>
                    <a:pt x="103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27" y="3009"/>
                    <a:pt x="31" y="2753"/>
                  </a:cubicBezTo>
                  <a:cubicBezTo>
                    <a:pt x="32" y="2636"/>
                    <a:pt x="47" y="2422"/>
                    <a:pt x="45" y="2201"/>
                  </a:cubicBezTo>
                  <a:cubicBezTo>
                    <a:pt x="43" y="1939"/>
                    <a:pt x="24" y="1667"/>
                    <a:pt x="24" y="1524"/>
                  </a:cubicBezTo>
                  <a:cubicBezTo>
                    <a:pt x="24" y="1405"/>
                    <a:pt x="12" y="1229"/>
                    <a:pt x="9" y="1051"/>
                  </a:cubicBezTo>
                  <a:cubicBezTo>
                    <a:pt x="7" y="834"/>
                    <a:pt x="14" y="613"/>
                    <a:pt x="16" y="488"/>
                  </a:cubicBezTo>
                  <a:cubicBezTo>
                    <a:pt x="20" y="260"/>
                    <a:pt x="28" y="0"/>
                    <a:pt x="28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0"/>
                    <a:pt x="61" y="263"/>
                    <a:pt x="57" y="479"/>
                  </a:cubicBezTo>
                  <a:close/>
                </a:path>
              </a:pathLst>
            </a:custGeom>
            <a:solidFill>
              <a:srgbClr val="94B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C93E0C29-12FC-4CD9-94BA-57CD45C2FA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101" y="1225550"/>
              <a:ext cx="539750" cy="571500"/>
            </a:xfrm>
            <a:custGeom>
              <a:avLst/>
              <a:gdLst>
                <a:gd name="T0" fmla="*/ 225 w 252"/>
                <a:gd name="T1" fmla="*/ 73 h 267"/>
                <a:gd name="T2" fmla="*/ 249 w 252"/>
                <a:gd name="T3" fmla="*/ 0 h 267"/>
                <a:gd name="T4" fmla="*/ 247 w 252"/>
                <a:gd name="T5" fmla="*/ 82 h 267"/>
                <a:gd name="T6" fmla="*/ 233 w 252"/>
                <a:gd name="T7" fmla="*/ 255 h 267"/>
                <a:gd name="T8" fmla="*/ 220 w 252"/>
                <a:gd name="T9" fmla="*/ 166 h 267"/>
                <a:gd name="T10" fmla="*/ 147 w 252"/>
                <a:gd name="T11" fmla="*/ 140 h 267"/>
                <a:gd name="T12" fmla="*/ 111 w 252"/>
                <a:gd name="T13" fmla="*/ 66 h 267"/>
                <a:gd name="T14" fmla="*/ 34 w 252"/>
                <a:gd name="T15" fmla="*/ 67 h 267"/>
                <a:gd name="T16" fmla="*/ 3 w 252"/>
                <a:gd name="T17" fmla="*/ 78 h 267"/>
                <a:gd name="T18" fmla="*/ 36 w 252"/>
                <a:gd name="T19" fmla="*/ 51 h 267"/>
                <a:gd name="T20" fmla="*/ 62 w 252"/>
                <a:gd name="T21" fmla="*/ 52 h 267"/>
                <a:gd name="T22" fmla="*/ 117 w 252"/>
                <a:gd name="T23" fmla="*/ 52 h 267"/>
                <a:gd name="T24" fmla="*/ 147 w 252"/>
                <a:gd name="T25" fmla="*/ 95 h 267"/>
                <a:gd name="T26" fmla="*/ 155 w 252"/>
                <a:gd name="T27" fmla="*/ 76 h 267"/>
                <a:gd name="T28" fmla="*/ 160 w 252"/>
                <a:gd name="T29" fmla="*/ 40 h 267"/>
                <a:gd name="T30" fmla="*/ 169 w 252"/>
                <a:gd name="T31" fmla="*/ 22 h 267"/>
                <a:gd name="T32" fmla="*/ 164 w 252"/>
                <a:gd name="T33" fmla="*/ 55 h 267"/>
                <a:gd name="T34" fmla="*/ 160 w 252"/>
                <a:gd name="T35" fmla="*/ 98 h 267"/>
                <a:gd name="T36" fmla="*/ 167 w 252"/>
                <a:gd name="T37" fmla="*/ 124 h 267"/>
                <a:gd name="T38" fmla="*/ 213 w 252"/>
                <a:gd name="T39" fmla="*/ 136 h 267"/>
                <a:gd name="T40" fmla="*/ 225 w 252"/>
                <a:gd name="T41" fmla="*/ 7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67">
                  <a:moveTo>
                    <a:pt x="225" y="73"/>
                  </a:moveTo>
                  <a:cubicBezTo>
                    <a:pt x="225" y="62"/>
                    <a:pt x="249" y="0"/>
                    <a:pt x="249" y="0"/>
                  </a:cubicBezTo>
                  <a:cubicBezTo>
                    <a:pt x="249" y="9"/>
                    <a:pt x="245" y="66"/>
                    <a:pt x="247" y="82"/>
                  </a:cubicBezTo>
                  <a:cubicBezTo>
                    <a:pt x="252" y="117"/>
                    <a:pt x="233" y="267"/>
                    <a:pt x="233" y="255"/>
                  </a:cubicBezTo>
                  <a:cubicBezTo>
                    <a:pt x="233" y="206"/>
                    <a:pt x="226" y="166"/>
                    <a:pt x="220" y="166"/>
                  </a:cubicBezTo>
                  <a:cubicBezTo>
                    <a:pt x="190" y="163"/>
                    <a:pt x="175" y="159"/>
                    <a:pt x="147" y="140"/>
                  </a:cubicBezTo>
                  <a:cubicBezTo>
                    <a:pt x="137" y="133"/>
                    <a:pt x="124" y="76"/>
                    <a:pt x="111" y="66"/>
                  </a:cubicBezTo>
                  <a:cubicBezTo>
                    <a:pt x="93" y="54"/>
                    <a:pt x="50" y="66"/>
                    <a:pt x="34" y="67"/>
                  </a:cubicBezTo>
                  <a:cubicBezTo>
                    <a:pt x="16" y="68"/>
                    <a:pt x="0" y="81"/>
                    <a:pt x="3" y="78"/>
                  </a:cubicBezTo>
                  <a:cubicBezTo>
                    <a:pt x="7" y="75"/>
                    <a:pt x="24" y="56"/>
                    <a:pt x="36" y="51"/>
                  </a:cubicBezTo>
                  <a:cubicBezTo>
                    <a:pt x="42" y="48"/>
                    <a:pt x="55" y="53"/>
                    <a:pt x="62" y="52"/>
                  </a:cubicBezTo>
                  <a:cubicBezTo>
                    <a:pt x="76" y="51"/>
                    <a:pt x="94" y="34"/>
                    <a:pt x="117" y="52"/>
                  </a:cubicBezTo>
                  <a:cubicBezTo>
                    <a:pt x="126" y="60"/>
                    <a:pt x="137" y="78"/>
                    <a:pt x="147" y="95"/>
                  </a:cubicBezTo>
                  <a:cubicBezTo>
                    <a:pt x="148" y="97"/>
                    <a:pt x="153" y="91"/>
                    <a:pt x="155" y="76"/>
                  </a:cubicBezTo>
                  <a:cubicBezTo>
                    <a:pt x="157" y="67"/>
                    <a:pt x="162" y="51"/>
                    <a:pt x="160" y="40"/>
                  </a:cubicBezTo>
                  <a:cubicBezTo>
                    <a:pt x="157" y="26"/>
                    <a:pt x="168" y="20"/>
                    <a:pt x="169" y="22"/>
                  </a:cubicBezTo>
                  <a:cubicBezTo>
                    <a:pt x="171" y="24"/>
                    <a:pt x="164" y="39"/>
                    <a:pt x="164" y="55"/>
                  </a:cubicBezTo>
                  <a:cubicBezTo>
                    <a:pt x="165" y="68"/>
                    <a:pt x="160" y="86"/>
                    <a:pt x="160" y="98"/>
                  </a:cubicBezTo>
                  <a:cubicBezTo>
                    <a:pt x="160" y="114"/>
                    <a:pt x="166" y="123"/>
                    <a:pt x="167" y="124"/>
                  </a:cubicBezTo>
                  <a:cubicBezTo>
                    <a:pt x="188" y="143"/>
                    <a:pt x="203" y="140"/>
                    <a:pt x="213" y="136"/>
                  </a:cubicBezTo>
                  <a:cubicBezTo>
                    <a:pt x="227" y="130"/>
                    <a:pt x="225" y="97"/>
                    <a:pt x="225" y="73"/>
                  </a:cubicBezTo>
                  <a:close/>
                </a:path>
              </a:pathLst>
            </a:custGeom>
            <a:solidFill>
              <a:srgbClr val="94B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5A9111B9-CCDA-409E-A2DF-D1ABE5442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5913" y="1325563"/>
              <a:ext cx="114300" cy="52388"/>
            </a:xfrm>
            <a:custGeom>
              <a:avLst/>
              <a:gdLst>
                <a:gd name="T0" fmla="*/ 52 w 53"/>
                <a:gd name="T1" fmla="*/ 0 h 24"/>
                <a:gd name="T2" fmla="*/ 53 w 53"/>
                <a:gd name="T3" fmla="*/ 8 h 24"/>
                <a:gd name="T4" fmla="*/ 41 w 53"/>
                <a:gd name="T5" fmla="*/ 7 h 24"/>
                <a:gd name="T6" fmla="*/ 17 w 53"/>
                <a:gd name="T7" fmla="*/ 13 h 24"/>
                <a:gd name="T8" fmla="*/ 2 w 53"/>
                <a:gd name="T9" fmla="*/ 24 h 24"/>
                <a:gd name="T10" fmla="*/ 6 w 53"/>
                <a:gd name="T11" fmla="*/ 15 h 24"/>
                <a:gd name="T12" fmla="*/ 30 w 53"/>
                <a:gd name="T13" fmla="*/ 1 h 24"/>
                <a:gd name="T14" fmla="*/ 52 w 53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24">
                  <a:moveTo>
                    <a:pt x="52" y="0"/>
                  </a:moveTo>
                  <a:cubicBezTo>
                    <a:pt x="53" y="8"/>
                    <a:pt x="53" y="8"/>
                    <a:pt x="53" y="8"/>
                  </a:cubicBezTo>
                  <a:cubicBezTo>
                    <a:pt x="53" y="8"/>
                    <a:pt x="47" y="7"/>
                    <a:pt x="41" y="7"/>
                  </a:cubicBezTo>
                  <a:cubicBezTo>
                    <a:pt x="34" y="7"/>
                    <a:pt x="21" y="10"/>
                    <a:pt x="17" y="13"/>
                  </a:cubicBezTo>
                  <a:cubicBezTo>
                    <a:pt x="13" y="17"/>
                    <a:pt x="2" y="24"/>
                    <a:pt x="2" y="24"/>
                  </a:cubicBezTo>
                  <a:cubicBezTo>
                    <a:pt x="2" y="24"/>
                    <a:pt x="0" y="19"/>
                    <a:pt x="6" y="15"/>
                  </a:cubicBezTo>
                  <a:cubicBezTo>
                    <a:pt x="12" y="10"/>
                    <a:pt x="22" y="2"/>
                    <a:pt x="30" y="1"/>
                  </a:cubicBezTo>
                  <a:cubicBezTo>
                    <a:pt x="38" y="0"/>
                    <a:pt x="52" y="0"/>
                    <a:pt x="52" y="0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F030E7DD-E35A-44DC-B254-FF8811EB6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5913" y="1319213"/>
              <a:ext cx="114300" cy="52388"/>
            </a:xfrm>
            <a:custGeom>
              <a:avLst/>
              <a:gdLst>
                <a:gd name="T0" fmla="*/ 52 w 53"/>
                <a:gd name="T1" fmla="*/ 0 h 24"/>
                <a:gd name="T2" fmla="*/ 53 w 53"/>
                <a:gd name="T3" fmla="*/ 9 h 24"/>
                <a:gd name="T4" fmla="*/ 41 w 53"/>
                <a:gd name="T5" fmla="*/ 7 h 24"/>
                <a:gd name="T6" fmla="*/ 17 w 53"/>
                <a:gd name="T7" fmla="*/ 14 h 24"/>
                <a:gd name="T8" fmla="*/ 2 w 53"/>
                <a:gd name="T9" fmla="*/ 24 h 24"/>
                <a:gd name="T10" fmla="*/ 6 w 53"/>
                <a:gd name="T11" fmla="*/ 15 h 24"/>
                <a:gd name="T12" fmla="*/ 30 w 53"/>
                <a:gd name="T13" fmla="*/ 1 h 24"/>
                <a:gd name="T14" fmla="*/ 52 w 53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24">
                  <a:moveTo>
                    <a:pt x="52" y="0"/>
                  </a:move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47" y="7"/>
                    <a:pt x="41" y="7"/>
                  </a:cubicBezTo>
                  <a:cubicBezTo>
                    <a:pt x="34" y="7"/>
                    <a:pt x="21" y="10"/>
                    <a:pt x="17" y="14"/>
                  </a:cubicBezTo>
                  <a:cubicBezTo>
                    <a:pt x="13" y="17"/>
                    <a:pt x="2" y="24"/>
                    <a:pt x="2" y="24"/>
                  </a:cubicBezTo>
                  <a:cubicBezTo>
                    <a:pt x="2" y="24"/>
                    <a:pt x="0" y="20"/>
                    <a:pt x="6" y="15"/>
                  </a:cubicBezTo>
                  <a:cubicBezTo>
                    <a:pt x="12" y="11"/>
                    <a:pt x="22" y="2"/>
                    <a:pt x="30" y="1"/>
                  </a:cubicBezTo>
                  <a:cubicBezTo>
                    <a:pt x="38" y="0"/>
                    <a:pt x="52" y="0"/>
                    <a:pt x="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97DBDE33-4F9E-468D-BFDD-F56BE46FD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1026" y="1390650"/>
              <a:ext cx="42863" cy="50800"/>
            </a:xfrm>
            <a:custGeom>
              <a:avLst/>
              <a:gdLst>
                <a:gd name="T0" fmla="*/ 19 w 20"/>
                <a:gd name="T1" fmla="*/ 0 h 24"/>
                <a:gd name="T2" fmla="*/ 13 w 20"/>
                <a:gd name="T3" fmla="*/ 24 h 24"/>
                <a:gd name="T4" fmla="*/ 0 w 20"/>
                <a:gd name="T5" fmla="*/ 0 h 24"/>
                <a:gd name="T6" fmla="*/ 14 w 20"/>
                <a:gd name="T7" fmla="*/ 11 h 24"/>
                <a:gd name="T8" fmla="*/ 19 w 2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4">
                  <a:moveTo>
                    <a:pt x="19" y="0"/>
                  </a:moveTo>
                  <a:cubicBezTo>
                    <a:pt x="19" y="0"/>
                    <a:pt x="18" y="24"/>
                    <a:pt x="13" y="24"/>
                  </a:cubicBezTo>
                  <a:cubicBezTo>
                    <a:pt x="5" y="24"/>
                    <a:pt x="0" y="0"/>
                    <a:pt x="0" y="0"/>
                  </a:cubicBezTo>
                  <a:cubicBezTo>
                    <a:pt x="0" y="0"/>
                    <a:pt x="9" y="13"/>
                    <a:pt x="14" y="11"/>
                  </a:cubicBezTo>
                  <a:cubicBezTo>
                    <a:pt x="20" y="9"/>
                    <a:pt x="19" y="0"/>
                    <a:pt x="19" y="0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5C363EA7-80EA-4293-878D-C89FD2380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1373188"/>
              <a:ext cx="55563" cy="55563"/>
            </a:xfrm>
            <a:custGeom>
              <a:avLst/>
              <a:gdLst>
                <a:gd name="T0" fmla="*/ 26 w 26"/>
                <a:gd name="T1" fmla="*/ 0 h 26"/>
                <a:gd name="T2" fmla="*/ 16 w 26"/>
                <a:gd name="T3" fmla="*/ 24 h 26"/>
                <a:gd name="T4" fmla="*/ 0 w 26"/>
                <a:gd name="T5" fmla="*/ 1 h 26"/>
                <a:gd name="T6" fmla="*/ 17 w 26"/>
                <a:gd name="T7" fmla="*/ 12 h 26"/>
                <a:gd name="T8" fmla="*/ 26 w 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26" y="0"/>
                  </a:moveTo>
                  <a:cubicBezTo>
                    <a:pt x="26" y="0"/>
                    <a:pt x="21" y="22"/>
                    <a:pt x="16" y="24"/>
                  </a:cubicBezTo>
                  <a:cubicBezTo>
                    <a:pt x="12" y="26"/>
                    <a:pt x="0" y="1"/>
                    <a:pt x="0" y="1"/>
                  </a:cubicBezTo>
                  <a:cubicBezTo>
                    <a:pt x="0" y="1"/>
                    <a:pt x="12" y="14"/>
                    <a:pt x="17" y="12"/>
                  </a:cubicBezTo>
                  <a:cubicBezTo>
                    <a:pt x="23" y="10"/>
                    <a:pt x="26" y="0"/>
                    <a:pt x="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6154ADCC-2B27-4151-BE74-83143D1C9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0238" y="1463675"/>
              <a:ext cx="157163" cy="96838"/>
            </a:xfrm>
            <a:custGeom>
              <a:avLst/>
              <a:gdLst>
                <a:gd name="T0" fmla="*/ 67 w 73"/>
                <a:gd name="T1" fmla="*/ 11 h 45"/>
                <a:gd name="T2" fmla="*/ 72 w 73"/>
                <a:gd name="T3" fmla="*/ 21 h 45"/>
                <a:gd name="T4" fmla="*/ 62 w 73"/>
                <a:gd name="T5" fmla="*/ 40 h 45"/>
                <a:gd name="T6" fmla="*/ 29 w 73"/>
                <a:gd name="T7" fmla="*/ 39 h 45"/>
                <a:gd name="T8" fmla="*/ 4 w 73"/>
                <a:gd name="T9" fmla="*/ 15 h 45"/>
                <a:gd name="T10" fmla="*/ 2 w 73"/>
                <a:gd name="T11" fmla="*/ 1 h 45"/>
                <a:gd name="T12" fmla="*/ 23 w 73"/>
                <a:gd name="T13" fmla="*/ 19 h 45"/>
                <a:gd name="T14" fmla="*/ 50 w 73"/>
                <a:gd name="T15" fmla="*/ 26 h 45"/>
                <a:gd name="T16" fmla="*/ 67 w 73"/>
                <a:gd name="T17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45">
                  <a:moveTo>
                    <a:pt x="67" y="11"/>
                  </a:moveTo>
                  <a:cubicBezTo>
                    <a:pt x="67" y="11"/>
                    <a:pt x="72" y="15"/>
                    <a:pt x="72" y="21"/>
                  </a:cubicBezTo>
                  <a:cubicBezTo>
                    <a:pt x="73" y="27"/>
                    <a:pt x="69" y="36"/>
                    <a:pt x="62" y="40"/>
                  </a:cubicBezTo>
                  <a:cubicBezTo>
                    <a:pt x="56" y="45"/>
                    <a:pt x="35" y="43"/>
                    <a:pt x="29" y="39"/>
                  </a:cubicBezTo>
                  <a:cubicBezTo>
                    <a:pt x="22" y="35"/>
                    <a:pt x="11" y="26"/>
                    <a:pt x="4" y="15"/>
                  </a:cubicBezTo>
                  <a:cubicBezTo>
                    <a:pt x="3" y="14"/>
                    <a:pt x="0" y="0"/>
                    <a:pt x="2" y="1"/>
                  </a:cubicBezTo>
                  <a:cubicBezTo>
                    <a:pt x="5" y="2"/>
                    <a:pt x="19" y="15"/>
                    <a:pt x="23" y="19"/>
                  </a:cubicBezTo>
                  <a:cubicBezTo>
                    <a:pt x="28" y="23"/>
                    <a:pt x="39" y="28"/>
                    <a:pt x="50" y="26"/>
                  </a:cubicBezTo>
                  <a:cubicBezTo>
                    <a:pt x="62" y="24"/>
                    <a:pt x="67" y="11"/>
                    <a:pt x="67" y="11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064BAAA6-ED94-474F-95E2-47C8945AF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8651" y="1447800"/>
              <a:ext cx="157163" cy="95250"/>
            </a:xfrm>
            <a:custGeom>
              <a:avLst/>
              <a:gdLst>
                <a:gd name="T0" fmla="*/ 67 w 73"/>
                <a:gd name="T1" fmla="*/ 11 h 44"/>
                <a:gd name="T2" fmla="*/ 72 w 73"/>
                <a:gd name="T3" fmla="*/ 20 h 44"/>
                <a:gd name="T4" fmla="*/ 62 w 73"/>
                <a:gd name="T5" fmla="*/ 40 h 44"/>
                <a:gd name="T6" fmla="*/ 29 w 73"/>
                <a:gd name="T7" fmla="*/ 39 h 44"/>
                <a:gd name="T8" fmla="*/ 4 w 73"/>
                <a:gd name="T9" fmla="*/ 15 h 44"/>
                <a:gd name="T10" fmla="*/ 2 w 73"/>
                <a:gd name="T11" fmla="*/ 1 h 44"/>
                <a:gd name="T12" fmla="*/ 23 w 73"/>
                <a:gd name="T13" fmla="*/ 19 h 44"/>
                <a:gd name="T14" fmla="*/ 50 w 73"/>
                <a:gd name="T15" fmla="*/ 26 h 44"/>
                <a:gd name="T16" fmla="*/ 67 w 73"/>
                <a:gd name="T17" fmla="*/ 1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44">
                  <a:moveTo>
                    <a:pt x="67" y="11"/>
                  </a:moveTo>
                  <a:cubicBezTo>
                    <a:pt x="67" y="11"/>
                    <a:pt x="72" y="14"/>
                    <a:pt x="72" y="20"/>
                  </a:cubicBezTo>
                  <a:cubicBezTo>
                    <a:pt x="73" y="26"/>
                    <a:pt x="69" y="35"/>
                    <a:pt x="62" y="40"/>
                  </a:cubicBezTo>
                  <a:cubicBezTo>
                    <a:pt x="56" y="44"/>
                    <a:pt x="35" y="43"/>
                    <a:pt x="29" y="39"/>
                  </a:cubicBezTo>
                  <a:cubicBezTo>
                    <a:pt x="22" y="35"/>
                    <a:pt x="11" y="26"/>
                    <a:pt x="4" y="15"/>
                  </a:cubicBezTo>
                  <a:cubicBezTo>
                    <a:pt x="3" y="13"/>
                    <a:pt x="0" y="0"/>
                    <a:pt x="2" y="1"/>
                  </a:cubicBezTo>
                  <a:cubicBezTo>
                    <a:pt x="5" y="2"/>
                    <a:pt x="19" y="15"/>
                    <a:pt x="23" y="19"/>
                  </a:cubicBezTo>
                  <a:cubicBezTo>
                    <a:pt x="28" y="23"/>
                    <a:pt x="39" y="28"/>
                    <a:pt x="50" y="26"/>
                  </a:cubicBezTo>
                  <a:cubicBezTo>
                    <a:pt x="62" y="24"/>
                    <a:pt x="67" y="11"/>
                    <a:pt x="67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F4514272-F565-48A7-8001-5E8F1C50B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2726" y="1588"/>
              <a:ext cx="373063" cy="6856413"/>
            </a:xfrm>
            <a:custGeom>
              <a:avLst/>
              <a:gdLst>
                <a:gd name="T0" fmla="*/ 162 w 174"/>
                <a:gd name="T1" fmla="*/ 404 h 3200"/>
                <a:gd name="T2" fmla="*/ 169 w 174"/>
                <a:gd name="T3" fmla="*/ 915 h 3200"/>
                <a:gd name="T4" fmla="*/ 150 w 174"/>
                <a:gd name="T5" fmla="*/ 1448 h 3200"/>
                <a:gd name="T6" fmla="*/ 120 w 174"/>
                <a:gd name="T7" fmla="*/ 2269 h 3200"/>
                <a:gd name="T8" fmla="*/ 124 w 174"/>
                <a:gd name="T9" fmla="*/ 2685 h 3200"/>
                <a:gd name="T10" fmla="*/ 168 w 174"/>
                <a:gd name="T11" fmla="*/ 3200 h 3200"/>
                <a:gd name="T12" fmla="*/ 14 w 174"/>
                <a:gd name="T13" fmla="*/ 3200 h 3200"/>
                <a:gd name="T14" fmla="*/ 1 w 174"/>
                <a:gd name="T15" fmla="*/ 2661 h 3200"/>
                <a:gd name="T16" fmla="*/ 8 w 174"/>
                <a:gd name="T17" fmla="*/ 2275 h 3200"/>
                <a:gd name="T18" fmla="*/ 64 w 174"/>
                <a:gd name="T19" fmla="*/ 1444 h 3200"/>
                <a:gd name="T20" fmla="*/ 85 w 174"/>
                <a:gd name="T21" fmla="*/ 907 h 3200"/>
                <a:gd name="T22" fmla="*/ 84 w 174"/>
                <a:gd name="T23" fmla="*/ 405 h 3200"/>
                <a:gd name="T24" fmla="*/ 66 w 174"/>
                <a:gd name="T25" fmla="*/ 0 h 3200"/>
                <a:gd name="T26" fmla="*/ 145 w 174"/>
                <a:gd name="T27" fmla="*/ 0 h 3200"/>
                <a:gd name="T28" fmla="*/ 162 w 174"/>
                <a:gd name="T29" fmla="*/ 404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4" h="3200">
                  <a:moveTo>
                    <a:pt x="162" y="404"/>
                  </a:moveTo>
                  <a:cubicBezTo>
                    <a:pt x="168" y="522"/>
                    <a:pt x="174" y="719"/>
                    <a:pt x="169" y="915"/>
                  </a:cubicBezTo>
                  <a:cubicBezTo>
                    <a:pt x="163" y="1116"/>
                    <a:pt x="160" y="1317"/>
                    <a:pt x="150" y="1448"/>
                  </a:cubicBezTo>
                  <a:cubicBezTo>
                    <a:pt x="139" y="1611"/>
                    <a:pt x="124" y="1970"/>
                    <a:pt x="120" y="2269"/>
                  </a:cubicBezTo>
                  <a:cubicBezTo>
                    <a:pt x="117" y="2446"/>
                    <a:pt x="122" y="2604"/>
                    <a:pt x="124" y="2685"/>
                  </a:cubicBezTo>
                  <a:cubicBezTo>
                    <a:pt x="128" y="2905"/>
                    <a:pt x="168" y="3200"/>
                    <a:pt x="168" y="3200"/>
                  </a:cubicBezTo>
                  <a:cubicBezTo>
                    <a:pt x="14" y="3200"/>
                    <a:pt x="14" y="3200"/>
                    <a:pt x="14" y="3200"/>
                  </a:cubicBezTo>
                  <a:cubicBezTo>
                    <a:pt x="14" y="3200"/>
                    <a:pt x="5" y="2925"/>
                    <a:pt x="1" y="2661"/>
                  </a:cubicBezTo>
                  <a:cubicBezTo>
                    <a:pt x="0" y="2571"/>
                    <a:pt x="0" y="2431"/>
                    <a:pt x="8" y="2275"/>
                  </a:cubicBezTo>
                  <a:cubicBezTo>
                    <a:pt x="23" y="1973"/>
                    <a:pt x="55" y="1612"/>
                    <a:pt x="64" y="1444"/>
                  </a:cubicBezTo>
                  <a:cubicBezTo>
                    <a:pt x="70" y="1316"/>
                    <a:pt x="79" y="1110"/>
                    <a:pt x="85" y="907"/>
                  </a:cubicBezTo>
                  <a:cubicBezTo>
                    <a:pt x="91" y="708"/>
                    <a:pt x="86" y="510"/>
                    <a:pt x="84" y="405"/>
                  </a:cubicBezTo>
                  <a:cubicBezTo>
                    <a:pt x="80" y="193"/>
                    <a:pt x="66" y="0"/>
                    <a:pt x="66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50" y="164"/>
                    <a:pt x="162" y="404"/>
                  </a:cubicBezTo>
                  <a:close/>
                </a:path>
              </a:pathLst>
            </a:custGeom>
            <a:solidFill>
              <a:srgbClr val="7CA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7CA70664-63A8-4253-BED1-1B1FACE46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7088" y="1588"/>
              <a:ext cx="334963" cy="6856413"/>
            </a:xfrm>
            <a:custGeom>
              <a:avLst/>
              <a:gdLst>
                <a:gd name="T0" fmla="*/ 120 w 156"/>
                <a:gd name="T1" fmla="*/ 357 h 3200"/>
                <a:gd name="T2" fmla="*/ 110 w 156"/>
                <a:gd name="T3" fmla="*/ 749 h 3200"/>
                <a:gd name="T4" fmla="*/ 86 w 156"/>
                <a:gd name="T5" fmla="*/ 1351 h 3200"/>
                <a:gd name="T6" fmla="*/ 91 w 156"/>
                <a:gd name="T7" fmla="*/ 1807 h 3200"/>
                <a:gd name="T8" fmla="*/ 139 w 156"/>
                <a:gd name="T9" fmla="*/ 2416 h 3200"/>
                <a:gd name="T10" fmla="*/ 156 w 156"/>
                <a:gd name="T11" fmla="*/ 3200 h 3200"/>
                <a:gd name="T12" fmla="*/ 26 w 156"/>
                <a:gd name="T13" fmla="*/ 3200 h 3200"/>
                <a:gd name="T14" fmla="*/ 52 w 156"/>
                <a:gd name="T15" fmla="*/ 2412 h 3200"/>
                <a:gd name="T16" fmla="*/ 12 w 156"/>
                <a:gd name="T17" fmla="*/ 1824 h 3200"/>
                <a:gd name="T18" fmla="*/ 3 w 156"/>
                <a:gd name="T19" fmla="*/ 1351 h 3200"/>
                <a:gd name="T20" fmla="*/ 34 w 156"/>
                <a:gd name="T21" fmla="*/ 744 h 3200"/>
                <a:gd name="T22" fmla="*/ 50 w 156"/>
                <a:gd name="T23" fmla="*/ 356 h 3200"/>
                <a:gd name="T24" fmla="*/ 15 w 156"/>
                <a:gd name="T25" fmla="*/ 0 h 3200"/>
                <a:gd name="T26" fmla="*/ 92 w 156"/>
                <a:gd name="T27" fmla="*/ 0 h 3200"/>
                <a:gd name="T28" fmla="*/ 120 w 156"/>
                <a:gd name="T29" fmla="*/ 357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3200">
                  <a:moveTo>
                    <a:pt x="120" y="357"/>
                  </a:moveTo>
                  <a:cubicBezTo>
                    <a:pt x="122" y="435"/>
                    <a:pt x="119" y="579"/>
                    <a:pt x="110" y="749"/>
                  </a:cubicBezTo>
                  <a:cubicBezTo>
                    <a:pt x="103" y="871"/>
                    <a:pt x="89" y="1091"/>
                    <a:pt x="86" y="1351"/>
                  </a:cubicBezTo>
                  <a:cubicBezTo>
                    <a:pt x="84" y="1468"/>
                    <a:pt x="81" y="1634"/>
                    <a:pt x="91" y="1807"/>
                  </a:cubicBezTo>
                  <a:cubicBezTo>
                    <a:pt x="104" y="2028"/>
                    <a:pt x="135" y="2259"/>
                    <a:pt x="139" y="2416"/>
                  </a:cubicBezTo>
                  <a:cubicBezTo>
                    <a:pt x="147" y="2696"/>
                    <a:pt x="156" y="3200"/>
                    <a:pt x="156" y="3200"/>
                  </a:cubicBezTo>
                  <a:cubicBezTo>
                    <a:pt x="26" y="3200"/>
                    <a:pt x="26" y="3200"/>
                    <a:pt x="26" y="3200"/>
                  </a:cubicBezTo>
                  <a:cubicBezTo>
                    <a:pt x="26" y="3200"/>
                    <a:pt x="56" y="2724"/>
                    <a:pt x="52" y="2412"/>
                  </a:cubicBezTo>
                  <a:cubicBezTo>
                    <a:pt x="50" y="2246"/>
                    <a:pt x="23" y="2030"/>
                    <a:pt x="12" y="1824"/>
                  </a:cubicBezTo>
                  <a:cubicBezTo>
                    <a:pt x="3" y="1643"/>
                    <a:pt x="0" y="1471"/>
                    <a:pt x="3" y="1351"/>
                  </a:cubicBezTo>
                  <a:cubicBezTo>
                    <a:pt x="7" y="1204"/>
                    <a:pt x="20" y="960"/>
                    <a:pt x="34" y="744"/>
                  </a:cubicBezTo>
                  <a:cubicBezTo>
                    <a:pt x="45" y="587"/>
                    <a:pt x="53" y="443"/>
                    <a:pt x="50" y="356"/>
                  </a:cubicBezTo>
                  <a:cubicBezTo>
                    <a:pt x="42" y="148"/>
                    <a:pt x="15" y="0"/>
                    <a:pt x="1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116" y="93"/>
                    <a:pt x="120" y="357"/>
                  </a:cubicBezTo>
                  <a:close/>
                </a:path>
              </a:pathLst>
            </a:custGeom>
            <a:solidFill>
              <a:srgbClr val="7CA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68D49697-0E2F-47D6-8253-26140B5A1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7088" y="1588"/>
              <a:ext cx="323850" cy="6856413"/>
            </a:xfrm>
            <a:custGeom>
              <a:avLst/>
              <a:gdLst>
                <a:gd name="T0" fmla="*/ 144 w 151"/>
                <a:gd name="T1" fmla="*/ 495 h 3200"/>
                <a:gd name="T2" fmla="*/ 133 w 151"/>
                <a:gd name="T3" fmla="*/ 879 h 3200"/>
                <a:gd name="T4" fmla="*/ 95 w 151"/>
                <a:gd name="T5" fmla="*/ 1428 h 3200"/>
                <a:gd name="T6" fmla="*/ 109 w 151"/>
                <a:gd name="T7" fmla="*/ 1972 h 3200"/>
                <a:gd name="T8" fmla="*/ 151 w 151"/>
                <a:gd name="T9" fmla="*/ 2476 h 3200"/>
                <a:gd name="T10" fmla="*/ 135 w 151"/>
                <a:gd name="T11" fmla="*/ 3200 h 3200"/>
                <a:gd name="T12" fmla="*/ 0 w 151"/>
                <a:gd name="T13" fmla="*/ 3200 h 3200"/>
                <a:gd name="T14" fmla="*/ 61 w 151"/>
                <a:gd name="T15" fmla="*/ 2499 h 3200"/>
                <a:gd name="T16" fmla="*/ 27 w 151"/>
                <a:gd name="T17" fmla="*/ 1977 h 3200"/>
                <a:gd name="T18" fmla="*/ 19 w 151"/>
                <a:gd name="T19" fmla="*/ 1424 h 3200"/>
                <a:gd name="T20" fmla="*/ 64 w 151"/>
                <a:gd name="T21" fmla="*/ 871 h 3200"/>
                <a:gd name="T22" fmla="*/ 81 w 151"/>
                <a:gd name="T23" fmla="*/ 512 h 3200"/>
                <a:gd name="T24" fmla="*/ 66 w 151"/>
                <a:gd name="T25" fmla="*/ 0 h 3200"/>
                <a:gd name="T26" fmla="*/ 123 w 151"/>
                <a:gd name="T27" fmla="*/ 0 h 3200"/>
                <a:gd name="T28" fmla="*/ 144 w 151"/>
                <a:gd name="T29" fmla="*/ 495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" h="3200">
                  <a:moveTo>
                    <a:pt x="144" y="495"/>
                  </a:moveTo>
                  <a:cubicBezTo>
                    <a:pt x="146" y="602"/>
                    <a:pt x="144" y="738"/>
                    <a:pt x="133" y="879"/>
                  </a:cubicBezTo>
                  <a:cubicBezTo>
                    <a:pt x="123" y="1008"/>
                    <a:pt x="108" y="1220"/>
                    <a:pt x="95" y="1428"/>
                  </a:cubicBezTo>
                  <a:cubicBezTo>
                    <a:pt x="87" y="1553"/>
                    <a:pt x="93" y="1764"/>
                    <a:pt x="109" y="1972"/>
                  </a:cubicBezTo>
                  <a:cubicBezTo>
                    <a:pt x="125" y="2168"/>
                    <a:pt x="151" y="2361"/>
                    <a:pt x="151" y="2476"/>
                  </a:cubicBezTo>
                  <a:cubicBezTo>
                    <a:pt x="151" y="2712"/>
                    <a:pt x="135" y="3200"/>
                    <a:pt x="135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61" y="2787"/>
                    <a:pt x="61" y="2499"/>
                  </a:cubicBezTo>
                  <a:cubicBezTo>
                    <a:pt x="61" y="2363"/>
                    <a:pt x="39" y="2169"/>
                    <a:pt x="27" y="1977"/>
                  </a:cubicBezTo>
                  <a:cubicBezTo>
                    <a:pt x="12" y="1762"/>
                    <a:pt x="7" y="1548"/>
                    <a:pt x="19" y="1424"/>
                  </a:cubicBezTo>
                  <a:cubicBezTo>
                    <a:pt x="31" y="1292"/>
                    <a:pt x="45" y="1069"/>
                    <a:pt x="64" y="871"/>
                  </a:cubicBezTo>
                  <a:cubicBezTo>
                    <a:pt x="78" y="727"/>
                    <a:pt x="85" y="591"/>
                    <a:pt x="81" y="512"/>
                  </a:cubicBezTo>
                  <a:cubicBezTo>
                    <a:pt x="77" y="400"/>
                    <a:pt x="77" y="128"/>
                    <a:pt x="6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40" y="235"/>
                    <a:pt x="144" y="495"/>
                  </a:cubicBezTo>
                  <a:close/>
                </a:path>
              </a:pathLst>
            </a:custGeom>
            <a:solidFill>
              <a:srgbClr val="7CA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7FE91430-1FA7-4AC0-9E6F-CEAD8CF1F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2751" y="1588"/>
              <a:ext cx="192088" cy="6856413"/>
            </a:xfrm>
            <a:custGeom>
              <a:avLst/>
              <a:gdLst>
                <a:gd name="T0" fmla="*/ 66 w 89"/>
                <a:gd name="T1" fmla="*/ 247 h 3200"/>
                <a:gd name="T2" fmla="*/ 55 w 89"/>
                <a:gd name="T3" fmla="*/ 509 h 3200"/>
                <a:gd name="T4" fmla="*/ 58 w 89"/>
                <a:gd name="T5" fmla="*/ 859 h 3200"/>
                <a:gd name="T6" fmla="*/ 70 w 89"/>
                <a:gd name="T7" fmla="*/ 1444 h 3200"/>
                <a:gd name="T8" fmla="*/ 85 w 89"/>
                <a:gd name="T9" fmla="*/ 2439 h 3200"/>
                <a:gd name="T10" fmla="*/ 89 w 89"/>
                <a:gd name="T11" fmla="*/ 3200 h 3200"/>
                <a:gd name="T12" fmla="*/ 1 w 89"/>
                <a:gd name="T13" fmla="*/ 3200 h 3200"/>
                <a:gd name="T14" fmla="*/ 17 w 89"/>
                <a:gd name="T15" fmla="*/ 2432 h 3200"/>
                <a:gd name="T16" fmla="*/ 11 w 89"/>
                <a:gd name="T17" fmla="*/ 1436 h 3200"/>
                <a:gd name="T18" fmla="*/ 1 w 89"/>
                <a:gd name="T19" fmla="*/ 864 h 3200"/>
                <a:gd name="T20" fmla="*/ 3 w 89"/>
                <a:gd name="T21" fmla="*/ 503 h 3200"/>
                <a:gd name="T22" fmla="*/ 17 w 89"/>
                <a:gd name="T23" fmla="*/ 245 h 3200"/>
                <a:gd name="T24" fmla="*/ 30 w 89"/>
                <a:gd name="T25" fmla="*/ 0 h 3200"/>
                <a:gd name="T26" fmla="*/ 86 w 89"/>
                <a:gd name="T27" fmla="*/ 0 h 3200"/>
                <a:gd name="T28" fmla="*/ 66 w 89"/>
                <a:gd name="T29" fmla="*/ 247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3200">
                  <a:moveTo>
                    <a:pt x="66" y="247"/>
                  </a:moveTo>
                  <a:cubicBezTo>
                    <a:pt x="61" y="328"/>
                    <a:pt x="54" y="418"/>
                    <a:pt x="55" y="509"/>
                  </a:cubicBezTo>
                  <a:cubicBezTo>
                    <a:pt x="57" y="607"/>
                    <a:pt x="55" y="730"/>
                    <a:pt x="58" y="859"/>
                  </a:cubicBezTo>
                  <a:cubicBezTo>
                    <a:pt x="62" y="1058"/>
                    <a:pt x="63" y="1273"/>
                    <a:pt x="70" y="1444"/>
                  </a:cubicBezTo>
                  <a:cubicBezTo>
                    <a:pt x="81" y="1724"/>
                    <a:pt x="83" y="2171"/>
                    <a:pt x="85" y="2439"/>
                  </a:cubicBezTo>
                  <a:cubicBezTo>
                    <a:pt x="86" y="2707"/>
                    <a:pt x="89" y="3200"/>
                    <a:pt x="89" y="3200"/>
                  </a:cubicBezTo>
                  <a:cubicBezTo>
                    <a:pt x="1" y="3200"/>
                    <a:pt x="1" y="3200"/>
                    <a:pt x="1" y="3200"/>
                  </a:cubicBezTo>
                  <a:cubicBezTo>
                    <a:pt x="1" y="3200"/>
                    <a:pt x="17" y="2708"/>
                    <a:pt x="17" y="2432"/>
                  </a:cubicBezTo>
                  <a:cubicBezTo>
                    <a:pt x="17" y="2156"/>
                    <a:pt x="15" y="1712"/>
                    <a:pt x="11" y="1436"/>
                  </a:cubicBezTo>
                  <a:cubicBezTo>
                    <a:pt x="9" y="1275"/>
                    <a:pt x="2" y="1060"/>
                    <a:pt x="1" y="864"/>
                  </a:cubicBezTo>
                  <a:cubicBezTo>
                    <a:pt x="0" y="725"/>
                    <a:pt x="3" y="596"/>
                    <a:pt x="3" y="503"/>
                  </a:cubicBezTo>
                  <a:cubicBezTo>
                    <a:pt x="3" y="418"/>
                    <a:pt x="12" y="327"/>
                    <a:pt x="17" y="245"/>
                  </a:cubicBezTo>
                  <a:cubicBezTo>
                    <a:pt x="24" y="111"/>
                    <a:pt x="30" y="0"/>
                    <a:pt x="30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0"/>
                    <a:pt x="75" y="108"/>
                    <a:pt x="66" y="247"/>
                  </a:cubicBezTo>
                  <a:close/>
                </a:path>
              </a:pathLst>
            </a:custGeom>
            <a:solidFill>
              <a:srgbClr val="7CA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A6E19ACA-ADD2-4025-8E2A-C28BF6C9A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6613" y="1588"/>
              <a:ext cx="223838" cy="6856413"/>
            </a:xfrm>
            <a:custGeom>
              <a:avLst/>
              <a:gdLst>
                <a:gd name="T0" fmla="*/ 61 w 141"/>
                <a:gd name="T1" fmla="*/ 308 h 4319"/>
                <a:gd name="T2" fmla="*/ 56 w 141"/>
                <a:gd name="T3" fmla="*/ 708 h 4319"/>
                <a:gd name="T4" fmla="*/ 57 w 141"/>
                <a:gd name="T5" fmla="*/ 1278 h 4319"/>
                <a:gd name="T6" fmla="*/ 103 w 141"/>
                <a:gd name="T7" fmla="*/ 2021 h 4319"/>
                <a:gd name="T8" fmla="*/ 137 w 141"/>
                <a:gd name="T9" fmla="*/ 2660 h 4319"/>
                <a:gd name="T10" fmla="*/ 141 w 141"/>
                <a:gd name="T11" fmla="*/ 3287 h 4319"/>
                <a:gd name="T12" fmla="*/ 127 w 141"/>
                <a:gd name="T13" fmla="*/ 4319 h 4319"/>
                <a:gd name="T14" fmla="*/ 25 w 141"/>
                <a:gd name="T15" fmla="*/ 4319 h 4319"/>
                <a:gd name="T16" fmla="*/ 68 w 141"/>
                <a:gd name="T17" fmla="*/ 3262 h 4319"/>
                <a:gd name="T18" fmla="*/ 71 w 141"/>
                <a:gd name="T19" fmla="*/ 2662 h 4319"/>
                <a:gd name="T20" fmla="*/ 39 w 141"/>
                <a:gd name="T21" fmla="*/ 2030 h 4319"/>
                <a:gd name="T22" fmla="*/ 0 w 141"/>
                <a:gd name="T23" fmla="*/ 1281 h 4319"/>
                <a:gd name="T24" fmla="*/ 2 w 141"/>
                <a:gd name="T25" fmla="*/ 697 h 4319"/>
                <a:gd name="T26" fmla="*/ 14 w 141"/>
                <a:gd name="T27" fmla="*/ 304 h 4319"/>
                <a:gd name="T28" fmla="*/ 23 w 141"/>
                <a:gd name="T29" fmla="*/ 0 h 4319"/>
                <a:gd name="T30" fmla="*/ 76 w 141"/>
                <a:gd name="T31" fmla="*/ 0 h 4319"/>
                <a:gd name="T32" fmla="*/ 61 w 141"/>
                <a:gd name="T33" fmla="*/ 308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1" h="4319">
                  <a:moveTo>
                    <a:pt x="61" y="308"/>
                  </a:moveTo>
                  <a:lnTo>
                    <a:pt x="56" y="708"/>
                  </a:lnTo>
                  <a:lnTo>
                    <a:pt x="57" y="1278"/>
                  </a:lnTo>
                  <a:lnTo>
                    <a:pt x="103" y="2021"/>
                  </a:lnTo>
                  <a:lnTo>
                    <a:pt x="137" y="2660"/>
                  </a:lnTo>
                  <a:lnTo>
                    <a:pt x="141" y="3287"/>
                  </a:lnTo>
                  <a:lnTo>
                    <a:pt x="127" y="4319"/>
                  </a:lnTo>
                  <a:lnTo>
                    <a:pt x="25" y="4319"/>
                  </a:lnTo>
                  <a:lnTo>
                    <a:pt x="68" y="3262"/>
                  </a:lnTo>
                  <a:lnTo>
                    <a:pt x="71" y="2662"/>
                  </a:lnTo>
                  <a:lnTo>
                    <a:pt x="39" y="2030"/>
                  </a:lnTo>
                  <a:lnTo>
                    <a:pt x="0" y="1281"/>
                  </a:lnTo>
                  <a:lnTo>
                    <a:pt x="2" y="697"/>
                  </a:lnTo>
                  <a:lnTo>
                    <a:pt x="14" y="304"/>
                  </a:lnTo>
                  <a:lnTo>
                    <a:pt x="23" y="0"/>
                  </a:lnTo>
                  <a:lnTo>
                    <a:pt x="76" y="0"/>
                  </a:lnTo>
                  <a:lnTo>
                    <a:pt x="61" y="308"/>
                  </a:lnTo>
                  <a:close/>
                </a:path>
              </a:pathLst>
            </a:custGeom>
            <a:solidFill>
              <a:srgbClr val="7CA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E86C05B5-BA03-4615-91E1-9B3A6757B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8101" y="1588"/>
              <a:ext cx="271463" cy="6856413"/>
            </a:xfrm>
            <a:custGeom>
              <a:avLst/>
              <a:gdLst>
                <a:gd name="T0" fmla="*/ 114 w 127"/>
                <a:gd name="T1" fmla="*/ 233 h 3200"/>
                <a:gd name="T2" fmla="*/ 122 w 127"/>
                <a:gd name="T3" fmla="*/ 572 h 3200"/>
                <a:gd name="T4" fmla="*/ 98 w 127"/>
                <a:gd name="T5" fmla="*/ 1015 h 3200"/>
                <a:gd name="T6" fmla="*/ 70 w 127"/>
                <a:gd name="T7" fmla="*/ 1479 h 3200"/>
                <a:gd name="T8" fmla="*/ 71 w 127"/>
                <a:gd name="T9" fmla="*/ 1803 h 3200"/>
                <a:gd name="T10" fmla="*/ 105 w 127"/>
                <a:gd name="T11" fmla="*/ 2271 h 3200"/>
                <a:gd name="T12" fmla="*/ 115 w 127"/>
                <a:gd name="T13" fmla="*/ 2573 h 3200"/>
                <a:gd name="T14" fmla="*/ 91 w 127"/>
                <a:gd name="T15" fmla="*/ 3200 h 3200"/>
                <a:gd name="T16" fmla="*/ 0 w 127"/>
                <a:gd name="T17" fmla="*/ 3200 h 3200"/>
                <a:gd name="T18" fmla="*/ 42 w 127"/>
                <a:gd name="T19" fmla="*/ 2572 h 3200"/>
                <a:gd name="T20" fmla="*/ 35 w 127"/>
                <a:gd name="T21" fmla="*/ 2225 h 3200"/>
                <a:gd name="T22" fmla="*/ 11 w 127"/>
                <a:gd name="T23" fmla="*/ 1459 h 3200"/>
                <a:gd name="T24" fmla="*/ 49 w 127"/>
                <a:gd name="T25" fmla="*/ 1012 h 3200"/>
                <a:gd name="T26" fmla="*/ 71 w 127"/>
                <a:gd name="T27" fmla="*/ 571 h 3200"/>
                <a:gd name="T28" fmla="*/ 66 w 127"/>
                <a:gd name="T29" fmla="*/ 235 h 3200"/>
                <a:gd name="T30" fmla="*/ 55 w 127"/>
                <a:gd name="T31" fmla="*/ 0 h 3200"/>
                <a:gd name="T32" fmla="*/ 93 w 127"/>
                <a:gd name="T33" fmla="*/ 0 h 3200"/>
                <a:gd name="T34" fmla="*/ 114 w 127"/>
                <a:gd name="T35" fmla="*/ 233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3200">
                  <a:moveTo>
                    <a:pt x="114" y="233"/>
                  </a:moveTo>
                  <a:cubicBezTo>
                    <a:pt x="120" y="335"/>
                    <a:pt x="119" y="456"/>
                    <a:pt x="122" y="572"/>
                  </a:cubicBezTo>
                  <a:cubicBezTo>
                    <a:pt x="126" y="703"/>
                    <a:pt x="113" y="859"/>
                    <a:pt x="98" y="1015"/>
                  </a:cubicBezTo>
                  <a:cubicBezTo>
                    <a:pt x="84" y="1177"/>
                    <a:pt x="68" y="1340"/>
                    <a:pt x="70" y="1479"/>
                  </a:cubicBezTo>
                  <a:cubicBezTo>
                    <a:pt x="71" y="1565"/>
                    <a:pt x="66" y="1678"/>
                    <a:pt x="71" y="1803"/>
                  </a:cubicBezTo>
                  <a:cubicBezTo>
                    <a:pt x="76" y="1912"/>
                    <a:pt x="93" y="2084"/>
                    <a:pt x="105" y="2271"/>
                  </a:cubicBezTo>
                  <a:cubicBezTo>
                    <a:pt x="111" y="2370"/>
                    <a:pt x="111" y="2474"/>
                    <a:pt x="115" y="2573"/>
                  </a:cubicBezTo>
                  <a:cubicBezTo>
                    <a:pt x="127" y="2849"/>
                    <a:pt x="91" y="3200"/>
                    <a:pt x="91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54" y="2932"/>
                    <a:pt x="42" y="2572"/>
                  </a:cubicBezTo>
                  <a:cubicBezTo>
                    <a:pt x="38" y="2455"/>
                    <a:pt x="42" y="2340"/>
                    <a:pt x="35" y="2225"/>
                  </a:cubicBezTo>
                  <a:cubicBezTo>
                    <a:pt x="17" y="1885"/>
                    <a:pt x="4" y="1575"/>
                    <a:pt x="11" y="1459"/>
                  </a:cubicBezTo>
                  <a:cubicBezTo>
                    <a:pt x="19" y="1328"/>
                    <a:pt x="34" y="1172"/>
                    <a:pt x="49" y="1012"/>
                  </a:cubicBezTo>
                  <a:cubicBezTo>
                    <a:pt x="63" y="856"/>
                    <a:pt x="69" y="695"/>
                    <a:pt x="71" y="571"/>
                  </a:cubicBezTo>
                  <a:cubicBezTo>
                    <a:pt x="73" y="460"/>
                    <a:pt x="70" y="338"/>
                    <a:pt x="66" y="235"/>
                  </a:cubicBezTo>
                  <a:cubicBezTo>
                    <a:pt x="62" y="102"/>
                    <a:pt x="55" y="0"/>
                    <a:pt x="55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5" y="83"/>
                    <a:pt x="106" y="90"/>
                    <a:pt x="114" y="233"/>
                  </a:cubicBezTo>
                  <a:close/>
                </a:path>
              </a:pathLst>
            </a:custGeom>
            <a:solidFill>
              <a:srgbClr val="7CA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166D28A4-AF02-4D9F-932E-6E8164BBB0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4538" y="1588"/>
              <a:ext cx="350838" cy="6856413"/>
            </a:xfrm>
            <a:custGeom>
              <a:avLst/>
              <a:gdLst>
                <a:gd name="T0" fmla="*/ 157 w 164"/>
                <a:gd name="T1" fmla="*/ 443 h 3200"/>
                <a:gd name="T2" fmla="*/ 158 w 164"/>
                <a:gd name="T3" fmla="*/ 868 h 3200"/>
                <a:gd name="T4" fmla="*/ 125 w 164"/>
                <a:gd name="T5" fmla="*/ 1492 h 3200"/>
                <a:gd name="T6" fmla="*/ 100 w 164"/>
                <a:gd name="T7" fmla="*/ 2117 h 3200"/>
                <a:gd name="T8" fmla="*/ 102 w 164"/>
                <a:gd name="T9" fmla="*/ 2504 h 3200"/>
                <a:gd name="T10" fmla="*/ 142 w 164"/>
                <a:gd name="T11" fmla="*/ 3200 h 3200"/>
                <a:gd name="T12" fmla="*/ 2 w 164"/>
                <a:gd name="T13" fmla="*/ 3200 h 3200"/>
                <a:gd name="T14" fmla="*/ 4 w 164"/>
                <a:gd name="T15" fmla="*/ 2499 h 3200"/>
                <a:gd name="T16" fmla="*/ 6 w 164"/>
                <a:gd name="T17" fmla="*/ 2121 h 3200"/>
                <a:gd name="T18" fmla="*/ 37 w 164"/>
                <a:gd name="T19" fmla="*/ 1496 h 3200"/>
                <a:gd name="T20" fmla="*/ 70 w 164"/>
                <a:gd name="T21" fmla="*/ 845 h 3200"/>
                <a:gd name="T22" fmla="*/ 77 w 164"/>
                <a:gd name="T23" fmla="*/ 437 h 3200"/>
                <a:gd name="T24" fmla="*/ 62 w 164"/>
                <a:gd name="T25" fmla="*/ 0 h 3200"/>
                <a:gd name="T26" fmla="*/ 142 w 164"/>
                <a:gd name="T27" fmla="*/ 0 h 3200"/>
                <a:gd name="T28" fmla="*/ 157 w 164"/>
                <a:gd name="T29" fmla="*/ 443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4" h="3200">
                  <a:moveTo>
                    <a:pt x="157" y="443"/>
                  </a:moveTo>
                  <a:cubicBezTo>
                    <a:pt x="160" y="555"/>
                    <a:pt x="164" y="710"/>
                    <a:pt x="158" y="868"/>
                  </a:cubicBezTo>
                  <a:cubicBezTo>
                    <a:pt x="150" y="1086"/>
                    <a:pt x="136" y="1319"/>
                    <a:pt x="125" y="1492"/>
                  </a:cubicBezTo>
                  <a:cubicBezTo>
                    <a:pt x="109" y="1759"/>
                    <a:pt x="101" y="1983"/>
                    <a:pt x="100" y="2117"/>
                  </a:cubicBezTo>
                  <a:cubicBezTo>
                    <a:pt x="98" y="2253"/>
                    <a:pt x="102" y="2386"/>
                    <a:pt x="102" y="2504"/>
                  </a:cubicBezTo>
                  <a:cubicBezTo>
                    <a:pt x="102" y="2808"/>
                    <a:pt x="142" y="3200"/>
                    <a:pt x="142" y="3200"/>
                  </a:cubicBezTo>
                  <a:cubicBezTo>
                    <a:pt x="2" y="3200"/>
                    <a:pt x="2" y="3200"/>
                    <a:pt x="2" y="3200"/>
                  </a:cubicBezTo>
                  <a:cubicBezTo>
                    <a:pt x="2" y="3200"/>
                    <a:pt x="0" y="2779"/>
                    <a:pt x="4" y="2499"/>
                  </a:cubicBezTo>
                  <a:cubicBezTo>
                    <a:pt x="5" y="2382"/>
                    <a:pt x="2" y="2257"/>
                    <a:pt x="6" y="2121"/>
                  </a:cubicBezTo>
                  <a:cubicBezTo>
                    <a:pt x="12" y="1930"/>
                    <a:pt x="26" y="1720"/>
                    <a:pt x="37" y="1496"/>
                  </a:cubicBezTo>
                  <a:cubicBezTo>
                    <a:pt x="48" y="1284"/>
                    <a:pt x="59" y="1051"/>
                    <a:pt x="70" y="845"/>
                  </a:cubicBezTo>
                  <a:cubicBezTo>
                    <a:pt x="76" y="745"/>
                    <a:pt x="77" y="598"/>
                    <a:pt x="77" y="437"/>
                  </a:cubicBezTo>
                  <a:cubicBezTo>
                    <a:pt x="77" y="213"/>
                    <a:pt x="62" y="0"/>
                    <a:pt x="6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2" y="0"/>
                    <a:pt x="149" y="175"/>
                    <a:pt x="157" y="443"/>
                  </a:cubicBezTo>
                  <a:close/>
                </a:path>
              </a:pathLst>
            </a:custGeom>
            <a:solidFill>
              <a:srgbClr val="7CA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C56F4B4C-8EDA-41CA-B874-14C357861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0363" y="1588"/>
              <a:ext cx="312738" cy="6856413"/>
            </a:xfrm>
            <a:custGeom>
              <a:avLst/>
              <a:gdLst>
                <a:gd name="T0" fmla="*/ 88 w 146"/>
                <a:gd name="T1" fmla="*/ 179 h 3200"/>
                <a:gd name="T2" fmla="*/ 80 w 146"/>
                <a:gd name="T3" fmla="*/ 495 h 3200"/>
                <a:gd name="T4" fmla="*/ 124 w 146"/>
                <a:gd name="T5" fmla="*/ 1269 h 3200"/>
                <a:gd name="T6" fmla="*/ 140 w 146"/>
                <a:gd name="T7" fmla="*/ 1668 h 3200"/>
                <a:gd name="T8" fmla="*/ 139 w 146"/>
                <a:gd name="T9" fmla="*/ 1973 h 3200"/>
                <a:gd name="T10" fmla="*/ 75 w 146"/>
                <a:gd name="T11" fmla="*/ 2713 h 3200"/>
                <a:gd name="T12" fmla="*/ 89 w 146"/>
                <a:gd name="T13" fmla="*/ 3027 h 3200"/>
                <a:gd name="T14" fmla="*/ 113 w 146"/>
                <a:gd name="T15" fmla="*/ 3200 h 3200"/>
                <a:gd name="T16" fmla="*/ 0 w 146"/>
                <a:gd name="T17" fmla="*/ 3200 h 3200"/>
                <a:gd name="T18" fmla="*/ 15 w 146"/>
                <a:gd name="T19" fmla="*/ 2727 h 3200"/>
                <a:gd name="T20" fmla="*/ 77 w 146"/>
                <a:gd name="T21" fmla="*/ 1972 h 3200"/>
                <a:gd name="T22" fmla="*/ 84 w 146"/>
                <a:gd name="T23" fmla="*/ 1672 h 3200"/>
                <a:gd name="T24" fmla="*/ 69 w 146"/>
                <a:gd name="T25" fmla="*/ 1273 h 3200"/>
                <a:gd name="T26" fmla="*/ 27 w 146"/>
                <a:gd name="T27" fmla="*/ 499 h 3200"/>
                <a:gd name="T28" fmla="*/ 36 w 146"/>
                <a:gd name="T29" fmla="*/ 184 h 3200"/>
                <a:gd name="T30" fmla="*/ 60 w 146"/>
                <a:gd name="T31" fmla="*/ 0 h 3200"/>
                <a:gd name="T32" fmla="*/ 112 w 146"/>
                <a:gd name="T33" fmla="*/ 0 h 3200"/>
                <a:gd name="T34" fmla="*/ 88 w 146"/>
                <a:gd name="T35" fmla="*/ 179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6" h="3200">
                  <a:moveTo>
                    <a:pt x="88" y="179"/>
                  </a:moveTo>
                  <a:cubicBezTo>
                    <a:pt x="79" y="278"/>
                    <a:pt x="76" y="399"/>
                    <a:pt x="80" y="495"/>
                  </a:cubicBezTo>
                  <a:cubicBezTo>
                    <a:pt x="85" y="617"/>
                    <a:pt x="108" y="972"/>
                    <a:pt x="124" y="1269"/>
                  </a:cubicBezTo>
                  <a:cubicBezTo>
                    <a:pt x="133" y="1440"/>
                    <a:pt x="136" y="1591"/>
                    <a:pt x="140" y="1668"/>
                  </a:cubicBezTo>
                  <a:cubicBezTo>
                    <a:pt x="144" y="1735"/>
                    <a:pt x="146" y="1847"/>
                    <a:pt x="139" y="1973"/>
                  </a:cubicBezTo>
                  <a:cubicBezTo>
                    <a:pt x="122" y="2244"/>
                    <a:pt x="71" y="2584"/>
                    <a:pt x="75" y="2713"/>
                  </a:cubicBezTo>
                  <a:cubicBezTo>
                    <a:pt x="78" y="2809"/>
                    <a:pt x="80" y="2929"/>
                    <a:pt x="89" y="3027"/>
                  </a:cubicBezTo>
                  <a:cubicBezTo>
                    <a:pt x="98" y="3124"/>
                    <a:pt x="113" y="3200"/>
                    <a:pt x="113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11" y="2923"/>
                    <a:pt x="15" y="2727"/>
                  </a:cubicBezTo>
                  <a:cubicBezTo>
                    <a:pt x="18" y="2586"/>
                    <a:pt x="58" y="2254"/>
                    <a:pt x="77" y="1972"/>
                  </a:cubicBezTo>
                  <a:cubicBezTo>
                    <a:pt x="85" y="1860"/>
                    <a:pt x="84" y="1750"/>
                    <a:pt x="84" y="1672"/>
                  </a:cubicBezTo>
                  <a:cubicBezTo>
                    <a:pt x="84" y="1577"/>
                    <a:pt x="78" y="1431"/>
                    <a:pt x="69" y="1273"/>
                  </a:cubicBezTo>
                  <a:cubicBezTo>
                    <a:pt x="53" y="972"/>
                    <a:pt x="29" y="625"/>
                    <a:pt x="27" y="499"/>
                  </a:cubicBezTo>
                  <a:cubicBezTo>
                    <a:pt x="25" y="404"/>
                    <a:pt x="27" y="284"/>
                    <a:pt x="36" y="184"/>
                  </a:cubicBezTo>
                  <a:cubicBezTo>
                    <a:pt x="45" y="81"/>
                    <a:pt x="60" y="0"/>
                    <a:pt x="6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0"/>
                    <a:pt x="97" y="79"/>
                    <a:pt x="88" y="179"/>
                  </a:cubicBezTo>
                  <a:close/>
                </a:path>
              </a:pathLst>
            </a:custGeom>
            <a:solidFill>
              <a:srgbClr val="7CA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5A96FC0C-1D80-4544-8309-E9155CBF2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6488" y="1588"/>
              <a:ext cx="287338" cy="6856413"/>
            </a:xfrm>
            <a:custGeom>
              <a:avLst/>
              <a:gdLst>
                <a:gd name="T0" fmla="*/ 98 w 134"/>
                <a:gd name="T1" fmla="*/ 497 h 3200"/>
                <a:gd name="T2" fmla="*/ 98 w 134"/>
                <a:gd name="T3" fmla="*/ 1075 h 3200"/>
                <a:gd name="T4" fmla="*/ 82 w 134"/>
                <a:gd name="T5" fmla="*/ 1656 h 3200"/>
                <a:gd name="T6" fmla="*/ 74 w 134"/>
                <a:gd name="T7" fmla="*/ 2020 h 3200"/>
                <a:gd name="T8" fmla="*/ 88 w 134"/>
                <a:gd name="T9" fmla="*/ 2561 h 3200"/>
                <a:gd name="T10" fmla="*/ 134 w 134"/>
                <a:gd name="T11" fmla="*/ 3200 h 3200"/>
                <a:gd name="T12" fmla="*/ 21 w 134"/>
                <a:gd name="T13" fmla="*/ 3200 h 3200"/>
                <a:gd name="T14" fmla="*/ 6 w 134"/>
                <a:gd name="T15" fmla="*/ 2563 h 3200"/>
                <a:gd name="T16" fmla="*/ 4 w 134"/>
                <a:gd name="T17" fmla="*/ 2020 h 3200"/>
                <a:gd name="T18" fmla="*/ 16 w 134"/>
                <a:gd name="T19" fmla="*/ 1641 h 3200"/>
                <a:gd name="T20" fmla="*/ 46 w 134"/>
                <a:gd name="T21" fmla="*/ 1076 h 3200"/>
                <a:gd name="T22" fmla="*/ 60 w 134"/>
                <a:gd name="T23" fmla="*/ 504 h 3200"/>
                <a:gd name="T24" fmla="*/ 29 w 134"/>
                <a:gd name="T25" fmla="*/ 0 h 3200"/>
                <a:gd name="T26" fmla="*/ 68 w 134"/>
                <a:gd name="T27" fmla="*/ 0 h 3200"/>
                <a:gd name="T28" fmla="*/ 98 w 134"/>
                <a:gd name="T29" fmla="*/ 497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3200">
                  <a:moveTo>
                    <a:pt x="98" y="497"/>
                  </a:moveTo>
                  <a:cubicBezTo>
                    <a:pt x="98" y="584"/>
                    <a:pt x="103" y="828"/>
                    <a:pt x="98" y="1075"/>
                  </a:cubicBezTo>
                  <a:cubicBezTo>
                    <a:pt x="94" y="1309"/>
                    <a:pt x="80" y="1545"/>
                    <a:pt x="82" y="1656"/>
                  </a:cubicBezTo>
                  <a:cubicBezTo>
                    <a:pt x="84" y="1748"/>
                    <a:pt x="74" y="1881"/>
                    <a:pt x="74" y="2020"/>
                  </a:cubicBezTo>
                  <a:cubicBezTo>
                    <a:pt x="75" y="2226"/>
                    <a:pt x="85" y="2444"/>
                    <a:pt x="88" y="2561"/>
                  </a:cubicBezTo>
                  <a:cubicBezTo>
                    <a:pt x="92" y="2757"/>
                    <a:pt x="134" y="3200"/>
                    <a:pt x="134" y="3200"/>
                  </a:cubicBezTo>
                  <a:cubicBezTo>
                    <a:pt x="21" y="3200"/>
                    <a:pt x="21" y="3200"/>
                    <a:pt x="21" y="3200"/>
                  </a:cubicBezTo>
                  <a:cubicBezTo>
                    <a:pt x="21" y="3200"/>
                    <a:pt x="10" y="2847"/>
                    <a:pt x="6" y="2563"/>
                  </a:cubicBezTo>
                  <a:cubicBezTo>
                    <a:pt x="4" y="2403"/>
                    <a:pt x="0" y="2204"/>
                    <a:pt x="4" y="2020"/>
                  </a:cubicBezTo>
                  <a:cubicBezTo>
                    <a:pt x="7" y="1877"/>
                    <a:pt x="17" y="1743"/>
                    <a:pt x="16" y="1641"/>
                  </a:cubicBezTo>
                  <a:cubicBezTo>
                    <a:pt x="14" y="1531"/>
                    <a:pt x="35" y="1303"/>
                    <a:pt x="46" y="1076"/>
                  </a:cubicBezTo>
                  <a:cubicBezTo>
                    <a:pt x="58" y="828"/>
                    <a:pt x="60" y="581"/>
                    <a:pt x="60" y="504"/>
                  </a:cubicBezTo>
                  <a:cubicBezTo>
                    <a:pt x="60" y="356"/>
                    <a:pt x="29" y="0"/>
                    <a:pt x="29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100" y="329"/>
                    <a:pt x="98" y="497"/>
                  </a:cubicBezTo>
                  <a:close/>
                </a:path>
              </a:pathLst>
            </a:custGeom>
            <a:solidFill>
              <a:srgbClr val="7CA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62FB8017-8E6A-46CA-8C36-894C9F355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713" y="1588"/>
              <a:ext cx="327025" cy="6856413"/>
            </a:xfrm>
            <a:custGeom>
              <a:avLst/>
              <a:gdLst>
                <a:gd name="T0" fmla="*/ 152 w 153"/>
                <a:gd name="T1" fmla="*/ 477 h 3200"/>
                <a:gd name="T2" fmla="*/ 140 w 153"/>
                <a:gd name="T3" fmla="*/ 897 h 3200"/>
                <a:gd name="T4" fmla="*/ 94 w 153"/>
                <a:gd name="T5" fmla="*/ 1472 h 3200"/>
                <a:gd name="T6" fmla="*/ 106 w 153"/>
                <a:gd name="T7" fmla="*/ 1925 h 3200"/>
                <a:gd name="T8" fmla="*/ 145 w 153"/>
                <a:gd name="T9" fmla="*/ 2395 h 3200"/>
                <a:gd name="T10" fmla="*/ 148 w 153"/>
                <a:gd name="T11" fmla="*/ 2717 h 3200"/>
                <a:gd name="T12" fmla="*/ 138 w 153"/>
                <a:gd name="T13" fmla="*/ 3200 h 3200"/>
                <a:gd name="T14" fmla="*/ 18 w 153"/>
                <a:gd name="T15" fmla="*/ 3200 h 3200"/>
                <a:gd name="T16" fmla="*/ 53 w 153"/>
                <a:gd name="T17" fmla="*/ 2711 h 3200"/>
                <a:gd name="T18" fmla="*/ 56 w 153"/>
                <a:gd name="T19" fmla="*/ 2397 h 3200"/>
                <a:gd name="T20" fmla="*/ 18 w 153"/>
                <a:gd name="T21" fmla="*/ 1940 h 3200"/>
                <a:gd name="T22" fmla="*/ 8 w 153"/>
                <a:gd name="T23" fmla="*/ 1471 h 3200"/>
                <a:gd name="T24" fmla="*/ 61 w 153"/>
                <a:gd name="T25" fmla="*/ 892 h 3200"/>
                <a:gd name="T26" fmla="*/ 84 w 153"/>
                <a:gd name="T27" fmla="*/ 485 h 3200"/>
                <a:gd name="T28" fmla="*/ 51 w 153"/>
                <a:gd name="T29" fmla="*/ 0 h 3200"/>
                <a:gd name="T30" fmla="*/ 124 w 153"/>
                <a:gd name="T31" fmla="*/ 0 h 3200"/>
                <a:gd name="T32" fmla="*/ 152 w 153"/>
                <a:gd name="T33" fmla="*/ 477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3" h="3200">
                  <a:moveTo>
                    <a:pt x="152" y="477"/>
                  </a:moveTo>
                  <a:cubicBezTo>
                    <a:pt x="153" y="560"/>
                    <a:pt x="153" y="724"/>
                    <a:pt x="140" y="897"/>
                  </a:cubicBezTo>
                  <a:cubicBezTo>
                    <a:pt x="123" y="1110"/>
                    <a:pt x="97" y="1336"/>
                    <a:pt x="94" y="1472"/>
                  </a:cubicBezTo>
                  <a:cubicBezTo>
                    <a:pt x="92" y="1587"/>
                    <a:pt x="97" y="1759"/>
                    <a:pt x="106" y="1925"/>
                  </a:cubicBezTo>
                  <a:cubicBezTo>
                    <a:pt x="117" y="2102"/>
                    <a:pt x="141" y="2277"/>
                    <a:pt x="145" y="2395"/>
                  </a:cubicBezTo>
                  <a:cubicBezTo>
                    <a:pt x="148" y="2484"/>
                    <a:pt x="148" y="2595"/>
                    <a:pt x="148" y="2717"/>
                  </a:cubicBezTo>
                  <a:cubicBezTo>
                    <a:pt x="145" y="2956"/>
                    <a:pt x="138" y="3200"/>
                    <a:pt x="138" y="3200"/>
                  </a:cubicBezTo>
                  <a:cubicBezTo>
                    <a:pt x="18" y="3200"/>
                    <a:pt x="18" y="3200"/>
                    <a:pt x="18" y="3200"/>
                  </a:cubicBezTo>
                  <a:cubicBezTo>
                    <a:pt x="18" y="3200"/>
                    <a:pt x="42" y="2965"/>
                    <a:pt x="53" y="2711"/>
                  </a:cubicBezTo>
                  <a:cubicBezTo>
                    <a:pt x="58" y="2605"/>
                    <a:pt x="56" y="2495"/>
                    <a:pt x="56" y="2397"/>
                  </a:cubicBezTo>
                  <a:cubicBezTo>
                    <a:pt x="56" y="2241"/>
                    <a:pt x="29" y="2085"/>
                    <a:pt x="18" y="1940"/>
                  </a:cubicBezTo>
                  <a:cubicBezTo>
                    <a:pt x="6" y="1777"/>
                    <a:pt x="0" y="1619"/>
                    <a:pt x="8" y="1471"/>
                  </a:cubicBezTo>
                  <a:cubicBezTo>
                    <a:pt x="16" y="1313"/>
                    <a:pt x="40" y="1093"/>
                    <a:pt x="61" y="892"/>
                  </a:cubicBezTo>
                  <a:cubicBezTo>
                    <a:pt x="78" y="722"/>
                    <a:pt x="82" y="564"/>
                    <a:pt x="84" y="485"/>
                  </a:cubicBezTo>
                  <a:cubicBezTo>
                    <a:pt x="88" y="313"/>
                    <a:pt x="51" y="0"/>
                    <a:pt x="5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48" y="293"/>
                    <a:pt x="152" y="477"/>
                  </a:cubicBezTo>
                  <a:close/>
                </a:path>
              </a:pathLst>
            </a:custGeom>
            <a:solidFill>
              <a:srgbClr val="7CA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49C8C9C2-2564-4190-B920-407BB9896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213" y="4602163"/>
              <a:ext cx="641350" cy="747713"/>
            </a:xfrm>
            <a:custGeom>
              <a:avLst/>
              <a:gdLst>
                <a:gd name="T0" fmla="*/ 280 w 299"/>
                <a:gd name="T1" fmla="*/ 91 h 349"/>
                <a:gd name="T2" fmla="*/ 276 w 299"/>
                <a:gd name="T3" fmla="*/ 128 h 349"/>
                <a:gd name="T4" fmla="*/ 261 w 299"/>
                <a:gd name="T5" fmla="*/ 143 h 349"/>
                <a:gd name="T6" fmla="*/ 255 w 299"/>
                <a:gd name="T7" fmla="*/ 206 h 349"/>
                <a:gd name="T8" fmla="*/ 196 w 299"/>
                <a:gd name="T9" fmla="*/ 188 h 349"/>
                <a:gd name="T10" fmla="*/ 148 w 299"/>
                <a:gd name="T11" fmla="*/ 139 h 349"/>
                <a:gd name="T12" fmla="*/ 127 w 299"/>
                <a:gd name="T13" fmla="*/ 98 h 349"/>
                <a:gd name="T14" fmla="*/ 116 w 299"/>
                <a:gd name="T15" fmla="*/ 42 h 349"/>
                <a:gd name="T16" fmla="*/ 100 w 299"/>
                <a:gd name="T17" fmla="*/ 3 h 349"/>
                <a:gd name="T18" fmla="*/ 109 w 299"/>
                <a:gd name="T19" fmla="*/ 51 h 349"/>
                <a:gd name="T20" fmla="*/ 117 w 299"/>
                <a:gd name="T21" fmla="*/ 131 h 349"/>
                <a:gd name="T22" fmla="*/ 59 w 299"/>
                <a:gd name="T23" fmla="*/ 120 h 349"/>
                <a:gd name="T24" fmla="*/ 2 w 299"/>
                <a:gd name="T25" fmla="*/ 90 h 349"/>
                <a:gd name="T26" fmla="*/ 48 w 299"/>
                <a:gd name="T27" fmla="*/ 130 h 349"/>
                <a:gd name="T28" fmla="*/ 122 w 299"/>
                <a:gd name="T29" fmla="*/ 145 h 349"/>
                <a:gd name="T30" fmla="*/ 187 w 299"/>
                <a:gd name="T31" fmla="*/ 199 h 349"/>
                <a:gd name="T32" fmla="*/ 236 w 299"/>
                <a:gd name="T33" fmla="*/ 216 h 349"/>
                <a:gd name="T34" fmla="*/ 264 w 299"/>
                <a:gd name="T35" fmla="*/ 289 h 349"/>
                <a:gd name="T36" fmla="*/ 285 w 299"/>
                <a:gd name="T37" fmla="*/ 335 h 349"/>
                <a:gd name="T38" fmla="*/ 295 w 299"/>
                <a:gd name="T39" fmla="*/ 282 h 349"/>
                <a:gd name="T40" fmla="*/ 295 w 299"/>
                <a:gd name="T41" fmla="*/ 177 h 349"/>
                <a:gd name="T42" fmla="*/ 280 w 299"/>
                <a:gd name="T43" fmla="*/ 91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9" h="349">
                  <a:moveTo>
                    <a:pt x="280" y="91"/>
                  </a:moveTo>
                  <a:cubicBezTo>
                    <a:pt x="280" y="91"/>
                    <a:pt x="277" y="107"/>
                    <a:pt x="276" y="128"/>
                  </a:cubicBezTo>
                  <a:cubicBezTo>
                    <a:pt x="275" y="148"/>
                    <a:pt x="259" y="118"/>
                    <a:pt x="261" y="143"/>
                  </a:cubicBezTo>
                  <a:cubicBezTo>
                    <a:pt x="262" y="159"/>
                    <a:pt x="265" y="200"/>
                    <a:pt x="255" y="206"/>
                  </a:cubicBezTo>
                  <a:cubicBezTo>
                    <a:pt x="242" y="215"/>
                    <a:pt x="206" y="191"/>
                    <a:pt x="196" y="188"/>
                  </a:cubicBezTo>
                  <a:cubicBezTo>
                    <a:pt x="174" y="182"/>
                    <a:pt x="152" y="141"/>
                    <a:pt x="148" y="139"/>
                  </a:cubicBezTo>
                  <a:cubicBezTo>
                    <a:pt x="130" y="129"/>
                    <a:pt x="127" y="105"/>
                    <a:pt x="127" y="98"/>
                  </a:cubicBezTo>
                  <a:cubicBezTo>
                    <a:pt x="126" y="82"/>
                    <a:pt x="125" y="46"/>
                    <a:pt x="116" y="42"/>
                  </a:cubicBezTo>
                  <a:cubicBezTo>
                    <a:pt x="108" y="38"/>
                    <a:pt x="103" y="0"/>
                    <a:pt x="100" y="3"/>
                  </a:cubicBezTo>
                  <a:cubicBezTo>
                    <a:pt x="98" y="5"/>
                    <a:pt x="92" y="32"/>
                    <a:pt x="109" y="51"/>
                  </a:cubicBezTo>
                  <a:cubicBezTo>
                    <a:pt x="115" y="58"/>
                    <a:pt x="125" y="126"/>
                    <a:pt x="117" y="131"/>
                  </a:cubicBezTo>
                  <a:cubicBezTo>
                    <a:pt x="88" y="150"/>
                    <a:pt x="62" y="121"/>
                    <a:pt x="59" y="120"/>
                  </a:cubicBezTo>
                  <a:cubicBezTo>
                    <a:pt x="31" y="119"/>
                    <a:pt x="0" y="86"/>
                    <a:pt x="2" y="90"/>
                  </a:cubicBezTo>
                  <a:cubicBezTo>
                    <a:pt x="3" y="93"/>
                    <a:pt x="19" y="116"/>
                    <a:pt x="48" y="130"/>
                  </a:cubicBezTo>
                  <a:cubicBezTo>
                    <a:pt x="57" y="135"/>
                    <a:pt x="86" y="155"/>
                    <a:pt x="122" y="145"/>
                  </a:cubicBezTo>
                  <a:cubicBezTo>
                    <a:pt x="150" y="138"/>
                    <a:pt x="161" y="184"/>
                    <a:pt x="187" y="199"/>
                  </a:cubicBezTo>
                  <a:cubicBezTo>
                    <a:pt x="198" y="205"/>
                    <a:pt x="223" y="209"/>
                    <a:pt x="236" y="216"/>
                  </a:cubicBezTo>
                  <a:cubicBezTo>
                    <a:pt x="250" y="223"/>
                    <a:pt x="263" y="248"/>
                    <a:pt x="264" y="289"/>
                  </a:cubicBezTo>
                  <a:cubicBezTo>
                    <a:pt x="266" y="331"/>
                    <a:pt x="281" y="320"/>
                    <a:pt x="285" y="335"/>
                  </a:cubicBezTo>
                  <a:cubicBezTo>
                    <a:pt x="288" y="349"/>
                    <a:pt x="291" y="318"/>
                    <a:pt x="295" y="282"/>
                  </a:cubicBezTo>
                  <a:cubicBezTo>
                    <a:pt x="299" y="247"/>
                    <a:pt x="297" y="216"/>
                    <a:pt x="295" y="177"/>
                  </a:cubicBezTo>
                  <a:cubicBezTo>
                    <a:pt x="293" y="137"/>
                    <a:pt x="280" y="91"/>
                    <a:pt x="280" y="91"/>
                  </a:cubicBezTo>
                  <a:close/>
                </a:path>
              </a:pathLst>
            </a:custGeom>
            <a:solidFill>
              <a:srgbClr val="7CA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ACFBDD4B-B1A4-430F-8F66-6420013C25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1238" y="2513013"/>
              <a:ext cx="492125" cy="650875"/>
            </a:xfrm>
            <a:custGeom>
              <a:avLst/>
              <a:gdLst>
                <a:gd name="T0" fmla="*/ 226 w 230"/>
                <a:gd name="T1" fmla="*/ 0 h 304"/>
                <a:gd name="T2" fmla="*/ 203 w 230"/>
                <a:gd name="T3" fmla="*/ 76 h 304"/>
                <a:gd name="T4" fmla="*/ 187 w 230"/>
                <a:gd name="T5" fmla="*/ 145 h 304"/>
                <a:gd name="T6" fmla="*/ 143 w 230"/>
                <a:gd name="T7" fmla="*/ 123 h 304"/>
                <a:gd name="T8" fmla="*/ 121 w 230"/>
                <a:gd name="T9" fmla="*/ 83 h 304"/>
                <a:gd name="T10" fmla="*/ 120 w 230"/>
                <a:gd name="T11" fmla="*/ 50 h 304"/>
                <a:gd name="T12" fmla="*/ 141 w 230"/>
                <a:gd name="T13" fmla="*/ 12 h 304"/>
                <a:gd name="T14" fmla="*/ 121 w 230"/>
                <a:gd name="T15" fmla="*/ 29 h 304"/>
                <a:gd name="T16" fmla="*/ 107 w 230"/>
                <a:gd name="T17" fmla="*/ 71 h 304"/>
                <a:gd name="T18" fmla="*/ 80 w 230"/>
                <a:gd name="T19" fmla="*/ 55 h 304"/>
                <a:gd name="T20" fmla="*/ 24 w 230"/>
                <a:gd name="T21" fmla="*/ 40 h 304"/>
                <a:gd name="T22" fmla="*/ 19 w 230"/>
                <a:gd name="T23" fmla="*/ 7 h 304"/>
                <a:gd name="T24" fmla="*/ 27 w 230"/>
                <a:gd name="T25" fmla="*/ 55 h 304"/>
                <a:gd name="T26" fmla="*/ 88 w 230"/>
                <a:gd name="T27" fmla="*/ 71 h 304"/>
                <a:gd name="T28" fmla="*/ 126 w 230"/>
                <a:gd name="T29" fmla="*/ 144 h 304"/>
                <a:gd name="T30" fmla="*/ 191 w 230"/>
                <a:gd name="T31" fmla="*/ 267 h 304"/>
                <a:gd name="T32" fmla="*/ 230 w 230"/>
                <a:gd name="T33" fmla="*/ 124 h 304"/>
                <a:gd name="T34" fmla="*/ 226 w 230"/>
                <a:gd name="T35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0" h="304">
                  <a:moveTo>
                    <a:pt x="226" y="0"/>
                  </a:moveTo>
                  <a:cubicBezTo>
                    <a:pt x="226" y="0"/>
                    <a:pt x="205" y="51"/>
                    <a:pt x="203" y="76"/>
                  </a:cubicBezTo>
                  <a:cubicBezTo>
                    <a:pt x="201" y="102"/>
                    <a:pt x="194" y="156"/>
                    <a:pt x="187" y="145"/>
                  </a:cubicBezTo>
                  <a:cubicBezTo>
                    <a:pt x="182" y="138"/>
                    <a:pt x="159" y="136"/>
                    <a:pt x="143" y="123"/>
                  </a:cubicBezTo>
                  <a:cubicBezTo>
                    <a:pt x="131" y="113"/>
                    <a:pt x="126" y="91"/>
                    <a:pt x="121" y="83"/>
                  </a:cubicBezTo>
                  <a:cubicBezTo>
                    <a:pt x="117" y="76"/>
                    <a:pt x="118" y="63"/>
                    <a:pt x="120" y="50"/>
                  </a:cubicBezTo>
                  <a:cubicBezTo>
                    <a:pt x="122" y="34"/>
                    <a:pt x="147" y="14"/>
                    <a:pt x="141" y="12"/>
                  </a:cubicBezTo>
                  <a:cubicBezTo>
                    <a:pt x="134" y="10"/>
                    <a:pt x="137" y="18"/>
                    <a:pt x="121" y="29"/>
                  </a:cubicBezTo>
                  <a:cubicBezTo>
                    <a:pt x="108" y="38"/>
                    <a:pt x="109" y="71"/>
                    <a:pt x="107" y="71"/>
                  </a:cubicBezTo>
                  <a:cubicBezTo>
                    <a:pt x="101" y="72"/>
                    <a:pt x="91" y="60"/>
                    <a:pt x="80" y="55"/>
                  </a:cubicBezTo>
                  <a:cubicBezTo>
                    <a:pt x="70" y="51"/>
                    <a:pt x="37" y="53"/>
                    <a:pt x="24" y="40"/>
                  </a:cubicBezTo>
                  <a:cubicBezTo>
                    <a:pt x="14" y="30"/>
                    <a:pt x="23" y="2"/>
                    <a:pt x="19" y="7"/>
                  </a:cubicBezTo>
                  <a:cubicBezTo>
                    <a:pt x="8" y="20"/>
                    <a:pt x="0" y="37"/>
                    <a:pt x="27" y="55"/>
                  </a:cubicBezTo>
                  <a:cubicBezTo>
                    <a:pt x="51" y="71"/>
                    <a:pt x="77" y="55"/>
                    <a:pt x="88" y="71"/>
                  </a:cubicBezTo>
                  <a:cubicBezTo>
                    <a:pt x="112" y="107"/>
                    <a:pt x="105" y="128"/>
                    <a:pt x="126" y="144"/>
                  </a:cubicBezTo>
                  <a:cubicBezTo>
                    <a:pt x="181" y="186"/>
                    <a:pt x="194" y="231"/>
                    <a:pt x="191" y="267"/>
                  </a:cubicBezTo>
                  <a:cubicBezTo>
                    <a:pt x="188" y="304"/>
                    <a:pt x="230" y="124"/>
                    <a:pt x="230" y="124"/>
                  </a:cubicBezTo>
                  <a:lnTo>
                    <a:pt x="226" y="0"/>
                  </a:lnTo>
                  <a:close/>
                </a:path>
              </a:pathLst>
            </a:custGeom>
            <a:solidFill>
              <a:srgbClr val="7CA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ABE4D863-AA0E-4F96-9D3F-0AB41EA5E2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5051" y="4835525"/>
              <a:ext cx="173038" cy="77788"/>
            </a:xfrm>
            <a:custGeom>
              <a:avLst/>
              <a:gdLst>
                <a:gd name="T0" fmla="*/ 76 w 81"/>
                <a:gd name="T1" fmla="*/ 0 h 36"/>
                <a:gd name="T2" fmla="*/ 76 w 81"/>
                <a:gd name="T3" fmla="*/ 24 h 36"/>
                <a:gd name="T4" fmla="*/ 42 w 81"/>
                <a:gd name="T5" fmla="*/ 32 h 36"/>
                <a:gd name="T6" fmla="*/ 17 w 81"/>
                <a:gd name="T7" fmla="*/ 17 h 36"/>
                <a:gd name="T8" fmla="*/ 0 w 81"/>
                <a:gd name="T9" fmla="*/ 12 h 36"/>
                <a:gd name="T10" fmla="*/ 0 w 81"/>
                <a:gd name="T11" fmla="*/ 5 h 36"/>
                <a:gd name="T12" fmla="*/ 13 w 81"/>
                <a:gd name="T13" fmla="*/ 9 h 36"/>
                <a:gd name="T14" fmla="*/ 43 w 81"/>
                <a:gd name="T15" fmla="*/ 18 h 36"/>
                <a:gd name="T16" fmla="*/ 67 w 81"/>
                <a:gd name="T17" fmla="*/ 9 h 36"/>
                <a:gd name="T18" fmla="*/ 76 w 81"/>
                <a:gd name="T1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36">
                  <a:moveTo>
                    <a:pt x="76" y="0"/>
                  </a:moveTo>
                  <a:cubicBezTo>
                    <a:pt x="76" y="0"/>
                    <a:pt x="81" y="19"/>
                    <a:pt x="76" y="24"/>
                  </a:cubicBezTo>
                  <a:cubicBezTo>
                    <a:pt x="70" y="29"/>
                    <a:pt x="48" y="36"/>
                    <a:pt x="42" y="32"/>
                  </a:cubicBezTo>
                  <a:cubicBezTo>
                    <a:pt x="37" y="29"/>
                    <a:pt x="19" y="19"/>
                    <a:pt x="17" y="17"/>
                  </a:cubicBezTo>
                  <a:cubicBezTo>
                    <a:pt x="15" y="16"/>
                    <a:pt x="0" y="12"/>
                    <a:pt x="0" y="1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" y="6"/>
                    <a:pt x="13" y="9"/>
                  </a:cubicBezTo>
                  <a:cubicBezTo>
                    <a:pt x="22" y="12"/>
                    <a:pt x="33" y="20"/>
                    <a:pt x="43" y="18"/>
                  </a:cubicBezTo>
                  <a:cubicBezTo>
                    <a:pt x="54" y="17"/>
                    <a:pt x="65" y="12"/>
                    <a:pt x="67" y="9"/>
                  </a:cubicBezTo>
                  <a:cubicBezTo>
                    <a:pt x="70" y="7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268FBF82-B652-4083-9747-E933F2AB6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0288" y="4822825"/>
              <a:ext cx="176213" cy="77788"/>
            </a:xfrm>
            <a:custGeom>
              <a:avLst/>
              <a:gdLst>
                <a:gd name="T0" fmla="*/ 76 w 82"/>
                <a:gd name="T1" fmla="*/ 0 h 36"/>
                <a:gd name="T2" fmla="*/ 76 w 82"/>
                <a:gd name="T3" fmla="*/ 24 h 36"/>
                <a:gd name="T4" fmla="*/ 43 w 82"/>
                <a:gd name="T5" fmla="*/ 33 h 36"/>
                <a:gd name="T6" fmla="*/ 18 w 82"/>
                <a:gd name="T7" fmla="*/ 18 h 36"/>
                <a:gd name="T8" fmla="*/ 1 w 82"/>
                <a:gd name="T9" fmla="*/ 13 h 36"/>
                <a:gd name="T10" fmla="*/ 0 w 82"/>
                <a:gd name="T11" fmla="*/ 5 h 36"/>
                <a:gd name="T12" fmla="*/ 12 w 82"/>
                <a:gd name="T13" fmla="*/ 13 h 36"/>
                <a:gd name="T14" fmla="*/ 44 w 82"/>
                <a:gd name="T15" fmla="*/ 19 h 36"/>
                <a:gd name="T16" fmla="*/ 68 w 82"/>
                <a:gd name="T17" fmla="*/ 10 h 36"/>
                <a:gd name="T18" fmla="*/ 76 w 82"/>
                <a:gd name="T1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36">
                  <a:moveTo>
                    <a:pt x="76" y="0"/>
                  </a:moveTo>
                  <a:cubicBezTo>
                    <a:pt x="76" y="0"/>
                    <a:pt x="82" y="19"/>
                    <a:pt x="76" y="24"/>
                  </a:cubicBezTo>
                  <a:cubicBezTo>
                    <a:pt x="71" y="29"/>
                    <a:pt x="48" y="36"/>
                    <a:pt x="43" y="33"/>
                  </a:cubicBezTo>
                  <a:cubicBezTo>
                    <a:pt x="37" y="29"/>
                    <a:pt x="20" y="19"/>
                    <a:pt x="18" y="18"/>
                  </a:cubicBezTo>
                  <a:cubicBezTo>
                    <a:pt x="16" y="16"/>
                    <a:pt x="1" y="13"/>
                    <a:pt x="1" y="1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3" y="10"/>
                    <a:pt x="12" y="13"/>
                  </a:cubicBezTo>
                  <a:cubicBezTo>
                    <a:pt x="21" y="16"/>
                    <a:pt x="33" y="20"/>
                    <a:pt x="44" y="19"/>
                  </a:cubicBezTo>
                  <a:cubicBezTo>
                    <a:pt x="54" y="17"/>
                    <a:pt x="65" y="12"/>
                    <a:pt x="68" y="10"/>
                  </a:cubicBezTo>
                  <a:cubicBezTo>
                    <a:pt x="70" y="7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3FBF76F9-8FE6-4EC7-8DC3-7D495E351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7776" y="4900613"/>
              <a:ext cx="269875" cy="161925"/>
            </a:xfrm>
            <a:custGeom>
              <a:avLst/>
              <a:gdLst>
                <a:gd name="T0" fmla="*/ 121 w 126"/>
                <a:gd name="T1" fmla="*/ 57 h 76"/>
                <a:gd name="T2" fmla="*/ 121 w 126"/>
                <a:gd name="T3" fmla="*/ 71 h 76"/>
                <a:gd name="T4" fmla="*/ 103 w 126"/>
                <a:gd name="T5" fmla="*/ 75 h 76"/>
                <a:gd name="T6" fmla="*/ 67 w 126"/>
                <a:gd name="T7" fmla="*/ 62 h 76"/>
                <a:gd name="T8" fmla="*/ 26 w 126"/>
                <a:gd name="T9" fmla="*/ 37 h 76"/>
                <a:gd name="T10" fmla="*/ 7 w 126"/>
                <a:gd name="T11" fmla="*/ 4 h 76"/>
                <a:gd name="T12" fmla="*/ 39 w 126"/>
                <a:gd name="T13" fmla="*/ 36 h 76"/>
                <a:gd name="T14" fmla="*/ 78 w 126"/>
                <a:gd name="T15" fmla="*/ 58 h 76"/>
                <a:gd name="T16" fmla="*/ 108 w 126"/>
                <a:gd name="T17" fmla="*/ 64 h 76"/>
                <a:gd name="T18" fmla="*/ 121 w 126"/>
                <a:gd name="T19" fmla="*/ 5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76">
                  <a:moveTo>
                    <a:pt x="121" y="57"/>
                  </a:moveTo>
                  <a:cubicBezTo>
                    <a:pt x="121" y="57"/>
                    <a:pt x="126" y="66"/>
                    <a:pt x="121" y="71"/>
                  </a:cubicBezTo>
                  <a:cubicBezTo>
                    <a:pt x="116" y="75"/>
                    <a:pt x="110" y="76"/>
                    <a:pt x="103" y="75"/>
                  </a:cubicBezTo>
                  <a:cubicBezTo>
                    <a:pt x="96" y="74"/>
                    <a:pt x="71" y="64"/>
                    <a:pt x="67" y="62"/>
                  </a:cubicBezTo>
                  <a:cubicBezTo>
                    <a:pt x="63" y="59"/>
                    <a:pt x="34" y="45"/>
                    <a:pt x="26" y="37"/>
                  </a:cubicBezTo>
                  <a:cubicBezTo>
                    <a:pt x="24" y="34"/>
                    <a:pt x="0" y="0"/>
                    <a:pt x="7" y="4"/>
                  </a:cubicBezTo>
                  <a:cubicBezTo>
                    <a:pt x="15" y="7"/>
                    <a:pt x="32" y="33"/>
                    <a:pt x="39" y="36"/>
                  </a:cubicBezTo>
                  <a:cubicBezTo>
                    <a:pt x="47" y="40"/>
                    <a:pt x="71" y="55"/>
                    <a:pt x="78" y="58"/>
                  </a:cubicBezTo>
                  <a:cubicBezTo>
                    <a:pt x="85" y="61"/>
                    <a:pt x="103" y="66"/>
                    <a:pt x="108" y="64"/>
                  </a:cubicBezTo>
                  <a:cubicBezTo>
                    <a:pt x="113" y="63"/>
                    <a:pt x="121" y="57"/>
                    <a:pt x="121" y="57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75C7BE89-DC7C-4BAF-B9B6-BAB0D782D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7776" y="4895850"/>
              <a:ext cx="273050" cy="158750"/>
            </a:xfrm>
            <a:custGeom>
              <a:avLst/>
              <a:gdLst>
                <a:gd name="T0" fmla="*/ 119 w 128"/>
                <a:gd name="T1" fmla="*/ 55 h 74"/>
                <a:gd name="T2" fmla="*/ 123 w 128"/>
                <a:gd name="T3" fmla="*/ 68 h 74"/>
                <a:gd name="T4" fmla="*/ 105 w 128"/>
                <a:gd name="T5" fmla="*/ 73 h 74"/>
                <a:gd name="T6" fmla="*/ 67 w 128"/>
                <a:gd name="T7" fmla="*/ 61 h 74"/>
                <a:gd name="T8" fmla="*/ 28 w 128"/>
                <a:gd name="T9" fmla="*/ 34 h 74"/>
                <a:gd name="T10" fmla="*/ 8 w 128"/>
                <a:gd name="T11" fmla="*/ 3 h 74"/>
                <a:gd name="T12" fmla="*/ 41 w 128"/>
                <a:gd name="T13" fmla="*/ 34 h 74"/>
                <a:gd name="T14" fmla="*/ 80 w 128"/>
                <a:gd name="T15" fmla="*/ 56 h 74"/>
                <a:gd name="T16" fmla="*/ 110 w 128"/>
                <a:gd name="T17" fmla="*/ 62 h 74"/>
                <a:gd name="T18" fmla="*/ 119 w 128"/>
                <a:gd name="T19" fmla="*/ 5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74">
                  <a:moveTo>
                    <a:pt x="119" y="55"/>
                  </a:moveTo>
                  <a:cubicBezTo>
                    <a:pt x="119" y="55"/>
                    <a:pt x="128" y="64"/>
                    <a:pt x="123" y="68"/>
                  </a:cubicBezTo>
                  <a:cubicBezTo>
                    <a:pt x="118" y="73"/>
                    <a:pt x="112" y="74"/>
                    <a:pt x="105" y="73"/>
                  </a:cubicBezTo>
                  <a:cubicBezTo>
                    <a:pt x="98" y="72"/>
                    <a:pt x="71" y="64"/>
                    <a:pt x="67" y="61"/>
                  </a:cubicBezTo>
                  <a:cubicBezTo>
                    <a:pt x="63" y="59"/>
                    <a:pt x="36" y="43"/>
                    <a:pt x="28" y="34"/>
                  </a:cubicBezTo>
                  <a:cubicBezTo>
                    <a:pt x="26" y="32"/>
                    <a:pt x="0" y="0"/>
                    <a:pt x="8" y="3"/>
                  </a:cubicBezTo>
                  <a:cubicBezTo>
                    <a:pt x="15" y="7"/>
                    <a:pt x="34" y="30"/>
                    <a:pt x="41" y="34"/>
                  </a:cubicBezTo>
                  <a:cubicBezTo>
                    <a:pt x="49" y="37"/>
                    <a:pt x="73" y="53"/>
                    <a:pt x="80" y="56"/>
                  </a:cubicBezTo>
                  <a:cubicBezTo>
                    <a:pt x="87" y="59"/>
                    <a:pt x="105" y="63"/>
                    <a:pt x="110" y="62"/>
                  </a:cubicBezTo>
                  <a:cubicBezTo>
                    <a:pt x="115" y="60"/>
                    <a:pt x="119" y="55"/>
                    <a:pt x="119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E385BA12-9E90-4434-91E2-6082271847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6163" y="2584450"/>
              <a:ext cx="215900" cy="82550"/>
            </a:xfrm>
            <a:custGeom>
              <a:avLst/>
              <a:gdLst>
                <a:gd name="T0" fmla="*/ 95 w 101"/>
                <a:gd name="T1" fmla="*/ 16 h 39"/>
                <a:gd name="T2" fmla="*/ 90 w 101"/>
                <a:gd name="T3" fmla="*/ 39 h 39"/>
                <a:gd name="T4" fmla="*/ 70 w 101"/>
                <a:gd name="T5" fmla="*/ 30 h 39"/>
                <a:gd name="T6" fmla="*/ 31 w 101"/>
                <a:gd name="T7" fmla="*/ 23 h 39"/>
                <a:gd name="T8" fmla="*/ 7 w 101"/>
                <a:gd name="T9" fmla="*/ 3 h 39"/>
                <a:gd name="T10" fmla="*/ 29 w 101"/>
                <a:gd name="T11" fmla="*/ 14 h 39"/>
                <a:gd name="T12" fmla="*/ 69 w 101"/>
                <a:gd name="T13" fmla="*/ 19 h 39"/>
                <a:gd name="T14" fmla="*/ 95 w 101"/>
                <a:gd name="T15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39">
                  <a:moveTo>
                    <a:pt x="95" y="16"/>
                  </a:moveTo>
                  <a:cubicBezTo>
                    <a:pt x="95" y="16"/>
                    <a:pt x="101" y="39"/>
                    <a:pt x="90" y="39"/>
                  </a:cubicBezTo>
                  <a:cubicBezTo>
                    <a:pt x="81" y="39"/>
                    <a:pt x="76" y="34"/>
                    <a:pt x="70" y="30"/>
                  </a:cubicBezTo>
                  <a:cubicBezTo>
                    <a:pt x="63" y="27"/>
                    <a:pt x="43" y="23"/>
                    <a:pt x="31" y="23"/>
                  </a:cubicBezTo>
                  <a:cubicBezTo>
                    <a:pt x="13" y="22"/>
                    <a:pt x="0" y="0"/>
                    <a:pt x="7" y="3"/>
                  </a:cubicBezTo>
                  <a:cubicBezTo>
                    <a:pt x="13" y="5"/>
                    <a:pt x="24" y="12"/>
                    <a:pt x="29" y="14"/>
                  </a:cubicBezTo>
                  <a:cubicBezTo>
                    <a:pt x="33" y="16"/>
                    <a:pt x="53" y="18"/>
                    <a:pt x="69" y="19"/>
                  </a:cubicBezTo>
                  <a:cubicBezTo>
                    <a:pt x="85" y="21"/>
                    <a:pt x="95" y="16"/>
                    <a:pt x="95" y="16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040C152C-5CE2-4F01-B65F-11F9A032D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988" y="2571750"/>
              <a:ext cx="212725" cy="85725"/>
            </a:xfrm>
            <a:custGeom>
              <a:avLst/>
              <a:gdLst>
                <a:gd name="T0" fmla="*/ 97 w 99"/>
                <a:gd name="T1" fmla="*/ 17 h 40"/>
                <a:gd name="T2" fmla="*/ 90 w 99"/>
                <a:gd name="T3" fmla="*/ 39 h 40"/>
                <a:gd name="T4" fmla="*/ 69 w 99"/>
                <a:gd name="T5" fmla="*/ 30 h 40"/>
                <a:gd name="T6" fmla="*/ 31 w 99"/>
                <a:gd name="T7" fmla="*/ 23 h 40"/>
                <a:gd name="T8" fmla="*/ 6 w 99"/>
                <a:gd name="T9" fmla="*/ 3 h 40"/>
                <a:gd name="T10" fmla="*/ 28 w 99"/>
                <a:gd name="T11" fmla="*/ 14 h 40"/>
                <a:gd name="T12" fmla="*/ 69 w 99"/>
                <a:gd name="T13" fmla="*/ 19 h 40"/>
                <a:gd name="T14" fmla="*/ 97 w 99"/>
                <a:gd name="T15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40">
                  <a:moveTo>
                    <a:pt x="97" y="17"/>
                  </a:moveTo>
                  <a:cubicBezTo>
                    <a:pt x="97" y="17"/>
                    <a:pt x="99" y="40"/>
                    <a:pt x="90" y="39"/>
                  </a:cubicBezTo>
                  <a:cubicBezTo>
                    <a:pt x="81" y="38"/>
                    <a:pt x="76" y="34"/>
                    <a:pt x="69" y="30"/>
                  </a:cubicBezTo>
                  <a:cubicBezTo>
                    <a:pt x="63" y="27"/>
                    <a:pt x="42" y="23"/>
                    <a:pt x="31" y="23"/>
                  </a:cubicBezTo>
                  <a:cubicBezTo>
                    <a:pt x="12" y="22"/>
                    <a:pt x="0" y="0"/>
                    <a:pt x="6" y="3"/>
                  </a:cubicBezTo>
                  <a:cubicBezTo>
                    <a:pt x="13" y="5"/>
                    <a:pt x="24" y="12"/>
                    <a:pt x="28" y="14"/>
                  </a:cubicBezTo>
                  <a:cubicBezTo>
                    <a:pt x="33" y="16"/>
                    <a:pt x="53" y="18"/>
                    <a:pt x="69" y="19"/>
                  </a:cubicBezTo>
                  <a:cubicBezTo>
                    <a:pt x="85" y="21"/>
                    <a:pt x="97" y="17"/>
                    <a:pt x="97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FF79D358-B0E9-4220-81AD-A5138B68B4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0476" y="2673350"/>
              <a:ext cx="196850" cy="201613"/>
            </a:xfrm>
            <a:custGeom>
              <a:avLst/>
              <a:gdLst>
                <a:gd name="T0" fmla="*/ 77 w 92"/>
                <a:gd name="T1" fmla="*/ 61 h 94"/>
                <a:gd name="T2" fmla="*/ 89 w 92"/>
                <a:gd name="T3" fmla="*/ 73 h 94"/>
                <a:gd name="T4" fmla="*/ 82 w 92"/>
                <a:gd name="T5" fmla="*/ 92 h 94"/>
                <a:gd name="T6" fmla="*/ 61 w 92"/>
                <a:gd name="T7" fmla="*/ 88 h 94"/>
                <a:gd name="T8" fmla="*/ 31 w 92"/>
                <a:gd name="T9" fmla="*/ 71 h 94"/>
                <a:gd name="T10" fmla="*/ 12 w 92"/>
                <a:gd name="T11" fmla="*/ 50 h 94"/>
                <a:gd name="T12" fmla="*/ 7 w 92"/>
                <a:gd name="T13" fmla="*/ 14 h 94"/>
                <a:gd name="T14" fmla="*/ 26 w 92"/>
                <a:gd name="T15" fmla="*/ 42 h 94"/>
                <a:gd name="T16" fmla="*/ 52 w 92"/>
                <a:gd name="T17" fmla="*/ 63 h 94"/>
                <a:gd name="T18" fmla="*/ 77 w 92"/>
                <a:gd name="T19" fmla="*/ 6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4">
                  <a:moveTo>
                    <a:pt x="77" y="61"/>
                  </a:moveTo>
                  <a:cubicBezTo>
                    <a:pt x="77" y="61"/>
                    <a:pt x="88" y="66"/>
                    <a:pt x="89" y="73"/>
                  </a:cubicBezTo>
                  <a:cubicBezTo>
                    <a:pt x="90" y="80"/>
                    <a:pt x="92" y="92"/>
                    <a:pt x="82" y="92"/>
                  </a:cubicBezTo>
                  <a:cubicBezTo>
                    <a:pt x="72" y="92"/>
                    <a:pt x="72" y="94"/>
                    <a:pt x="61" y="88"/>
                  </a:cubicBezTo>
                  <a:cubicBezTo>
                    <a:pt x="49" y="82"/>
                    <a:pt x="36" y="73"/>
                    <a:pt x="31" y="71"/>
                  </a:cubicBezTo>
                  <a:cubicBezTo>
                    <a:pt x="26" y="68"/>
                    <a:pt x="17" y="60"/>
                    <a:pt x="12" y="50"/>
                  </a:cubicBezTo>
                  <a:cubicBezTo>
                    <a:pt x="3" y="34"/>
                    <a:pt x="0" y="0"/>
                    <a:pt x="7" y="14"/>
                  </a:cubicBezTo>
                  <a:cubicBezTo>
                    <a:pt x="10" y="21"/>
                    <a:pt x="20" y="35"/>
                    <a:pt x="26" y="42"/>
                  </a:cubicBezTo>
                  <a:cubicBezTo>
                    <a:pt x="31" y="50"/>
                    <a:pt x="47" y="60"/>
                    <a:pt x="52" y="63"/>
                  </a:cubicBezTo>
                  <a:cubicBezTo>
                    <a:pt x="58" y="66"/>
                    <a:pt x="77" y="61"/>
                    <a:pt x="77" y="61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111EA414-FB47-4420-B783-8BA604189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7301" y="2679700"/>
              <a:ext cx="200025" cy="176213"/>
            </a:xfrm>
            <a:custGeom>
              <a:avLst/>
              <a:gdLst>
                <a:gd name="T0" fmla="*/ 78 w 93"/>
                <a:gd name="T1" fmla="*/ 50 h 82"/>
                <a:gd name="T2" fmla="*/ 90 w 93"/>
                <a:gd name="T3" fmla="*/ 62 h 82"/>
                <a:gd name="T4" fmla="*/ 83 w 93"/>
                <a:gd name="T5" fmla="*/ 80 h 82"/>
                <a:gd name="T6" fmla="*/ 62 w 93"/>
                <a:gd name="T7" fmla="*/ 76 h 82"/>
                <a:gd name="T8" fmla="*/ 32 w 93"/>
                <a:gd name="T9" fmla="*/ 59 h 82"/>
                <a:gd name="T10" fmla="*/ 13 w 93"/>
                <a:gd name="T11" fmla="*/ 39 h 82"/>
                <a:gd name="T12" fmla="*/ 6 w 93"/>
                <a:gd name="T13" fmla="*/ 4 h 82"/>
                <a:gd name="T14" fmla="*/ 27 w 93"/>
                <a:gd name="T15" fmla="*/ 31 h 82"/>
                <a:gd name="T16" fmla="*/ 53 w 93"/>
                <a:gd name="T17" fmla="*/ 52 h 82"/>
                <a:gd name="T18" fmla="*/ 78 w 93"/>
                <a:gd name="T19" fmla="*/ 5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82">
                  <a:moveTo>
                    <a:pt x="78" y="50"/>
                  </a:moveTo>
                  <a:cubicBezTo>
                    <a:pt x="78" y="50"/>
                    <a:pt x="89" y="55"/>
                    <a:pt x="90" y="62"/>
                  </a:cubicBezTo>
                  <a:cubicBezTo>
                    <a:pt x="91" y="69"/>
                    <a:pt x="93" y="80"/>
                    <a:pt x="83" y="80"/>
                  </a:cubicBezTo>
                  <a:cubicBezTo>
                    <a:pt x="73" y="80"/>
                    <a:pt x="73" y="82"/>
                    <a:pt x="62" y="76"/>
                  </a:cubicBezTo>
                  <a:cubicBezTo>
                    <a:pt x="50" y="70"/>
                    <a:pt x="37" y="62"/>
                    <a:pt x="32" y="59"/>
                  </a:cubicBezTo>
                  <a:cubicBezTo>
                    <a:pt x="27" y="57"/>
                    <a:pt x="18" y="48"/>
                    <a:pt x="13" y="39"/>
                  </a:cubicBezTo>
                  <a:cubicBezTo>
                    <a:pt x="8" y="29"/>
                    <a:pt x="0" y="0"/>
                    <a:pt x="6" y="4"/>
                  </a:cubicBezTo>
                  <a:cubicBezTo>
                    <a:pt x="12" y="8"/>
                    <a:pt x="21" y="23"/>
                    <a:pt x="27" y="31"/>
                  </a:cubicBezTo>
                  <a:cubicBezTo>
                    <a:pt x="32" y="38"/>
                    <a:pt x="48" y="49"/>
                    <a:pt x="53" y="52"/>
                  </a:cubicBezTo>
                  <a:cubicBezTo>
                    <a:pt x="59" y="55"/>
                    <a:pt x="78" y="50"/>
                    <a:pt x="78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15601CAF-D82E-47A0-A9E4-F3F438B5D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9126" y="1588"/>
              <a:ext cx="260350" cy="6856413"/>
            </a:xfrm>
            <a:custGeom>
              <a:avLst/>
              <a:gdLst>
                <a:gd name="T0" fmla="*/ 107 w 122"/>
                <a:gd name="T1" fmla="*/ 581 h 3200"/>
                <a:gd name="T2" fmla="*/ 96 w 122"/>
                <a:gd name="T3" fmla="*/ 1417 h 3200"/>
                <a:gd name="T4" fmla="*/ 76 w 122"/>
                <a:gd name="T5" fmla="*/ 2405 h 3200"/>
                <a:gd name="T6" fmla="*/ 122 w 122"/>
                <a:gd name="T7" fmla="*/ 3200 h 3200"/>
                <a:gd name="T8" fmla="*/ 21 w 122"/>
                <a:gd name="T9" fmla="*/ 3200 h 3200"/>
                <a:gd name="T10" fmla="*/ 4 w 122"/>
                <a:gd name="T11" fmla="*/ 2408 h 3200"/>
                <a:gd name="T12" fmla="*/ 29 w 122"/>
                <a:gd name="T13" fmla="*/ 1428 h 3200"/>
                <a:gd name="T14" fmla="*/ 45 w 122"/>
                <a:gd name="T15" fmla="*/ 579 h 3200"/>
                <a:gd name="T16" fmla="*/ 20 w 122"/>
                <a:gd name="T17" fmla="*/ 0 h 3200"/>
                <a:gd name="T18" fmla="*/ 84 w 122"/>
                <a:gd name="T19" fmla="*/ 0 h 3200"/>
                <a:gd name="T20" fmla="*/ 107 w 122"/>
                <a:gd name="T21" fmla="*/ 581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2" h="3200">
                  <a:moveTo>
                    <a:pt x="107" y="581"/>
                  </a:moveTo>
                  <a:cubicBezTo>
                    <a:pt x="111" y="733"/>
                    <a:pt x="109" y="1145"/>
                    <a:pt x="96" y="1417"/>
                  </a:cubicBezTo>
                  <a:cubicBezTo>
                    <a:pt x="83" y="1688"/>
                    <a:pt x="72" y="2133"/>
                    <a:pt x="76" y="2405"/>
                  </a:cubicBezTo>
                  <a:cubicBezTo>
                    <a:pt x="80" y="2677"/>
                    <a:pt x="122" y="3200"/>
                    <a:pt x="122" y="3200"/>
                  </a:cubicBezTo>
                  <a:cubicBezTo>
                    <a:pt x="21" y="3200"/>
                    <a:pt x="21" y="3200"/>
                    <a:pt x="21" y="3200"/>
                  </a:cubicBezTo>
                  <a:cubicBezTo>
                    <a:pt x="21" y="3200"/>
                    <a:pt x="8" y="2756"/>
                    <a:pt x="4" y="2408"/>
                  </a:cubicBezTo>
                  <a:cubicBezTo>
                    <a:pt x="0" y="2060"/>
                    <a:pt x="25" y="1708"/>
                    <a:pt x="29" y="1428"/>
                  </a:cubicBezTo>
                  <a:cubicBezTo>
                    <a:pt x="33" y="1148"/>
                    <a:pt x="47" y="811"/>
                    <a:pt x="45" y="579"/>
                  </a:cubicBezTo>
                  <a:cubicBezTo>
                    <a:pt x="44" y="347"/>
                    <a:pt x="20" y="0"/>
                    <a:pt x="20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101" y="416"/>
                    <a:pt x="102" y="413"/>
                    <a:pt x="107" y="581"/>
                  </a:cubicBezTo>
                  <a:close/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128E6217-9253-4C46-91B6-6B6DD982C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7776" y="1588"/>
              <a:ext cx="338138" cy="6856413"/>
            </a:xfrm>
            <a:custGeom>
              <a:avLst/>
              <a:gdLst>
                <a:gd name="T0" fmla="*/ 103 w 158"/>
                <a:gd name="T1" fmla="*/ 579 h 3200"/>
                <a:gd name="T2" fmla="*/ 120 w 158"/>
                <a:gd name="T3" fmla="*/ 949 h 3200"/>
                <a:gd name="T4" fmla="*/ 146 w 158"/>
                <a:gd name="T5" fmla="*/ 1521 h 3200"/>
                <a:gd name="T6" fmla="*/ 112 w 158"/>
                <a:gd name="T7" fmla="*/ 2537 h 3200"/>
                <a:gd name="T8" fmla="*/ 146 w 158"/>
                <a:gd name="T9" fmla="*/ 3200 h 3200"/>
                <a:gd name="T10" fmla="*/ 0 w 158"/>
                <a:gd name="T11" fmla="*/ 3200 h 3200"/>
                <a:gd name="T12" fmla="*/ 12 w 158"/>
                <a:gd name="T13" fmla="*/ 2529 h 3200"/>
                <a:gd name="T14" fmla="*/ 59 w 158"/>
                <a:gd name="T15" fmla="*/ 1527 h 3200"/>
                <a:gd name="T16" fmla="*/ 35 w 158"/>
                <a:gd name="T17" fmla="*/ 885 h 3200"/>
                <a:gd name="T18" fmla="*/ 28 w 158"/>
                <a:gd name="T19" fmla="*/ 560 h 3200"/>
                <a:gd name="T20" fmla="*/ 39 w 158"/>
                <a:gd name="T21" fmla="*/ 0 h 3200"/>
                <a:gd name="T22" fmla="*/ 126 w 158"/>
                <a:gd name="T23" fmla="*/ 0 h 3200"/>
                <a:gd name="T24" fmla="*/ 103 w 158"/>
                <a:gd name="T25" fmla="*/ 579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3200">
                  <a:moveTo>
                    <a:pt x="103" y="579"/>
                  </a:moveTo>
                  <a:cubicBezTo>
                    <a:pt x="104" y="639"/>
                    <a:pt x="111" y="818"/>
                    <a:pt x="120" y="949"/>
                  </a:cubicBezTo>
                  <a:cubicBezTo>
                    <a:pt x="136" y="1181"/>
                    <a:pt x="138" y="1397"/>
                    <a:pt x="146" y="1521"/>
                  </a:cubicBezTo>
                  <a:cubicBezTo>
                    <a:pt x="158" y="1717"/>
                    <a:pt x="111" y="2407"/>
                    <a:pt x="112" y="2537"/>
                  </a:cubicBezTo>
                  <a:cubicBezTo>
                    <a:pt x="114" y="2670"/>
                    <a:pt x="146" y="3200"/>
                    <a:pt x="146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11" y="2764"/>
                    <a:pt x="12" y="2529"/>
                  </a:cubicBezTo>
                  <a:cubicBezTo>
                    <a:pt x="14" y="2293"/>
                    <a:pt x="59" y="1763"/>
                    <a:pt x="59" y="1527"/>
                  </a:cubicBezTo>
                  <a:cubicBezTo>
                    <a:pt x="59" y="1382"/>
                    <a:pt x="44" y="1111"/>
                    <a:pt x="35" y="885"/>
                  </a:cubicBezTo>
                  <a:cubicBezTo>
                    <a:pt x="30" y="743"/>
                    <a:pt x="30" y="617"/>
                    <a:pt x="28" y="560"/>
                  </a:cubicBezTo>
                  <a:cubicBezTo>
                    <a:pt x="25" y="420"/>
                    <a:pt x="39" y="0"/>
                    <a:pt x="39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0"/>
                    <a:pt x="98" y="357"/>
                    <a:pt x="103" y="579"/>
                  </a:cubicBezTo>
                  <a:close/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49">
              <a:extLst>
                <a:ext uri="{FF2B5EF4-FFF2-40B4-BE49-F238E27FC236}">
                  <a16:creationId xmlns:a16="http://schemas.microsoft.com/office/drawing/2014/main" id="{9D84448B-362E-4815-9D1C-17E43F6E8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4438" y="1588"/>
              <a:ext cx="317500" cy="6856413"/>
            </a:xfrm>
            <a:custGeom>
              <a:avLst/>
              <a:gdLst>
                <a:gd name="T0" fmla="*/ 95 w 148"/>
                <a:gd name="T1" fmla="*/ 621 h 3200"/>
                <a:gd name="T2" fmla="*/ 95 w 148"/>
                <a:gd name="T3" fmla="*/ 905 h 3200"/>
                <a:gd name="T4" fmla="*/ 127 w 148"/>
                <a:gd name="T5" fmla="*/ 1733 h 3200"/>
                <a:gd name="T6" fmla="*/ 142 w 148"/>
                <a:gd name="T7" fmla="*/ 2236 h 3200"/>
                <a:gd name="T8" fmla="*/ 135 w 148"/>
                <a:gd name="T9" fmla="*/ 2657 h 3200"/>
                <a:gd name="T10" fmla="*/ 103 w 148"/>
                <a:gd name="T11" fmla="*/ 3200 h 3200"/>
                <a:gd name="T12" fmla="*/ 0 w 148"/>
                <a:gd name="T13" fmla="*/ 3200 h 3200"/>
                <a:gd name="T14" fmla="*/ 47 w 148"/>
                <a:gd name="T15" fmla="*/ 2647 h 3200"/>
                <a:gd name="T16" fmla="*/ 55 w 148"/>
                <a:gd name="T17" fmla="*/ 2244 h 3200"/>
                <a:gd name="T18" fmla="*/ 44 w 148"/>
                <a:gd name="T19" fmla="*/ 1735 h 3200"/>
                <a:gd name="T20" fmla="*/ 15 w 148"/>
                <a:gd name="T21" fmla="*/ 912 h 3200"/>
                <a:gd name="T22" fmla="*/ 15 w 148"/>
                <a:gd name="T23" fmla="*/ 620 h 3200"/>
                <a:gd name="T24" fmla="*/ 49 w 148"/>
                <a:gd name="T25" fmla="*/ 0 h 3200"/>
                <a:gd name="T26" fmla="*/ 138 w 148"/>
                <a:gd name="T27" fmla="*/ 0 h 3200"/>
                <a:gd name="T28" fmla="*/ 95 w 148"/>
                <a:gd name="T29" fmla="*/ 621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8" h="3200">
                  <a:moveTo>
                    <a:pt x="95" y="621"/>
                  </a:moveTo>
                  <a:cubicBezTo>
                    <a:pt x="96" y="659"/>
                    <a:pt x="92" y="766"/>
                    <a:pt x="95" y="905"/>
                  </a:cubicBezTo>
                  <a:cubicBezTo>
                    <a:pt x="100" y="1134"/>
                    <a:pt x="117" y="1460"/>
                    <a:pt x="127" y="1733"/>
                  </a:cubicBezTo>
                  <a:cubicBezTo>
                    <a:pt x="135" y="1971"/>
                    <a:pt x="136" y="2167"/>
                    <a:pt x="142" y="2236"/>
                  </a:cubicBezTo>
                  <a:cubicBezTo>
                    <a:pt x="148" y="2314"/>
                    <a:pt x="143" y="2483"/>
                    <a:pt x="135" y="2657"/>
                  </a:cubicBezTo>
                  <a:cubicBezTo>
                    <a:pt x="123" y="2922"/>
                    <a:pt x="103" y="3200"/>
                    <a:pt x="103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31" y="2913"/>
                    <a:pt x="47" y="2647"/>
                  </a:cubicBezTo>
                  <a:cubicBezTo>
                    <a:pt x="57" y="2475"/>
                    <a:pt x="56" y="2311"/>
                    <a:pt x="55" y="2244"/>
                  </a:cubicBezTo>
                  <a:cubicBezTo>
                    <a:pt x="55" y="2185"/>
                    <a:pt x="52" y="1980"/>
                    <a:pt x="44" y="1735"/>
                  </a:cubicBezTo>
                  <a:cubicBezTo>
                    <a:pt x="35" y="1463"/>
                    <a:pt x="20" y="1143"/>
                    <a:pt x="15" y="912"/>
                  </a:cubicBezTo>
                  <a:cubicBezTo>
                    <a:pt x="12" y="767"/>
                    <a:pt x="14" y="658"/>
                    <a:pt x="15" y="620"/>
                  </a:cubicBezTo>
                  <a:cubicBezTo>
                    <a:pt x="23" y="357"/>
                    <a:pt x="49" y="0"/>
                    <a:pt x="49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91" y="469"/>
                    <a:pt x="95" y="621"/>
                  </a:cubicBezTo>
                  <a:close/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50">
              <a:extLst>
                <a:ext uri="{FF2B5EF4-FFF2-40B4-BE49-F238E27FC236}">
                  <a16:creationId xmlns:a16="http://schemas.microsoft.com/office/drawing/2014/main" id="{2CCE1DE0-CA28-476F-B1A5-1D22B87D5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5588" y="1588"/>
              <a:ext cx="560388" cy="6856413"/>
            </a:xfrm>
            <a:custGeom>
              <a:avLst/>
              <a:gdLst>
                <a:gd name="T0" fmla="*/ 152 w 262"/>
                <a:gd name="T1" fmla="*/ 191 h 3200"/>
                <a:gd name="T2" fmla="*/ 156 w 262"/>
                <a:gd name="T3" fmla="*/ 481 h 3200"/>
                <a:gd name="T4" fmla="*/ 195 w 262"/>
                <a:gd name="T5" fmla="*/ 863 h 3200"/>
                <a:gd name="T6" fmla="*/ 246 w 262"/>
                <a:gd name="T7" fmla="*/ 1461 h 3200"/>
                <a:gd name="T8" fmla="*/ 186 w 262"/>
                <a:gd name="T9" fmla="*/ 2513 h 3200"/>
                <a:gd name="T10" fmla="*/ 232 w 262"/>
                <a:gd name="T11" fmla="*/ 3200 h 3200"/>
                <a:gd name="T12" fmla="*/ 28 w 262"/>
                <a:gd name="T13" fmla="*/ 3200 h 3200"/>
                <a:gd name="T14" fmla="*/ 15 w 262"/>
                <a:gd name="T15" fmla="*/ 2516 h 3200"/>
                <a:gd name="T16" fmla="*/ 96 w 262"/>
                <a:gd name="T17" fmla="*/ 1473 h 3200"/>
                <a:gd name="T18" fmla="*/ 64 w 262"/>
                <a:gd name="T19" fmla="*/ 879 h 3200"/>
                <a:gd name="T20" fmla="*/ 28 w 262"/>
                <a:gd name="T21" fmla="*/ 500 h 3200"/>
                <a:gd name="T22" fmla="*/ 24 w 262"/>
                <a:gd name="T23" fmla="*/ 192 h 3200"/>
                <a:gd name="T24" fmla="*/ 54 w 262"/>
                <a:gd name="T25" fmla="*/ 0 h 3200"/>
                <a:gd name="T26" fmla="*/ 195 w 262"/>
                <a:gd name="T27" fmla="*/ 0 h 3200"/>
                <a:gd name="T28" fmla="*/ 152 w 262"/>
                <a:gd name="T29" fmla="*/ 191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3200">
                  <a:moveTo>
                    <a:pt x="152" y="191"/>
                  </a:moveTo>
                  <a:cubicBezTo>
                    <a:pt x="145" y="268"/>
                    <a:pt x="146" y="369"/>
                    <a:pt x="156" y="481"/>
                  </a:cubicBezTo>
                  <a:cubicBezTo>
                    <a:pt x="167" y="599"/>
                    <a:pt x="181" y="729"/>
                    <a:pt x="195" y="863"/>
                  </a:cubicBezTo>
                  <a:cubicBezTo>
                    <a:pt x="216" y="1065"/>
                    <a:pt x="236" y="1276"/>
                    <a:pt x="246" y="1461"/>
                  </a:cubicBezTo>
                  <a:cubicBezTo>
                    <a:pt x="262" y="1769"/>
                    <a:pt x="186" y="2185"/>
                    <a:pt x="186" y="2513"/>
                  </a:cubicBezTo>
                  <a:cubicBezTo>
                    <a:pt x="186" y="2841"/>
                    <a:pt x="232" y="3200"/>
                    <a:pt x="232" y="3200"/>
                  </a:cubicBezTo>
                  <a:cubicBezTo>
                    <a:pt x="28" y="3200"/>
                    <a:pt x="28" y="3200"/>
                    <a:pt x="28" y="3200"/>
                  </a:cubicBezTo>
                  <a:cubicBezTo>
                    <a:pt x="28" y="3200"/>
                    <a:pt x="0" y="2944"/>
                    <a:pt x="15" y="2516"/>
                  </a:cubicBezTo>
                  <a:cubicBezTo>
                    <a:pt x="30" y="2089"/>
                    <a:pt x="103" y="1812"/>
                    <a:pt x="96" y="1473"/>
                  </a:cubicBezTo>
                  <a:cubicBezTo>
                    <a:pt x="93" y="1281"/>
                    <a:pt x="82" y="1070"/>
                    <a:pt x="64" y="879"/>
                  </a:cubicBezTo>
                  <a:cubicBezTo>
                    <a:pt x="51" y="736"/>
                    <a:pt x="30" y="604"/>
                    <a:pt x="28" y="500"/>
                  </a:cubicBezTo>
                  <a:cubicBezTo>
                    <a:pt x="27" y="393"/>
                    <a:pt x="18" y="282"/>
                    <a:pt x="24" y="192"/>
                  </a:cubicBezTo>
                  <a:cubicBezTo>
                    <a:pt x="29" y="120"/>
                    <a:pt x="36" y="88"/>
                    <a:pt x="54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5" y="0"/>
                    <a:pt x="164" y="66"/>
                    <a:pt x="152" y="191"/>
                  </a:cubicBezTo>
                  <a:close/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51">
              <a:extLst>
                <a:ext uri="{FF2B5EF4-FFF2-40B4-BE49-F238E27FC236}">
                  <a16:creationId xmlns:a16="http://schemas.microsoft.com/office/drawing/2014/main" id="{E0D4A18B-5466-4345-A639-54F965748D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4988" y="1588"/>
              <a:ext cx="287338" cy="6856413"/>
            </a:xfrm>
            <a:custGeom>
              <a:avLst/>
              <a:gdLst>
                <a:gd name="T0" fmla="*/ 121 w 134"/>
                <a:gd name="T1" fmla="*/ 177 h 3200"/>
                <a:gd name="T2" fmla="*/ 134 w 134"/>
                <a:gd name="T3" fmla="*/ 504 h 3200"/>
                <a:gd name="T4" fmla="*/ 96 w 134"/>
                <a:gd name="T5" fmla="*/ 1621 h 3200"/>
                <a:gd name="T6" fmla="*/ 84 w 134"/>
                <a:gd name="T7" fmla="*/ 2540 h 3200"/>
                <a:gd name="T8" fmla="*/ 122 w 134"/>
                <a:gd name="T9" fmla="*/ 3200 h 3200"/>
                <a:gd name="T10" fmla="*/ 18 w 134"/>
                <a:gd name="T11" fmla="*/ 3200 h 3200"/>
                <a:gd name="T12" fmla="*/ 4 w 134"/>
                <a:gd name="T13" fmla="*/ 2548 h 3200"/>
                <a:gd name="T14" fmla="*/ 32 w 134"/>
                <a:gd name="T15" fmla="*/ 1620 h 3200"/>
                <a:gd name="T16" fmla="*/ 88 w 134"/>
                <a:gd name="T17" fmla="*/ 516 h 3200"/>
                <a:gd name="T18" fmla="*/ 73 w 134"/>
                <a:gd name="T19" fmla="*/ 172 h 3200"/>
                <a:gd name="T20" fmla="*/ 49 w 134"/>
                <a:gd name="T21" fmla="*/ 0 h 3200"/>
                <a:gd name="T22" fmla="*/ 103 w 134"/>
                <a:gd name="T23" fmla="*/ 0 h 3200"/>
                <a:gd name="T24" fmla="*/ 121 w 134"/>
                <a:gd name="T25" fmla="*/ 177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3200">
                  <a:moveTo>
                    <a:pt x="121" y="177"/>
                  </a:moveTo>
                  <a:cubicBezTo>
                    <a:pt x="130" y="301"/>
                    <a:pt x="134" y="450"/>
                    <a:pt x="134" y="504"/>
                  </a:cubicBezTo>
                  <a:cubicBezTo>
                    <a:pt x="134" y="600"/>
                    <a:pt x="101" y="1509"/>
                    <a:pt x="96" y="1621"/>
                  </a:cubicBezTo>
                  <a:cubicBezTo>
                    <a:pt x="88" y="1780"/>
                    <a:pt x="76" y="2328"/>
                    <a:pt x="84" y="2540"/>
                  </a:cubicBezTo>
                  <a:cubicBezTo>
                    <a:pt x="92" y="2752"/>
                    <a:pt x="122" y="3200"/>
                    <a:pt x="122" y="3200"/>
                  </a:cubicBezTo>
                  <a:cubicBezTo>
                    <a:pt x="18" y="3200"/>
                    <a:pt x="18" y="3200"/>
                    <a:pt x="18" y="3200"/>
                  </a:cubicBezTo>
                  <a:cubicBezTo>
                    <a:pt x="18" y="3200"/>
                    <a:pt x="8" y="2760"/>
                    <a:pt x="4" y="2548"/>
                  </a:cubicBezTo>
                  <a:cubicBezTo>
                    <a:pt x="0" y="2336"/>
                    <a:pt x="17" y="1860"/>
                    <a:pt x="32" y="1620"/>
                  </a:cubicBezTo>
                  <a:cubicBezTo>
                    <a:pt x="46" y="1380"/>
                    <a:pt x="90" y="661"/>
                    <a:pt x="88" y="516"/>
                  </a:cubicBezTo>
                  <a:cubicBezTo>
                    <a:pt x="87" y="455"/>
                    <a:pt x="85" y="298"/>
                    <a:pt x="73" y="172"/>
                  </a:cubicBezTo>
                  <a:cubicBezTo>
                    <a:pt x="64" y="76"/>
                    <a:pt x="49" y="0"/>
                    <a:pt x="49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114" y="80"/>
                    <a:pt x="121" y="177"/>
                  </a:cubicBezTo>
                  <a:close/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52">
              <a:extLst>
                <a:ext uri="{FF2B5EF4-FFF2-40B4-BE49-F238E27FC236}">
                  <a16:creationId xmlns:a16="http://schemas.microsoft.com/office/drawing/2014/main" id="{30811544-BBD1-4D17-AF20-EF4C11FA7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126" y="1588"/>
              <a:ext cx="434975" cy="6856413"/>
            </a:xfrm>
            <a:custGeom>
              <a:avLst/>
              <a:gdLst>
                <a:gd name="T0" fmla="*/ 197 w 203"/>
                <a:gd name="T1" fmla="*/ 307 h 3200"/>
                <a:gd name="T2" fmla="*/ 200 w 203"/>
                <a:gd name="T3" fmla="*/ 639 h 3200"/>
                <a:gd name="T4" fmla="*/ 161 w 203"/>
                <a:gd name="T5" fmla="*/ 1679 h 3200"/>
                <a:gd name="T6" fmla="*/ 153 w 203"/>
                <a:gd name="T7" fmla="*/ 2199 h 3200"/>
                <a:gd name="T8" fmla="*/ 164 w 203"/>
                <a:gd name="T9" fmla="*/ 2707 h 3200"/>
                <a:gd name="T10" fmla="*/ 200 w 203"/>
                <a:gd name="T11" fmla="*/ 3200 h 3200"/>
                <a:gd name="T12" fmla="*/ 11 w 203"/>
                <a:gd name="T13" fmla="*/ 3200 h 3200"/>
                <a:gd name="T14" fmla="*/ 4 w 203"/>
                <a:gd name="T15" fmla="*/ 2716 h 3200"/>
                <a:gd name="T16" fmla="*/ 12 w 203"/>
                <a:gd name="T17" fmla="*/ 2195 h 3200"/>
                <a:gd name="T18" fmla="*/ 37 w 203"/>
                <a:gd name="T19" fmla="*/ 1680 h 3200"/>
                <a:gd name="T20" fmla="*/ 102 w 203"/>
                <a:gd name="T21" fmla="*/ 635 h 3200"/>
                <a:gd name="T22" fmla="*/ 106 w 203"/>
                <a:gd name="T23" fmla="*/ 307 h 3200"/>
                <a:gd name="T24" fmla="*/ 82 w 203"/>
                <a:gd name="T25" fmla="*/ 0 h 3200"/>
                <a:gd name="T26" fmla="*/ 172 w 203"/>
                <a:gd name="T27" fmla="*/ 0 h 3200"/>
                <a:gd name="T28" fmla="*/ 197 w 203"/>
                <a:gd name="T29" fmla="*/ 307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3" h="3200">
                  <a:moveTo>
                    <a:pt x="197" y="307"/>
                  </a:moveTo>
                  <a:cubicBezTo>
                    <a:pt x="203" y="444"/>
                    <a:pt x="200" y="587"/>
                    <a:pt x="200" y="639"/>
                  </a:cubicBezTo>
                  <a:cubicBezTo>
                    <a:pt x="200" y="752"/>
                    <a:pt x="167" y="1533"/>
                    <a:pt x="161" y="1679"/>
                  </a:cubicBezTo>
                  <a:cubicBezTo>
                    <a:pt x="158" y="1755"/>
                    <a:pt x="152" y="1978"/>
                    <a:pt x="153" y="2199"/>
                  </a:cubicBezTo>
                  <a:cubicBezTo>
                    <a:pt x="154" y="2419"/>
                    <a:pt x="162" y="2639"/>
                    <a:pt x="164" y="2707"/>
                  </a:cubicBezTo>
                  <a:cubicBezTo>
                    <a:pt x="168" y="2843"/>
                    <a:pt x="200" y="3200"/>
                    <a:pt x="200" y="3200"/>
                  </a:cubicBezTo>
                  <a:cubicBezTo>
                    <a:pt x="11" y="3200"/>
                    <a:pt x="11" y="3200"/>
                    <a:pt x="11" y="3200"/>
                  </a:cubicBezTo>
                  <a:cubicBezTo>
                    <a:pt x="11" y="3200"/>
                    <a:pt x="0" y="2848"/>
                    <a:pt x="4" y="2716"/>
                  </a:cubicBezTo>
                  <a:cubicBezTo>
                    <a:pt x="6" y="2649"/>
                    <a:pt x="5" y="2422"/>
                    <a:pt x="12" y="2195"/>
                  </a:cubicBezTo>
                  <a:cubicBezTo>
                    <a:pt x="18" y="1977"/>
                    <a:pt x="32" y="1758"/>
                    <a:pt x="37" y="1680"/>
                  </a:cubicBezTo>
                  <a:cubicBezTo>
                    <a:pt x="46" y="1520"/>
                    <a:pt x="98" y="763"/>
                    <a:pt x="102" y="635"/>
                  </a:cubicBezTo>
                  <a:cubicBezTo>
                    <a:pt x="104" y="576"/>
                    <a:pt x="111" y="440"/>
                    <a:pt x="106" y="307"/>
                  </a:cubicBezTo>
                  <a:cubicBezTo>
                    <a:pt x="101" y="151"/>
                    <a:pt x="82" y="0"/>
                    <a:pt x="82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2" y="0"/>
                    <a:pt x="190" y="149"/>
                    <a:pt x="197" y="307"/>
                  </a:cubicBezTo>
                  <a:close/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53">
              <a:extLst>
                <a:ext uri="{FF2B5EF4-FFF2-40B4-BE49-F238E27FC236}">
                  <a16:creationId xmlns:a16="http://schemas.microsoft.com/office/drawing/2014/main" id="{3F020921-928E-4FEE-AF49-572B2D690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6488" y="1588"/>
              <a:ext cx="271463" cy="6856413"/>
            </a:xfrm>
            <a:custGeom>
              <a:avLst/>
              <a:gdLst>
                <a:gd name="T0" fmla="*/ 79 w 127"/>
                <a:gd name="T1" fmla="*/ 191 h 3200"/>
                <a:gd name="T2" fmla="*/ 79 w 127"/>
                <a:gd name="T3" fmla="*/ 535 h 3200"/>
                <a:gd name="T4" fmla="*/ 95 w 127"/>
                <a:gd name="T5" fmla="*/ 897 h 3200"/>
                <a:gd name="T6" fmla="*/ 121 w 127"/>
                <a:gd name="T7" fmla="*/ 1489 h 3200"/>
                <a:gd name="T8" fmla="*/ 97 w 127"/>
                <a:gd name="T9" fmla="*/ 2247 h 3200"/>
                <a:gd name="T10" fmla="*/ 84 w 127"/>
                <a:gd name="T11" fmla="*/ 2569 h 3200"/>
                <a:gd name="T12" fmla="*/ 125 w 127"/>
                <a:gd name="T13" fmla="*/ 3200 h 3200"/>
                <a:gd name="T14" fmla="*/ 24 w 127"/>
                <a:gd name="T15" fmla="*/ 3200 h 3200"/>
                <a:gd name="T16" fmla="*/ 8 w 127"/>
                <a:gd name="T17" fmla="*/ 2584 h 3200"/>
                <a:gd name="T18" fmla="*/ 13 w 127"/>
                <a:gd name="T19" fmla="*/ 2252 h 3200"/>
                <a:gd name="T20" fmla="*/ 37 w 127"/>
                <a:gd name="T21" fmla="*/ 1499 h 3200"/>
                <a:gd name="T22" fmla="*/ 15 w 127"/>
                <a:gd name="T23" fmla="*/ 895 h 3200"/>
                <a:gd name="T24" fmla="*/ 0 w 127"/>
                <a:gd name="T25" fmla="*/ 533 h 3200"/>
                <a:gd name="T26" fmla="*/ 7 w 127"/>
                <a:gd name="T27" fmla="*/ 185 h 3200"/>
                <a:gd name="T28" fmla="*/ 21 w 127"/>
                <a:gd name="T29" fmla="*/ 0 h 3200"/>
                <a:gd name="T30" fmla="*/ 90 w 127"/>
                <a:gd name="T31" fmla="*/ 0 h 3200"/>
                <a:gd name="T32" fmla="*/ 79 w 127"/>
                <a:gd name="T33" fmla="*/ 191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7" h="3200">
                  <a:moveTo>
                    <a:pt x="79" y="191"/>
                  </a:moveTo>
                  <a:cubicBezTo>
                    <a:pt x="76" y="303"/>
                    <a:pt x="78" y="440"/>
                    <a:pt x="79" y="535"/>
                  </a:cubicBezTo>
                  <a:cubicBezTo>
                    <a:pt x="79" y="610"/>
                    <a:pt x="88" y="749"/>
                    <a:pt x="95" y="897"/>
                  </a:cubicBezTo>
                  <a:cubicBezTo>
                    <a:pt x="105" y="1113"/>
                    <a:pt x="116" y="1354"/>
                    <a:pt x="121" y="1489"/>
                  </a:cubicBezTo>
                  <a:cubicBezTo>
                    <a:pt x="127" y="1636"/>
                    <a:pt x="116" y="1979"/>
                    <a:pt x="97" y="2247"/>
                  </a:cubicBezTo>
                  <a:cubicBezTo>
                    <a:pt x="87" y="2395"/>
                    <a:pt x="87" y="2519"/>
                    <a:pt x="84" y="2569"/>
                  </a:cubicBezTo>
                  <a:cubicBezTo>
                    <a:pt x="75" y="2712"/>
                    <a:pt x="125" y="3200"/>
                    <a:pt x="125" y="3200"/>
                  </a:cubicBezTo>
                  <a:cubicBezTo>
                    <a:pt x="24" y="3200"/>
                    <a:pt x="24" y="3200"/>
                    <a:pt x="24" y="3200"/>
                  </a:cubicBezTo>
                  <a:cubicBezTo>
                    <a:pt x="24" y="3200"/>
                    <a:pt x="0" y="2768"/>
                    <a:pt x="8" y="2584"/>
                  </a:cubicBezTo>
                  <a:cubicBezTo>
                    <a:pt x="11" y="2519"/>
                    <a:pt x="8" y="2397"/>
                    <a:pt x="13" y="2252"/>
                  </a:cubicBezTo>
                  <a:cubicBezTo>
                    <a:pt x="24" y="1989"/>
                    <a:pt x="42" y="1656"/>
                    <a:pt x="37" y="1499"/>
                  </a:cubicBezTo>
                  <a:cubicBezTo>
                    <a:pt x="33" y="1355"/>
                    <a:pt x="24" y="1110"/>
                    <a:pt x="15" y="895"/>
                  </a:cubicBezTo>
                  <a:cubicBezTo>
                    <a:pt x="8" y="744"/>
                    <a:pt x="0" y="609"/>
                    <a:pt x="0" y="533"/>
                  </a:cubicBezTo>
                  <a:cubicBezTo>
                    <a:pt x="0" y="437"/>
                    <a:pt x="1" y="298"/>
                    <a:pt x="7" y="185"/>
                  </a:cubicBezTo>
                  <a:cubicBezTo>
                    <a:pt x="11" y="83"/>
                    <a:pt x="21" y="0"/>
                    <a:pt x="21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0"/>
                    <a:pt x="81" y="84"/>
                    <a:pt x="79" y="191"/>
                  </a:cubicBezTo>
                  <a:close/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54">
              <a:extLst>
                <a:ext uri="{FF2B5EF4-FFF2-40B4-BE49-F238E27FC236}">
                  <a16:creationId xmlns:a16="http://schemas.microsoft.com/office/drawing/2014/main" id="{DCAAE4B9-91CD-4E1B-8A51-59CDCF5DD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4138" y="1588"/>
              <a:ext cx="374650" cy="6856413"/>
            </a:xfrm>
            <a:custGeom>
              <a:avLst/>
              <a:gdLst>
                <a:gd name="T0" fmla="*/ 104 w 175"/>
                <a:gd name="T1" fmla="*/ 239 h 3200"/>
                <a:gd name="T2" fmla="*/ 89 w 175"/>
                <a:gd name="T3" fmla="*/ 651 h 3200"/>
                <a:gd name="T4" fmla="*/ 108 w 175"/>
                <a:gd name="T5" fmla="*/ 1095 h 3200"/>
                <a:gd name="T6" fmla="*/ 150 w 175"/>
                <a:gd name="T7" fmla="*/ 1744 h 3200"/>
                <a:gd name="T8" fmla="*/ 169 w 175"/>
                <a:gd name="T9" fmla="*/ 2156 h 3200"/>
                <a:gd name="T10" fmla="*/ 173 w 175"/>
                <a:gd name="T11" fmla="*/ 2675 h 3200"/>
                <a:gd name="T12" fmla="*/ 158 w 175"/>
                <a:gd name="T13" fmla="*/ 3200 h 3200"/>
                <a:gd name="T14" fmla="*/ 0 w 175"/>
                <a:gd name="T15" fmla="*/ 3200 h 3200"/>
                <a:gd name="T16" fmla="*/ 25 w 175"/>
                <a:gd name="T17" fmla="*/ 2700 h 3200"/>
                <a:gd name="T18" fmla="*/ 38 w 175"/>
                <a:gd name="T19" fmla="*/ 2160 h 3200"/>
                <a:gd name="T20" fmla="*/ 29 w 175"/>
                <a:gd name="T21" fmla="*/ 1748 h 3200"/>
                <a:gd name="T22" fmla="*/ 6 w 175"/>
                <a:gd name="T23" fmla="*/ 1099 h 3200"/>
                <a:gd name="T24" fmla="*/ 1 w 175"/>
                <a:gd name="T25" fmla="*/ 659 h 3200"/>
                <a:gd name="T26" fmla="*/ 14 w 175"/>
                <a:gd name="T27" fmla="*/ 240 h 3200"/>
                <a:gd name="T28" fmla="*/ 34 w 175"/>
                <a:gd name="T29" fmla="*/ 0 h 3200"/>
                <a:gd name="T30" fmla="*/ 126 w 175"/>
                <a:gd name="T31" fmla="*/ 0 h 3200"/>
                <a:gd name="T32" fmla="*/ 104 w 175"/>
                <a:gd name="T33" fmla="*/ 239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3200">
                  <a:moveTo>
                    <a:pt x="104" y="239"/>
                  </a:moveTo>
                  <a:cubicBezTo>
                    <a:pt x="93" y="404"/>
                    <a:pt x="89" y="601"/>
                    <a:pt x="89" y="651"/>
                  </a:cubicBezTo>
                  <a:cubicBezTo>
                    <a:pt x="89" y="689"/>
                    <a:pt x="95" y="881"/>
                    <a:pt x="108" y="1095"/>
                  </a:cubicBezTo>
                  <a:cubicBezTo>
                    <a:pt x="118" y="1268"/>
                    <a:pt x="144" y="1581"/>
                    <a:pt x="150" y="1744"/>
                  </a:cubicBezTo>
                  <a:cubicBezTo>
                    <a:pt x="152" y="1793"/>
                    <a:pt x="164" y="1969"/>
                    <a:pt x="169" y="2156"/>
                  </a:cubicBezTo>
                  <a:cubicBezTo>
                    <a:pt x="175" y="2380"/>
                    <a:pt x="175" y="2620"/>
                    <a:pt x="173" y="2675"/>
                  </a:cubicBezTo>
                  <a:cubicBezTo>
                    <a:pt x="169" y="2775"/>
                    <a:pt x="158" y="3200"/>
                    <a:pt x="158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21" y="2848"/>
                    <a:pt x="25" y="2700"/>
                  </a:cubicBezTo>
                  <a:cubicBezTo>
                    <a:pt x="27" y="2616"/>
                    <a:pt x="37" y="2382"/>
                    <a:pt x="38" y="2160"/>
                  </a:cubicBezTo>
                  <a:cubicBezTo>
                    <a:pt x="39" y="1990"/>
                    <a:pt x="32" y="1827"/>
                    <a:pt x="29" y="1748"/>
                  </a:cubicBezTo>
                  <a:cubicBezTo>
                    <a:pt x="25" y="1648"/>
                    <a:pt x="13" y="1356"/>
                    <a:pt x="6" y="1099"/>
                  </a:cubicBezTo>
                  <a:cubicBezTo>
                    <a:pt x="1" y="893"/>
                    <a:pt x="1" y="710"/>
                    <a:pt x="1" y="659"/>
                  </a:cubicBezTo>
                  <a:cubicBezTo>
                    <a:pt x="1" y="595"/>
                    <a:pt x="5" y="401"/>
                    <a:pt x="14" y="240"/>
                  </a:cubicBezTo>
                  <a:cubicBezTo>
                    <a:pt x="22" y="110"/>
                    <a:pt x="34" y="0"/>
                    <a:pt x="34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0"/>
                    <a:pt x="112" y="110"/>
                    <a:pt x="104" y="239"/>
                  </a:cubicBezTo>
                  <a:close/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55">
              <a:extLst>
                <a:ext uri="{FF2B5EF4-FFF2-40B4-BE49-F238E27FC236}">
                  <a16:creationId xmlns:a16="http://schemas.microsoft.com/office/drawing/2014/main" id="{FA4711C0-238B-4C98-9960-B6635D7C4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038" y="1588"/>
              <a:ext cx="398463" cy="6856413"/>
            </a:xfrm>
            <a:custGeom>
              <a:avLst/>
              <a:gdLst>
                <a:gd name="T0" fmla="*/ 181 w 186"/>
                <a:gd name="T1" fmla="*/ 435 h 3200"/>
                <a:gd name="T2" fmla="*/ 116 w 186"/>
                <a:gd name="T3" fmla="*/ 1383 h 3200"/>
                <a:gd name="T4" fmla="*/ 129 w 186"/>
                <a:gd name="T5" fmla="*/ 1859 h 3200"/>
                <a:gd name="T6" fmla="*/ 179 w 186"/>
                <a:gd name="T7" fmla="*/ 2432 h 3200"/>
                <a:gd name="T8" fmla="*/ 181 w 186"/>
                <a:gd name="T9" fmla="*/ 2827 h 3200"/>
                <a:gd name="T10" fmla="*/ 161 w 186"/>
                <a:gd name="T11" fmla="*/ 3200 h 3200"/>
                <a:gd name="T12" fmla="*/ 0 w 186"/>
                <a:gd name="T13" fmla="*/ 3200 h 3200"/>
                <a:gd name="T14" fmla="*/ 49 w 186"/>
                <a:gd name="T15" fmla="*/ 2817 h 3200"/>
                <a:gd name="T16" fmla="*/ 56 w 186"/>
                <a:gd name="T17" fmla="*/ 2420 h 3200"/>
                <a:gd name="T18" fmla="*/ 28 w 186"/>
                <a:gd name="T19" fmla="*/ 1389 h 3200"/>
                <a:gd name="T20" fmla="*/ 112 w 186"/>
                <a:gd name="T21" fmla="*/ 413 h 3200"/>
                <a:gd name="T22" fmla="*/ 99 w 186"/>
                <a:gd name="T23" fmla="*/ 0 h 3200"/>
                <a:gd name="T24" fmla="*/ 161 w 186"/>
                <a:gd name="T25" fmla="*/ 0 h 3200"/>
                <a:gd name="T26" fmla="*/ 181 w 186"/>
                <a:gd name="T27" fmla="*/ 435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6" h="3200">
                  <a:moveTo>
                    <a:pt x="181" y="435"/>
                  </a:moveTo>
                  <a:cubicBezTo>
                    <a:pt x="183" y="567"/>
                    <a:pt x="121" y="1255"/>
                    <a:pt x="116" y="1383"/>
                  </a:cubicBezTo>
                  <a:cubicBezTo>
                    <a:pt x="113" y="1444"/>
                    <a:pt x="115" y="1645"/>
                    <a:pt x="129" y="1859"/>
                  </a:cubicBezTo>
                  <a:cubicBezTo>
                    <a:pt x="145" y="2089"/>
                    <a:pt x="172" y="2334"/>
                    <a:pt x="179" y="2432"/>
                  </a:cubicBezTo>
                  <a:cubicBezTo>
                    <a:pt x="184" y="2514"/>
                    <a:pt x="186" y="2676"/>
                    <a:pt x="181" y="2827"/>
                  </a:cubicBezTo>
                  <a:cubicBezTo>
                    <a:pt x="175" y="3020"/>
                    <a:pt x="161" y="3200"/>
                    <a:pt x="161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32" y="3018"/>
                    <a:pt x="49" y="2817"/>
                  </a:cubicBezTo>
                  <a:cubicBezTo>
                    <a:pt x="61" y="2676"/>
                    <a:pt x="63" y="2524"/>
                    <a:pt x="56" y="2420"/>
                  </a:cubicBezTo>
                  <a:cubicBezTo>
                    <a:pt x="40" y="2168"/>
                    <a:pt x="8" y="1628"/>
                    <a:pt x="28" y="1389"/>
                  </a:cubicBezTo>
                  <a:cubicBezTo>
                    <a:pt x="48" y="1145"/>
                    <a:pt x="112" y="593"/>
                    <a:pt x="112" y="413"/>
                  </a:cubicBezTo>
                  <a:cubicBezTo>
                    <a:pt x="112" y="233"/>
                    <a:pt x="99" y="0"/>
                    <a:pt x="99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1" y="0"/>
                    <a:pt x="180" y="303"/>
                    <a:pt x="181" y="435"/>
                  </a:cubicBezTo>
                  <a:close/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56">
              <a:extLst>
                <a:ext uri="{FF2B5EF4-FFF2-40B4-BE49-F238E27FC236}">
                  <a16:creationId xmlns:a16="http://schemas.microsoft.com/office/drawing/2014/main" id="{CFD9AC75-0449-49A6-B6C6-3A76811EE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776" y="1588"/>
              <a:ext cx="184150" cy="6856413"/>
            </a:xfrm>
            <a:custGeom>
              <a:avLst/>
              <a:gdLst>
                <a:gd name="T0" fmla="*/ 79 w 86"/>
                <a:gd name="T1" fmla="*/ 333 h 3200"/>
                <a:gd name="T2" fmla="*/ 86 w 86"/>
                <a:gd name="T3" fmla="*/ 680 h 3200"/>
                <a:gd name="T4" fmla="*/ 72 w 86"/>
                <a:gd name="T5" fmla="*/ 1219 h 3200"/>
                <a:gd name="T6" fmla="*/ 48 w 86"/>
                <a:gd name="T7" fmla="*/ 1952 h 3200"/>
                <a:gd name="T8" fmla="*/ 47 w 86"/>
                <a:gd name="T9" fmla="*/ 2515 h 3200"/>
                <a:gd name="T10" fmla="*/ 79 w 86"/>
                <a:gd name="T11" fmla="*/ 3200 h 3200"/>
                <a:gd name="T12" fmla="*/ 35 w 86"/>
                <a:gd name="T13" fmla="*/ 3200 h 3200"/>
                <a:gd name="T14" fmla="*/ 6 w 86"/>
                <a:gd name="T15" fmla="*/ 2516 h 3200"/>
                <a:gd name="T16" fmla="*/ 7 w 86"/>
                <a:gd name="T17" fmla="*/ 1939 h 3200"/>
                <a:gd name="T18" fmla="*/ 34 w 86"/>
                <a:gd name="T19" fmla="*/ 1043 h 3200"/>
                <a:gd name="T20" fmla="*/ 42 w 86"/>
                <a:gd name="T21" fmla="*/ 679 h 3200"/>
                <a:gd name="T22" fmla="*/ 35 w 86"/>
                <a:gd name="T23" fmla="*/ 327 h 3200"/>
                <a:gd name="T24" fmla="*/ 11 w 86"/>
                <a:gd name="T25" fmla="*/ 0 h 3200"/>
                <a:gd name="T26" fmla="*/ 54 w 86"/>
                <a:gd name="T27" fmla="*/ 0 h 3200"/>
                <a:gd name="T28" fmla="*/ 79 w 86"/>
                <a:gd name="T29" fmla="*/ 333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" h="3200">
                  <a:moveTo>
                    <a:pt x="79" y="333"/>
                  </a:moveTo>
                  <a:cubicBezTo>
                    <a:pt x="86" y="469"/>
                    <a:pt x="86" y="611"/>
                    <a:pt x="86" y="680"/>
                  </a:cubicBezTo>
                  <a:cubicBezTo>
                    <a:pt x="86" y="733"/>
                    <a:pt x="77" y="1049"/>
                    <a:pt x="72" y="1219"/>
                  </a:cubicBezTo>
                  <a:cubicBezTo>
                    <a:pt x="64" y="1549"/>
                    <a:pt x="56" y="1817"/>
                    <a:pt x="48" y="1952"/>
                  </a:cubicBezTo>
                  <a:cubicBezTo>
                    <a:pt x="43" y="2038"/>
                    <a:pt x="40" y="2272"/>
                    <a:pt x="47" y="2515"/>
                  </a:cubicBezTo>
                  <a:cubicBezTo>
                    <a:pt x="57" y="2849"/>
                    <a:pt x="79" y="3200"/>
                    <a:pt x="79" y="3200"/>
                  </a:cubicBezTo>
                  <a:cubicBezTo>
                    <a:pt x="35" y="3200"/>
                    <a:pt x="35" y="3200"/>
                    <a:pt x="35" y="3200"/>
                  </a:cubicBezTo>
                  <a:cubicBezTo>
                    <a:pt x="35" y="3200"/>
                    <a:pt x="14" y="2859"/>
                    <a:pt x="6" y="2516"/>
                  </a:cubicBezTo>
                  <a:cubicBezTo>
                    <a:pt x="0" y="2292"/>
                    <a:pt x="7" y="2067"/>
                    <a:pt x="7" y="1939"/>
                  </a:cubicBezTo>
                  <a:cubicBezTo>
                    <a:pt x="7" y="1733"/>
                    <a:pt x="24" y="1340"/>
                    <a:pt x="34" y="1043"/>
                  </a:cubicBezTo>
                  <a:cubicBezTo>
                    <a:pt x="39" y="871"/>
                    <a:pt x="40" y="730"/>
                    <a:pt x="42" y="679"/>
                  </a:cubicBezTo>
                  <a:cubicBezTo>
                    <a:pt x="44" y="614"/>
                    <a:pt x="42" y="468"/>
                    <a:pt x="35" y="327"/>
                  </a:cubicBezTo>
                  <a:cubicBezTo>
                    <a:pt x="26" y="160"/>
                    <a:pt x="11" y="0"/>
                    <a:pt x="11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70" y="162"/>
                    <a:pt x="79" y="333"/>
                  </a:cubicBezTo>
                  <a:close/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57">
              <a:extLst>
                <a:ext uri="{FF2B5EF4-FFF2-40B4-BE49-F238E27FC236}">
                  <a16:creationId xmlns:a16="http://schemas.microsoft.com/office/drawing/2014/main" id="{8C32D594-2921-4DB3-8893-65B13EF32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1688" y="3935413"/>
              <a:ext cx="606425" cy="1169988"/>
            </a:xfrm>
            <a:custGeom>
              <a:avLst/>
              <a:gdLst>
                <a:gd name="T0" fmla="*/ 276 w 283"/>
                <a:gd name="T1" fmla="*/ 303 h 546"/>
                <a:gd name="T2" fmla="*/ 238 w 283"/>
                <a:gd name="T3" fmla="*/ 344 h 546"/>
                <a:gd name="T4" fmla="*/ 220 w 283"/>
                <a:gd name="T5" fmla="*/ 386 h 546"/>
                <a:gd name="T6" fmla="*/ 195 w 283"/>
                <a:gd name="T7" fmla="*/ 356 h 546"/>
                <a:gd name="T8" fmla="*/ 177 w 283"/>
                <a:gd name="T9" fmla="*/ 330 h 546"/>
                <a:gd name="T10" fmla="*/ 134 w 283"/>
                <a:gd name="T11" fmla="*/ 310 h 546"/>
                <a:gd name="T12" fmla="*/ 119 w 283"/>
                <a:gd name="T13" fmla="*/ 262 h 546"/>
                <a:gd name="T14" fmla="*/ 106 w 283"/>
                <a:gd name="T15" fmla="*/ 225 h 546"/>
                <a:gd name="T16" fmla="*/ 79 w 283"/>
                <a:gd name="T17" fmla="*/ 214 h 546"/>
                <a:gd name="T18" fmla="*/ 89 w 283"/>
                <a:gd name="T19" fmla="*/ 177 h 546"/>
                <a:gd name="T20" fmla="*/ 98 w 283"/>
                <a:gd name="T21" fmla="*/ 135 h 546"/>
                <a:gd name="T22" fmla="*/ 127 w 283"/>
                <a:gd name="T23" fmla="*/ 105 h 546"/>
                <a:gd name="T24" fmla="*/ 122 w 283"/>
                <a:gd name="T25" fmla="*/ 47 h 546"/>
                <a:gd name="T26" fmla="*/ 100 w 283"/>
                <a:gd name="T27" fmla="*/ 0 h 546"/>
                <a:gd name="T28" fmla="*/ 105 w 283"/>
                <a:gd name="T29" fmla="*/ 22 h 546"/>
                <a:gd name="T30" fmla="*/ 114 w 283"/>
                <a:gd name="T31" fmla="*/ 56 h 546"/>
                <a:gd name="T32" fmla="*/ 114 w 283"/>
                <a:gd name="T33" fmla="*/ 101 h 546"/>
                <a:gd name="T34" fmla="*/ 91 w 283"/>
                <a:gd name="T35" fmla="*/ 128 h 546"/>
                <a:gd name="T36" fmla="*/ 69 w 283"/>
                <a:gd name="T37" fmla="*/ 186 h 546"/>
                <a:gd name="T38" fmla="*/ 57 w 283"/>
                <a:gd name="T39" fmla="*/ 208 h 546"/>
                <a:gd name="T40" fmla="*/ 33 w 283"/>
                <a:gd name="T41" fmla="*/ 172 h 546"/>
                <a:gd name="T42" fmla="*/ 12 w 283"/>
                <a:gd name="T43" fmla="*/ 124 h 546"/>
                <a:gd name="T44" fmla="*/ 4 w 283"/>
                <a:gd name="T45" fmla="*/ 106 h 546"/>
                <a:gd name="T46" fmla="*/ 4 w 283"/>
                <a:gd name="T47" fmla="*/ 132 h 546"/>
                <a:gd name="T48" fmla="*/ 22 w 283"/>
                <a:gd name="T49" fmla="*/ 167 h 546"/>
                <a:gd name="T50" fmla="*/ 33 w 283"/>
                <a:gd name="T51" fmla="*/ 199 h 546"/>
                <a:gd name="T52" fmla="*/ 45 w 283"/>
                <a:gd name="T53" fmla="*/ 226 h 546"/>
                <a:gd name="T54" fmla="*/ 86 w 283"/>
                <a:gd name="T55" fmla="*/ 243 h 546"/>
                <a:gd name="T56" fmla="*/ 104 w 283"/>
                <a:gd name="T57" fmla="*/ 276 h 546"/>
                <a:gd name="T58" fmla="*/ 112 w 283"/>
                <a:gd name="T59" fmla="*/ 317 h 546"/>
                <a:gd name="T60" fmla="*/ 132 w 283"/>
                <a:gd name="T61" fmla="*/ 338 h 546"/>
                <a:gd name="T62" fmla="*/ 162 w 283"/>
                <a:gd name="T63" fmla="*/ 359 h 546"/>
                <a:gd name="T64" fmla="*/ 186 w 283"/>
                <a:gd name="T65" fmla="*/ 408 h 546"/>
                <a:gd name="T66" fmla="*/ 206 w 283"/>
                <a:gd name="T67" fmla="*/ 441 h 546"/>
                <a:gd name="T68" fmla="*/ 229 w 283"/>
                <a:gd name="T69" fmla="*/ 476 h 546"/>
                <a:gd name="T70" fmla="*/ 236 w 283"/>
                <a:gd name="T71" fmla="*/ 537 h 546"/>
                <a:gd name="T72" fmla="*/ 279 w 283"/>
                <a:gd name="T73" fmla="*/ 426 h 546"/>
                <a:gd name="T74" fmla="*/ 278 w 283"/>
                <a:gd name="T75" fmla="*/ 304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3" h="546">
                  <a:moveTo>
                    <a:pt x="276" y="303"/>
                  </a:moveTo>
                  <a:cubicBezTo>
                    <a:pt x="276" y="303"/>
                    <a:pt x="243" y="290"/>
                    <a:pt x="238" y="344"/>
                  </a:cubicBezTo>
                  <a:cubicBezTo>
                    <a:pt x="236" y="361"/>
                    <a:pt x="234" y="400"/>
                    <a:pt x="220" y="386"/>
                  </a:cubicBezTo>
                  <a:cubicBezTo>
                    <a:pt x="213" y="378"/>
                    <a:pt x="202" y="364"/>
                    <a:pt x="195" y="356"/>
                  </a:cubicBezTo>
                  <a:cubicBezTo>
                    <a:pt x="191" y="351"/>
                    <a:pt x="182" y="333"/>
                    <a:pt x="177" y="330"/>
                  </a:cubicBezTo>
                  <a:cubicBezTo>
                    <a:pt x="172" y="327"/>
                    <a:pt x="149" y="320"/>
                    <a:pt x="134" y="310"/>
                  </a:cubicBezTo>
                  <a:cubicBezTo>
                    <a:pt x="121" y="303"/>
                    <a:pt x="120" y="267"/>
                    <a:pt x="119" y="262"/>
                  </a:cubicBezTo>
                  <a:cubicBezTo>
                    <a:pt x="118" y="257"/>
                    <a:pt x="111" y="230"/>
                    <a:pt x="106" y="225"/>
                  </a:cubicBezTo>
                  <a:cubicBezTo>
                    <a:pt x="102" y="221"/>
                    <a:pt x="85" y="225"/>
                    <a:pt x="79" y="214"/>
                  </a:cubicBezTo>
                  <a:cubicBezTo>
                    <a:pt x="76" y="208"/>
                    <a:pt x="85" y="185"/>
                    <a:pt x="89" y="177"/>
                  </a:cubicBezTo>
                  <a:cubicBezTo>
                    <a:pt x="92" y="170"/>
                    <a:pt x="90" y="147"/>
                    <a:pt x="98" y="135"/>
                  </a:cubicBezTo>
                  <a:cubicBezTo>
                    <a:pt x="101" y="130"/>
                    <a:pt x="123" y="114"/>
                    <a:pt x="127" y="105"/>
                  </a:cubicBezTo>
                  <a:cubicBezTo>
                    <a:pt x="134" y="89"/>
                    <a:pt x="124" y="53"/>
                    <a:pt x="122" y="47"/>
                  </a:cubicBezTo>
                  <a:cubicBezTo>
                    <a:pt x="120" y="41"/>
                    <a:pt x="102" y="0"/>
                    <a:pt x="100" y="0"/>
                  </a:cubicBezTo>
                  <a:cubicBezTo>
                    <a:pt x="98" y="1"/>
                    <a:pt x="102" y="13"/>
                    <a:pt x="105" y="22"/>
                  </a:cubicBezTo>
                  <a:cubicBezTo>
                    <a:pt x="108" y="32"/>
                    <a:pt x="111" y="43"/>
                    <a:pt x="114" y="56"/>
                  </a:cubicBezTo>
                  <a:cubicBezTo>
                    <a:pt x="117" y="69"/>
                    <a:pt x="121" y="83"/>
                    <a:pt x="114" y="101"/>
                  </a:cubicBezTo>
                  <a:cubicBezTo>
                    <a:pt x="106" y="119"/>
                    <a:pt x="100" y="121"/>
                    <a:pt x="91" y="128"/>
                  </a:cubicBezTo>
                  <a:cubicBezTo>
                    <a:pt x="81" y="136"/>
                    <a:pt x="74" y="173"/>
                    <a:pt x="69" y="186"/>
                  </a:cubicBezTo>
                  <a:cubicBezTo>
                    <a:pt x="65" y="197"/>
                    <a:pt x="61" y="206"/>
                    <a:pt x="57" y="208"/>
                  </a:cubicBezTo>
                  <a:cubicBezTo>
                    <a:pt x="51" y="210"/>
                    <a:pt x="36" y="180"/>
                    <a:pt x="33" y="172"/>
                  </a:cubicBezTo>
                  <a:cubicBezTo>
                    <a:pt x="30" y="165"/>
                    <a:pt x="14" y="131"/>
                    <a:pt x="12" y="124"/>
                  </a:cubicBezTo>
                  <a:cubicBezTo>
                    <a:pt x="9" y="118"/>
                    <a:pt x="8" y="106"/>
                    <a:pt x="4" y="106"/>
                  </a:cubicBezTo>
                  <a:cubicBezTo>
                    <a:pt x="0" y="106"/>
                    <a:pt x="0" y="119"/>
                    <a:pt x="4" y="132"/>
                  </a:cubicBezTo>
                  <a:cubicBezTo>
                    <a:pt x="8" y="143"/>
                    <a:pt x="16" y="157"/>
                    <a:pt x="22" y="167"/>
                  </a:cubicBezTo>
                  <a:cubicBezTo>
                    <a:pt x="29" y="177"/>
                    <a:pt x="30" y="186"/>
                    <a:pt x="33" y="199"/>
                  </a:cubicBezTo>
                  <a:cubicBezTo>
                    <a:pt x="35" y="213"/>
                    <a:pt x="38" y="223"/>
                    <a:pt x="45" y="226"/>
                  </a:cubicBezTo>
                  <a:cubicBezTo>
                    <a:pt x="59" y="231"/>
                    <a:pt x="80" y="237"/>
                    <a:pt x="86" y="243"/>
                  </a:cubicBezTo>
                  <a:cubicBezTo>
                    <a:pt x="92" y="248"/>
                    <a:pt x="102" y="263"/>
                    <a:pt x="104" y="276"/>
                  </a:cubicBezTo>
                  <a:cubicBezTo>
                    <a:pt x="105" y="290"/>
                    <a:pt x="109" y="308"/>
                    <a:pt x="112" y="317"/>
                  </a:cubicBezTo>
                  <a:cubicBezTo>
                    <a:pt x="115" y="328"/>
                    <a:pt x="121" y="332"/>
                    <a:pt x="132" y="338"/>
                  </a:cubicBezTo>
                  <a:cubicBezTo>
                    <a:pt x="143" y="344"/>
                    <a:pt x="150" y="350"/>
                    <a:pt x="162" y="359"/>
                  </a:cubicBezTo>
                  <a:cubicBezTo>
                    <a:pt x="174" y="368"/>
                    <a:pt x="180" y="392"/>
                    <a:pt x="186" y="408"/>
                  </a:cubicBezTo>
                  <a:cubicBezTo>
                    <a:pt x="192" y="424"/>
                    <a:pt x="187" y="426"/>
                    <a:pt x="206" y="441"/>
                  </a:cubicBezTo>
                  <a:cubicBezTo>
                    <a:pt x="215" y="449"/>
                    <a:pt x="230" y="465"/>
                    <a:pt x="229" y="476"/>
                  </a:cubicBezTo>
                  <a:cubicBezTo>
                    <a:pt x="227" y="512"/>
                    <a:pt x="232" y="529"/>
                    <a:pt x="236" y="537"/>
                  </a:cubicBezTo>
                  <a:cubicBezTo>
                    <a:pt x="240" y="546"/>
                    <a:pt x="275" y="455"/>
                    <a:pt x="279" y="426"/>
                  </a:cubicBezTo>
                  <a:cubicBezTo>
                    <a:pt x="283" y="397"/>
                    <a:pt x="278" y="304"/>
                    <a:pt x="278" y="304"/>
                  </a:cubicBezTo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58">
              <a:extLst>
                <a:ext uri="{FF2B5EF4-FFF2-40B4-BE49-F238E27FC236}">
                  <a16:creationId xmlns:a16="http://schemas.microsoft.com/office/drawing/2014/main" id="{54A9108A-51D9-4107-A317-BACB5DB90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0488" y="2039938"/>
              <a:ext cx="282575" cy="1104900"/>
            </a:xfrm>
            <a:custGeom>
              <a:avLst/>
              <a:gdLst>
                <a:gd name="T0" fmla="*/ 31 w 132"/>
                <a:gd name="T1" fmla="*/ 516 h 516"/>
                <a:gd name="T2" fmla="*/ 38 w 132"/>
                <a:gd name="T3" fmla="*/ 482 h 516"/>
                <a:gd name="T4" fmla="*/ 44 w 132"/>
                <a:gd name="T5" fmla="*/ 437 h 516"/>
                <a:gd name="T6" fmla="*/ 83 w 132"/>
                <a:gd name="T7" fmla="*/ 360 h 516"/>
                <a:gd name="T8" fmla="*/ 114 w 132"/>
                <a:gd name="T9" fmla="*/ 248 h 516"/>
                <a:gd name="T10" fmla="*/ 115 w 132"/>
                <a:gd name="T11" fmla="*/ 215 h 516"/>
                <a:gd name="T12" fmla="*/ 114 w 132"/>
                <a:gd name="T13" fmla="*/ 149 h 516"/>
                <a:gd name="T14" fmla="*/ 128 w 132"/>
                <a:gd name="T15" fmla="*/ 81 h 516"/>
                <a:gd name="T16" fmla="*/ 120 w 132"/>
                <a:gd name="T17" fmla="*/ 41 h 516"/>
                <a:gd name="T18" fmla="*/ 111 w 132"/>
                <a:gd name="T19" fmla="*/ 7 h 516"/>
                <a:gd name="T20" fmla="*/ 112 w 132"/>
                <a:gd name="T21" fmla="*/ 42 h 516"/>
                <a:gd name="T22" fmla="*/ 114 w 132"/>
                <a:gd name="T23" fmla="*/ 73 h 516"/>
                <a:gd name="T24" fmla="*/ 118 w 132"/>
                <a:gd name="T25" fmla="*/ 90 h 516"/>
                <a:gd name="T26" fmla="*/ 101 w 132"/>
                <a:gd name="T27" fmla="*/ 174 h 516"/>
                <a:gd name="T28" fmla="*/ 82 w 132"/>
                <a:gd name="T29" fmla="*/ 135 h 516"/>
                <a:gd name="T30" fmla="*/ 71 w 132"/>
                <a:gd name="T31" fmla="*/ 95 h 516"/>
                <a:gd name="T32" fmla="*/ 63 w 132"/>
                <a:gd name="T33" fmla="*/ 79 h 516"/>
                <a:gd name="T34" fmla="*/ 70 w 132"/>
                <a:gd name="T35" fmla="*/ 125 h 516"/>
                <a:gd name="T36" fmla="*/ 79 w 132"/>
                <a:gd name="T37" fmla="*/ 189 h 516"/>
                <a:gd name="T38" fmla="*/ 95 w 132"/>
                <a:gd name="T39" fmla="*/ 208 h 516"/>
                <a:gd name="T40" fmla="*/ 93 w 132"/>
                <a:gd name="T41" fmla="*/ 272 h 516"/>
                <a:gd name="T42" fmla="*/ 46 w 132"/>
                <a:gd name="T43" fmla="*/ 340 h 516"/>
                <a:gd name="T44" fmla="*/ 36 w 132"/>
                <a:gd name="T45" fmla="*/ 241 h 516"/>
                <a:gd name="T46" fmla="*/ 0 w 132"/>
                <a:gd name="T47" fmla="*/ 275 h 516"/>
                <a:gd name="T48" fmla="*/ 6 w 132"/>
                <a:gd name="T49" fmla="*/ 346 h 516"/>
                <a:gd name="T50" fmla="*/ 13 w 132"/>
                <a:gd name="T51" fmla="*/ 489 h 516"/>
                <a:gd name="T52" fmla="*/ 31 w 132"/>
                <a:gd name="T53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2" h="516">
                  <a:moveTo>
                    <a:pt x="31" y="516"/>
                  </a:moveTo>
                  <a:cubicBezTo>
                    <a:pt x="31" y="516"/>
                    <a:pt x="41" y="506"/>
                    <a:pt x="38" y="482"/>
                  </a:cubicBezTo>
                  <a:cubicBezTo>
                    <a:pt x="35" y="457"/>
                    <a:pt x="47" y="472"/>
                    <a:pt x="44" y="437"/>
                  </a:cubicBezTo>
                  <a:cubicBezTo>
                    <a:pt x="42" y="413"/>
                    <a:pt x="55" y="385"/>
                    <a:pt x="83" y="360"/>
                  </a:cubicBezTo>
                  <a:cubicBezTo>
                    <a:pt x="87" y="356"/>
                    <a:pt x="99" y="288"/>
                    <a:pt x="114" y="248"/>
                  </a:cubicBezTo>
                  <a:cubicBezTo>
                    <a:pt x="118" y="236"/>
                    <a:pt x="116" y="218"/>
                    <a:pt x="115" y="215"/>
                  </a:cubicBezTo>
                  <a:cubicBezTo>
                    <a:pt x="101" y="181"/>
                    <a:pt x="112" y="183"/>
                    <a:pt x="114" y="149"/>
                  </a:cubicBezTo>
                  <a:cubicBezTo>
                    <a:pt x="114" y="134"/>
                    <a:pt x="132" y="88"/>
                    <a:pt x="128" y="81"/>
                  </a:cubicBezTo>
                  <a:cubicBezTo>
                    <a:pt x="126" y="79"/>
                    <a:pt x="118" y="59"/>
                    <a:pt x="120" y="41"/>
                  </a:cubicBezTo>
                  <a:cubicBezTo>
                    <a:pt x="122" y="25"/>
                    <a:pt x="113" y="0"/>
                    <a:pt x="111" y="7"/>
                  </a:cubicBezTo>
                  <a:cubicBezTo>
                    <a:pt x="108" y="18"/>
                    <a:pt x="116" y="29"/>
                    <a:pt x="112" y="42"/>
                  </a:cubicBezTo>
                  <a:cubicBezTo>
                    <a:pt x="109" y="54"/>
                    <a:pt x="115" y="66"/>
                    <a:pt x="114" y="73"/>
                  </a:cubicBezTo>
                  <a:cubicBezTo>
                    <a:pt x="113" y="90"/>
                    <a:pt x="119" y="85"/>
                    <a:pt x="118" y="90"/>
                  </a:cubicBezTo>
                  <a:cubicBezTo>
                    <a:pt x="115" y="124"/>
                    <a:pt x="103" y="162"/>
                    <a:pt x="101" y="174"/>
                  </a:cubicBezTo>
                  <a:cubicBezTo>
                    <a:pt x="98" y="197"/>
                    <a:pt x="83" y="174"/>
                    <a:pt x="82" y="135"/>
                  </a:cubicBezTo>
                  <a:cubicBezTo>
                    <a:pt x="81" y="95"/>
                    <a:pt x="74" y="121"/>
                    <a:pt x="71" y="95"/>
                  </a:cubicBezTo>
                  <a:cubicBezTo>
                    <a:pt x="69" y="69"/>
                    <a:pt x="65" y="71"/>
                    <a:pt x="63" y="79"/>
                  </a:cubicBezTo>
                  <a:cubicBezTo>
                    <a:pt x="59" y="92"/>
                    <a:pt x="63" y="101"/>
                    <a:pt x="70" y="125"/>
                  </a:cubicBezTo>
                  <a:cubicBezTo>
                    <a:pt x="82" y="163"/>
                    <a:pt x="76" y="155"/>
                    <a:pt x="79" y="189"/>
                  </a:cubicBezTo>
                  <a:cubicBezTo>
                    <a:pt x="79" y="198"/>
                    <a:pt x="96" y="201"/>
                    <a:pt x="95" y="208"/>
                  </a:cubicBezTo>
                  <a:cubicBezTo>
                    <a:pt x="92" y="223"/>
                    <a:pt x="109" y="240"/>
                    <a:pt x="93" y="272"/>
                  </a:cubicBezTo>
                  <a:cubicBezTo>
                    <a:pt x="72" y="316"/>
                    <a:pt x="56" y="342"/>
                    <a:pt x="46" y="340"/>
                  </a:cubicBezTo>
                  <a:cubicBezTo>
                    <a:pt x="36" y="337"/>
                    <a:pt x="37" y="281"/>
                    <a:pt x="36" y="241"/>
                  </a:cubicBezTo>
                  <a:cubicBezTo>
                    <a:pt x="36" y="223"/>
                    <a:pt x="0" y="233"/>
                    <a:pt x="0" y="275"/>
                  </a:cubicBezTo>
                  <a:cubicBezTo>
                    <a:pt x="0" y="317"/>
                    <a:pt x="2" y="327"/>
                    <a:pt x="6" y="346"/>
                  </a:cubicBezTo>
                  <a:cubicBezTo>
                    <a:pt x="10" y="366"/>
                    <a:pt x="13" y="489"/>
                    <a:pt x="13" y="489"/>
                  </a:cubicBezTo>
                  <a:lnTo>
                    <a:pt x="31" y="516"/>
                  </a:lnTo>
                  <a:close/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59">
              <a:extLst>
                <a:ext uri="{FF2B5EF4-FFF2-40B4-BE49-F238E27FC236}">
                  <a16:creationId xmlns:a16="http://schemas.microsoft.com/office/drawing/2014/main" id="{720D460B-1A4D-474F-AA6B-2C58E915E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0451" y="2393950"/>
              <a:ext cx="819150" cy="830263"/>
            </a:xfrm>
            <a:custGeom>
              <a:avLst/>
              <a:gdLst>
                <a:gd name="T0" fmla="*/ 350 w 382"/>
                <a:gd name="T1" fmla="*/ 143 h 388"/>
                <a:gd name="T2" fmla="*/ 340 w 382"/>
                <a:gd name="T3" fmla="*/ 172 h 388"/>
                <a:gd name="T4" fmla="*/ 311 w 382"/>
                <a:gd name="T5" fmla="*/ 194 h 388"/>
                <a:gd name="T6" fmla="*/ 298 w 382"/>
                <a:gd name="T7" fmla="*/ 263 h 388"/>
                <a:gd name="T8" fmla="*/ 283 w 382"/>
                <a:gd name="T9" fmla="*/ 236 h 388"/>
                <a:gd name="T10" fmla="*/ 273 w 382"/>
                <a:gd name="T11" fmla="*/ 210 h 388"/>
                <a:gd name="T12" fmla="*/ 239 w 382"/>
                <a:gd name="T13" fmla="*/ 186 h 388"/>
                <a:gd name="T14" fmla="*/ 216 w 382"/>
                <a:gd name="T15" fmla="*/ 149 h 388"/>
                <a:gd name="T16" fmla="*/ 204 w 382"/>
                <a:gd name="T17" fmla="*/ 134 h 388"/>
                <a:gd name="T18" fmla="*/ 203 w 382"/>
                <a:gd name="T19" fmla="*/ 72 h 388"/>
                <a:gd name="T20" fmla="*/ 215 w 382"/>
                <a:gd name="T21" fmla="*/ 27 h 388"/>
                <a:gd name="T22" fmla="*/ 233 w 382"/>
                <a:gd name="T23" fmla="*/ 1 h 388"/>
                <a:gd name="T24" fmla="*/ 216 w 382"/>
                <a:gd name="T25" fmla="*/ 15 h 388"/>
                <a:gd name="T26" fmla="*/ 196 w 382"/>
                <a:gd name="T27" fmla="*/ 51 h 388"/>
                <a:gd name="T28" fmla="*/ 190 w 382"/>
                <a:gd name="T29" fmla="*/ 120 h 388"/>
                <a:gd name="T30" fmla="*/ 179 w 382"/>
                <a:gd name="T31" fmla="*/ 108 h 388"/>
                <a:gd name="T32" fmla="*/ 155 w 382"/>
                <a:gd name="T33" fmla="*/ 78 h 388"/>
                <a:gd name="T34" fmla="*/ 115 w 382"/>
                <a:gd name="T35" fmla="*/ 73 h 388"/>
                <a:gd name="T36" fmla="*/ 87 w 382"/>
                <a:gd name="T37" fmla="*/ 79 h 388"/>
                <a:gd name="T38" fmla="*/ 31 w 382"/>
                <a:gd name="T39" fmla="*/ 53 h 388"/>
                <a:gd name="T40" fmla="*/ 42 w 382"/>
                <a:gd name="T41" fmla="*/ 71 h 388"/>
                <a:gd name="T42" fmla="*/ 96 w 382"/>
                <a:gd name="T43" fmla="*/ 85 h 388"/>
                <a:gd name="T44" fmla="*/ 151 w 382"/>
                <a:gd name="T45" fmla="*/ 91 h 388"/>
                <a:gd name="T46" fmla="*/ 171 w 382"/>
                <a:gd name="T47" fmla="*/ 114 h 388"/>
                <a:gd name="T48" fmla="*/ 182 w 382"/>
                <a:gd name="T49" fmla="*/ 137 h 388"/>
                <a:gd name="T50" fmla="*/ 201 w 382"/>
                <a:gd name="T51" fmla="*/ 167 h 388"/>
                <a:gd name="T52" fmla="*/ 224 w 382"/>
                <a:gd name="T53" fmla="*/ 206 h 388"/>
                <a:gd name="T54" fmla="*/ 259 w 382"/>
                <a:gd name="T55" fmla="*/ 237 h 388"/>
                <a:gd name="T56" fmla="*/ 274 w 382"/>
                <a:gd name="T57" fmla="*/ 281 h 388"/>
                <a:gd name="T58" fmla="*/ 308 w 382"/>
                <a:gd name="T59" fmla="*/ 303 h 388"/>
                <a:gd name="T60" fmla="*/ 317 w 382"/>
                <a:gd name="T61" fmla="*/ 372 h 388"/>
                <a:gd name="T62" fmla="*/ 381 w 382"/>
                <a:gd name="T63" fmla="*/ 278 h 388"/>
                <a:gd name="T64" fmla="*/ 350 w 382"/>
                <a:gd name="T65" fmla="*/ 143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2" h="388">
                  <a:moveTo>
                    <a:pt x="350" y="143"/>
                  </a:moveTo>
                  <a:cubicBezTo>
                    <a:pt x="350" y="143"/>
                    <a:pt x="344" y="155"/>
                    <a:pt x="340" y="172"/>
                  </a:cubicBezTo>
                  <a:cubicBezTo>
                    <a:pt x="335" y="188"/>
                    <a:pt x="309" y="164"/>
                    <a:pt x="311" y="194"/>
                  </a:cubicBezTo>
                  <a:cubicBezTo>
                    <a:pt x="314" y="249"/>
                    <a:pt x="308" y="272"/>
                    <a:pt x="298" y="263"/>
                  </a:cubicBezTo>
                  <a:cubicBezTo>
                    <a:pt x="295" y="261"/>
                    <a:pt x="287" y="249"/>
                    <a:pt x="283" y="236"/>
                  </a:cubicBezTo>
                  <a:cubicBezTo>
                    <a:pt x="278" y="224"/>
                    <a:pt x="276" y="212"/>
                    <a:pt x="273" y="210"/>
                  </a:cubicBezTo>
                  <a:cubicBezTo>
                    <a:pt x="267" y="206"/>
                    <a:pt x="243" y="191"/>
                    <a:pt x="239" y="186"/>
                  </a:cubicBezTo>
                  <a:cubicBezTo>
                    <a:pt x="228" y="174"/>
                    <a:pt x="219" y="153"/>
                    <a:pt x="216" y="149"/>
                  </a:cubicBezTo>
                  <a:cubicBezTo>
                    <a:pt x="213" y="145"/>
                    <a:pt x="206" y="140"/>
                    <a:pt x="204" y="134"/>
                  </a:cubicBezTo>
                  <a:cubicBezTo>
                    <a:pt x="202" y="127"/>
                    <a:pt x="203" y="76"/>
                    <a:pt x="203" y="72"/>
                  </a:cubicBezTo>
                  <a:cubicBezTo>
                    <a:pt x="202" y="67"/>
                    <a:pt x="208" y="38"/>
                    <a:pt x="215" y="27"/>
                  </a:cubicBezTo>
                  <a:cubicBezTo>
                    <a:pt x="216" y="25"/>
                    <a:pt x="235" y="2"/>
                    <a:pt x="233" y="1"/>
                  </a:cubicBezTo>
                  <a:cubicBezTo>
                    <a:pt x="231" y="0"/>
                    <a:pt x="223" y="7"/>
                    <a:pt x="216" y="15"/>
                  </a:cubicBezTo>
                  <a:cubicBezTo>
                    <a:pt x="207" y="25"/>
                    <a:pt x="196" y="45"/>
                    <a:pt x="196" y="51"/>
                  </a:cubicBezTo>
                  <a:cubicBezTo>
                    <a:pt x="196" y="57"/>
                    <a:pt x="196" y="105"/>
                    <a:pt x="190" y="120"/>
                  </a:cubicBezTo>
                  <a:cubicBezTo>
                    <a:pt x="188" y="125"/>
                    <a:pt x="184" y="120"/>
                    <a:pt x="179" y="108"/>
                  </a:cubicBezTo>
                  <a:cubicBezTo>
                    <a:pt x="174" y="96"/>
                    <a:pt x="163" y="79"/>
                    <a:pt x="155" y="78"/>
                  </a:cubicBezTo>
                  <a:cubicBezTo>
                    <a:pt x="144" y="77"/>
                    <a:pt x="131" y="73"/>
                    <a:pt x="115" y="73"/>
                  </a:cubicBezTo>
                  <a:cubicBezTo>
                    <a:pt x="106" y="74"/>
                    <a:pt x="98" y="79"/>
                    <a:pt x="87" y="79"/>
                  </a:cubicBezTo>
                  <a:cubicBezTo>
                    <a:pt x="54" y="79"/>
                    <a:pt x="35" y="54"/>
                    <a:pt x="31" y="53"/>
                  </a:cubicBezTo>
                  <a:cubicBezTo>
                    <a:pt x="0" y="47"/>
                    <a:pt x="35" y="56"/>
                    <a:pt x="42" y="71"/>
                  </a:cubicBezTo>
                  <a:cubicBezTo>
                    <a:pt x="47" y="83"/>
                    <a:pt x="84" y="86"/>
                    <a:pt x="96" y="85"/>
                  </a:cubicBezTo>
                  <a:cubicBezTo>
                    <a:pt x="108" y="85"/>
                    <a:pt x="144" y="86"/>
                    <a:pt x="151" y="91"/>
                  </a:cubicBezTo>
                  <a:cubicBezTo>
                    <a:pt x="160" y="98"/>
                    <a:pt x="166" y="107"/>
                    <a:pt x="171" y="114"/>
                  </a:cubicBezTo>
                  <a:cubicBezTo>
                    <a:pt x="177" y="123"/>
                    <a:pt x="177" y="130"/>
                    <a:pt x="182" y="137"/>
                  </a:cubicBezTo>
                  <a:cubicBezTo>
                    <a:pt x="187" y="144"/>
                    <a:pt x="194" y="151"/>
                    <a:pt x="201" y="167"/>
                  </a:cubicBezTo>
                  <a:cubicBezTo>
                    <a:pt x="209" y="183"/>
                    <a:pt x="213" y="196"/>
                    <a:pt x="224" y="206"/>
                  </a:cubicBezTo>
                  <a:cubicBezTo>
                    <a:pt x="236" y="217"/>
                    <a:pt x="254" y="221"/>
                    <a:pt x="259" y="237"/>
                  </a:cubicBezTo>
                  <a:cubicBezTo>
                    <a:pt x="264" y="252"/>
                    <a:pt x="265" y="262"/>
                    <a:pt x="274" y="281"/>
                  </a:cubicBezTo>
                  <a:cubicBezTo>
                    <a:pt x="282" y="301"/>
                    <a:pt x="298" y="286"/>
                    <a:pt x="308" y="303"/>
                  </a:cubicBezTo>
                  <a:cubicBezTo>
                    <a:pt x="318" y="320"/>
                    <a:pt x="316" y="352"/>
                    <a:pt x="317" y="372"/>
                  </a:cubicBezTo>
                  <a:cubicBezTo>
                    <a:pt x="317" y="388"/>
                    <a:pt x="382" y="304"/>
                    <a:pt x="381" y="278"/>
                  </a:cubicBezTo>
                  <a:cubicBezTo>
                    <a:pt x="379" y="251"/>
                    <a:pt x="350" y="143"/>
                    <a:pt x="350" y="143"/>
                  </a:cubicBezTo>
                  <a:close/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60">
              <a:extLst>
                <a:ext uri="{FF2B5EF4-FFF2-40B4-BE49-F238E27FC236}">
                  <a16:creationId xmlns:a16="http://schemas.microsoft.com/office/drawing/2014/main" id="{45CC54BC-8FD2-4380-B7B5-960A8BD83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3551" y="227013"/>
              <a:ext cx="742950" cy="1055688"/>
            </a:xfrm>
            <a:custGeom>
              <a:avLst/>
              <a:gdLst>
                <a:gd name="T0" fmla="*/ 17 w 347"/>
                <a:gd name="T1" fmla="*/ 148 h 493"/>
                <a:gd name="T2" fmla="*/ 47 w 347"/>
                <a:gd name="T3" fmla="*/ 185 h 493"/>
                <a:gd name="T4" fmla="*/ 51 w 347"/>
                <a:gd name="T5" fmla="*/ 260 h 493"/>
                <a:gd name="T6" fmla="*/ 70 w 347"/>
                <a:gd name="T7" fmla="*/ 288 h 493"/>
                <a:gd name="T8" fmla="*/ 117 w 347"/>
                <a:gd name="T9" fmla="*/ 258 h 493"/>
                <a:gd name="T10" fmla="*/ 155 w 347"/>
                <a:gd name="T11" fmla="*/ 252 h 493"/>
                <a:gd name="T12" fmla="*/ 211 w 347"/>
                <a:gd name="T13" fmla="*/ 250 h 493"/>
                <a:gd name="T14" fmla="*/ 239 w 347"/>
                <a:gd name="T15" fmla="*/ 218 h 493"/>
                <a:gd name="T16" fmla="*/ 242 w 347"/>
                <a:gd name="T17" fmla="*/ 159 h 493"/>
                <a:gd name="T18" fmla="*/ 256 w 347"/>
                <a:gd name="T19" fmla="*/ 101 h 493"/>
                <a:gd name="T20" fmla="*/ 256 w 347"/>
                <a:gd name="T21" fmla="*/ 45 h 493"/>
                <a:gd name="T22" fmla="*/ 230 w 347"/>
                <a:gd name="T23" fmla="*/ 30 h 493"/>
                <a:gd name="T24" fmla="*/ 215 w 347"/>
                <a:gd name="T25" fmla="*/ 0 h 493"/>
                <a:gd name="T26" fmla="*/ 235 w 347"/>
                <a:gd name="T27" fmla="*/ 20 h 493"/>
                <a:gd name="T28" fmla="*/ 267 w 347"/>
                <a:gd name="T29" fmla="*/ 43 h 493"/>
                <a:gd name="T30" fmla="*/ 274 w 347"/>
                <a:gd name="T31" fmla="*/ 91 h 493"/>
                <a:gd name="T32" fmla="*/ 300 w 347"/>
                <a:gd name="T33" fmla="*/ 75 h 493"/>
                <a:gd name="T34" fmla="*/ 333 w 347"/>
                <a:gd name="T35" fmla="*/ 32 h 493"/>
                <a:gd name="T36" fmla="*/ 345 w 347"/>
                <a:gd name="T37" fmla="*/ 7 h 493"/>
                <a:gd name="T38" fmla="*/ 346 w 347"/>
                <a:gd name="T39" fmla="*/ 23 h 493"/>
                <a:gd name="T40" fmla="*/ 320 w 347"/>
                <a:gd name="T41" fmla="*/ 76 h 493"/>
                <a:gd name="T42" fmla="*/ 269 w 347"/>
                <a:gd name="T43" fmla="*/ 109 h 493"/>
                <a:gd name="T44" fmla="*/ 257 w 347"/>
                <a:gd name="T45" fmla="*/ 165 h 493"/>
                <a:gd name="T46" fmla="*/ 251 w 347"/>
                <a:gd name="T47" fmla="*/ 246 h 493"/>
                <a:gd name="T48" fmla="*/ 218 w 347"/>
                <a:gd name="T49" fmla="*/ 266 h 493"/>
                <a:gd name="T50" fmla="*/ 153 w 347"/>
                <a:gd name="T51" fmla="*/ 271 h 493"/>
                <a:gd name="T52" fmla="*/ 113 w 347"/>
                <a:gd name="T53" fmla="*/ 317 h 493"/>
                <a:gd name="T54" fmla="*/ 72 w 347"/>
                <a:gd name="T55" fmla="*/ 354 h 493"/>
                <a:gd name="T56" fmla="*/ 62 w 347"/>
                <a:gd name="T57" fmla="*/ 412 h 493"/>
                <a:gd name="T58" fmla="*/ 63 w 347"/>
                <a:gd name="T59" fmla="*/ 465 h 493"/>
                <a:gd name="T60" fmla="*/ 45 w 347"/>
                <a:gd name="T61" fmla="*/ 493 h 493"/>
                <a:gd name="T62" fmla="*/ 1 w 347"/>
                <a:gd name="T63" fmla="*/ 304 h 493"/>
                <a:gd name="T64" fmla="*/ 17 w 347"/>
                <a:gd name="T65" fmla="*/ 148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7" h="493">
                  <a:moveTo>
                    <a:pt x="17" y="148"/>
                  </a:moveTo>
                  <a:cubicBezTo>
                    <a:pt x="17" y="148"/>
                    <a:pt x="47" y="164"/>
                    <a:pt x="47" y="185"/>
                  </a:cubicBezTo>
                  <a:cubicBezTo>
                    <a:pt x="47" y="200"/>
                    <a:pt x="50" y="252"/>
                    <a:pt x="51" y="260"/>
                  </a:cubicBezTo>
                  <a:cubicBezTo>
                    <a:pt x="53" y="287"/>
                    <a:pt x="60" y="290"/>
                    <a:pt x="70" y="288"/>
                  </a:cubicBezTo>
                  <a:cubicBezTo>
                    <a:pt x="79" y="286"/>
                    <a:pt x="106" y="262"/>
                    <a:pt x="117" y="258"/>
                  </a:cubicBezTo>
                  <a:cubicBezTo>
                    <a:pt x="132" y="253"/>
                    <a:pt x="138" y="253"/>
                    <a:pt x="155" y="252"/>
                  </a:cubicBezTo>
                  <a:cubicBezTo>
                    <a:pt x="173" y="251"/>
                    <a:pt x="195" y="251"/>
                    <a:pt x="211" y="250"/>
                  </a:cubicBezTo>
                  <a:cubicBezTo>
                    <a:pt x="227" y="248"/>
                    <a:pt x="237" y="233"/>
                    <a:pt x="239" y="218"/>
                  </a:cubicBezTo>
                  <a:cubicBezTo>
                    <a:pt x="240" y="211"/>
                    <a:pt x="242" y="177"/>
                    <a:pt x="242" y="159"/>
                  </a:cubicBezTo>
                  <a:cubicBezTo>
                    <a:pt x="242" y="140"/>
                    <a:pt x="249" y="112"/>
                    <a:pt x="256" y="101"/>
                  </a:cubicBezTo>
                  <a:cubicBezTo>
                    <a:pt x="261" y="94"/>
                    <a:pt x="261" y="49"/>
                    <a:pt x="256" y="45"/>
                  </a:cubicBezTo>
                  <a:cubicBezTo>
                    <a:pt x="252" y="40"/>
                    <a:pt x="238" y="37"/>
                    <a:pt x="230" y="30"/>
                  </a:cubicBezTo>
                  <a:cubicBezTo>
                    <a:pt x="213" y="17"/>
                    <a:pt x="212" y="0"/>
                    <a:pt x="215" y="0"/>
                  </a:cubicBezTo>
                  <a:cubicBezTo>
                    <a:pt x="218" y="0"/>
                    <a:pt x="226" y="10"/>
                    <a:pt x="235" y="20"/>
                  </a:cubicBezTo>
                  <a:cubicBezTo>
                    <a:pt x="248" y="34"/>
                    <a:pt x="257" y="30"/>
                    <a:pt x="267" y="43"/>
                  </a:cubicBezTo>
                  <a:cubicBezTo>
                    <a:pt x="274" y="54"/>
                    <a:pt x="271" y="88"/>
                    <a:pt x="274" y="91"/>
                  </a:cubicBezTo>
                  <a:cubicBezTo>
                    <a:pt x="278" y="93"/>
                    <a:pt x="290" y="84"/>
                    <a:pt x="300" y="75"/>
                  </a:cubicBezTo>
                  <a:cubicBezTo>
                    <a:pt x="313" y="63"/>
                    <a:pt x="328" y="41"/>
                    <a:pt x="333" y="32"/>
                  </a:cubicBezTo>
                  <a:cubicBezTo>
                    <a:pt x="338" y="23"/>
                    <a:pt x="342" y="11"/>
                    <a:pt x="345" y="7"/>
                  </a:cubicBezTo>
                  <a:cubicBezTo>
                    <a:pt x="346" y="5"/>
                    <a:pt x="347" y="18"/>
                    <a:pt x="346" y="23"/>
                  </a:cubicBezTo>
                  <a:cubicBezTo>
                    <a:pt x="340" y="42"/>
                    <a:pt x="332" y="61"/>
                    <a:pt x="320" y="76"/>
                  </a:cubicBezTo>
                  <a:cubicBezTo>
                    <a:pt x="307" y="91"/>
                    <a:pt x="276" y="102"/>
                    <a:pt x="269" y="109"/>
                  </a:cubicBezTo>
                  <a:cubicBezTo>
                    <a:pt x="256" y="123"/>
                    <a:pt x="256" y="149"/>
                    <a:pt x="257" y="165"/>
                  </a:cubicBezTo>
                  <a:cubicBezTo>
                    <a:pt x="257" y="179"/>
                    <a:pt x="260" y="226"/>
                    <a:pt x="251" y="246"/>
                  </a:cubicBezTo>
                  <a:cubicBezTo>
                    <a:pt x="244" y="260"/>
                    <a:pt x="236" y="265"/>
                    <a:pt x="218" y="266"/>
                  </a:cubicBezTo>
                  <a:cubicBezTo>
                    <a:pt x="201" y="267"/>
                    <a:pt x="162" y="263"/>
                    <a:pt x="153" y="271"/>
                  </a:cubicBezTo>
                  <a:cubicBezTo>
                    <a:pt x="140" y="282"/>
                    <a:pt x="122" y="304"/>
                    <a:pt x="113" y="317"/>
                  </a:cubicBezTo>
                  <a:cubicBezTo>
                    <a:pt x="103" y="329"/>
                    <a:pt x="84" y="354"/>
                    <a:pt x="72" y="354"/>
                  </a:cubicBezTo>
                  <a:cubicBezTo>
                    <a:pt x="57" y="354"/>
                    <a:pt x="58" y="391"/>
                    <a:pt x="62" y="412"/>
                  </a:cubicBezTo>
                  <a:cubicBezTo>
                    <a:pt x="66" y="439"/>
                    <a:pt x="62" y="458"/>
                    <a:pt x="63" y="465"/>
                  </a:cubicBezTo>
                  <a:cubicBezTo>
                    <a:pt x="64" y="477"/>
                    <a:pt x="45" y="493"/>
                    <a:pt x="45" y="493"/>
                  </a:cubicBezTo>
                  <a:cubicBezTo>
                    <a:pt x="45" y="493"/>
                    <a:pt x="2" y="325"/>
                    <a:pt x="1" y="304"/>
                  </a:cubicBezTo>
                  <a:cubicBezTo>
                    <a:pt x="0" y="282"/>
                    <a:pt x="17" y="148"/>
                    <a:pt x="17" y="148"/>
                  </a:cubicBezTo>
                  <a:close/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61">
              <a:extLst>
                <a:ext uri="{FF2B5EF4-FFF2-40B4-BE49-F238E27FC236}">
                  <a16:creationId xmlns:a16="http://schemas.microsoft.com/office/drawing/2014/main" id="{6572E2A4-3368-445C-AD1F-00BA1FF72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3713" y="4349750"/>
              <a:ext cx="617538" cy="1495425"/>
            </a:xfrm>
            <a:custGeom>
              <a:avLst/>
              <a:gdLst>
                <a:gd name="T0" fmla="*/ 95 w 288"/>
                <a:gd name="T1" fmla="*/ 698 h 698"/>
                <a:gd name="T2" fmla="*/ 95 w 288"/>
                <a:gd name="T3" fmla="*/ 523 h 698"/>
                <a:gd name="T4" fmla="*/ 188 w 288"/>
                <a:gd name="T5" fmla="*/ 414 h 698"/>
                <a:gd name="T6" fmla="*/ 237 w 288"/>
                <a:gd name="T7" fmla="*/ 246 h 698"/>
                <a:gd name="T8" fmla="*/ 259 w 288"/>
                <a:gd name="T9" fmla="*/ 143 h 698"/>
                <a:gd name="T10" fmla="*/ 284 w 288"/>
                <a:gd name="T11" fmla="*/ 108 h 698"/>
                <a:gd name="T12" fmla="*/ 250 w 288"/>
                <a:gd name="T13" fmla="*/ 147 h 698"/>
                <a:gd name="T14" fmla="*/ 235 w 288"/>
                <a:gd name="T15" fmla="*/ 172 h 698"/>
                <a:gd name="T16" fmla="*/ 199 w 288"/>
                <a:gd name="T17" fmla="*/ 105 h 698"/>
                <a:gd name="T18" fmla="*/ 211 w 288"/>
                <a:gd name="T19" fmla="*/ 53 h 698"/>
                <a:gd name="T20" fmla="*/ 218 w 288"/>
                <a:gd name="T21" fmla="*/ 2 h 698"/>
                <a:gd name="T22" fmla="*/ 203 w 288"/>
                <a:gd name="T23" fmla="*/ 53 h 698"/>
                <a:gd name="T24" fmla="*/ 189 w 288"/>
                <a:gd name="T25" fmla="*/ 107 h 698"/>
                <a:gd name="T26" fmla="*/ 217 w 288"/>
                <a:gd name="T27" fmla="*/ 210 h 698"/>
                <a:gd name="T28" fmla="*/ 190 w 288"/>
                <a:gd name="T29" fmla="*/ 302 h 698"/>
                <a:gd name="T30" fmla="*/ 101 w 288"/>
                <a:gd name="T31" fmla="*/ 394 h 698"/>
                <a:gd name="T32" fmla="*/ 90 w 288"/>
                <a:gd name="T33" fmla="*/ 238 h 698"/>
                <a:gd name="T34" fmla="*/ 0 w 288"/>
                <a:gd name="T35" fmla="*/ 194 h 698"/>
                <a:gd name="T36" fmla="*/ 20 w 288"/>
                <a:gd name="T37" fmla="*/ 67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8" h="698">
                  <a:moveTo>
                    <a:pt x="95" y="698"/>
                  </a:moveTo>
                  <a:cubicBezTo>
                    <a:pt x="76" y="555"/>
                    <a:pt x="101" y="619"/>
                    <a:pt x="95" y="523"/>
                  </a:cubicBezTo>
                  <a:cubicBezTo>
                    <a:pt x="90" y="436"/>
                    <a:pt x="180" y="438"/>
                    <a:pt x="188" y="414"/>
                  </a:cubicBezTo>
                  <a:cubicBezTo>
                    <a:pt x="192" y="401"/>
                    <a:pt x="207" y="318"/>
                    <a:pt x="237" y="246"/>
                  </a:cubicBezTo>
                  <a:cubicBezTo>
                    <a:pt x="251" y="213"/>
                    <a:pt x="254" y="169"/>
                    <a:pt x="259" y="143"/>
                  </a:cubicBezTo>
                  <a:cubicBezTo>
                    <a:pt x="262" y="128"/>
                    <a:pt x="288" y="108"/>
                    <a:pt x="284" y="108"/>
                  </a:cubicBezTo>
                  <a:cubicBezTo>
                    <a:pt x="271" y="108"/>
                    <a:pt x="258" y="127"/>
                    <a:pt x="250" y="147"/>
                  </a:cubicBezTo>
                  <a:cubicBezTo>
                    <a:pt x="245" y="159"/>
                    <a:pt x="242" y="173"/>
                    <a:pt x="235" y="172"/>
                  </a:cubicBezTo>
                  <a:cubicBezTo>
                    <a:pt x="227" y="170"/>
                    <a:pt x="196" y="129"/>
                    <a:pt x="199" y="105"/>
                  </a:cubicBezTo>
                  <a:cubicBezTo>
                    <a:pt x="201" y="87"/>
                    <a:pt x="210" y="70"/>
                    <a:pt x="211" y="53"/>
                  </a:cubicBezTo>
                  <a:cubicBezTo>
                    <a:pt x="213" y="20"/>
                    <a:pt x="219" y="0"/>
                    <a:pt x="218" y="2"/>
                  </a:cubicBezTo>
                  <a:cubicBezTo>
                    <a:pt x="216" y="5"/>
                    <a:pt x="207" y="23"/>
                    <a:pt x="203" y="53"/>
                  </a:cubicBezTo>
                  <a:cubicBezTo>
                    <a:pt x="201" y="71"/>
                    <a:pt x="189" y="88"/>
                    <a:pt x="189" y="107"/>
                  </a:cubicBezTo>
                  <a:cubicBezTo>
                    <a:pt x="188" y="158"/>
                    <a:pt x="218" y="188"/>
                    <a:pt x="217" y="210"/>
                  </a:cubicBezTo>
                  <a:cubicBezTo>
                    <a:pt x="216" y="257"/>
                    <a:pt x="193" y="290"/>
                    <a:pt x="190" y="302"/>
                  </a:cubicBezTo>
                  <a:cubicBezTo>
                    <a:pt x="173" y="366"/>
                    <a:pt x="121" y="398"/>
                    <a:pt x="101" y="394"/>
                  </a:cubicBezTo>
                  <a:cubicBezTo>
                    <a:pt x="81" y="390"/>
                    <a:pt x="92" y="274"/>
                    <a:pt x="90" y="238"/>
                  </a:cubicBezTo>
                  <a:cubicBezTo>
                    <a:pt x="88" y="202"/>
                    <a:pt x="0" y="194"/>
                    <a:pt x="0" y="194"/>
                  </a:cubicBezTo>
                  <a:cubicBezTo>
                    <a:pt x="20" y="670"/>
                    <a:pt x="20" y="670"/>
                    <a:pt x="20" y="670"/>
                  </a:cubicBezTo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62">
              <a:extLst>
                <a:ext uri="{FF2B5EF4-FFF2-40B4-BE49-F238E27FC236}">
                  <a16:creationId xmlns:a16="http://schemas.microsoft.com/office/drawing/2014/main" id="{5605503E-52FF-4CF8-968E-EA09E598B7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4276" y="271463"/>
              <a:ext cx="603250" cy="1038225"/>
            </a:xfrm>
            <a:custGeom>
              <a:avLst/>
              <a:gdLst>
                <a:gd name="T0" fmla="*/ 12 w 282"/>
                <a:gd name="T1" fmla="*/ 256 h 484"/>
                <a:gd name="T2" fmla="*/ 41 w 282"/>
                <a:gd name="T3" fmla="*/ 279 h 484"/>
                <a:gd name="T4" fmla="*/ 48 w 282"/>
                <a:gd name="T5" fmla="*/ 351 h 484"/>
                <a:gd name="T6" fmla="*/ 75 w 282"/>
                <a:gd name="T7" fmla="*/ 343 h 484"/>
                <a:gd name="T8" fmla="*/ 88 w 282"/>
                <a:gd name="T9" fmla="*/ 323 h 484"/>
                <a:gd name="T10" fmla="*/ 114 w 282"/>
                <a:gd name="T11" fmla="*/ 288 h 484"/>
                <a:gd name="T12" fmla="*/ 133 w 282"/>
                <a:gd name="T13" fmla="*/ 268 h 484"/>
                <a:gd name="T14" fmla="*/ 163 w 282"/>
                <a:gd name="T15" fmla="*/ 239 h 484"/>
                <a:gd name="T16" fmla="*/ 190 w 282"/>
                <a:gd name="T17" fmla="*/ 225 h 484"/>
                <a:gd name="T18" fmla="*/ 199 w 282"/>
                <a:gd name="T19" fmla="*/ 212 h 484"/>
                <a:gd name="T20" fmla="*/ 210 w 282"/>
                <a:gd name="T21" fmla="*/ 183 h 484"/>
                <a:gd name="T22" fmla="*/ 217 w 282"/>
                <a:gd name="T23" fmla="*/ 156 h 484"/>
                <a:gd name="T24" fmla="*/ 212 w 282"/>
                <a:gd name="T25" fmla="*/ 117 h 484"/>
                <a:gd name="T26" fmla="*/ 210 w 282"/>
                <a:gd name="T27" fmla="*/ 79 h 484"/>
                <a:gd name="T28" fmla="*/ 219 w 282"/>
                <a:gd name="T29" fmla="*/ 31 h 484"/>
                <a:gd name="T30" fmla="*/ 232 w 282"/>
                <a:gd name="T31" fmla="*/ 4 h 484"/>
                <a:gd name="T32" fmla="*/ 226 w 282"/>
                <a:gd name="T33" fmla="*/ 27 h 484"/>
                <a:gd name="T34" fmla="*/ 222 w 282"/>
                <a:gd name="T35" fmla="*/ 49 h 484"/>
                <a:gd name="T36" fmla="*/ 220 w 282"/>
                <a:gd name="T37" fmla="*/ 79 h 484"/>
                <a:gd name="T38" fmla="*/ 220 w 282"/>
                <a:gd name="T39" fmla="*/ 101 h 484"/>
                <a:gd name="T40" fmla="*/ 229 w 282"/>
                <a:gd name="T41" fmla="*/ 143 h 484"/>
                <a:gd name="T42" fmla="*/ 243 w 282"/>
                <a:gd name="T43" fmla="*/ 134 h 484"/>
                <a:gd name="T44" fmla="*/ 262 w 282"/>
                <a:gd name="T45" fmla="*/ 110 h 484"/>
                <a:gd name="T46" fmla="*/ 280 w 282"/>
                <a:gd name="T47" fmla="*/ 92 h 484"/>
                <a:gd name="T48" fmla="*/ 273 w 282"/>
                <a:gd name="T49" fmla="*/ 106 h 484"/>
                <a:gd name="T50" fmla="*/ 253 w 282"/>
                <a:gd name="T51" fmla="*/ 133 h 484"/>
                <a:gd name="T52" fmla="*/ 230 w 282"/>
                <a:gd name="T53" fmla="*/ 166 h 484"/>
                <a:gd name="T54" fmla="*/ 214 w 282"/>
                <a:gd name="T55" fmla="*/ 210 h 484"/>
                <a:gd name="T56" fmla="*/ 207 w 282"/>
                <a:gd name="T57" fmla="*/ 236 h 484"/>
                <a:gd name="T58" fmla="*/ 188 w 282"/>
                <a:gd name="T59" fmla="*/ 240 h 484"/>
                <a:gd name="T60" fmla="*/ 160 w 282"/>
                <a:gd name="T61" fmla="*/ 262 h 484"/>
                <a:gd name="T62" fmla="*/ 142 w 282"/>
                <a:gd name="T63" fmla="*/ 287 h 484"/>
                <a:gd name="T64" fmla="*/ 126 w 282"/>
                <a:gd name="T65" fmla="*/ 305 h 484"/>
                <a:gd name="T66" fmla="*/ 101 w 282"/>
                <a:gd name="T67" fmla="*/ 332 h 484"/>
                <a:gd name="T68" fmla="*/ 86 w 282"/>
                <a:gd name="T69" fmla="*/ 369 h 484"/>
                <a:gd name="T70" fmla="*/ 71 w 282"/>
                <a:gd name="T71" fmla="*/ 387 h 484"/>
                <a:gd name="T72" fmla="*/ 50 w 282"/>
                <a:gd name="T73" fmla="*/ 403 h 484"/>
                <a:gd name="T74" fmla="*/ 43 w 282"/>
                <a:gd name="T75" fmla="*/ 454 h 484"/>
                <a:gd name="T76" fmla="*/ 25 w 282"/>
                <a:gd name="T77" fmla="*/ 483 h 484"/>
                <a:gd name="T78" fmla="*/ 2 w 282"/>
                <a:gd name="T79" fmla="*/ 369 h 484"/>
                <a:gd name="T80" fmla="*/ 12 w 282"/>
                <a:gd name="T81" fmla="*/ 25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82" h="484">
                  <a:moveTo>
                    <a:pt x="12" y="256"/>
                  </a:moveTo>
                  <a:cubicBezTo>
                    <a:pt x="12" y="256"/>
                    <a:pt x="41" y="261"/>
                    <a:pt x="41" y="279"/>
                  </a:cubicBezTo>
                  <a:cubicBezTo>
                    <a:pt x="41" y="296"/>
                    <a:pt x="39" y="336"/>
                    <a:pt x="48" y="351"/>
                  </a:cubicBezTo>
                  <a:cubicBezTo>
                    <a:pt x="60" y="370"/>
                    <a:pt x="68" y="352"/>
                    <a:pt x="75" y="343"/>
                  </a:cubicBezTo>
                  <a:cubicBezTo>
                    <a:pt x="82" y="335"/>
                    <a:pt x="83" y="330"/>
                    <a:pt x="88" y="323"/>
                  </a:cubicBezTo>
                  <a:cubicBezTo>
                    <a:pt x="94" y="316"/>
                    <a:pt x="104" y="291"/>
                    <a:pt x="114" y="288"/>
                  </a:cubicBezTo>
                  <a:cubicBezTo>
                    <a:pt x="123" y="286"/>
                    <a:pt x="125" y="278"/>
                    <a:pt x="133" y="268"/>
                  </a:cubicBezTo>
                  <a:cubicBezTo>
                    <a:pt x="142" y="258"/>
                    <a:pt x="155" y="245"/>
                    <a:pt x="163" y="239"/>
                  </a:cubicBezTo>
                  <a:cubicBezTo>
                    <a:pt x="170" y="234"/>
                    <a:pt x="183" y="227"/>
                    <a:pt x="190" y="225"/>
                  </a:cubicBezTo>
                  <a:cubicBezTo>
                    <a:pt x="198" y="223"/>
                    <a:pt x="198" y="219"/>
                    <a:pt x="199" y="212"/>
                  </a:cubicBezTo>
                  <a:cubicBezTo>
                    <a:pt x="199" y="205"/>
                    <a:pt x="204" y="192"/>
                    <a:pt x="210" y="183"/>
                  </a:cubicBezTo>
                  <a:cubicBezTo>
                    <a:pt x="216" y="174"/>
                    <a:pt x="218" y="166"/>
                    <a:pt x="217" y="156"/>
                  </a:cubicBezTo>
                  <a:cubicBezTo>
                    <a:pt x="217" y="147"/>
                    <a:pt x="214" y="129"/>
                    <a:pt x="212" y="117"/>
                  </a:cubicBezTo>
                  <a:cubicBezTo>
                    <a:pt x="211" y="108"/>
                    <a:pt x="210" y="84"/>
                    <a:pt x="210" y="79"/>
                  </a:cubicBezTo>
                  <a:cubicBezTo>
                    <a:pt x="210" y="74"/>
                    <a:pt x="218" y="36"/>
                    <a:pt x="219" y="31"/>
                  </a:cubicBezTo>
                  <a:cubicBezTo>
                    <a:pt x="220" y="26"/>
                    <a:pt x="227" y="7"/>
                    <a:pt x="232" y="4"/>
                  </a:cubicBezTo>
                  <a:cubicBezTo>
                    <a:pt x="236" y="0"/>
                    <a:pt x="228" y="20"/>
                    <a:pt x="226" y="27"/>
                  </a:cubicBezTo>
                  <a:cubicBezTo>
                    <a:pt x="224" y="34"/>
                    <a:pt x="221" y="38"/>
                    <a:pt x="222" y="49"/>
                  </a:cubicBezTo>
                  <a:cubicBezTo>
                    <a:pt x="222" y="59"/>
                    <a:pt x="224" y="73"/>
                    <a:pt x="220" y="79"/>
                  </a:cubicBezTo>
                  <a:cubicBezTo>
                    <a:pt x="217" y="84"/>
                    <a:pt x="218" y="88"/>
                    <a:pt x="220" y="101"/>
                  </a:cubicBezTo>
                  <a:cubicBezTo>
                    <a:pt x="222" y="113"/>
                    <a:pt x="224" y="142"/>
                    <a:pt x="229" y="143"/>
                  </a:cubicBezTo>
                  <a:cubicBezTo>
                    <a:pt x="233" y="144"/>
                    <a:pt x="236" y="144"/>
                    <a:pt x="243" y="134"/>
                  </a:cubicBezTo>
                  <a:cubicBezTo>
                    <a:pt x="250" y="124"/>
                    <a:pt x="257" y="116"/>
                    <a:pt x="262" y="110"/>
                  </a:cubicBezTo>
                  <a:cubicBezTo>
                    <a:pt x="268" y="103"/>
                    <a:pt x="278" y="91"/>
                    <a:pt x="280" y="92"/>
                  </a:cubicBezTo>
                  <a:cubicBezTo>
                    <a:pt x="282" y="93"/>
                    <a:pt x="282" y="94"/>
                    <a:pt x="273" y="106"/>
                  </a:cubicBezTo>
                  <a:cubicBezTo>
                    <a:pt x="264" y="117"/>
                    <a:pt x="263" y="117"/>
                    <a:pt x="253" y="133"/>
                  </a:cubicBezTo>
                  <a:cubicBezTo>
                    <a:pt x="242" y="149"/>
                    <a:pt x="238" y="155"/>
                    <a:pt x="230" y="166"/>
                  </a:cubicBezTo>
                  <a:cubicBezTo>
                    <a:pt x="216" y="184"/>
                    <a:pt x="217" y="196"/>
                    <a:pt x="214" y="210"/>
                  </a:cubicBezTo>
                  <a:cubicBezTo>
                    <a:pt x="211" y="224"/>
                    <a:pt x="212" y="235"/>
                    <a:pt x="207" y="236"/>
                  </a:cubicBezTo>
                  <a:cubicBezTo>
                    <a:pt x="201" y="238"/>
                    <a:pt x="201" y="233"/>
                    <a:pt x="188" y="240"/>
                  </a:cubicBezTo>
                  <a:cubicBezTo>
                    <a:pt x="176" y="247"/>
                    <a:pt x="171" y="246"/>
                    <a:pt x="160" y="262"/>
                  </a:cubicBezTo>
                  <a:cubicBezTo>
                    <a:pt x="149" y="278"/>
                    <a:pt x="150" y="278"/>
                    <a:pt x="142" y="287"/>
                  </a:cubicBezTo>
                  <a:cubicBezTo>
                    <a:pt x="135" y="295"/>
                    <a:pt x="138" y="290"/>
                    <a:pt x="126" y="305"/>
                  </a:cubicBezTo>
                  <a:cubicBezTo>
                    <a:pt x="114" y="319"/>
                    <a:pt x="115" y="312"/>
                    <a:pt x="101" y="332"/>
                  </a:cubicBezTo>
                  <a:cubicBezTo>
                    <a:pt x="87" y="352"/>
                    <a:pt x="87" y="359"/>
                    <a:pt x="86" y="369"/>
                  </a:cubicBezTo>
                  <a:cubicBezTo>
                    <a:pt x="85" y="383"/>
                    <a:pt x="77" y="383"/>
                    <a:pt x="71" y="387"/>
                  </a:cubicBezTo>
                  <a:cubicBezTo>
                    <a:pt x="57" y="397"/>
                    <a:pt x="57" y="396"/>
                    <a:pt x="50" y="403"/>
                  </a:cubicBezTo>
                  <a:cubicBezTo>
                    <a:pt x="42" y="410"/>
                    <a:pt x="42" y="425"/>
                    <a:pt x="43" y="454"/>
                  </a:cubicBezTo>
                  <a:cubicBezTo>
                    <a:pt x="43" y="484"/>
                    <a:pt x="25" y="483"/>
                    <a:pt x="25" y="483"/>
                  </a:cubicBezTo>
                  <a:cubicBezTo>
                    <a:pt x="25" y="483"/>
                    <a:pt x="4" y="396"/>
                    <a:pt x="2" y="369"/>
                  </a:cubicBezTo>
                  <a:cubicBezTo>
                    <a:pt x="0" y="342"/>
                    <a:pt x="12" y="256"/>
                    <a:pt x="12" y="256"/>
                  </a:cubicBezTo>
                  <a:close/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63">
              <a:extLst>
                <a:ext uri="{FF2B5EF4-FFF2-40B4-BE49-F238E27FC236}">
                  <a16:creationId xmlns:a16="http://schemas.microsoft.com/office/drawing/2014/main" id="{F23B32F5-8290-4219-AB8D-DA09AAD98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3213" y="3878263"/>
              <a:ext cx="715963" cy="773113"/>
            </a:xfrm>
            <a:custGeom>
              <a:avLst/>
              <a:gdLst>
                <a:gd name="T0" fmla="*/ 37 w 334"/>
                <a:gd name="T1" fmla="*/ 91 h 361"/>
                <a:gd name="T2" fmla="*/ 54 w 334"/>
                <a:gd name="T3" fmla="*/ 120 h 361"/>
                <a:gd name="T4" fmla="*/ 63 w 334"/>
                <a:gd name="T5" fmla="*/ 182 h 361"/>
                <a:gd name="T6" fmla="*/ 92 w 334"/>
                <a:gd name="T7" fmla="*/ 201 h 361"/>
                <a:gd name="T8" fmla="*/ 124 w 334"/>
                <a:gd name="T9" fmla="*/ 188 h 361"/>
                <a:gd name="T10" fmla="*/ 151 w 334"/>
                <a:gd name="T11" fmla="*/ 160 h 361"/>
                <a:gd name="T12" fmla="*/ 172 w 334"/>
                <a:gd name="T13" fmla="*/ 124 h 361"/>
                <a:gd name="T14" fmla="*/ 208 w 334"/>
                <a:gd name="T15" fmla="*/ 84 h 361"/>
                <a:gd name="T16" fmla="*/ 267 w 334"/>
                <a:gd name="T17" fmla="*/ 70 h 361"/>
                <a:gd name="T18" fmla="*/ 307 w 334"/>
                <a:gd name="T19" fmla="*/ 33 h 361"/>
                <a:gd name="T20" fmla="*/ 328 w 334"/>
                <a:gd name="T21" fmla="*/ 0 h 361"/>
                <a:gd name="T22" fmla="*/ 316 w 334"/>
                <a:gd name="T23" fmla="*/ 33 h 361"/>
                <a:gd name="T24" fmla="*/ 292 w 334"/>
                <a:gd name="T25" fmla="*/ 70 h 361"/>
                <a:gd name="T26" fmla="*/ 239 w 334"/>
                <a:gd name="T27" fmla="*/ 92 h 361"/>
                <a:gd name="T28" fmla="*/ 207 w 334"/>
                <a:gd name="T29" fmla="*/ 125 h 361"/>
                <a:gd name="T30" fmla="*/ 186 w 334"/>
                <a:gd name="T31" fmla="*/ 164 h 361"/>
                <a:gd name="T32" fmla="*/ 211 w 334"/>
                <a:gd name="T33" fmla="*/ 169 h 361"/>
                <a:gd name="T34" fmla="*/ 263 w 334"/>
                <a:gd name="T35" fmla="*/ 165 h 361"/>
                <a:gd name="T36" fmla="*/ 304 w 334"/>
                <a:gd name="T37" fmla="*/ 143 h 361"/>
                <a:gd name="T38" fmla="*/ 326 w 334"/>
                <a:gd name="T39" fmla="*/ 128 h 361"/>
                <a:gd name="T40" fmla="*/ 312 w 334"/>
                <a:gd name="T41" fmla="*/ 147 h 361"/>
                <a:gd name="T42" fmla="*/ 272 w 334"/>
                <a:gd name="T43" fmla="*/ 173 h 361"/>
                <a:gd name="T44" fmla="*/ 222 w 334"/>
                <a:gd name="T45" fmla="*/ 179 h 361"/>
                <a:gd name="T46" fmla="*/ 180 w 334"/>
                <a:gd name="T47" fmla="*/ 184 h 361"/>
                <a:gd name="T48" fmla="*/ 162 w 334"/>
                <a:gd name="T49" fmla="*/ 204 h 361"/>
                <a:gd name="T50" fmla="*/ 143 w 334"/>
                <a:gd name="T51" fmla="*/ 225 h 361"/>
                <a:gd name="T52" fmla="*/ 80 w 334"/>
                <a:gd name="T53" fmla="*/ 252 h 361"/>
                <a:gd name="T54" fmla="*/ 63 w 334"/>
                <a:gd name="T55" fmla="*/ 292 h 361"/>
                <a:gd name="T56" fmla="*/ 60 w 334"/>
                <a:gd name="T57" fmla="*/ 361 h 361"/>
                <a:gd name="T58" fmla="*/ 1 w 334"/>
                <a:gd name="T59" fmla="*/ 213 h 361"/>
                <a:gd name="T60" fmla="*/ 37 w 334"/>
                <a:gd name="T61" fmla="*/ 9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34" h="361">
                  <a:moveTo>
                    <a:pt x="37" y="91"/>
                  </a:moveTo>
                  <a:cubicBezTo>
                    <a:pt x="37" y="91"/>
                    <a:pt x="52" y="95"/>
                    <a:pt x="54" y="120"/>
                  </a:cubicBezTo>
                  <a:cubicBezTo>
                    <a:pt x="56" y="145"/>
                    <a:pt x="58" y="169"/>
                    <a:pt x="63" y="182"/>
                  </a:cubicBezTo>
                  <a:cubicBezTo>
                    <a:pt x="68" y="196"/>
                    <a:pt x="80" y="202"/>
                    <a:pt x="92" y="201"/>
                  </a:cubicBezTo>
                  <a:cubicBezTo>
                    <a:pt x="103" y="199"/>
                    <a:pt x="113" y="195"/>
                    <a:pt x="124" y="188"/>
                  </a:cubicBezTo>
                  <a:cubicBezTo>
                    <a:pt x="138" y="180"/>
                    <a:pt x="143" y="174"/>
                    <a:pt x="151" y="160"/>
                  </a:cubicBezTo>
                  <a:cubicBezTo>
                    <a:pt x="160" y="147"/>
                    <a:pt x="163" y="139"/>
                    <a:pt x="172" y="124"/>
                  </a:cubicBezTo>
                  <a:cubicBezTo>
                    <a:pt x="182" y="110"/>
                    <a:pt x="194" y="89"/>
                    <a:pt x="208" y="84"/>
                  </a:cubicBezTo>
                  <a:cubicBezTo>
                    <a:pt x="229" y="76"/>
                    <a:pt x="245" y="78"/>
                    <a:pt x="267" y="70"/>
                  </a:cubicBezTo>
                  <a:cubicBezTo>
                    <a:pt x="278" y="66"/>
                    <a:pt x="295" y="50"/>
                    <a:pt x="307" y="33"/>
                  </a:cubicBezTo>
                  <a:cubicBezTo>
                    <a:pt x="318" y="17"/>
                    <a:pt x="326" y="0"/>
                    <a:pt x="328" y="0"/>
                  </a:cubicBezTo>
                  <a:cubicBezTo>
                    <a:pt x="333" y="2"/>
                    <a:pt x="323" y="16"/>
                    <a:pt x="316" y="33"/>
                  </a:cubicBezTo>
                  <a:cubicBezTo>
                    <a:pt x="308" y="49"/>
                    <a:pt x="300" y="62"/>
                    <a:pt x="292" y="70"/>
                  </a:cubicBezTo>
                  <a:cubicBezTo>
                    <a:pt x="273" y="89"/>
                    <a:pt x="250" y="93"/>
                    <a:pt x="239" y="92"/>
                  </a:cubicBezTo>
                  <a:cubicBezTo>
                    <a:pt x="220" y="90"/>
                    <a:pt x="213" y="115"/>
                    <a:pt x="207" y="125"/>
                  </a:cubicBezTo>
                  <a:cubicBezTo>
                    <a:pt x="191" y="147"/>
                    <a:pt x="184" y="160"/>
                    <a:pt x="186" y="164"/>
                  </a:cubicBezTo>
                  <a:cubicBezTo>
                    <a:pt x="188" y="169"/>
                    <a:pt x="193" y="169"/>
                    <a:pt x="211" y="169"/>
                  </a:cubicBezTo>
                  <a:cubicBezTo>
                    <a:pt x="230" y="169"/>
                    <a:pt x="245" y="170"/>
                    <a:pt x="263" y="165"/>
                  </a:cubicBezTo>
                  <a:cubicBezTo>
                    <a:pt x="281" y="161"/>
                    <a:pt x="293" y="152"/>
                    <a:pt x="304" y="143"/>
                  </a:cubicBezTo>
                  <a:cubicBezTo>
                    <a:pt x="313" y="135"/>
                    <a:pt x="321" y="131"/>
                    <a:pt x="326" y="128"/>
                  </a:cubicBezTo>
                  <a:cubicBezTo>
                    <a:pt x="334" y="124"/>
                    <a:pt x="322" y="141"/>
                    <a:pt x="312" y="147"/>
                  </a:cubicBezTo>
                  <a:cubicBezTo>
                    <a:pt x="300" y="156"/>
                    <a:pt x="280" y="167"/>
                    <a:pt x="272" y="173"/>
                  </a:cubicBezTo>
                  <a:cubicBezTo>
                    <a:pt x="265" y="179"/>
                    <a:pt x="236" y="178"/>
                    <a:pt x="222" y="179"/>
                  </a:cubicBezTo>
                  <a:cubicBezTo>
                    <a:pt x="209" y="181"/>
                    <a:pt x="190" y="179"/>
                    <a:pt x="180" y="184"/>
                  </a:cubicBezTo>
                  <a:cubicBezTo>
                    <a:pt x="167" y="191"/>
                    <a:pt x="165" y="198"/>
                    <a:pt x="162" y="204"/>
                  </a:cubicBezTo>
                  <a:cubicBezTo>
                    <a:pt x="154" y="216"/>
                    <a:pt x="153" y="221"/>
                    <a:pt x="143" y="225"/>
                  </a:cubicBezTo>
                  <a:cubicBezTo>
                    <a:pt x="108" y="240"/>
                    <a:pt x="93" y="246"/>
                    <a:pt x="80" y="252"/>
                  </a:cubicBezTo>
                  <a:cubicBezTo>
                    <a:pt x="67" y="258"/>
                    <a:pt x="63" y="268"/>
                    <a:pt x="63" y="292"/>
                  </a:cubicBezTo>
                  <a:cubicBezTo>
                    <a:pt x="64" y="317"/>
                    <a:pt x="60" y="361"/>
                    <a:pt x="60" y="361"/>
                  </a:cubicBezTo>
                  <a:cubicBezTo>
                    <a:pt x="60" y="361"/>
                    <a:pt x="3" y="237"/>
                    <a:pt x="1" y="213"/>
                  </a:cubicBezTo>
                  <a:cubicBezTo>
                    <a:pt x="0" y="189"/>
                    <a:pt x="37" y="91"/>
                    <a:pt x="37" y="91"/>
                  </a:cubicBezTo>
                  <a:close/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64">
              <a:extLst>
                <a:ext uri="{FF2B5EF4-FFF2-40B4-BE49-F238E27FC236}">
                  <a16:creationId xmlns:a16="http://schemas.microsoft.com/office/drawing/2014/main" id="{659AA794-863F-43B4-A56C-E42977CE4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601" y="1085850"/>
              <a:ext cx="1041400" cy="606425"/>
            </a:xfrm>
            <a:custGeom>
              <a:avLst/>
              <a:gdLst>
                <a:gd name="T0" fmla="*/ 74 w 486"/>
                <a:gd name="T1" fmla="*/ 127 h 283"/>
                <a:gd name="T2" fmla="*/ 162 w 486"/>
                <a:gd name="T3" fmla="*/ 91 h 283"/>
                <a:gd name="T4" fmla="*/ 250 w 486"/>
                <a:gd name="T5" fmla="*/ 103 h 283"/>
                <a:gd name="T6" fmla="*/ 290 w 486"/>
                <a:gd name="T7" fmla="*/ 115 h 283"/>
                <a:gd name="T8" fmla="*/ 332 w 486"/>
                <a:gd name="T9" fmla="*/ 85 h 283"/>
                <a:gd name="T10" fmla="*/ 364 w 486"/>
                <a:gd name="T11" fmla="*/ 65 h 283"/>
                <a:gd name="T12" fmla="*/ 403 w 486"/>
                <a:gd name="T13" fmla="*/ 64 h 283"/>
                <a:gd name="T14" fmla="*/ 366 w 486"/>
                <a:gd name="T15" fmla="*/ 69 h 283"/>
                <a:gd name="T16" fmla="*/ 326 w 486"/>
                <a:gd name="T17" fmla="*/ 106 h 283"/>
                <a:gd name="T18" fmla="*/ 316 w 486"/>
                <a:gd name="T19" fmla="*/ 121 h 283"/>
                <a:gd name="T20" fmla="*/ 351 w 486"/>
                <a:gd name="T21" fmla="*/ 123 h 283"/>
                <a:gd name="T22" fmla="*/ 430 w 486"/>
                <a:gd name="T23" fmla="*/ 77 h 283"/>
                <a:gd name="T24" fmla="*/ 484 w 486"/>
                <a:gd name="T25" fmla="*/ 55 h 283"/>
                <a:gd name="T26" fmla="*/ 458 w 486"/>
                <a:gd name="T27" fmla="*/ 71 h 283"/>
                <a:gd name="T28" fmla="*/ 425 w 486"/>
                <a:gd name="T29" fmla="*/ 97 h 283"/>
                <a:gd name="T30" fmla="*/ 361 w 486"/>
                <a:gd name="T31" fmla="*/ 139 h 283"/>
                <a:gd name="T32" fmla="*/ 290 w 486"/>
                <a:gd name="T33" fmla="*/ 130 h 283"/>
                <a:gd name="T34" fmla="*/ 227 w 486"/>
                <a:gd name="T35" fmla="*/ 109 h 283"/>
                <a:gd name="T36" fmla="*/ 148 w 486"/>
                <a:gd name="T37" fmla="*/ 112 h 283"/>
                <a:gd name="T38" fmla="*/ 96 w 486"/>
                <a:gd name="T39" fmla="*/ 139 h 283"/>
                <a:gd name="T40" fmla="*/ 41 w 486"/>
                <a:gd name="T41" fmla="*/ 180 h 283"/>
                <a:gd name="T42" fmla="*/ 25 w 486"/>
                <a:gd name="T43" fmla="*/ 267 h 283"/>
                <a:gd name="T44" fmla="*/ 2 w 486"/>
                <a:gd name="T45" fmla="*/ 197 h 283"/>
                <a:gd name="T46" fmla="*/ 8 w 486"/>
                <a:gd name="T47" fmla="*/ 102 h 283"/>
                <a:gd name="T48" fmla="*/ 6 w 486"/>
                <a:gd name="T49" fmla="*/ 8 h 283"/>
                <a:gd name="T50" fmla="*/ 26 w 486"/>
                <a:gd name="T51" fmla="*/ 97 h 283"/>
                <a:gd name="T52" fmla="*/ 74 w 486"/>
                <a:gd name="T53" fmla="*/ 12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6" h="283">
                  <a:moveTo>
                    <a:pt x="74" y="127"/>
                  </a:moveTo>
                  <a:cubicBezTo>
                    <a:pt x="92" y="115"/>
                    <a:pt x="138" y="93"/>
                    <a:pt x="162" y="91"/>
                  </a:cubicBezTo>
                  <a:cubicBezTo>
                    <a:pt x="194" y="89"/>
                    <a:pt x="209" y="91"/>
                    <a:pt x="250" y="103"/>
                  </a:cubicBezTo>
                  <a:cubicBezTo>
                    <a:pt x="264" y="107"/>
                    <a:pt x="277" y="112"/>
                    <a:pt x="290" y="115"/>
                  </a:cubicBezTo>
                  <a:cubicBezTo>
                    <a:pt x="299" y="116"/>
                    <a:pt x="323" y="104"/>
                    <a:pt x="332" y="85"/>
                  </a:cubicBezTo>
                  <a:cubicBezTo>
                    <a:pt x="337" y="74"/>
                    <a:pt x="352" y="66"/>
                    <a:pt x="364" y="65"/>
                  </a:cubicBezTo>
                  <a:cubicBezTo>
                    <a:pt x="374" y="64"/>
                    <a:pt x="401" y="64"/>
                    <a:pt x="403" y="64"/>
                  </a:cubicBezTo>
                  <a:cubicBezTo>
                    <a:pt x="405" y="65"/>
                    <a:pt x="380" y="69"/>
                    <a:pt x="366" y="69"/>
                  </a:cubicBezTo>
                  <a:cubicBezTo>
                    <a:pt x="352" y="69"/>
                    <a:pt x="333" y="98"/>
                    <a:pt x="326" y="106"/>
                  </a:cubicBezTo>
                  <a:cubicBezTo>
                    <a:pt x="319" y="114"/>
                    <a:pt x="315" y="120"/>
                    <a:pt x="316" y="121"/>
                  </a:cubicBezTo>
                  <a:cubicBezTo>
                    <a:pt x="320" y="126"/>
                    <a:pt x="342" y="125"/>
                    <a:pt x="351" y="123"/>
                  </a:cubicBezTo>
                  <a:cubicBezTo>
                    <a:pt x="385" y="117"/>
                    <a:pt x="409" y="103"/>
                    <a:pt x="430" y="77"/>
                  </a:cubicBezTo>
                  <a:cubicBezTo>
                    <a:pt x="442" y="63"/>
                    <a:pt x="480" y="61"/>
                    <a:pt x="484" y="55"/>
                  </a:cubicBezTo>
                  <a:cubicBezTo>
                    <a:pt x="486" y="51"/>
                    <a:pt x="474" y="69"/>
                    <a:pt x="458" y="71"/>
                  </a:cubicBezTo>
                  <a:cubicBezTo>
                    <a:pt x="442" y="72"/>
                    <a:pt x="441" y="79"/>
                    <a:pt x="425" y="97"/>
                  </a:cubicBezTo>
                  <a:cubicBezTo>
                    <a:pt x="401" y="124"/>
                    <a:pt x="386" y="131"/>
                    <a:pt x="361" y="139"/>
                  </a:cubicBezTo>
                  <a:cubicBezTo>
                    <a:pt x="336" y="147"/>
                    <a:pt x="316" y="139"/>
                    <a:pt x="290" y="130"/>
                  </a:cubicBezTo>
                  <a:cubicBezTo>
                    <a:pt x="265" y="121"/>
                    <a:pt x="264" y="116"/>
                    <a:pt x="227" y="109"/>
                  </a:cubicBezTo>
                  <a:cubicBezTo>
                    <a:pt x="190" y="103"/>
                    <a:pt x="183" y="99"/>
                    <a:pt x="148" y="112"/>
                  </a:cubicBezTo>
                  <a:cubicBezTo>
                    <a:pt x="133" y="117"/>
                    <a:pt x="111" y="130"/>
                    <a:pt x="96" y="139"/>
                  </a:cubicBezTo>
                  <a:cubicBezTo>
                    <a:pt x="80" y="149"/>
                    <a:pt x="53" y="167"/>
                    <a:pt x="41" y="180"/>
                  </a:cubicBezTo>
                  <a:cubicBezTo>
                    <a:pt x="30" y="192"/>
                    <a:pt x="22" y="203"/>
                    <a:pt x="25" y="267"/>
                  </a:cubicBezTo>
                  <a:cubicBezTo>
                    <a:pt x="26" y="283"/>
                    <a:pt x="0" y="218"/>
                    <a:pt x="2" y="197"/>
                  </a:cubicBezTo>
                  <a:cubicBezTo>
                    <a:pt x="5" y="175"/>
                    <a:pt x="5" y="126"/>
                    <a:pt x="8" y="102"/>
                  </a:cubicBezTo>
                  <a:cubicBezTo>
                    <a:pt x="10" y="78"/>
                    <a:pt x="0" y="0"/>
                    <a:pt x="6" y="8"/>
                  </a:cubicBezTo>
                  <a:cubicBezTo>
                    <a:pt x="13" y="16"/>
                    <a:pt x="26" y="36"/>
                    <a:pt x="26" y="97"/>
                  </a:cubicBezTo>
                  <a:cubicBezTo>
                    <a:pt x="26" y="163"/>
                    <a:pt x="56" y="138"/>
                    <a:pt x="74" y="127"/>
                  </a:cubicBezTo>
                  <a:close/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65">
              <a:extLst>
                <a:ext uri="{FF2B5EF4-FFF2-40B4-BE49-F238E27FC236}">
                  <a16:creationId xmlns:a16="http://schemas.microsoft.com/office/drawing/2014/main" id="{16C39010-562A-4E9B-95FE-E8DE39E30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7438" y="1417638"/>
              <a:ext cx="985838" cy="587375"/>
            </a:xfrm>
            <a:custGeom>
              <a:avLst/>
              <a:gdLst>
                <a:gd name="T0" fmla="*/ 428 w 460"/>
                <a:gd name="T1" fmla="*/ 18 h 274"/>
                <a:gd name="T2" fmla="*/ 419 w 460"/>
                <a:gd name="T3" fmla="*/ 104 h 274"/>
                <a:gd name="T4" fmla="*/ 396 w 460"/>
                <a:gd name="T5" fmla="*/ 135 h 274"/>
                <a:gd name="T6" fmla="*/ 360 w 460"/>
                <a:gd name="T7" fmla="*/ 117 h 274"/>
                <a:gd name="T8" fmla="*/ 333 w 460"/>
                <a:gd name="T9" fmla="*/ 109 h 274"/>
                <a:gd name="T10" fmla="*/ 315 w 460"/>
                <a:gd name="T11" fmla="*/ 69 h 274"/>
                <a:gd name="T12" fmla="*/ 280 w 460"/>
                <a:gd name="T13" fmla="*/ 48 h 274"/>
                <a:gd name="T14" fmla="*/ 258 w 460"/>
                <a:gd name="T15" fmla="*/ 27 h 274"/>
                <a:gd name="T16" fmla="*/ 234 w 460"/>
                <a:gd name="T17" fmla="*/ 2 h 274"/>
                <a:gd name="T18" fmla="*/ 248 w 460"/>
                <a:gd name="T19" fmla="*/ 31 h 274"/>
                <a:gd name="T20" fmla="*/ 281 w 460"/>
                <a:gd name="T21" fmla="*/ 59 h 274"/>
                <a:gd name="T22" fmla="*/ 308 w 460"/>
                <a:gd name="T23" fmla="*/ 82 h 274"/>
                <a:gd name="T24" fmla="*/ 291 w 460"/>
                <a:gd name="T25" fmla="*/ 121 h 274"/>
                <a:gd name="T26" fmla="*/ 235 w 460"/>
                <a:gd name="T27" fmla="*/ 132 h 274"/>
                <a:gd name="T28" fmla="*/ 140 w 460"/>
                <a:gd name="T29" fmla="*/ 124 h 274"/>
                <a:gd name="T30" fmla="*/ 69 w 460"/>
                <a:gd name="T31" fmla="*/ 116 h 274"/>
                <a:gd name="T32" fmla="*/ 3 w 460"/>
                <a:gd name="T33" fmla="*/ 137 h 274"/>
                <a:gd name="T34" fmla="*/ 28 w 460"/>
                <a:gd name="T35" fmla="*/ 136 h 274"/>
                <a:gd name="T36" fmla="*/ 79 w 460"/>
                <a:gd name="T37" fmla="*/ 127 h 274"/>
                <a:gd name="T38" fmla="*/ 143 w 460"/>
                <a:gd name="T39" fmla="*/ 136 h 274"/>
                <a:gd name="T40" fmla="*/ 217 w 460"/>
                <a:gd name="T41" fmla="*/ 148 h 274"/>
                <a:gd name="T42" fmla="*/ 275 w 460"/>
                <a:gd name="T43" fmla="*/ 142 h 274"/>
                <a:gd name="T44" fmla="*/ 332 w 460"/>
                <a:gd name="T45" fmla="*/ 133 h 274"/>
                <a:gd name="T46" fmla="*/ 385 w 460"/>
                <a:gd name="T47" fmla="*/ 155 h 274"/>
                <a:gd name="T48" fmla="*/ 416 w 460"/>
                <a:gd name="T49" fmla="*/ 199 h 274"/>
                <a:gd name="T50" fmla="*/ 428 w 460"/>
                <a:gd name="T51" fmla="*/ 259 h 274"/>
                <a:gd name="T52" fmla="*/ 443 w 460"/>
                <a:gd name="T53" fmla="*/ 266 h 274"/>
                <a:gd name="T54" fmla="*/ 455 w 460"/>
                <a:gd name="T55" fmla="*/ 198 h 274"/>
                <a:gd name="T56" fmla="*/ 427 w 460"/>
                <a:gd name="T57" fmla="*/ 16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0" h="274">
                  <a:moveTo>
                    <a:pt x="428" y="18"/>
                  </a:moveTo>
                  <a:cubicBezTo>
                    <a:pt x="428" y="18"/>
                    <a:pt x="419" y="89"/>
                    <a:pt x="419" y="104"/>
                  </a:cubicBezTo>
                  <a:cubicBezTo>
                    <a:pt x="419" y="140"/>
                    <a:pt x="406" y="142"/>
                    <a:pt x="396" y="135"/>
                  </a:cubicBezTo>
                  <a:cubicBezTo>
                    <a:pt x="385" y="128"/>
                    <a:pt x="371" y="125"/>
                    <a:pt x="360" y="117"/>
                  </a:cubicBezTo>
                  <a:cubicBezTo>
                    <a:pt x="349" y="110"/>
                    <a:pt x="334" y="113"/>
                    <a:pt x="333" y="109"/>
                  </a:cubicBezTo>
                  <a:cubicBezTo>
                    <a:pt x="331" y="101"/>
                    <a:pt x="325" y="77"/>
                    <a:pt x="315" y="69"/>
                  </a:cubicBezTo>
                  <a:cubicBezTo>
                    <a:pt x="305" y="61"/>
                    <a:pt x="286" y="53"/>
                    <a:pt x="280" y="48"/>
                  </a:cubicBezTo>
                  <a:cubicBezTo>
                    <a:pt x="273" y="44"/>
                    <a:pt x="263" y="33"/>
                    <a:pt x="258" y="27"/>
                  </a:cubicBezTo>
                  <a:cubicBezTo>
                    <a:pt x="253" y="20"/>
                    <a:pt x="241" y="9"/>
                    <a:pt x="234" y="2"/>
                  </a:cubicBezTo>
                  <a:cubicBezTo>
                    <a:pt x="231" y="0"/>
                    <a:pt x="242" y="23"/>
                    <a:pt x="248" y="31"/>
                  </a:cubicBezTo>
                  <a:cubicBezTo>
                    <a:pt x="255" y="40"/>
                    <a:pt x="268" y="52"/>
                    <a:pt x="281" y="59"/>
                  </a:cubicBezTo>
                  <a:cubicBezTo>
                    <a:pt x="294" y="67"/>
                    <a:pt x="306" y="67"/>
                    <a:pt x="308" y="82"/>
                  </a:cubicBezTo>
                  <a:cubicBezTo>
                    <a:pt x="309" y="96"/>
                    <a:pt x="303" y="116"/>
                    <a:pt x="291" y="121"/>
                  </a:cubicBezTo>
                  <a:cubicBezTo>
                    <a:pt x="272" y="129"/>
                    <a:pt x="251" y="133"/>
                    <a:pt x="235" y="132"/>
                  </a:cubicBezTo>
                  <a:cubicBezTo>
                    <a:pt x="219" y="131"/>
                    <a:pt x="158" y="127"/>
                    <a:pt x="140" y="124"/>
                  </a:cubicBezTo>
                  <a:cubicBezTo>
                    <a:pt x="122" y="120"/>
                    <a:pt x="88" y="113"/>
                    <a:pt x="69" y="116"/>
                  </a:cubicBezTo>
                  <a:cubicBezTo>
                    <a:pt x="50" y="118"/>
                    <a:pt x="0" y="134"/>
                    <a:pt x="3" y="137"/>
                  </a:cubicBezTo>
                  <a:cubicBezTo>
                    <a:pt x="6" y="140"/>
                    <a:pt x="12" y="142"/>
                    <a:pt x="28" y="136"/>
                  </a:cubicBezTo>
                  <a:cubicBezTo>
                    <a:pt x="45" y="130"/>
                    <a:pt x="68" y="126"/>
                    <a:pt x="79" y="127"/>
                  </a:cubicBezTo>
                  <a:cubicBezTo>
                    <a:pt x="100" y="129"/>
                    <a:pt x="123" y="134"/>
                    <a:pt x="143" y="136"/>
                  </a:cubicBezTo>
                  <a:cubicBezTo>
                    <a:pt x="165" y="139"/>
                    <a:pt x="203" y="143"/>
                    <a:pt x="217" y="148"/>
                  </a:cubicBezTo>
                  <a:cubicBezTo>
                    <a:pt x="230" y="153"/>
                    <a:pt x="261" y="146"/>
                    <a:pt x="275" y="142"/>
                  </a:cubicBezTo>
                  <a:cubicBezTo>
                    <a:pt x="290" y="137"/>
                    <a:pt x="313" y="130"/>
                    <a:pt x="332" y="133"/>
                  </a:cubicBezTo>
                  <a:cubicBezTo>
                    <a:pt x="351" y="135"/>
                    <a:pt x="371" y="146"/>
                    <a:pt x="385" y="155"/>
                  </a:cubicBezTo>
                  <a:cubicBezTo>
                    <a:pt x="399" y="165"/>
                    <a:pt x="416" y="174"/>
                    <a:pt x="416" y="199"/>
                  </a:cubicBezTo>
                  <a:cubicBezTo>
                    <a:pt x="417" y="227"/>
                    <a:pt x="424" y="243"/>
                    <a:pt x="428" y="259"/>
                  </a:cubicBezTo>
                  <a:cubicBezTo>
                    <a:pt x="431" y="274"/>
                    <a:pt x="443" y="266"/>
                    <a:pt x="443" y="266"/>
                  </a:cubicBezTo>
                  <a:cubicBezTo>
                    <a:pt x="443" y="266"/>
                    <a:pt x="451" y="239"/>
                    <a:pt x="455" y="198"/>
                  </a:cubicBezTo>
                  <a:cubicBezTo>
                    <a:pt x="460" y="157"/>
                    <a:pt x="427" y="16"/>
                    <a:pt x="427" y="16"/>
                  </a:cubicBezTo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66">
              <a:extLst>
                <a:ext uri="{FF2B5EF4-FFF2-40B4-BE49-F238E27FC236}">
                  <a16:creationId xmlns:a16="http://schemas.microsoft.com/office/drawing/2014/main" id="{5C5D099D-FBF6-4A52-80C2-082E58ED3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4263" y="1654175"/>
              <a:ext cx="231775" cy="55563"/>
            </a:xfrm>
            <a:custGeom>
              <a:avLst/>
              <a:gdLst>
                <a:gd name="T0" fmla="*/ 108 w 108"/>
                <a:gd name="T1" fmla="*/ 15 h 26"/>
                <a:gd name="T2" fmla="*/ 107 w 108"/>
                <a:gd name="T3" fmla="*/ 1 h 26"/>
                <a:gd name="T4" fmla="*/ 90 w 108"/>
                <a:gd name="T5" fmla="*/ 1 h 26"/>
                <a:gd name="T6" fmla="*/ 63 w 108"/>
                <a:gd name="T7" fmla="*/ 3 h 26"/>
                <a:gd name="T8" fmla="*/ 23 w 108"/>
                <a:gd name="T9" fmla="*/ 17 h 26"/>
                <a:gd name="T10" fmla="*/ 9 w 108"/>
                <a:gd name="T11" fmla="*/ 25 h 26"/>
                <a:gd name="T12" fmla="*/ 30 w 108"/>
                <a:gd name="T13" fmla="*/ 21 h 26"/>
                <a:gd name="T14" fmla="*/ 63 w 108"/>
                <a:gd name="T15" fmla="*/ 14 h 26"/>
                <a:gd name="T16" fmla="*/ 87 w 108"/>
                <a:gd name="T17" fmla="*/ 13 h 26"/>
                <a:gd name="T18" fmla="*/ 108 w 108"/>
                <a:gd name="T19" fmla="*/ 1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26">
                  <a:moveTo>
                    <a:pt x="108" y="15"/>
                  </a:moveTo>
                  <a:cubicBezTo>
                    <a:pt x="107" y="1"/>
                    <a:pt x="107" y="1"/>
                    <a:pt x="107" y="1"/>
                  </a:cubicBezTo>
                  <a:cubicBezTo>
                    <a:pt x="107" y="1"/>
                    <a:pt x="100" y="1"/>
                    <a:pt x="90" y="1"/>
                  </a:cubicBezTo>
                  <a:cubicBezTo>
                    <a:pt x="81" y="0"/>
                    <a:pt x="67" y="2"/>
                    <a:pt x="63" y="3"/>
                  </a:cubicBezTo>
                  <a:cubicBezTo>
                    <a:pt x="54" y="5"/>
                    <a:pt x="27" y="15"/>
                    <a:pt x="23" y="17"/>
                  </a:cubicBezTo>
                  <a:cubicBezTo>
                    <a:pt x="20" y="18"/>
                    <a:pt x="0" y="26"/>
                    <a:pt x="9" y="25"/>
                  </a:cubicBezTo>
                  <a:cubicBezTo>
                    <a:pt x="18" y="25"/>
                    <a:pt x="18" y="25"/>
                    <a:pt x="30" y="21"/>
                  </a:cubicBezTo>
                  <a:cubicBezTo>
                    <a:pt x="41" y="16"/>
                    <a:pt x="51" y="16"/>
                    <a:pt x="63" y="14"/>
                  </a:cubicBezTo>
                  <a:cubicBezTo>
                    <a:pt x="74" y="12"/>
                    <a:pt x="79" y="13"/>
                    <a:pt x="87" y="13"/>
                  </a:cubicBezTo>
                  <a:cubicBezTo>
                    <a:pt x="95" y="14"/>
                    <a:pt x="108" y="15"/>
                    <a:pt x="108" y="15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67">
              <a:extLst>
                <a:ext uri="{FF2B5EF4-FFF2-40B4-BE49-F238E27FC236}">
                  <a16:creationId xmlns:a16="http://schemas.microsoft.com/office/drawing/2014/main" id="{37F05443-E2EB-4986-AF83-E9BC3694D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2676" y="1647825"/>
              <a:ext cx="233363" cy="66675"/>
            </a:xfrm>
            <a:custGeom>
              <a:avLst/>
              <a:gdLst>
                <a:gd name="T0" fmla="*/ 109 w 109"/>
                <a:gd name="T1" fmla="*/ 14 h 31"/>
                <a:gd name="T2" fmla="*/ 108 w 109"/>
                <a:gd name="T3" fmla="*/ 0 h 31"/>
                <a:gd name="T4" fmla="*/ 91 w 109"/>
                <a:gd name="T5" fmla="*/ 0 h 31"/>
                <a:gd name="T6" fmla="*/ 64 w 109"/>
                <a:gd name="T7" fmla="*/ 3 h 31"/>
                <a:gd name="T8" fmla="*/ 24 w 109"/>
                <a:gd name="T9" fmla="*/ 16 h 31"/>
                <a:gd name="T10" fmla="*/ 9 w 109"/>
                <a:gd name="T11" fmla="*/ 28 h 31"/>
                <a:gd name="T12" fmla="*/ 31 w 109"/>
                <a:gd name="T13" fmla="*/ 20 h 31"/>
                <a:gd name="T14" fmla="*/ 64 w 109"/>
                <a:gd name="T15" fmla="*/ 13 h 31"/>
                <a:gd name="T16" fmla="*/ 88 w 109"/>
                <a:gd name="T17" fmla="*/ 13 h 31"/>
                <a:gd name="T18" fmla="*/ 109 w 109"/>
                <a:gd name="T1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31">
                  <a:moveTo>
                    <a:pt x="109" y="14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0"/>
                    <a:pt x="101" y="1"/>
                    <a:pt x="91" y="0"/>
                  </a:cubicBezTo>
                  <a:cubicBezTo>
                    <a:pt x="82" y="0"/>
                    <a:pt x="68" y="2"/>
                    <a:pt x="64" y="3"/>
                  </a:cubicBezTo>
                  <a:cubicBezTo>
                    <a:pt x="55" y="4"/>
                    <a:pt x="28" y="15"/>
                    <a:pt x="24" y="16"/>
                  </a:cubicBezTo>
                  <a:cubicBezTo>
                    <a:pt x="21" y="17"/>
                    <a:pt x="0" y="31"/>
                    <a:pt x="9" y="28"/>
                  </a:cubicBezTo>
                  <a:cubicBezTo>
                    <a:pt x="18" y="25"/>
                    <a:pt x="19" y="25"/>
                    <a:pt x="31" y="20"/>
                  </a:cubicBezTo>
                  <a:cubicBezTo>
                    <a:pt x="42" y="16"/>
                    <a:pt x="52" y="15"/>
                    <a:pt x="64" y="13"/>
                  </a:cubicBezTo>
                  <a:cubicBezTo>
                    <a:pt x="75" y="12"/>
                    <a:pt x="80" y="12"/>
                    <a:pt x="88" y="13"/>
                  </a:cubicBezTo>
                  <a:cubicBezTo>
                    <a:pt x="96" y="13"/>
                    <a:pt x="109" y="14"/>
                    <a:pt x="109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68">
              <a:extLst>
                <a:ext uri="{FF2B5EF4-FFF2-40B4-BE49-F238E27FC236}">
                  <a16:creationId xmlns:a16="http://schemas.microsoft.com/office/drawing/2014/main" id="{DD3ED6BC-965B-41E6-8CA2-EA29910EB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5901" y="1628775"/>
              <a:ext cx="265113" cy="98425"/>
            </a:xfrm>
            <a:custGeom>
              <a:avLst/>
              <a:gdLst>
                <a:gd name="T0" fmla="*/ 1 w 124"/>
                <a:gd name="T1" fmla="*/ 28 h 46"/>
                <a:gd name="T2" fmla="*/ 0 w 124"/>
                <a:gd name="T3" fmla="*/ 36 h 46"/>
                <a:gd name="T4" fmla="*/ 1 w 124"/>
                <a:gd name="T5" fmla="*/ 40 h 46"/>
                <a:gd name="T6" fmla="*/ 11 w 124"/>
                <a:gd name="T7" fmla="*/ 42 h 46"/>
                <a:gd name="T8" fmla="*/ 59 w 124"/>
                <a:gd name="T9" fmla="*/ 45 h 46"/>
                <a:gd name="T10" fmla="*/ 95 w 124"/>
                <a:gd name="T11" fmla="*/ 36 h 46"/>
                <a:gd name="T12" fmla="*/ 120 w 124"/>
                <a:gd name="T13" fmla="*/ 20 h 46"/>
                <a:gd name="T14" fmla="*/ 120 w 124"/>
                <a:gd name="T15" fmla="*/ 3 h 46"/>
                <a:gd name="T16" fmla="*/ 104 w 124"/>
                <a:gd name="T17" fmla="*/ 20 h 46"/>
                <a:gd name="T18" fmla="*/ 81 w 124"/>
                <a:gd name="T19" fmla="*/ 29 h 46"/>
                <a:gd name="T20" fmla="*/ 36 w 124"/>
                <a:gd name="T21" fmla="*/ 32 h 46"/>
                <a:gd name="T22" fmla="*/ 1 w 124"/>
                <a:gd name="T23" fmla="*/ 2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46">
                  <a:moveTo>
                    <a:pt x="1" y="28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2" y="40"/>
                    <a:pt x="11" y="42"/>
                  </a:cubicBezTo>
                  <a:cubicBezTo>
                    <a:pt x="21" y="44"/>
                    <a:pt x="49" y="46"/>
                    <a:pt x="59" y="45"/>
                  </a:cubicBezTo>
                  <a:cubicBezTo>
                    <a:pt x="69" y="44"/>
                    <a:pt x="88" y="40"/>
                    <a:pt x="95" y="36"/>
                  </a:cubicBezTo>
                  <a:cubicBezTo>
                    <a:pt x="103" y="33"/>
                    <a:pt x="117" y="25"/>
                    <a:pt x="120" y="20"/>
                  </a:cubicBezTo>
                  <a:cubicBezTo>
                    <a:pt x="122" y="14"/>
                    <a:pt x="124" y="0"/>
                    <a:pt x="120" y="3"/>
                  </a:cubicBezTo>
                  <a:cubicBezTo>
                    <a:pt x="116" y="7"/>
                    <a:pt x="110" y="18"/>
                    <a:pt x="104" y="20"/>
                  </a:cubicBezTo>
                  <a:cubicBezTo>
                    <a:pt x="98" y="22"/>
                    <a:pt x="90" y="29"/>
                    <a:pt x="81" y="29"/>
                  </a:cubicBezTo>
                  <a:cubicBezTo>
                    <a:pt x="72" y="29"/>
                    <a:pt x="48" y="33"/>
                    <a:pt x="36" y="32"/>
                  </a:cubicBezTo>
                  <a:cubicBezTo>
                    <a:pt x="25" y="31"/>
                    <a:pt x="1" y="28"/>
                    <a:pt x="1" y="28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69">
              <a:extLst>
                <a:ext uri="{FF2B5EF4-FFF2-40B4-BE49-F238E27FC236}">
                  <a16:creationId xmlns:a16="http://schemas.microsoft.com/office/drawing/2014/main" id="{B92C33B4-9BCA-4529-A64C-ED8C815944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5901" y="1616075"/>
              <a:ext cx="265113" cy="98425"/>
            </a:xfrm>
            <a:custGeom>
              <a:avLst/>
              <a:gdLst>
                <a:gd name="T0" fmla="*/ 0 w 124"/>
                <a:gd name="T1" fmla="*/ 28 h 46"/>
                <a:gd name="T2" fmla="*/ 0 w 124"/>
                <a:gd name="T3" fmla="*/ 36 h 46"/>
                <a:gd name="T4" fmla="*/ 0 w 124"/>
                <a:gd name="T5" fmla="*/ 40 h 46"/>
                <a:gd name="T6" fmla="*/ 11 w 124"/>
                <a:gd name="T7" fmla="*/ 43 h 46"/>
                <a:gd name="T8" fmla="*/ 59 w 124"/>
                <a:gd name="T9" fmla="*/ 45 h 46"/>
                <a:gd name="T10" fmla="*/ 96 w 124"/>
                <a:gd name="T11" fmla="*/ 37 h 46"/>
                <a:gd name="T12" fmla="*/ 120 w 124"/>
                <a:gd name="T13" fmla="*/ 20 h 46"/>
                <a:gd name="T14" fmla="*/ 120 w 124"/>
                <a:gd name="T15" fmla="*/ 3 h 46"/>
                <a:gd name="T16" fmla="*/ 104 w 124"/>
                <a:gd name="T17" fmla="*/ 20 h 46"/>
                <a:gd name="T18" fmla="*/ 81 w 124"/>
                <a:gd name="T19" fmla="*/ 29 h 46"/>
                <a:gd name="T20" fmla="*/ 36 w 124"/>
                <a:gd name="T21" fmla="*/ 32 h 46"/>
                <a:gd name="T22" fmla="*/ 0 w 124"/>
                <a:gd name="T23" fmla="*/ 2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46">
                  <a:moveTo>
                    <a:pt x="0" y="28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2" y="41"/>
                    <a:pt x="11" y="43"/>
                  </a:cubicBezTo>
                  <a:cubicBezTo>
                    <a:pt x="20" y="45"/>
                    <a:pt x="49" y="46"/>
                    <a:pt x="59" y="45"/>
                  </a:cubicBezTo>
                  <a:cubicBezTo>
                    <a:pt x="69" y="44"/>
                    <a:pt x="88" y="41"/>
                    <a:pt x="96" y="37"/>
                  </a:cubicBezTo>
                  <a:cubicBezTo>
                    <a:pt x="104" y="34"/>
                    <a:pt x="117" y="26"/>
                    <a:pt x="120" y="20"/>
                  </a:cubicBezTo>
                  <a:cubicBezTo>
                    <a:pt x="122" y="15"/>
                    <a:pt x="124" y="0"/>
                    <a:pt x="120" y="3"/>
                  </a:cubicBezTo>
                  <a:cubicBezTo>
                    <a:pt x="116" y="7"/>
                    <a:pt x="110" y="18"/>
                    <a:pt x="104" y="20"/>
                  </a:cubicBezTo>
                  <a:cubicBezTo>
                    <a:pt x="97" y="22"/>
                    <a:pt x="90" y="29"/>
                    <a:pt x="81" y="29"/>
                  </a:cubicBezTo>
                  <a:cubicBezTo>
                    <a:pt x="72" y="29"/>
                    <a:pt x="48" y="33"/>
                    <a:pt x="36" y="32"/>
                  </a:cubicBezTo>
                  <a:cubicBezTo>
                    <a:pt x="24" y="31"/>
                    <a:pt x="0" y="28"/>
                    <a:pt x="0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70">
              <a:extLst>
                <a:ext uri="{FF2B5EF4-FFF2-40B4-BE49-F238E27FC236}">
                  <a16:creationId xmlns:a16="http://schemas.microsoft.com/office/drawing/2014/main" id="{704E0E5E-7592-47E1-A144-EF5BC9470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8938" y="1497013"/>
              <a:ext cx="334963" cy="249238"/>
            </a:xfrm>
            <a:custGeom>
              <a:avLst/>
              <a:gdLst>
                <a:gd name="T0" fmla="*/ 151 w 156"/>
                <a:gd name="T1" fmla="*/ 84 h 116"/>
                <a:gd name="T2" fmla="*/ 155 w 156"/>
                <a:gd name="T3" fmla="*/ 96 h 116"/>
                <a:gd name="T4" fmla="*/ 144 w 156"/>
                <a:gd name="T5" fmla="*/ 114 h 116"/>
                <a:gd name="T6" fmla="*/ 122 w 156"/>
                <a:gd name="T7" fmla="*/ 108 h 116"/>
                <a:gd name="T8" fmla="*/ 97 w 156"/>
                <a:gd name="T9" fmla="*/ 95 h 116"/>
                <a:gd name="T10" fmla="*/ 65 w 156"/>
                <a:gd name="T11" fmla="*/ 84 h 116"/>
                <a:gd name="T12" fmla="*/ 58 w 156"/>
                <a:gd name="T13" fmla="*/ 70 h 116"/>
                <a:gd name="T14" fmla="*/ 53 w 156"/>
                <a:gd name="T15" fmla="*/ 47 h 116"/>
                <a:gd name="T16" fmla="*/ 33 w 156"/>
                <a:gd name="T17" fmla="*/ 27 h 116"/>
                <a:gd name="T18" fmla="*/ 0 w 156"/>
                <a:gd name="T19" fmla="*/ 0 h 116"/>
                <a:gd name="T20" fmla="*/ 13 w 156"/>
                <a:gd name="T21" fmla="*/ 8 h 116"/>
                <a:gd name="T22" fmla="*/ 48 w 156"/>
                <a:gd name="T23" fmla="*/ 29 h 116"/>
                <a:gd name="T24" fmla="*/ 69 w 156"/>
                <a:gd name="T25" fmla="*/ 54 h 116"/>
                <a:gd name="T26" fmla="*/ 82 w 156"/>
                <a:gd name="T27" fmla="*/ 71 h 116"/>
                <a:gd name="T28" fmla="*/ 108 w 156"/>
                <a:gd name="T29" fmla="*/ 83 h 116"/>
                <a:gd name="T30" fmla="*/ 137 w 156"/>
                <a:gd name="T31" fmla="*/ 95 h 116"/>
                <a:gd name="T32" fmla="*/ 151 w 156"/>
                <a:gd name="T33" fmla="*/ 8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16">
                  <a:moveTo>
                    <a:pt x="151" y="84"/>
                  </a:moveTo>
                  <a:cubicBezTo>
                    <a:pt x="151" y="84"/>
                    <a:pt x="156" y="87"/>
                    <a:pt x="155" y="96"/>
                  </a:cubicBezTo>
                  <a:cubicBezTo>
                    <a:pt x="155" y="105"/>
                    <a:pt x="152" y="110"/>
                    <a:pt x="144" y="114"/>
                  </a:cubicBezTo>
                  <a:cubicBezTo>
                    <a:pt x="137" y="116"/>
                    <a:pt x="131" y="112"/>
                    <a:pt x="122" y="108"/>
                  </a:cubicBezTo>
                  <a:cubicBezTo>
                    <a:pt x="113" y="105"/>
                    <a:pt x="103" y="97"/>
                    <a:pt x="97" y="95"/>
                  </a:cubicBezTo>
                  <a:cubicBezTo>
                    <a:pt x="92" y="94"/>
                    <a:pt x="70" y="90"/>
                    <a:pt x="65" y="84"/>
                  </a:cubicBezTo>
                  <a:cubicBezTo>
                    <a:pt x="60" y="77"/>
                    <a:pt x="59" y="73"/>
                    <a:pt x="58" y="70"/>
                  </a:cubicBezTo>
                  <a:cubicBezTo>
                    <a:pt x="57" y="67"/>
                    <a:pt x="58" y="57"/>
                    <a:pt x="53" y="47"/>
                  </a:cubicBezTo>
                  <a:cubicBezTo>
                    <a:pt x="48" y="40"/>
                    <a:pt x="40" y="31"/>
                    <a:pt x="33" y="27"/>
                  </a:cubicBezTo>
                  <a:cubicBezTo>
                    <a:pt x="27" y="24"/>
                    <a:pt x="0" y="0"/>
                    <a:pt x="0" y="0"/>
                  </a:cubicBezTo>
                  <a:cubicBezTo>
                    <a:pt x="0" y="0"/>
                    <a:pt x="5" y="4"/>
                    <a:pt x="13" y="8"/>
                  </a:cubicBezTo>
                  <a:cubicBezTo>
                    <a:pt x="22" y="12"/>
                    <a:pt x="43" y="25"/>
                    <a:pt x="48" y="29"/>
                  </a:cubicBezTo>
                  <a:cubicBezTo>
                    <a:pt x="53" y="33"/>
                    <a:pt x="64" y="46"/>
                    <a:pt x="69" y="54"/>
                  </a:cubicBezTo>
                  <a:cubicBezTo>
                    <a:pt x="73" y="62"/>
                    <a:pt x="72" y="65"/>
                    <a:pt x="82" y="71"/>
                  </a:cubicBezTo>
                  <a:cubicBezTo>
                    <a:pt x="91" y="76"/>
                    <a:pt x="98" y="78"/>
                    <a:pt x="108" y="83"/>
                  </a:cubicBezTo>
                  <a:cubicBezTo>
                    <a:pt x="119" y="87"/>
                    <a:pt x="131" y="97"/>
                    <a:pt x="137" y="95"/>
                  </a:cubicBezTo>
                  <a:cubicBezTo>
                    <a:pt x="146" y="93"/>
                    <a:pt x="151" y="84"/>
                    <a:pt x="151" y="84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71">
              <a:extLst>
                <a:ext uri="{FF2B5EF4-FFF2-40B4-BE49-F238E27FC236}">
                  <a16:creationId xmlns:a16="http://schemas.microsoft.com/office/drawing/2014/main" id="{3D83C015-371F-4617-B55D-DE119BF04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2588" y="1490663"/>
              <a:ext cx="341313" cy="244475"/>
            </a:xfrm>
            <a:custGeom>
              <a:avLst/>
              <a:gdLst>
                <a:gd name="T0" fmla="*/ 154 w 159"/>
                <a:gd name="T1" fmla="*/ 81 h 114"/>
                <a:gd name="T2" fmla="*/ 158 w 159"/>
                <a:gd name="T3" fmla="*/ 93 h 114"/>
                <a:gd name="T4" fmla="*/ 147 w 159"/>
                <a:gd name="T5" fmla="*/ 111 h 114"/>
                <a:gd name="T6" fmla="*/ 125 w 159"/>
                <a:gd name="T7" fmla="*/ 106 h 114"/>
                <a:gd name="T8" fmla="*/ 100 w 159"/>
                <a:gd name="T9" fmla="*/ 93 h 114"/>
                <a:gd name="T10" fmla="*/ 68 w 159"/>
                <a:gd name="T11" fmla="*/ 81 h 114"/>
                <a:gd name="T12" fmla="*/ 63 w 159"/>
                <a:gd name="T13" fmla="*/ 66 h 114"/>
                <a:gd name="T14" fmla="*/ 56 w 159"/>
                <a:gd name="T15" fmla="*/ 45 h 114"/>
                <a:gd name="T16" fmla="*/ 35 w 159"/>
                <a:gd name="T17" fmla="*/ 26 h 114"/>
                <a:gd name="T18" fmla="*/ 0 w 159"/>
                <a:gd name="T19" fmla="*/ 0 h 114"/>
                <a:gd name="T20" fmla="*/ 13 w 159"/>
                <a:gd name="T21" fmla="*/ 6 h 114"/>
                <a:gd name="T22" fmla="*/ 51 w 159"/>
                <a:gd name="T23" fmla="*/ 27 h 114"/>
                <a:gd name="T24" fmla="*/ 72 w 159"/>
                <a:gd name="T25" fmla="*/ 52 h 114"/>
                <a:gd name="T26" fmla="*/ 85 w 159"/>
                <a:gd name="T27" fmla="*/ 68 h 114"/>
                <a:gd name="T28" fmla="*/ 111 w 159"/>
                <a:gd name="T29" fmla="*/ 80 h 114"/>
                <a:gd name="T30" fmla="*/ 140 w 159"/>
                <a:gd name="T31" fmla="*/ 93 h 114"/>
                <a:gd name="T32" fmla="*/ 154 w 159"/>
                <a:gd name="T33" fmla="*/ 8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9" h="114">
                  <a:moveTo>
                    <a:pt x="154" y="81"/>
                  </a:moveTo>
                  <a:cubicBezTo>
                    <a:pt x="154" y="81"/>
                    <a:pt x="159" y="84"/>
                    <a:pt x="158" y="93"/>
                  </a:cubicBezTo>
                  <a:cubicBezTo>
                    <a:pt x="158" y="102"/>
                    <a:pt x="155" y="108"/>
                    <a:pt x="147" y="111"/>
                  </a:cubicBezTo>
                  <a:cubicBezTo>
                    <a:pt x="140" y="114"/>
                    <a:pt x="134" y="109"/>
                    <a:pt x="125" y="106"/>
                  </a:cubicBezTo>
                  <a:cubicBezTo>
                    <a:pt x="116" y="102"/>
                    <a:pt x="106" y="94"/>
                    <a:pt x="100" y="93"/>
                  </a:cubicBezTo>
                  <a:cubicBezTo>
                    <a:pt x="95" y="91"/>
                    <a:pt x="73" y="88"/>
                    <a:pt x="68" y="81"/>
                  </a:cubicBezTo>
                  <a:cubicBezTo>
                    <a:pt x="63" y="75"/>
                    <a:pt x="64" y="69"/>
                    <a:pt x="63" y="66"/>
                  </a:cubicBezTo>
                  <a:cubicBezTo>
                    <a:pt x="62" y="63"/>
                    <a:pt x="61" y="54"/>
                    <a:pt x="56" y="45"/>
                  </a:cubicBezTo>
                  <a:cubicBezTo>
                    <a:pt x="51" y="38"/>
                    <a:pt x="42" y="30"/>
                    <a:pt x="35" y="26"/>
                  </a:cubicBezTo>
                  <a:cubicBezTo>
                    <a:pt x="29" y="23"/>
                    <a:pt x="0" y="0"/>
                    <a:pt x="0" y="0"/>
                  </a:cubicBezTo>
                  <a:cubicBezTo>
                    <a:pt x="0" y="0"/>
                    <a:pt x="5" y="2"/>
                    <a:pt x="13" y="6"/>
                  </a:cubicBezTo>
                  <a:cubicBezTo>
                    <a:pt x="22" y="10"/>
                    <a:pt x="46" y="23"/>
                    <a:pt x="51" y="27"/>
                  </a:cubicBezTo>
                  <a:cubicBezTo>
                    <a:pt x="56" y="31"/>
                    <a:pt x="67" y="44"/>
                    <a:pt x="72" y="52"/>
                  </a:cubicBezTo>
                  <a:cubicBezTo>
                    <a:pt x="76" y="60"/>
                    <a:pt x="75" y="63"/>
                    <a:pt x="85" y="68"/>
                  </a:cubicBezTo>
                  <a:cubicBezTo>
                    <a:pt x="94" y="74"/>
                    <a:pt x="101" y="76"/>
                    <a:pt x="111" y="80"/>
                  </a:cubicBezTo>
                  <a:cubicBezTo>
                    <a:pt x="122" y="85"/>
                    <a:pt x="134" y="95"/>
                    <a:pt x="140" y="93"/>
                  </a:cubicBezTo>
                  <a:cubicBezTo>
                    <a:pt x="149" y="90"/>
                    <a:pt x="154" y="81"/>
                    <a:pt x="154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72">
              <a:extLst>
                <a:ext uri="{FF2B5EF4-FFF2-40B4-BE49-F238E27FC236}">
                  <a16:creationId xmlns:a16="http://schemas.microsoft.com/office/drawing/2014/main" id="{889421EC-E882-495E-AA12-0A41C5EFD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8851" y="4351338"/>
              <a:ext cx="80963" cy="87313"/>
            </a:xfrm>
            <a:custGeom>
              <a:avLst/>
              <a:gdLst>
                <a:gd name="T0" fmla="*/ 9 w 38"/>
                <a:gd name="T1" fmla="*/ 11 h 41"/>
                <a:gd name="T2" fmla="*/ 2 w 38"/>
                <a:gd name="T3" fmla="*/ 21 h 41"/>
                <a:gd name="T4" fmla="*/ 14 w 38"/>
                <a:gd name="T5" fmla="*/ 32 h 41"/>
                <a:gd name="T6" fmla="*/ 38 w 38"/>
                <a:gd name="T7" fmla="*/ 41 h 41"/>
                <a:gd name="T8" fmla="*/ 30 w 38"/>
                <a:gd name="T9" fmla="*/ 24 h 41"/>
                <a:gd name="T10" fmla="*/ 9 w 38"/>
                <a:gd name="T11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41">
                  <a:moveTo>
                    <a:pt x="9" y="11"/>
                  </a:moveTo>
                  <a:cubicBezTo>
                    <a:pt x="0" y="0"/>
                    <a:pt x="0" y="16"/>
                    <a:pt x="2" y="21"/>
                  </a:cubicBezTo>
                  <a:cubicBezTo>
                    <a:pt x="4" y="27"/>
                    <a:pt x="8" y="29"/>
                    <a:pt x="14" y="32"/>
                  </a:cubicBezTo>
                  <a:cubicBezTo>
                    <a:pt x="20" y="35"/>
                    <a:pt x="38" y="41"/>
                    <a:pt x="38" y="41"/>
                  </a:cubicBezTo>
                  <a:cubicBezTo>
                    <a:pt x="38" y="41"/>
                    <a:pt x="36" y="30"/>
                    <a:pt x="30" y="24"/>
                  </a:cubicBezTo>
                  <a:cubicBezTo>
                    <a:pt x="24" y="18"/>
                    <a:pt x="15" y="19"/>
                    <a:pt x="9" y="11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73">
              <a:extLst>
                <a:ext uri="{FF2B5EF4-FFF2-40B4-BE49-F238E27FC236}">
                  <a16:creationId xmlns:a16="http://schemas.microsoft.com/office/drawing/2014/main" id="{38F6107D-DF27-425E-90C6-A779E1CC2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5676" y="4362450"/>
              <a:ext cx="85725" cy="79375"/>
            </a:xfrm>
            <a:custGeom>
              <a:avLst/>
              <a:gdLst>
                <a:gd name="T0" fmla="*/ 10 w 40"/>
                <a:gd name="T1" fmla="*/ 1 h 37"/>
                <a:gd name="T2" fmla="*/ 3 w 40"/>
                <a:gd name="T3" fmla="*/ 11 h 37"/>
                <a:gd name="T4" fmla="*/ 15 w 40"/>
                <a:gd name="T5" fmla="*/ 21 h 37"/>
                <a:gd name="T6" fmla="*/ 40 w 40"/>
                <a:gd name="T7" fmla="*/ 37 h 37"/>
                <a:gd name="T8" fmla="*/ 31 w 40"/>
                <a:gd name="T9" fmla="*/ 13 h 37"/>
                <a:gd name="T10" fmla="*/ 10 w 40"/>
                <a:gd name="T11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37">
                  <a:moveTo>
                    <a:pt x="10" y="1"/>
                  </a:moveTo>
                  <a:cubicBezTo>
                    <a:pt x="0" y="0"/>
                    <a:pt x="1" y="5"/>
                    <a:pt x="3" y="11"/>
                  </a:cubicBezTo>
                  <a:cubicBezTo>
                    <a:pt x="5" y="16"/>
                    <a:pt x="9" y="18"/>
                    <a:pt x="15" y="21"/>
                  </a:cubicBezTo>
                  <a:cubicBezTo>
                    <a:pt x="21" y="24"/>
                    <a:pt x="40" y="37"/>
                    <a:pt x="40" y="37"/>
                  </a:cubicBezTo>
                  <a:cubicBezTo>
                    <a:pt x="40" y="37"/>
                    <a:pt x="37" y="19"/>
                    <a:pt x="31" y="13"/>
                  </a:cubicBezTo>
                  <a:cubicBezTo>
                    <a:pt x="25" y="7"/>
                    <a:pt x="20" y="2"/>
                    <a:pt x="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74">
              <a:extLst>
                <a:ext uri="{FF2B5EF4-FFF2-40B4-BE49-F238E27FC236}">
                  <a16:creationId xmlns:a16="http://schemas.microsoft.com/office/drawing/2014/main" id="{47962982-E8F2-4563-AE8B-AA0BBE5FF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7888" y="4254500"/>
              <a:ext cx="98425" cy="139700"/>
            </a:xfrm>
            <a:custGeom>
              <a:avLst/>
              <a:gdLst>
                <a:gd name="T0" fmla="*/ 0 w 46"/>
                <a:gd name="T1" fmla="*/ 27 h 65"/>
                <a:gd name="T2" fmla="*/ 22 w 46"/>
                <a:gd name="T3" fmla="*/ 61 h 65"/>
                <a:gd name="T4" fmla="*/ 45 w 46"/>
                <a:gd name="T5" fmla="*/ 0 h 65"/>
                <a:gd name="T6" fmla="*/ 23 w 46"/>
                <a:gd name="T7" fmla="*/ 44 h 65"/>
                <a:gd name="T8" fmla="*/ 0 w 46"/>
                <a:gd name="T9" fmla="*/ 2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65">
                  <a:moveTo>
                    <a:pt x="0" y="27"/>
                  </a:moveTo>
                  <a:cubicBezTo>
                    <a:pt x="0" y="27"/>
                    <a:pt x="8" y="65"/>
                    <a:pt x="22" y="61"/>
                  </a:cubicBezTo>
                  <a:cubicBezTo>
                    <a:pt x="46" y="53"/>
                    <a:pt x="45" y="0"/>
                    <a:pt x="45" y="0"/>
                  </a:cubicBezTo>
                  <a:cubicBezTo>
                    <a:pt x="45" y="0"/>
                    <a:pt x="36" y="40"/>
                    <a:pt x="23" y="44"/>
                  </a:cubicBezTo>
                  <a:cubicBezTo>
                    <a:pt x="9" y="48"/>
                    <a:pt x="0" y="27"/>
                    <a:pt x="0" y="27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75">
              <a:extLst>
                <a:ext uri="{FF2B5EF4-FFF2-40B4-BE49-F238E27FC236}">
                  <a16:creationId xmlns:a16="http://schemas.microsoft.com/office/drawing/2014/main" id="{550B9143-3645-44B7-B89B-738F2455D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6776" y="4244975"/>
              <a:ext cx="111125" cy="128588"/>
            </a:xfrm>
            <a:custGeom>
              <a:avLst/>
              <a:gdLst>
                <a:gd name="T0" fmla="*/ 0 w 52"/>
                <a:gd name="T1" fmla="*/ 24 h 60"/>
                <a:gd name="T2" fmla="*/ 26 w 52"/>
                <a:gd name="T3" fmla="*/ 59 h 60"/>
                <a:gd name="T4" fmla="*/ 52 w 52"/>
                <a:gd name="T5" fmla="*/ 0 h 60"/>
                <a:gd name="T6" fmla="*/ 27 w 52"/>
                <a:gd name="T7" fmla="*/ 37 h 60"/>
                <a:gd name="T8" fmla="*/ 0 w 52"/>
                <a:gd name="T9" fmla="*/ 2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0">
                  <a:moveTo>
                    <a:pt x="0" y="24"/>
                  </a:moveTo>
                  <a:cubicBezTo>
                    <a:pt x="0" y="24"/>
                    <a:pt x="15" y="60"/>
                    <a:pt x="26" y="59"/>
                  </a:cubicBezTo>
                  <a:cubicBezTo>
                    <a:pt x="38" y="58"/>
                    <a:pt x="52" y="0"/>
                    <a:pt x="52" y="0"/>
                  </a:cubicBezTo>
                  <a:cubicBezTo>
                    <a:pt x="52" y="0"/>
                    <a:pt x="39" y="34"/>
                    <a:pt x="27" y="37"/>
                  </a:cubicBezTo>
                  <a:cubicBezTo>
                    <a:pt x="13" y="41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76">
              <a:extLst>
                <a:ext uri="{FF2B5EF4-FFF2-40B4-BE49-F238E27FC236}">
                  <a16:creationId xmlns:a16="http://schemas.microsoft.com/office/drawing/2014/main" id="{FFF7D130-AEBF-4AF4-9568-51C493F6A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1563" y="4579938"/>
              <a:ext cx="268288" cy="254000"/>
            </a:xfrm>
            <a:custGeom>
              <a:avLst/>
              <a:gdLst>
                <a:gd name="T0" fmla="*/ 111 w 125"/>
                <a:gd name="T1" fmla="*/ 42 h 118"/>
                <a:gd name="T2" fmla="*/ 121 w 125"/>
                <a:gd name="T3" fmla="*/ 58 h 118"/>
                <a:gd name="T4" fmla="*/ 124 w 125"/>
                <a:gd name="T5" fmla="*/ 91 h 118"/>
                <a:gd name="T6" fmla="*/ 113 w 125"/>
                <a:gd name="T7" fmla="*/ 113 h 118"/>
                <a:gd name="T8" fmla="*/ 86 w 125"/>
                <a:gd name="T9" fmla="*/ 109 h 118"/>
                <a:gd name="T10" fmla="*/ 68 w 125"/>
                <a:gd name="T11" fmla="*/ 86 h 118"/>
                <a:gd name="T12" fmla="*/ 55 w 125"/>
                <a:gd name="T13" fmla="*/ 61 h 118"/>
                <a:gd name="T14" fmla="*/ 33 w 125"/>
                <a:gd name="T15" fmla="*/ 38 h 118"/>
                <a:gd name="T16" fmla="*/ 3 w 125"/>
                <a:gd name="T17" fmla="*/ 13 h 118"/>
                <a:gd name="T18" fmla="*/ 0 w 125"/>
                <a:gd name="T19" fmla="*/ 0 h 118"/>
                <a:gd name="T20" fmla="*/ 13 w 125"/>
                <a:gd name="T21" fmla="*/ 10 h 118"/>
                <a:gd name="T22" fmla="*/ 41 w 125"/>
                <a:gd name="T23" fmla="*/ 30 h 118"/>
                <a:gd name="T24" fmla="*/ 71 w 125"/>
                <a:gd name="T25" fmla="*/ 58 h 118"/>
                <a:gd name="T26" fmla="*/ 93 w 125"/>
                <a:gd name="T27" fmla="*/ 67 h 118"/>
                <a:gd name="T28" fmla="*/ 111 w 125"/>
                <a:gd name="T29" fmla="*/ 4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5" h="118">
                  <a:moveTo>
                    <a:pt x="111" y="42"/>
                  </a:moveTo>
                  <a:cubicBezTo>
                    <a:pt x="111" y="42"/>
                    <a:pt x="117" y="50"/>
                    <a:pt x="121" y="58"/>
                  </a:cubicBezTo>
                  <a:cubicBezTo>
                    <a:pt x="124" y="67"/>
                    <a:pt x="123" y="79"/>
                    <a:pt x="124" y="91"/>
                  </a:cubicBezTo>
                  <a:cubicBezTo>
                    <a:pt x="125" y="99"/>
                    <a:pt x="123" y="110"/>
                    <a:pt x="113" y="113"/>
                  </a:cubicBezTo>
                  <a:cubicBezTo>
                    <a:pt x="99" y="118"/>
                    <a:pt x="96" y="116"/>
                    <a:pt x="86" y="109"/>
                  </a:cubicBezTo>
                  <a:cubicBezTo>
                    <a:pt x="76" y="102"/>
                    <a:pt x="74" y="96"/>
                    <a:pt x="68" y="86"/>
                  </a:cubicBezTo>
                  <a:cubicBezTo>
                    <a:pt x="62" y="76"/>
                    <a:pt x="60" y="71"/>
                    <a:pt x="55" y="61"/>
                  </a:cubicBezTo>
                  <a:cubicBezTo>
                    <a:pt x="50" y="52"/>
                    <a:pt x="44" y="44"/>
                    <a:pt x="33" y="38"/>
                  </a:cubicBezTo>
                  <a:cubicBezTo>
                    <a:pt x="21" y="32"/>
                    <a:pt x="5" y="18"/>
                    <a:pt x="3" y="13"/>
                  </a:cubicBezTo>
                  <a:cubicBezTo>
                    <a:pt x="1" y="8"/>
                    <a:pt x="0" y="0"/>
                    <a:pt x="0" y="0"/>
                  </a:cubicBezTo>
                  <a:cubicBezTo>
                    <a:pt x="0" y="0"/>
                    <a:pt x="3" y="0"/>
                    <a:pt x="13" y="10"/>
                  </a:cubicBezTo>
                  <a:cubicBezTo>
                    <a:pt x="23" y="20"/>
                    <a:pt x="35" y="26"/>
                    <a:pt x="41" y="30"/>
                  </a:cubicBezTo>
                  <a:cubicBezTo>
                    <a:pt x="55" y="41"/>
                    <a:pt x="66" y="50"/>
                    <a:pt x="71" y="58"/>
                  </a:cubicBezTo>
                  <a:cubicBezTo>
                    <a:pt x="75" y="68"/>
                    <a:pt x="83" y="75"/>
                    <a:pt x="93" y="67"/>
                  </a:cubicBezTo>
                  <a:cubicBezTo>
                    <a:pt x="103" y="58"/>
                    <a:pt x="111" y="42"/>
                    <a:pt x="111" y="42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77">
              <a:extLst>
                <a:ext uri="{FF2B5EF4-FFF2-40B4-BE49-F238E27FC236}">
                  <a16:creationId xmlns:a16="http://schemas.microsoft.com/office/drawing/2014/main" id="{9CB51FDA-8677-436E-8442-68DDD4B07B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5213" y="4559300"/>
              <a:ext cx="274638" cy="246063"/>
            </a:xfrm>
            <a:custGeom>
              <a:avLst/>
              <a:gdLst>
                <a:gd name="T0" fmla="*/ 113 w 128"/>
                <a:gd name="T1" fmla="*/ 38 h 115"/>
                <a:gd name="T2" fmla="*/ 120 w 128"/>
                <a:gd name="T3" fmla="*/ 54 h 115"/>
                <a:gd name="T4" fmla="*/ 128 w 128"/>
                <a:gd name="T5" fmla="*/ 86 h 115"/>
                <a:gd name="T6" fmla="*/ 118 w 128"/>
                <a:gd name="T7" fmla="*/ 109 h 115"/>
                <a:gd name="T8" fmla="*/ 90 w 128"/>
                <a:gd name="T9" fmla="*/ 106 h 115"/>
                <a:gd name="T10" fmla="*/ 72 w 128"/>
                <a:gd name="T11" fmla="*/ 84 h 115"/>
                <a:gd name="T12" fmla="*/ 58 w 128"/>
                <a:gd name="T13" fmla="*/ 59 h 115"/>
                <a:gd name="T14" fmla="*/ 35 w 128"/>
                <a:gd name="T15" fmla="*/ 37 h 115"/>
                <a:gd name="T16" fmla="*/ 4 w 128"/>
                <a:gd name="T17" fmla="*/ 13 h 115"/>
                <a:gd name="T18" fmla="*/ 0 w 128"/>
                <a:gd name="T19" fmla="*/ 0 h 115"/>
                <a:gd name="T20" fmla="*/ 14 w 128"/>
                <a:gd name="T21" fmla="*/ 10 h 115"/>
                <a:gd name="T22" fmla="*/ 39 w 128"/>
                <a:gd name="T23" fmla="*/ 29 h 115"/>
                <a:gd name="T24" fmla="*/ 73 w 128"/>
                <a:gd name="T25" fmla="*/ 56 h 115"/>
                <a:gd name="T26" fmla="*/ 96 w 128"/>
                <a:gd name="T27" fmla="*/ 63 h 115"/>
                <a:gd name="T28" fmla="*/ 113 w 128"/>
                <a:gd name="T29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8" h="115">
                  <a:moveTo>
                    <a:pt x="113" y="38"/>
                  </a:moveTo>
                  <a:cubicBezTo>
                    <a:pt x="113" y="38"/>
                    <a:pt x="116" y="45"/>
                    <a:pt x="120" y="54"/>
                  </a:cubicBezTo>
                  <a:cubicBezTo>
                    <a:pt x="124" y="62"/>
                    <a:pt x="127" y="77"/>
                    <a:pt x="128" y="86"/>
                  </a:cubicBezTo>
                  <a:cubicBezTo>
                    <a:pt x="128" y="95"/>
                    <a:pt x="127" y="106"/>
                    <a:pt x="118" y="109"/>
                  </a:cubicBezTo>
                  <a:cubicBezTo>
                    <a:pt x="104" y="115"/>
                    <a:pt x="101" y="113"/>
                    <a:pt x="90" y="106"/>
                  </a:cubicBezTo>
                  <a:cubicBezTo>
                    <a:pt x="80" y="99"/>
                    <a:pt x="78" y="94"/>
                    <a:pt x="72" y="84"/>
                  </a:cubicBezTo>
                  <a:cubicBezTo>
                    <a:pt x="66" y="74"/>
                    <a:pt x="63" y="69"/>
                    <a:pt x="58" y="59"/>
                  </a:cubicBezTo>
                  <a:cubicBezTo>
                    <a:pt x="52" y="50"/>
                    <a:pt x="46" y="43"/>
                    <a:pt x="35" y="37"/>
                  </a:cubicBezTo>
                  <a:cubicBezTo>
                    <a:pt x="23" y="31"/>
                    <a:pt x="6" y="18"/>
                    <a:pt x="4" y="13"/>
                  </a:cubicBezTo>
                  <a:cubicBezTo>
                    <a:pt x="2" y="8"/>
                    <a:pt x="0" y="0"/>
                    <a:pt x="0" y="0"/>
                  </a:cubicBezTo>
                  <a:cubicBezTo>
                    <a:pt x="0" y="0"/>
                    <a:pt x="3" y="0"/>
                    <a:pt x="14" y="10"/>
                  </a:cubicBezTo>
                  <a:cubicBezTo>
                    <a:pt x="24" y="19"/>
                    <a:pt x="27" y="28"/>
                    <a:pt x="39" y="29"/>
                  </a:cubicBezTo>
                  <a:cubicBezTo>
                    <a:pt x="54" y="31"/>
                    <a:pt x="69" y="47"/>
                    <a:pt x="73" y="56"/>
                  </a:cubicBezTo>
                  <a:cubicBezTo>
                    <a:pt x="78" y="66"/>
                    <a:pt x="87" y="72"/>
                    <a:pt x="96" y="63"/>
                  </a:cubicBezTo>
                  <a:cubicBezTo>
                    <a:pt x="106" y="54"/>
                    <a:pt x="113" y="38"/>
                    <a:pt x="113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78">
              <a:extLst>
                <a:ext uri="{FF2B5EF4-FFF2-40B4-BE49-F238E27FC236}">
                  <a16:creationId xmlns:a16="http://schemas.microsoft.com/office/drawing/2014/main" id="{368D9BF2-B802-4207-963C-2B134264F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357438"/>
              <a:ext cx="53975" cy="111125"/>
            </a:xfrm>
            <a:custGeom>
              <a:avLst/>
              <a:gdLst>
                <a:gd name="T0" fmla="*/ 0 w 25"/>
                <a:gd name="T1" fmla="*/ 10 h 52"/>
                <a:gd name="T2" fmla="*/ 12 w 25"/>
                <a:gd name="T3" fmla="*/ 43 h 52"/>
                <a:gd name="T4" fmla="*/ 21 w 25"/>
                <a:gd name="T5" fmla="*/ 0 h 52"/>
                <a:gd name="T6" fmla="*/ 12 w 25"/>
                <a:gd name="T7" fmla="*/ 22 h 52"/>
                <a:gd name="T8" fmla="*/ 0 w 25"/>
                <a:gd name="T9" fmla="*/ 1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52">
                  <a:moveTo>
                    <a:pt x="0" y="10"/>
                  </a:moveTo>
                  <a:cubicBezTo>
                    <a:pt x="0" y="10"/>
                    <a:pt x="1" y="52"/>
                    <a:pt x="12" y="43"/>
                  </a:cubicBezTo>
                  <a:cubicBezTo>
                    <a:pt x="25" y="32"/>
                    <a:pt x="21" y="0"/>
                    <a:pt x="21" y="0"/>
                  </a:cubicBezTo>
                  <a:cubicBezTo>
                    <a:pt x="21" y="0"/>
                    <a:pt x="17" y="19"/>
                    <a:pt x="12" y="22"/>
                  </a:cubicBezTo>
                  <a:cubicBezTo>
                    <a:pt x="6" y="24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79">
              <a:extLst>
                <a:ext uri="{FF2B5EF4-FFF2-40B4-BE49-F238E27FC236}">
                  <a16:creationId xmlns:a16="http://schemas.microsoft.com/office/drawing/2014/main" id="{6ACFA418-4B37-4D19-B220-821FFD92B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6701" y="2339975"/>
              <a:ext cx="57150" cy="98425"/>
            </a:xfrm>
            <a:custGeom>
              <a:avLst/>
              <a:gdLst>
                <a:gd name="T0" fmla="*/ 0 w 27"/>
                <a:gd name="T1" fmla="*/ 9 h 46"/>
                <a:gd name="T2" fmla="*/ 14 w 27"/>
                <a:gd name="T3" fmla="*/ 42 h 46"/>
                <a:gd name="T4" fmla="*/ 27 w 27"/>
                <a:gd name="T5" fmla="*/ 0 h 46"/>
                <a:gd name="T6" fmla="*/ 14 w 27"/>
                <a:gd name="T7" fmla="*/ 20 h 46"/>
                <a:gd name="T8" fmla="*/ 0 w 27"/>
                <a:gd name="T9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6">
                  <a:moveTo>
                    <a:pt x="0" y="9"/>
                  </a:moveTo>
                  <a:cubicBezTo>
                    <a:pt x="0" y="9"/>
                    <a:pt x="8" y="46"/>
                    <a:pt x="14" y="42"/>
                  </a:cubicBezTo>
                  <a:cubicBezTo>
                    <a:pt x="21" y="37"/>
                    <a:pt x="27" y="0"/>
                    <a:pt x="27" y="0"/>
                  </a:cubicBezTo>
                  <a:cubicBezTo>
                    <a:pt x="27" y="0"/>
                    <a:pt x="20" y="18"/>
                    <a:pt x="14" y="20"/>
                  </a:cubicBezTo>
                  <a:cubicBezTo>
                    <a:pt x="9" y="23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80">
              <a:extLst>
                <a:ext uri="{FF2B5EF4-FFF2-40B4-BE49-F238E27FC236}">
                  <a16:creationId xmlns:a16="http://schemas.microsoft.com/office/drawing/2014/main" id="{115EFD96-02EB-4975-8AF6-D913E6749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6526" y="2659063"/>
              <a:ext cx="144463" cy="158750"/>
            </a:xfrm>
            <a:custGeom>
              <a:avLst/>
              <a:gdLst>
                <a:gd name="T0" fmla="*/ 19 w 68"/>
                <a:gd name="T1" fmla="*/ 0 h 74"/>
                <a:gd name="T2" fmla="*/ 12 w 68"/>
                <a:gd name="T3" fmla="*/ 12 h 74"/>
                <a:gd name="T4" fmla="*/ 2 w 68"/>
                <a:gd name="T5" fmla="*/ 26 h 74"/>
                <a:gd name="T6" fmla="*/ 14 w 68"/>
                <a:gd name="T7" fmla="*/ 60 h 74"/>
                <a:gd name="T8" fmla="*/ 44 w 68"/>
                <a:gd name="T9" fmla="*/ 67 h 74"/>
                <a:gd name="T10" fmla="*/ 63 w 68"/>
                <a:gd name="T11" fmla="*/ 42 h 74"/>
                <a:gd name="T12" fmla="*/ 66 w 68"/>
                <a:gd name="T13" fmla="*/ 2 h 74"/>
                <a:gd name="T14" fmla="*/ 51 w 68"/>
                <a:gd name="T15" fmla="*/ 22 h 74"/>
                <a:gd name="T16" fmla="*/ 25 w 68"/>
                <a:gd name="T17" fmla="*/ 20 h 74"/>
                <a:gd name="T18" fmla="*/ 19 w 68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74">
                  <a:moveTo>
                    <a:pt x="19" y="0"/>
                  </a:moveTo>
                  <a:cubicBezTo>
                    <a:pt x="19" y="0"/>
                    <a:pt x="16" y="6"/>
                    <a:pt x="12" y="12"/>
                  </a:cubicBezTo>
                  <a:cubicBezTo>
                    <a:pt x="8" y="18"/>
                    <a:pt x="3" y="18"/>
                    <a:pt x="2" y="26"/>
                  </a:cubicBezTo>
                  <a:cubicBezTo>
                    <a:pt x="0" y="35"/>
                    <a:pt x="4" y="54"/>
                    <a:pt x="14" y="60"/>
                  </a:cubicBezTo>
                  <a:cubicBezTo>
                    <a:pt x="23" y="66"/>
                    <a:pt x="33" y="74"/>
                    <a:pt x="44" y="67"/>
                  </a:cubicBezTo>
                  <a:cubicBezTo>
                    <a:pt x="54" y="60"/>
                    <a:pt x="62" y="48"/>
                    <a:pt x="63" y="42"/>
                  </a:cubicBezTo>
                  <a:cubicBezTo>
                    <a:pt x="68" y="22"/>
                    <a:pt x="66" y="2"/>
                    <a:pt x="66" y="2"/>
                  </a:cubicBezTo>
                  <a:cubicBezTo>
                    <a:pt x="66" y="2"/>
                    <a:pt x="61" y="15"/>
                    <a:pt x="51" y="22"/>
                  </a:cubicBezTo>
                  <a:cubicBezTo>
                    <a:pt x="41" y="30"/>
                    <a:pt x="28" y="27"/>
                    <a:pt x="25" y="20"/>
                  </a:cubicBezTo>
                  <a:cubicBezTo>
                    <a:pt x="22" y="14"/>
                    <a:pt x="19" y="0"/>
                    <a:pt x="19" y="0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81">
              <a:extLst>
                <a:ext uri="{FF2B5EF4-FFF2-40B4-BE49-F238E27FC236}">
                  <a16:creationId xmlns:a16="http://schemas.microsoft.com/office/drawing/2014/main" id="{A91FB2E8-FB30-4F65-A54C-B96F42D0D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6526" y="2636838"/>
              <a:ext cx="144463" cy="158750"/>
            </a:xfrm>
            <a:custGeom>
              <a:avLst/>
              <a:gdLst>
                <a:gd name="T0" fmla="*/ 17 w 68"/>
                <a:gd name="T1" fmla="*/ 0 h 74"/>
                <a:gd name="T2" fmla="*/ 10 w 68"/>
                <a:gd name="T3" fmla="*/ 12 h 74"/>
                <a:gd name="T4" fmla="*/ 1 w 68"/>
                <a:gd name="T5" fmla="*/ 34 h 74"/>
                <a:gd name="T6" fmla="*/ 12 w 68"/>
                <a:gd name="T7" fmla="*/ 60 h 74"/>
                <a:gd name="T8" fmla="*/ 42 w 68"/>
                <a:gd name="T9" fmla="*/ 67 h 74"/>
                <a:gd name="T10" fmla="*/ 61 w 68"/>
                <a:gd name="T11" fmla="*/ 42 h 74"/>
                <a:gd name="T12" fmla="*/ 68 w 68"/>
                <a:gd name="T13" fmla="*/ 2 h 74"/>
                <a:gd name="T14" fmla="*/ 52 w 68"/>
                <a:gd name="T15" fmla="*/ 25 h 74"/>
                <a:gd name="T16" fmla="*/ 23 w 68"/>
                <a:gd name="T17" fmla="*/ 20 h 74"/>
                <a:gd name="T18" fmla="*/ 17 w 68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74">
                  <a:moveTo>
                    <a:pt x="17" y="0"/>
                  </a:moveTo>
                  <a:cubicBezTo>
                    <a:pt x="17" y="0"/>
                    <a:pt x="14" y="6"/>
                    <a:pt x="10" y="12"/>
                  </a:cubicBezTo>
                  <a:cubicBezTo>
                    <a:pt x="6" y="18"/>
                    <a:pt x="0" y="25"/>
                    <a:pt x="1" y="34"/>
                  </a:cubicBezTo>
                  <a:cubicBezTo>
                    <a:pt x="2" y="42"/>
                    <a:pt x="2" y="54"/>
                    <a:pt x="12" y="60"/>
                  </a:cubicBezTo>
                  <a:cubicBezTo>
                    <a:pt x="21" y="66"/>
                    <a:pt x="31" y="74"/>
                    <a:pt x="42" y="67"/>
                  </a:cubicBezTo>
                  <a:cubicBezTo>
                    <a:pt x="52" y="60"/>
                    <a:pt x="60" y="48"/>
                    <a:pt x="61" y="42"/>
                  </a:cubicBezTo>
                  <a:cubicBezTo>
                    <a:pt x="63" y="36"/>
                    <a:pt x="68" y="2"/>
                    <a:pt x="68" y="2"/>
                  </a:cubicBezTo>
                  <a:cubicBezTo>
                    <a:pt x="68" y="2"/>
                    <a:pt x="60" y="16"/>
                    <a:pt x="52" y="25"/>
                  </a:cubicBezTo>
                  <a:cubicBezTo>
                    <a:pt x="35" y="44"/>
                    <a:pt x="26" y="37"/>
                    <a:pt x="23" y="20"/>
                  </a:cubicBezTo>
                  <a:cubicBezTo>
                    <a:pt x="22" y="13"/>
                    <a:pt x="17" y="0"/>
                    <a:pt x="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82">
              <a:extLst>
                <a:ext uri="{FF2B5EF4-FFF2-40B4-BE49-F238E27FC236}">
                  <a16:creationId xmlns:a16="http://schemas.microsoft.com/office/drawing/2014/main" id="{AD79216B-B468-4D6C-B5A0-49C184A7C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1288" y="2549525"/>
              <a:ext cx="73025" cy="111125"/>
            </a:xfrm>
            <a:custGeom>
              <a:avLst/>
              <a:gdLst>
                <a:gd name="T0" fmla="*/ 0 w 34"/>
                <a:gd name="T1" fmla="*/ 10 h 52"/>
                <a:gd name="T2" fmla="*/ 7 w 34"/>
                <a:gd name="T3" fmla="*/ 29 h 52"/>
                <a:gd name="T4" fmla="*/ 17 w 34"/>
                <a:gd name="T5" fmla="*/ 45 h 52"/>
                <a:gd name="T6" fmla="*/ 27 w 34"/>
                <a:gd name="T7" fmla="*/ 52 h 52"/>
                <a:gd name="T8" fmla="*/ 31 w 34"/>
                <a:gd name="T9" fmla="*/ 43 h 52"/>
                <a:gd name="T10" fmla="*/ 31 w 34"/>
                <a:gd name="T11" fmla="*/ 0 h 52"/>
                <a:gd name="T12" fmla="*/ 22 w 34"/>
                <a:gd name="T13" fmla="*/ 18 h 52"/>
                <a:gd name="T14" fmla="*/ 0 w 34"/>
                <a:gd name="T15" fmla="*/ 1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2">
                  <a:moveTo>
                    <a:pt x="0" y="10"/>
                  </a:moveTo>
                  <a:cubicBezTo>
                    <a:pt x="0" y="10"/>
                    <a:pt x="1" y="25"/>
                    <a:pt x="7" y="29"/>
                  </a:cubicBezTo>
                  <a:cubicBezTo>
                    <a:pt x="10" y="32"/>
                    <a:pt x="12" y="40"/>
                    <a:pt x="17" y="45"/>
                  </a:cubicBezTo>
                  <a:cubicBezTo>
                    <a:pt x="22" y="50"/>
                    <a:pt x="27" y="52"/>
                    <a:pt x="27" y="52"/>
                  </a:cubicBezTo>
                  <a:cubicBezTo>
                    <a:pt x="27" y="52"/>
                    <a:pt x="29" y="47"/>
                    <a:pt x="31" y="43"/>
                  </a:cubicBezTo>
                  <a:cubicBezTo>
                    <a:pt x="34" y="33"/>
                    <a:pt x="31" y="0"/>
                    <a:pt x="31" y="0"/>
                  </a:cubicBezTo>
                  <a:cubicBezTo>
                    <a:pt x="31" y="0"/>
                    <a:pt x="28" y="18"/>
                    <a:pt x="22" y="18"/>
                  </a:cubicBezTo>
                  <a:cubicBezTo>
                    <a:pt x="15" y="19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83">
              <a:extLst>
                <a:ext uri="{FF2B5EF4-FFF2-40B4-BE49-F238E27FC236}">
                  <a16:creationId xmlns:a16="http://schemas.microsoft.com/office/drawing/2014/main" id="{D689D4FA-226F-4247-81D0-36D193C0CA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8113" y="2536825"/>
              <a:ext cx="73025" cy="106363"/>
            </a:xfrm>
            <a:custGeom>
              <a:avLst/>
              <a:gdLst>
                <a:gd name="T0" fmla="*/ 0 w 34"/>
                <a:gd name="T1" fmla="*/ 14 h 50"/>
                <a:gd name="T2" fmla="*/ 7 w 34"/>
                <a:gd name="T3" fmla="*/ 27 h 50"/>
                <a:gd name="T4" fmla="*/ 17 w 34"/>
                <a:gd name="T5" fmla="*/ 41 h 50"/>
                <a:gd name="T6" fmla="*/ 27 w 34"/>
                <a:gd name="T7" fmla="*/ 50 h 50"/>
                <a:gd name="T8" fmla="*/ 31 w 34"/>
                <a:gd name="T9" fmla="*/ 40 h 50"/>
                <a:gd name="T10" fmla="*/ 34 w 34"/>
                <a:gd name="T11" fmla="*/ 0 h 50"/>
                <a:gd name="T12" fmla="*/ 22 w 34"/>
                <a:gd name="T13" fmla="*/ 16 h 50"/>
                <a:gd name="T14" fmla="*/ 0 w 34"/>
                <a:gd name="T15" fmla="*/ 1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0">
                  <a:moveTo>
                    <a:pt x="0" y="14"/>
                  </a:moveTo>
                  <a:cubicBezTo>
                    <a:pt x="0" y="14"/>
                    <a:pt x="5" y="23"/>
                    <a:pt x="7" y="27"/>
                  </a:cubicBezTo>
                  <a:cubicBezTo>
                    <a:pt x="9" y="30"/>
                    <a:pt x="12" y="36"/>
                    <a:pt x="17" y="41"/>
                  </a:cubicBezTo>
                  <a:cubicBezTo>
                    <a:pt x="22" y="46"/>
                    <a:pt x="27" y="50"/>
                    <a:pt x="27" y="50"/>
                  </a:cubicBezTo>
                  <a:cubicBezTo>
                    <a:pt x="27" y="50"/>
                    <a:pt x="31" y="44"/>
                    <a:pt x="31" y="40"/>
                  </a:cubicBezTo>
                  <a:cubicBezTo>
                    <a:pt x="31" y="36"/>
                    <a:pt x="34" y="0"/>
                    <a:pt x="34" y="0"/>
                  </a:cubicBezTo>
                  <a:cubicBezTo>
                    <a:pt x="34" y="0"/>
                    <a:pt x="28" y="15"/>
                    <a:pt x="22" y="16"/>
                  </a:cubicBezTo>
                  <a:cubicBezTo>
                    <a:pt x="15" y="16"/>
                    <a:pt x="0" y="14"/>
                    <a:pt x="0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84">
              <a:extLst>
                <a:ext uri="{FF2B5EF4-FFF2-40B4-BE49-F238E27FC236}">
                  <a16:creationId xmlns:a16="http://schemas.microsoft.com/office/drawing/2014/main" id="{7E1BAB30-6749-4CC2-B5FD-DF4997F48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8926" y="2771775"/>
              <a:ext cx="214313" cy="211138"/>
            </a:xfrm>
            <a:custGeom>
              <a:avLst/>
              <a:gdLst>
                <a:gd name="T0" fmla="*/ 78 w 100"/>
                <a:gd name="T1" fmla="*/ 0 h 98"/>
                <a:gd name="T2" fmla="*/ 73 w 100"/>
                <a:gd name="T3" fmla="*/ 30 h 98"/>
                <a:gd name="T4" fmla="*/ 48 w 100"/>
                <a:gd name="T5" fmla="*/ 38 h 98"/>
                <a:gd name="T6" fmla="*/ 0 w 100"/>
                <a:gd name="T7" fmla="*/ 3 h 98"/>
                <a:gd name="T8" fmla="*/ 12 w 100"/>
                <a:gd name="T9" fmla="*/ 31 h 98"/>
                <a:gd name="T10" fmla="*/ 33 w 100"/>
                <a:gd name="T11" fmla="*/ 49 h 98"/>
                <a:gd name="T12" fmla="*/ 41 w 100"/>
                <a:gd name="T13" fmla="*/ 69 h 98"/>
                <a:gd name="T14" fmla="*/ 58 w 100"/>
                <a:gd name="T15" fmla="*/ 94 h 98"/>
                <a:gd name="T16" fmla="*/ 77 w 100"/>
                <a:gd name="T17" fmla="*/ 98 h 98"/>
                <a:gd name="T18" fmla="*/ 97 w 100"/>
                <a:gd name="T19" fmla="*/ 82 h 98"/>
                <a:gd name="T20" fmla="*/ 95 w 100"/>
                <a:gd name="T21" fmla="*/ 47 h 98"/>
                <a:gd name="T22" fmla="*/ 78 w 100"/>
                <a:gd name="T2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" h="98">
                  <a:moveTo>
                    <a:pt x="78" y="0"/>
                  </a:moveTo>
                  <a:cubicBezTo>
                    <a:pt x="78" y="0"/>
                    <a:pt x="82" y="24"/>
                    <a:pt x="73" y="30"/>
                  </a:cubicBezTo>
                  <a:cubicBezTo>
                    <a:pt x="65" y="37"/>
                    <a:pt x="60" y="41"/>
                    <a:pt x="48" y="38"/>
                  </a:cubicBezTo>
                  <a:cubicBezTo>
                    <a:pt x="37" y="35"/>
                    <a:pt x="0" y="3"/>
                    <a:pt x="0" y="3"/>
                  </a:cubicBezTo>
                  <a:cubicBezTo>
                    <a:pt x="0" y="3"/>
                    <a:pt x="6" y="26"/>
                    <a:pt x="12" y="31"/>
                  </a:cubicBezTo>
                  <a:cubicBezTo>
                    <a:pt x="18" y="36"/>
                    <a:pt x="26" y="41"/>
                    <a:pt x="33" y="49"/>
                  </a:cubicBezTo>
                  <a:cubicBezTo>
                    <a:pt x="41" y="57"/>
                    <a:pt x="38" y="64"/>
                    <a:pt x="41" y="69"/>
                  </a:cubicBezTo>
                  <a:cubicBezTo>
                    <a:pt x="44" y="73"/>
                    <a:pt x="51" y="87"/>
                    <a:pt x="58" y="94"/>
                  </a:cubicBezTo>
                  <a:cubicBezTo>
                    <a:pt x="62" y="98"/>
                    <a:pt x="71" y="98"/>
                    <a:pt x="77" y="98"/>
                  </a:cubicBezTo>
                  <a:cubicBezTo>
                    <a:pt x="87" y="97"/>
                    <a:pt x="94" y="93"/>
                    <a:pt x="97" y="82"/>
                  </a:cubicBezTo>
                  <a:cubicBezTo>
                    <a:pt x="99" y="72"/>
                    <a:pt x="100" y="60"/>
                    <a:pt x="95" y="47"/>
                  </a:cubicBezTo>
                  <a:cubicBezTo>
                    <a:pt x="90" y="34"/>
                    <a:pt x="78" y="0"/>
                    <a:pt x="78" y="0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85">
              <a:extLst>
                <a:ext uri="{FF2B5EF4-FFF2-40B4-BE49-F238E27FC236}">
                  <a16:creationId xmlns:a16="http://schemas.microsoft.com/office/drawing/2014/main" id="{0521A141-87C3-40DE-9BA7-517429741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2576" y="2743200"/>
              <a:ext cx="214313" cy="220663"/>
            </a:xfrm>
            <a:custGeom>
              <a:avLst/>
              <a:gdLst>
                <a:gd name="T0" fmla="*/ 77 w 100"/>
                <a:gd name="T1" fmla="*/ 0 h 103"/>
                <a:gd name="T2" fmla="*/ 73 w 100"/>
                <a:gd name="T3" fmla="*/ 30 h 103"/>
                <a:gd name="T4" fmla="*/ 47 w 100"/>
                <a:gd name="T5" fmla="*/ 38 h 103"/>
                <a:gd name="T6" fmla="*/ 0 w 100"/>
                <a:gd name="T7" fmla="*/ 12 h 103"/>
                <a:gd name="T8" fmla="*/ 11 w 100"/>
                <a:gd name="T9" fmla="*/ 31 h 103"/>
                <a:gd name="T10" fmla="*/ 34 w 100"/>
                <a:gd name="T11" fmla="*/ 48 h 103"/>
                <a:gd name="T12" fmla="*/ 46 w 100"/>
                <a:gd name="T13" fmla="*/ 69 h 103"/>
                <a:gd name="T14" fmla="*/ 58 w 100"/>
                <a:gd name="T15" fmla="*/ 94 h 103"/>
                <a:gd name="T16" fmla="*/ 75 w 100"/>
                <a:gd name="T17" fmla="*/ 102 h 103"/>
                <a:gd name="T18" fmla="*/ 96 w 100"/>
                <a:gd name="T19" fmla="*/ 82 h 103"/>
                <a:gd name="T20" fmla="*/ 95 w 100"/>
                <a:gd name="T21" fmla="*/ 47 h 103"/>
                <a:gd name="T22" fmla="*/ 77 w 100"/>
                <a:gd name="T23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" h="103">
                  <a:moveTo>
                    <a:pt x="77" y="0"/>
                  </a:moveTo>
                  <a:cubicBezTo>
                    <a:pt x="77" y="0"/>
                    <a:pt x="81" y="24"/>
                    <a:pt x="73" y="30"/>
                  </a:cubicBezTo>
                  <a:cubicBezTo>
                    <a:pt x="64" y="37"/>
                    <a:pt x="59" y="41"/>
                    <a:pt x="47" y="38"/>
                  </a:cubicBezTo>
                  <a:cubicBezTo>
                    <a:pt x="37" y="35"/>
                    <a:pt x="0" y="12"/>
                    <a:pt x="0" y="12"/>
                  </a:cubicBezTo>
                  <a:cubicBezTo>
                    <a:pt x="0" y="12"/>
                    <a:pt x="5" y="26"/>
                    <a:pt x="11" y="31"/>
                  </a:cubicBezTo>
                  <a:cubicBezTo>
                    <a:pt x="17" y="36"/>
                    <a:pt x="27" y="40"/>
                    <a:pt x="34" y="48"/>
                  </a:cubicBezTo>
                  <a:cubicBezTo>
                    <a:pt x="42" y="56"/>
                    <a:pt x="43" y="64"/>
                    <a:pt x="46" y="69"/>
                  </a:cubicBezTo>
                  <a:cubicBezTo>
                    <a:pt x="49" y="73"/>
                    <a:pt x="51" y="87"/>
                    <a:pt x="58" y="94"/>
                  </a:cubicBezTo>
                  <a:cubicBezTo>
                    <a:pt x="65" y="101"/>
                    <a:pt x="64" y="103"/>
                    <a:pt x="75" y="102"/>
                  </a:cubicBezTo>
                  <a:cubicBezTo>
                    <a:pt x="87" y="101"/>
                    <a:pt x="93" y="93"/>
                    <a:pt x="96" y="82"/>
                  </a:cubicBezTo>
                  <a:cubicBezTo>
                    <a:pt x="99" y="72"/>
                    <a:pt x="100" y="60"/>
                    <a:pt x="95" y="47"/>
                  </a:cubicBezTo>
                  <a:cubicBezTo>
                    <a:pt x="90" y="34"/>
                    <a:pt x="77" y="0"/>
                    <a:pt x="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86">
              <a:extLst>
                <a:ext uri="{FF2B5EF4-FFF2-40B4-BE49-F238E27FC236}">
                  <a16:creationId xmlns:a16="http://schemas.microsoft.com/office/drawing/2014/main" id="{6C834759-C663-4DF7-BFBE-390CC868D9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6638" y="323850"/>
              <a:ext cx="122238" cy="111125"/>
            </a:xfrm>
            <a:custGeom>
              <a:avLst/>
              <a:gdLst>
                <a:gd name="T0" fmla="*/ 1 w 57"/>
                <a:gd name="T1" fmla="*/ 17 h 52"/>
                <a:gd name="T2" fmla="*/ 0 w 57"/>
                <a:gd name="T3" fmla="*/ 35 h 52"/>
                <a:gd name="T4" fmla="*/ 5 w 57"/>
                <a:gd name="T5" fmla="*/ 51 h 52"/>
                <a:gd name="T6" fmla="*/ 23 w 57"/>
                <a:gd name="T7" fmla="*/ 45 h 52"/>
                <a:gd name="T8" fmla="*/ 57 w 57"/>
                <a:gd name="T9" fmla="*/ 0 h 52"/>
                <a:gd name="T10" fmla="*/ 37 w 57"/>
                <a:gd name="T11" fmla="*/ 16 h 52"/>
                <a:gd name="T12" fmla="*/ 22 w 57"/>
                <a:gd name="T13" fmla="*/ 28 h 52"/>
                <a:gd name="T14" fmla="*/ 1 w 57"/>
                <a:gd name="T15" fmla="*/ 1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52">
                  <a:moveTo>
                    <a:pt x="1" y="17"/>
                  </a:moveTo>
                  <a:cubicBezTo>
                    <a:pt x="1" y="17"/>
                    <a:pt x="0" y="31"/>
                    <a:pt x="0" y="35"/>
                  </a:cubicBezTo>
                  <a:cubicBezTo>
                    <a:pt x="1" y="39"/>
                    <a:pt x="0" y="49"/>
                    <a:pt x="5" y="51"/>
                  </a:cubicBezTo>
                  <a:cubicBezTo>
                    <a:pt x="10" y="52"/>
                    <a:pt x="15" y="49"/>
                    <a:pt x="23" y="45"/>
                  </a:cubicBezTo>
                  <a:cubicBezTo>
                    <a:pt x="31" y="41"/>
                    <a:pt x="57" y="0"/>
                    <a:pt x="57" y="0"/>
                  </a:cubicBezTo>
                  <a:cubicBezTo>
                    <a:pt x="57" y="0"/>
                    <a:pt x="41" y="15"/>
                    <a:pt x="37" y="16"/>
                  </a:cubicBezTo>
                  <a:cubicBezTo>
                    <a:pt x="33" y="17"/>
                    <a:pt x="26" y="28"/>
                    <a:pt x="22" y="28"/>
                  </a:cubicBezTo>
                  <a:cubicBezTo>
                    <a:pt x="12" y="30"/>
                    <a:pt x="1" y="17"/>
                    <a:pt x="1" y="17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87">
              <a:extLst>
                <a:ext uri="{FF2B5EF4-FFF2-40B4-BE49-F238E27FC236}">
                  <a16:creationId xmlns:a16="http://schemas.microsoft.com/office/drawing/2014/main" id="{009354B8-AC66-4AA5-ABC5-812F7E896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9813" y="317500"/>
              <a:ext cx="122238" cy="96838"/>
            </a:xfrm>
            <a:custGeom>
              <a:avLst/>
              <a:gdLst>
                <a:gd name="T0" fmla="*/ 1 w 57"/>
                <a:gd name="T1" fmla="*/ 9 h 45"/>
                <a:gd name="T2" fmla="*/ 0 w 57"/>
                <a:gd name="T3" fmla="*/ 27 h 45"/>
                <a:gd name="T4" fmla="*/ 5 w 57"/>
                <a:gd name="T5" fmla="*/ 43 h 45"/>
                <a:gd name="T6" fmla="*/ 23 w 57"/>
                <a:gd name="T7" fmla="*/ 38 h 45"/>
                <a:gd name="T8" fmla="*/ 57 w 57"/>
                <a:gd name="T9" fmla="*/ 0 h 45"/>
                <a:gd name="T10" fmla="*/ 37 w 57"/>
                <a:gd name="T11" fmla="*/ 9 h 45"/>
                <a:gd name="T12" fmla="*/ 22 w 57"/>
                <a:gd name="T13" fmla="*/ 21 h 45"/>
                <a:gd name="T14" fmla="*/ 1 w 57"/>
                <a:gd name="T15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45">
                  <a:moveTo>
                    <a:pt x="1" y="9"/>
                  </a:moveTo>
                  <a:cubicBezTo>
                    <a:pt x="1" y="9"/>
                    <a:pt x="0" y="23"/>
                    <a:pt x="0" y="27"/>
                  </a:cubicBezTo>
                  <a:cubicBezTo>
                    <a:pt x="1" y="31"/>
                    <a:pt x="0" y="42"/>
                    <a:pt x="5" y="43"/>
                  </a:cubicBezTo>
                  <a:cubicBezTo>
                    <a:pt x="10" y="45"/>
                    <a:pt x="15" y="42"/>
                    <a:pt x="23" y="38"/>
                  </a:cubicBezTo>
                  <a:cubicBezTo>
                    <a:pt x="31" y="34"/>
                    <a:pt x="57" y="0"/>
                    <a:pt x="57" y="0"/>
                  </a:cubicBezTo>
                  <a:cubicBezTo>
                    <a:pt x="57" y="0"/>
                    <a:pt x="41" y="8"/>
                    <a:pt x="37" y="9"/>
                  </a:cubicBezTo>
                  <a:cubicBezTo>
                    <a:pt x="33" y="10"/>
                    <a:pt x="26" y="20"/>
                    <a:pt x="22" y="21"/>
                  </a:cubicBezTo>
                  <a:cubicBezTo>
                    <a:pt x="12" y="22"/>
                    <a:pt x="1" y="9"/>
                    <a:pt x="1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88">
              <a:extLst>
                <a:ext uri="{FF2B5EF4-FFF2-40B4-BE49-F238E27FC236}">
                  <a16:creationId xmlns:a16="http://schemas.microsoft.com/office/drawing/2014/main" id="{99C3C88F-3CFF-49F3-B699-9A7322EFCB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3876" y="674688"/>
              <a:ext cx="455613" cy="209550"/>
            </a:xfrm>
            <a:custGeom>
              <a:avLst/>
              <a:gdLst>
                <a:gd name="T0" fmla="*/ 22 w 213"/>
                <a:gd name="T1" fmla="*/ 21 h 98"/>
                <a:gd name="T2" fmla="*/ 11 w 213"/>
                <a:gd name="T3" fmla="*/ 33 h 98"/>
                <a:gd name="T4" fmla="*/ 1 w 213"/>
                <a:gd name="T5" fmla="*/ 59 h 98"/>
                <a:gd name="T6" fmla="*/ 19 w 213"/>
                <a:gd name="T7" fmla="*/ 88 h 98"/>
                <a:gd name="T8" fmla="*/ 53 w 213"/>
                <a:gd name="T9" fmla="*/ 94 h 98"/>
                <a:gd name="T10" fmla="*/ 84 w 213"/>
                <a:gd name="T11" fmla="*/ 74 h 98"/>
                <a:gd name="T12" fmla="*/ 119 w 213"/>
                <a:gd name="T13" fmla="*/ 54 h 98"/>
                <a:gd name="T14" fmla="*/ 155 w 213"/>
                <a:gd name="T15" fmla="*/ 50 h 98"/>
                <a:gd name="T16" fmla="*/ 190 w 213"/>
                <a:gd name="T17" fmla="*/ 47 h 98"/>
                <a:gd name="T18" fmla="*/ 211 w 213"/>
                <a:gd name="T19" fmla="*/ 34 h 98"/>
                <a:gd name="T20" fmla="*/ 208 w 213"/>
                <a:gd name="T21" fmla="*/ 12 h 98"/>
                <a:gd name="T22" fmla="*/ 176 w 213"/>
                <a:gd name="T23" fmla="*/ 30 h 98"/>
                <a:gd name="T24" fmla="*/ 129 w 213"/>
                <a:gd name="T25" fmla="*/ 34 h 98"/>
                <a:gd name="T26" fmla="*/ 88 w 213"/>
                <a:gd name="T27" fmla="*/ 36 h 98"/>
                <a:gd name="T28" fmla="*/ 48 w 213"/>
                <a:gd name="T29" fmla="*/ 27 h 98"/>
                <a:gd name="T30" fmla="*/ 22 w 213"/>
                <a:gd name="T31" fmla="*/ 2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98">
                  <a:moveTo>
                    <a:pt x="22" y="21"/>
                  </a:moveTo>
                  <a:cubicBezTo>
                    <a:pt x="22" y="21"/>
                    <a:pt x="14" y="24"/>
                    <a:pt x="11" y="33"/>
                  </a:cubicBezTo>
                  <a:cubicBezTo>
                    <a:pt x="9" y="41"/>
                    <a:pt x="0" y="52"/>
                    <a:pt x="1" y="59"/>
                  </a:cubicBezTo>
                  <a:cubicBezTo>
                    <a:pt x="2" y="66"/>
                    <a:pt x="4" y="81"/>
                    <a:pt x="19" y="88"/>
                  </a:cubicBezTo>
                  <a:cubicBezTo>
                    <a:pt x="34" y="96"/>
                    <a:pt x="40" y="98"/>
                    <a:pt x="53" y="94"/>
                  </a:cubicBezTo>
                  <a:cubicBezTo>
                    <a:pt x="67" y="89"/>
                    <a:pt x="73" y="84"/>
                    <a:pt x="84" y="74"/>
                  </a:cubicBezTo>
                  <a:cubicBezTo>
                    <a:pt x="94" y="64"/>
                    <a:pt x="98" y="59"/>
                    <a:pt x="119" y="54"/>
                  </a:cubicBezTo>
                  <a:cubicBezTo>
                    <a:pt x="139" y="49"/>
                    <a:pt x="144" y="51"/>
                    <a:pt x="155" y="50"/>
                  </a:cubicBezTo>
                  <a:cubicBezTo>
                    <a:pt x="166" y="49"/>
                    <a:pt x="182" y="53"/>
                    <a:pt x="190" y="47"/>
                  </a:cubicBezTo>
                  <a:cubicBezTo>
                    <a:pt x="199" y="42"/>
                    <a:pt x="211" y="41"/>
                    <a:pt x="211" y="34"/>
                  </a:cubicBezTo>
                  <a:cubicBezTo>
                    <a:pt x="212" y="27"/>
                    <a:pt x="213" y="0"/>
                    <a:pt x="208" y="12"/>
                  </a:cubicBezTo>
                  <a:cubicBezTo>
                    <a:pt x="204" y="22"/>
                    <a:pt x="197" y="26"/>
                    <a:pt x="176" y="30"/>
                  </a:cubicBezTo>
                  <a:cubicBezTo>
                    <a:pt x="154" y="35"/>
                    <a:pt x="150" y="29"/>
                    <a:pt x="129" y="34"/>
                  </a:cubicBezTo>
                  <a:cubicBezTo>
                    <a:pt x="107" y="38"/>
                    <a:pt x="113" y="37"/>
                    <a:pt x="88" y="36"/>
                  </a:cubicBezTo>
                  <a:cubicBezTo>
                    <a:pt x="62" y="35"/>
                    <a:pt x="59" y="32"/>
                    <a:pt x="48" y="27"/>
                  </a:cubicBezTo>
                  <a:cubicBezTo>
                    <a:pt x="38" y="22"/>
                    <a:pt x="22" y="21"/>
                    <a:pt x="22" y="21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89">
              <a:extLst>
                <a:ext uri="{FF2B5EF4-FFF2-40B4-BE49-F238E27FC236}">
                  <a16:creationId xmlns:a16="http://schemas.microsoft.com/office/drawing/2014/main" id="{06036F27-4DCF-44AA-AA67-4643F46C9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3876" y="673100"/>
              <a:ext cx="461963" cy="195263"/>
            </a:xfrm>
            <a:custGeom>
              <a:avLst/>
              <a:gdLst>
                <a:gd name="T0" fmla="*/ 22 w 216"/>
                <a:gd name="T1" fmla="*/ 13 h 91"/>
                <a:gd name="T2" fmla="*/ 6 w 216"/>
                <a:gd name="T3" fmla="*/ 25 h 91"/>
                <a:gd name="T4" fmla="*/ 1 w 216"/>
                <a:gd name="T5" fmla="*/ 56 h 91"/>
                <a:gd name="T6" fmla="*/ 19 w 216"/>
                <a:gd name="T7" fmla="*/ 81 h 91"/>
                <a:gd name="T8" fmla="*/ 53 w 216"/>
                <a:gd name="T9" fmla="*/ 86 h 91"/>
                <a:gd name="T10" fmla="*/ 84 w 216"/>
                <a:gd name="T11" fmla="*/ 67 h 91"/>
                <a:gd name="T12" fmla="*/ 119 w 216"/>
                <a:gd name="T13" fmla="*/ 46 h 91"/>
                <a:gd name="T14" fmla="*/ 155 w 216"/>
                <a:gd name="T15" fmla="*/ 47 h 91"/>
                <a:gd name="T16" fmla="*/ 190 w 216"/>
                <a:gd name="T17" fmla="*/ 43 h 91"/>
                <a:gd name="T18" fmla="*/ 211 w 216"/>
                <a:gd name="T19" fmla="*/ 27 h 91"/>
                <a:gd name="T20" fmla="*/ 209 w 216"/>
                <a:gd name="T21" fmla="*/ 10 h 91"/>
                <a:gd name="T22" fmla="*/ 180 w 216"/>
                <a:gd name="T23" fmla="*/ 25 h 91"/>
                <a:gd name="T24" fmla="*/ 130 w 216"/>
                <a:gd name="T25" fmla="*/ 28 h 91"/>
                <a:gd name="T26" fmla="*/ 88 w 216"/>
                <a:gd name="T27" fmla="*/ 29 h 91"/>
                <a:gd name="T28" fmla="*/ 48 w 216"/>
                <a:gd name="T29" fmla="*/ 20 h 91"/>
                <a:gd name="T30" fmla="*/ 22 w 216"/>
                <a:gd name="T31" fmla="*/ 1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91">
                  <a:moveTo>
                    <a:pt x="22" y="13"/>
                  </a:moveTo>
                  <a:cubicBezTo>
                    <a:pt x="22" y="13"/>
                    <a:pt x="9" y="16"/>
                    <a:pt x="6" y="25"/>
                  </a:cubicBezTo>
                  <a:cubicBezTo>
                    <a:pt x="4" y="33"/>
                    <a:pt x="0" y="49"/>
                    <a:pt x="1" y="56"/>
                  </a:cubicBezTo>
                  <a:cubicBezTo>
                    <a:pt x="2" y="63"/>
                    <a:pt x="4" y="73"/>
                    <a:pt x="19" y="81"/>
                  </a:cubicBezTo>
                  <a:cubicBezTo>
                    <a:pt x="34" y="88"/>
                    <a:pt x="40" y="91"/>
                    <a:pt x="53" y="86"/>
                  </a:cubicBezTo>
                  <a:cubicBezTo>
                    <a:pt x="67" y="82"/>
                    <a:pt x="73" y="77"/>
                    <a:pt x="84" y="67"/>
                  </a:cubicBezTo>
                  <a:cubicBezTo>
                    <a:pt x="94" y="57"/>
                    <a:pt x="98" y="47"/>
                    <a:pt x="119" y="46"/>
                  </a:cubicBezTo>
                  <a:cubicBezTo>
                    <a:pt x="139" y="46"/>
                    <a:pt x="144" y="48"/>
                    <a:pt x="155" y="47"/>
                  </a:cubicBezTo>
                  <a:cubicBezTo>
                    <a:pt x="166" y="46"/>
                    <a:pt x="182" y="49"/>
                    <a:pt x="190" y="43"/>
                  </a:cubicBezTo>
                  <a:cubicBezTo>
                    <a:pt x="199" y="38"/>
                    <a:pt x="211" y="34"/>
                    <a:pt x="211" y="27"/>
                  </a:cubicBezTo>
                  <a:cubicBezTo>
                    <a:pt x="212" y="20"/>
                    <a:pt x="216" y="0"/>
                    <a:pt x="209" y="10"/>
                  </a:cubicBezTo>
                  <a:cubicBezTo>
                    <a:pt x="200" y="23"/>
                    <a:pt x="202" y="21"/>
                    <a:pt x="180" y="25"/>
                  </a:cubicBezTo>
                  <a:cubicBezTo>
                    <a:pt x="159" y="30"/>
                    <a:pt x="151" y="23"/>
                    <a:pt x="130" y="28"/>
                  </a:cubicBezTo>
                  <a:cubicBezTo>
                    <a:pt x="108" y="32"/>
                    <a:pt x="113" y="30"/>
                    <a:pt x="88" y="29"/>
                  </a:cubicBezTo>
                  <a:cubicBezTo>
                    <a:pt x="62" y="28"/>
                    <a:pt x="59" y="25"/>
                    <a:pt x="48" y="20"/>
                  </a:cubicBezTo>
                  <a:cubicBezTo>
                    <a:pt x="38" y="15"/>
                    <a:pt x="22" y="13"/>
                    <a:pt x="2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90">
              <a:extLst>
                <a:ext uri="{FF2B5EF4-FFF2-40B4-BE49-F238E27FC236}">
                  <a16:creationId xmlns:a16="http://schemas.microsoft.com/office/drawing/2014/main" id="{99D89CB2-58CF-4706-9B2B-E4C79F7ED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4610100"/>
              <a:ext cx="136525" cy="127000"/>
            </a:xfrm>
            <a:custGeom>
              <a:avLst/>
              <a:gdLst>
                <a:gd name="T0" fmla="*/ 1 w 64"/>
                <a:gd name="T1" fmla="*/ 0 h 59"/>
                <a:gd name="T2" fmla="*/ 4 w 64"/>
                <a:gd name="T3" fmla="*/ 16 h 59"/>
                <a:gd name="T4" fmla="*/ 23 w 64"/>
                <a:gd name="T5" fmla="*/ 46 h 59"/>
                <a:gd name="T6" fmla="*/ 38 w 64"/>
                <a:gd name="T7" fmla="*/ 57 h 59"/>
                <a:gd name="T8" fmla="*/ 50 w 64"/>
                <a:gd name="T9" fmla="*/ 42 h 59"/>
                <a:gd name="T10" fmla="*/ 64 w 64"/>
                <a:gd name="T11" fmla="*/ 1 h 59"/>
                <a:gd name="T12" fmla="*/ 48 w 64"/>
                <a:gd name="T13" fmla="*/ 24 h 59"/>
                <a:gd name="T14" fmla="*/ 21 w 64"/>
                <a:gd name="T15" fmla="*/ 17 h 59"/>
                <a:gd name="T16" fmla="*/ 1 w 64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59">
                  <a:moveTo>
                    <a:pt x="1" y="0"/>
                  </a:moveTo>
                  <a:cubicBezTo>
                    <a:pt x="1" y="0"/>
                    <a:pt x="0" y="11"/>
                    <a:pt x="4" y="16"/>
                  </a:cubicBezTo>
                  <a:cubicBezTo>
                    <a:pt x="7" y="22"/>
                    <a:pt x="19" y="40"/>
                    <a:pt x="23" y="46"/>
                  </a:cubicBezTo>
                  <a:cubicBezTo>
                    <a:pt x="27" y="51"/>
                    <a:pt x="32" y="59"/>
                    <a:pt x="38" y="57"/>
                  </a:cubicBezTo>
                  <a:cubicBezTo>
                    <a:pt x="43" y="54"/>
                    <a:pt x="47" y="49"/>
                    <a:pt x="50" y="42"/>
                  </a:cubicBezTo>
                  <a:cubicBezTo>
                    <a:pt x="53" y="35"/>
                    <a:pt x="64" y="1"/>
                    <a:pt x="64" y="1"/>
                  </a:cubicBezTo>
                  <a:cubicBezTo>
                    <a:pt x="64" y="1"/>
                    <a:pt x="58" y="16"/>
                    <a:pt x="48" y="24"/>
                  </a:cubicBezTo>
                  <a:cubicBezTo>
                    <a:pt x="39" y="32"/>
                    <a:pt x="26" y="21"/>
                    <a:pt x="21" y="17"/>
                  </a:cubicBezTo>
                  <a:cubicBezTo>
                    <a:pt x="12" y="1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91">
              <a:extLst>
                <a:ext uri="{FF2B5EF4-FFF2-40B4-BE49-F238E27FC236}">
                  <a16:creationId xmlns:a16="http://schemas.microsoft.com/office/drawing/2014/main" id="{53787B95-8FB6-445A-8F8D-DD7954F37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4586288"/>
              <a:ext cx="144463" cy="128588"/>
            </a:xfrm>
            <a:custGeom>
              <a:avLst/>
              <a:gdLst>
                <a:gd name="T0" fmla="*/ 0 w 68"/>
                <a:gd name="T1" fmla="*/ 0 h 60"/>
                <a:gd name="T2" fmla="*/ 3 w 68"/>
                <a:gd name="T3" fmla="*/ 17 h 60"/>
                <a:gd name="T4" fmla="*/ 22 w 68"/>
                <a:gd name="T5" fmla="*/ 46 h 60"/>
                <a:gd name="T6" fmla="*/ 37 w 68"/>
                <a:gd name="T7" fmla="*/ 57 h 60"/>
                <a:gd name="T8" fmla="*/ 49 w 68"/>
                <a:gd name="T9" fmla="*/ 43 h 60"/>
                <a:gd name="T10" fmla="*/ 68 w 68"/>
                <a:gd name="T11" fmla="*/ 8 h 60"/>
                <a:gd name="T12" fmla="*/ 47 w 68"/>
                <a:gd name="T13" fmla="*/ 25 h 60"/>
                <a:gd name="T14" fmla="*/ 21 w 68"/>
                <a:gd name="T15" fmla="*/ 17 h 60"/>
                <a:gd name="T16" fmla="*/ 0 w 68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60">
                  <a:moveTo>
                    <a:pt x="0" y="0"/>
                  </a:moveTo>
                  <a:cubicBezTo>
                    <a:pt x="0" y="0"/>
                    <a:pt x="0" y="11"/>
                    <a:pt x="3" y="17"/>
                  </a:cubicBezTo>
                  <a:cubicBezTo>
                    <a:pt x="7" y="22"/>
                    <a:pt x="18" y="41"/>
                    <a:pt x="22" y="46"/>
                  </a:cubicBezTo>
                  <a:cubicBezTo>
                    <a:pt x="26" y="52"/>
                    <a:pt x="32" y="60"/>
                    <a:pt x="37" y="57"/>
                  </a:cubicBezTo>
                  <a:cubicBezTo>
                    <a:pt x="43" y="55"/>
                    <a:pt x="46" y="50"/>
                    <a:pt x="49" y="43"/>
                  </a:cubicBezTo>
                  <a:cubicBezTo>
                    <a:pt x="52" y="36"/>
                    <a:pt x="68" y="8"/>
                    <a:pt x="68" y="8"/>
                  </a:cubicBezTo>
                  <a:cubicBezTo>
                    <a:pt x="68" y="8"/>
                    <a:pt x="57" y="16"/>
                    <a:pt x="47" y="25"/>
                  </a:cubicBezTo>
                  <a:cubicBezTo>
                    <a:pt x="39" y="32"/>
                    <a:pt x="26" y="21"/>
                    <a:pt x="21" y="17"/>
                  </a:cubicBezTo>
                  <a:cubicBezTo>
                    <a:pt x="12" y="1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92">
              <a:extLst>
                <a:ext uri="{FF2B5EF4-FFF2-40B4-BE49-F238E27FC236}">
                  <a16:creationId xmlns:a16="http://schemas.microsoft.com/office/drawing/2014/main" id="{EC278FB3-6E3D-4917-A234-7A3D9BD23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5638" y="4841875"/>
              <a:ext cx="301625" cy="403225"/>
            </a:xfrm>
            <a:custGeom>
              <a:avLst/>
              <a:gdLst>
                <a:gd name="T0" fmla="*/ 21 w 141"/>
                <a:gd name="T1" fmla="*/ 100 h 188"/>
                <a:gd name="T2" fmla="*/ 12 w 141"/>
                <a:gd name="T3" fmla="*/ 111 h 188"/>
                <a:gd name="T4" fmla="*/ 1 w 141"/>
                <a:gd name="T5" fmla="*/ 139 h 188"/>
                <a:gd name="T6" fmla="*/ 8 w 141"/>
                <a:gd name="T7" fmla="*/ 174 h 188"/>
                <a:gd name="T8" fmla="*/ 32 w 141"/>
                <a:gd name="T9" fmla="*/ 186 h 188"/>
                <a:gd name="T10" fmla="*/ 67 w 141"/>
                <a:gd name="T11" fmla="*/ 182 h 188"/>
                <a:gd name="T12" fmla="*/ 96 w 141"/>
                <a:gd name="T13" fmla="*/ 154 h 188"/>
                <a:gd name="T14" fmla="*/ 120 w 141"/>
                <a:gd name="T15" fmla="*/ 107 h 188"/>
                <a:gd name="T16" fmla="*/ 137 w 141"/>
                <a:gd name="T17" fmla="*/ 58 h 188"/>
                <a:gd name="T18" fmla="*/ 124 w 141"/>
                <a:gd name="T19" fmla="*/ 57 h 188"/>
                <a:gd name="T20" fmla="*/ 97 w 141"/>
                <a:gd name="T21" fmla="*/ 103 h 188"/>
                <a:gd name="T22" fmla="*/ 64 w 141"/>
                <a:gd name="T23" fmla="*/ 128 h 188"/>
                <a:gd name="T24" fmla="*/ 32 w 141"/>
                <a:gd name="T25" fmla="*/ 117 h 188"/>
                <a:gd name="T26" fmla="*/ 21 w 141"/>
                <a:gd name="T27" fmla="*/ 10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1" h="188">
                  <a:moveTo>
                    <a:pt x="21" y="100"/>
                  </a:moveTo>
                  <a:cubicBezTo>
                    <a:pt x="21" y="100"/>
                    <a:pt x="16" y="103"/>
                    <a:pt x="12" y="111"/>
                  </a:cubicBezTo>
                  <a:cubicBezTo>
                    <a:pt x="8" y="119"/>
                    <a:pt x="1" y="130"/>
                    <a:pt x="1" y="139"/>
                  </a:cubicBezTo>
                  <a:cubicBezTo>
                    <a:pt x="0" y="149"/>
                    <a:pt x="0" y="167"/>
                    <a:pt x="8" y="174"/>
                  </a:cubicBezTo>
                  <a:cubicBezTo>
                    <a:pt x="16" y="181"/>
                    <a:pt x="21" y="185"/>
                    <a:pt x="32" y="186"/>
                  </a:cubicBezTo>
                  <a:cubicBezTo>
                    <a:pt x="42" y="187"/>
                    <a:pt x="58" y="188"/>
                    <a:pt x="67" y="182"/>
                  </a:cubicBezTo>
                  <a:cubicBezTo>
                    <a:pt x="76" y="175"/>
                    <a:pt x="88" y="171"/>
                    <a:pt x="96" y="154"/>
                  </a:cubicBezTo>
                  <a:cubicBezTo>
                    <a:pt x="105" y="137"/>
                    <a:pt x="116" y="120"/>
                    <a:pt x="120" y="107"/>
                  </a:cubicBezTo>
                  <a:cubicBezTo>
                    <a:pt x="123" y="95"/>
                    <a:pt x="135" y="68"/>
                    <a:pt x="137" y="58"/>
                  </a:cubicBezTo>
                  <a:cubicBezTo>
                    <a:pt x="138" y="51"/>
                    <a:pt x="141" y="0"/>
                    <a:pt x="124" y="57"/>
                  </a:cubicBezTo>
                  <a:cubicBezTo>
                    <a:pt x="121" y="67"/>
                    <a:pt x="110" y="88"/>
                    <a:pt x="97" y="103"/>
                  </a:cubicBezTo>
                  <a:cubicBezTo>
                    <a:pt x="83" y="117"/>
                    <a:pt x="83" y="119"/>
                    <a:pt x="64" y="128"/>
                  </a:cubicBezTo>
                  <a:cubicBezTo>
                    <a:pt x="45" y="137"/>
                    <a:pt x="34" y="126"/>
                    <a:pt x="32" y="117"/>
                  </a:cubicBezTo>
                  <a:cubicBezTo>
                    <a:pt x="30" y="110"/>
                    <a:pt x="21" y="100"/>
                    <a:pt x="21" y="100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93">
              <a:extLst>
                <a:ext uri="{FF2B5EF4-FFF2-40B4-BE49-F238E27FC236}">
                  <a16:creationId xmlns:a16="http://schemas.microsoft.com/office/drawing/2014/main" id="{803E738B-49BD-4477-A5C5-BD17DBE90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0876" y="4846638"/>
              <a:ext cx="312738" cy="376238"/>
            </a:xfrm>
            <a:custGeom>
              <a:avLst/>
              <a:gdLst>
                <a:gd name="T0" fmla="*/ 21 w 146"/>
                <a:gd name="T1" fmla="*/ 87 h 176"/>
                <a:gd name="T2" fmla="*/ 12 w 146"/>
                <a:gd name="T3" fmla="*/ 99 h 176"/>
                <a:gd name="T4" fmla="*/ 3 w 146"/>
                <a:gd name="T5" fmla="*/ 128 h 176"/>
                <a:gd name="T6" fmla="*/ 8 w 146"/>
                <a:gd name="T7" fmla="*/ 161 h 176"/>
                <a:gd name="T8" fmla="*/ 32 w 146"/>
                <a:gd name="T9" fmla="*/ 173 h 176"/>
                <a:gd name="T10" fmla="*/ 67 w 146"/>
                <a:gd name="T11" fmla="*/ 169 h 176"/>
                <a:gd name="T12" fmla="*/ 96 w 146"/>
                <a:gd name="T13" fmla="*/ 142 h 176"/>
                <a:gd name="T14" fmla="*/ 120 w 146"/>
                <a:gd name="T15" fmla="*/ 95 h 176"/>
                <a:gd name="T16" fmla="*/ 137 w 146"/>
                <a:gd name="T17" fmla="*/ 45 h 176"/>
                <a:gd name="T18" fmla="*/ 124 w 146"/>
                <a:gd name="T19" fmla="*/ 44 h 176"/>
                <a:gd name="T20" fmla="*/ 97 w 146"/>
                <a:gd name="T21" fmla="*/ 90 h 176"/>
                <a:gd name="T22" fmla="*/ 64 w 146"/>
                <a:gd name="T23" fmla="*/ 116 h 176"/>
                <a:gd name="T24" fmla="*/ 32 w 146"/>
                <a:gd name="T25" fmla="*/ 105 h 176"/>
                <a:gd name="T26" fmla="*/ 21 w 146"/>
                <a:gd name="T27" fmla="*/ 87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6" h="176">
                  <a:moveTo>
                    <a:pt x="21" y="87"/>
                  </a:moveTo>
                  <a:cubicBezTo>
                    <a:pt x="21" y="87"/>
                    <a:pt x="16" y="91"/>
                    <a:pt x="12" y="99"/>
                  </a:cubicBezTo>
                  <a:cubicBezTo>
                    <a:pt x="8" y="107"/>
                    <a:pt x="3" y="118"/>
                    <a:pt x="3" y="128"/>
                  </a:cubicBezTo>
                  <a:cubicBezTo>
                    <a:pt x="2" y="137"/>
                    <a:pt x="0" y="154"/>
                    <a:pt x="8" y="161"/>
                  </a:cubicBezTo>
                  <a:cubicBezTo>
                    <a:pt x="16" y="168"/>
                    <a:pt x="21" y="172"/>
                    <a:pt x="32" y="173"/>
                  </a:cubicBezTo>
                  <a:cubicBezTo>
                    <a:pt x="42" y="174"/>
                    <a:pt x="58" y="176"/>
                    <a:pt x="67" y="169"/>
                  </a:cubicBezTo>
                  <a:cubicBezTo>
                    <a:pt x="76" y="163"/>
                    <a:pt x="88" y="159"/>
                    <a:pt x="96" y="142"/>
                  </a:cubicBezTo>
                  <a:cubicBezTo>
                    <a:pt x="105" y="125"/>
                    <a:pt x="116" y="107"/>
                    <a:pt x="120" y="95"/>
                  </a:cubicBezTo>
                  <a:cubicBezTo>
                    <a:pt x="123" y="82"/>
                    <a:pt x="135" y="55"/>
                    <a:pt x="137" y="45"/>
                  </a:cubicBezTo>
                  <a:cubicBezTo>
                    <a:pt x="138" y="39"/>
                    <a:pt x="146" y="0"/>
                    <a:pt x="124" y="44"/>
                  </a:cubicBezTo>
                  <a:cubicBezTo>
                    <a:pt x="119" y="54"/>
                    <a:pt x="110" y="76"/>
                    <a:pt x="97" y="90"/>
                  </a:cubicBezTo>
                  <a:cubicBezTo>
                    <a:pt x="83" y="105"/>
                    <a:pt x="83" y="107"/>
                    <a:pt x="64" y="116"/>
                  </a:cubicBezTo>
                  <a:cubicBezTo>
                    <a:pt x="45" y="125"/>
                    <a:pt x="34" y="113"/>
                    <a:pt x="32" y="105"/>
                  </a:cubicBezTo>
                  <a:cubicBezTo>
                    <a:pt x="30" y="98"/>
                    <a:pt x="21" y="87"/>
                    <a:pt x="21" y="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94">
              <a:extLst>
                <a:ext uri="{FF2B5EF4-FFF2-40B4-BE49-F238E27FC236}">
                  <a16:creationId xmlns:a16="http://schemas.microsoft.com/office/drawing/2014/main" id="{4398929F-203F-46C1-A6AD-BFE8CA674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2588" y="501650"/>
              <a:ext cx="74613" cy="93663"/>
            </a:xfrm>
            <a:custGeom>
              <a:avLst/>
              <a:gdLst>
                <a:gd name="T0" fmla="*/ 2 w 35"/>
                <a:gd name="T1" fmla="*/ 0 h 44"/>
                <a:gd name="T2" fmla="*/ 6 w 35"/>
                <a:gd name="T3" fmla="*/ 13 h 44"/>
                <a:gd name="T4" fmla="*/ 15 w 35"/>
                <a:gd name="T5" fmla="*/ 23 h 44"/>
                <a:gd name="T6" fmla="*/ 35 w 35"/>
                <a:gd name="T7" fmla="*/ 11 h 44"/>
                <a:gd name="T8" fmla="*/ 28 w 35"/>
                <a:gd name="T9" fmla="*/ 27 h 44"/>
                <a:gd name="T10" fmla="*/ 11 w 35"/>
                <a:gd name="T11" fmla="*/ 43 h 44"/>
                <a:gd name="T12" fmla="*/ 2 w 35"/>
                <a:gd name="T13" fmla="*/ 31 h 44"/>
                <a:gd name="T14" fmla="*/ 2 w 35"/>
                <a:gd name="T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44">
                  <a:moveTo>
                    <a:pt x="2" y="0"/>
                  </a:moveTo>
                  <a:cubicBezTo>
                    <a:pt x="2" y="0"/>
                    <a:pt x="2" y="9"/>
                    <a:pt x="6" y="13"/>
                  </a:cubicBezTo>
                  <a:cubicBezTo>
                    <a:pt x="10" y="17"/>
                    <a:pt x="8" y="24"/>
                    <a:pt x="15" y="23"/>
                  </a:cubicBezTo>
                  <a:cubicBezTo>
                    <a:pt x="21" y="21"/>
                    <a:pt x="35" y="11"/>
                    <a:pt x="35" y="11"/>
                  </a:cubicBezTo>
                  <a:cubicBezTo>
                    <a:pt x="35" y="11"/>
                    <a:pt x="31" y="22"/>
                    <a:pt x="28" y="27"/>
                  </a:cubicBezTo>
                  <a:cubicBezTo>
                    <a:pt x="25" y="31"/>
                    <a:pt x="15" y="44"/>
                    <a:pt x="11" y="43"/>
                  </a:cubicBezTo>
                  <a:cubicBezTo>
                    <a:pt x="8" y="41"/>
                    <a:pt x="3" y="42"/>
                    <a:pt x="2" y="31"/>
                  </a:cubicBezTo>
                  <a:cubicBezTo>
                    <a:pt x="0" y="2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95">
              <a:extLst>
                <a:ext uri="{FF2B5EF4-FFF2-40B4-BE49-F238E27FC236}">
                  <a16:creationId xmlns:a16="http://schemas.microsoft.com/office/drawing/2014/main" id="{5A77D2E0-4E16-457B-BFBE-AC2E3737DA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2588" y="482600"/>
              <a:ext cx="84138" cy="95250"/>
            </a:xfrm>
            <a:custGeom>
              <a:avLst/>
              <a:gdLst>
                <a:gd name="T0" fmla="*/ 0 w 39"/>
                <a:gd name="T1" fmla="*/ 0 h 45"/>
                <a:gd name="T2" fmla="*/ 8 w 39"/>
                <a:gd name="T3" fmla="*/ 14 h 45"/>
                <a:gd name="T4" fmla="*/ 17 w 39"/>
                <a:gd name="T5" fmla="*/ 24 h 45"/>
                <a:gd name="T6" fmla="*/ 39 w 39"/>
                <a:gd name="T7" fmla="*/ 17 h 45"/>
                <a:gd name="T8" fmla="*/ 30 w 39"/>
                <a:gd name="T9" fmla="*/ 28 h 45"/>
                <a:gd name="T10" fmla="*/ 14 w 39"/>
                <a:gd name="T11" fmla="*/ 44 h 45"/>
                <a:gd name="T12" fmla="*/ 4 w 39"/>
                <a:gd name="T13" fmla="*/ 32 h 45"/>
                <a:gd name="T14" fmla="*/ 0 w 39"/>
                <a:gd name="T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5">
                  <a:moveTo>
                    <a:pt x="0" y="0"/>
                  </a:moveTo>
                  <a:cubicBezTo>
                    <a:pt x="0" y="0"/>
                    <a:pt x="4" y="10"/>
                    <a:pt x="8" y="14"/>
                  </a:cubicBezTo>
                  <a:cubicBezTo>
                    <a:pt x="12" y="18"/>
                    <a:pt x="11" y="25"/>
                    <a:pt x="17" y="24"/>
                  </a:cubicBezTo>
                  <a:cubicBezTo>
                    <a:pt x="24" y="22"/>
                    <a:pt x="39" y="17"/>
                    <a:pt x="39" y="17"/>
                  </a:cubicBezTo>
                  <a:cubicBezTo>
                    <a:pt x="39" y="17"/>
                    <a:pt x="33" y="23"/>
                    <a:pt x="30" y="28"/>
                  </a:cubicBezTo>
                  <a:cubicBezTo>
                    <a:pt x="27" y="32"/>
                    <a:pt x="17" y="45"/>
                    <a:pt x="14" y="44"/>
                  </a:cubicBezTo>
                  <a:cubicBezTo>
                    <a:pt x="10" y="42"/>
                    <a:pt x="6" y="43"/>
                    <a:pt x="4" y="32"/>
                  </a:cubicBezTo>
                  <a:cubicBezTo>
                    <a:pt x="3" y="2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96">
              <a:extLst>
                <a:ext uri="{FF2B5EF4-FFF2-40B4-BE49-F238E27FC236}">
                  <a16:creationId xmlns:a16="http://schemas.microsoft.com/office/drawing/2014/main" id="{0F20C04E-01B1-4B70-8C12-74D9EDF96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2413" y="741363"/>
              <a:ext cx="98425" cy="49213"/>
            </a:xfrm>
            <a:custGeom>
              <a:avLst/>
              <a:gdLst>
                <a:gd name="T0" fmla="*/ 44 w 46"/>
                <a:gd name="T1" fmla="*/ 0 h 23"/>
                <a:gd name="T2" fmla="*/ 43 w 46"/>
                <a:gd name="T3" fmla="*/ 9 h 23"/>
                <a:gd name="T4" fmla="*/ 29 w 46"/>
                <a:gd name="T5" fmla="*/ 16 h 23"/>
                <a:gd name="T6" fmla="*/ 0 w 46"/>
                <a:gd name="T7" fmla="*/ 21 h 23"/>
                <a:gd name="T8" fmla="*/ 5 w 46"/>
                <a:gd name="T9" fmla="*/ 18 h 23"/>
                <a:gd name="T10" fmla="*/ 20 w 46"/>
                <a:gd name="T11" fmla="*/ 5 h 23"/>
                <a:gd name="T12" fmla="*/ 44 w 46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3">
                  <a:moveTo>
                    <a:pt x="44" y="0"/>
                  </a:moveTo>
                  <a:cubicBezTo>
                    <a:pt x="44" y="0"/>
                    <a:pt x="46" y="8"/>
                    <a:pt x="43" y="9"/>
                  </a:cubicBezTo>
                  <a:cubicBezTo>
                    <a:pt x="40" y="10"/>
                    <a:pt x="34" y="13"/>
                    <a:pt x="29" y="16"/>
                  </a:cubicBezTo>
                  <a:cubicBezTo>
                    <a:pt x="17" y="23"/>
                    <a:pt x="0" y="21"/>
                    <a:pt x="0" y="21"/>
                  </a:cubicBezTo>
                  <a:cubicBezTo>
                    <a:pt x="0" y="21"/>
                    <a:pt x="1" y="22"/>
                    <a:pt x="5" y="18"/>
                  </a:cubicBezTo>
                  <a:cubicBezTo>
                    <a:pt x="8" y="15"/>
                    <a:pt x="13" y="6"/>
                    <a:pt x="20" y="5"/>
                  </a:cubicBezTo>
                  <a:cubicBezTo>
                    <a:pt x="27" y="3"/>
                    <a:pt x="44" y="0"/>
                    <a:pt x="44" y="0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97">
              <a:extLst>
                <a:ext uri="{FF2B5EF4-FFF2-40B4-BE49-F238E27FC236}">
                  <a16:creationId xmlns:a16="http://schemas.microsoft.com/office/drawing/2014/main" id="{DFFE6AE0-3F23-4E70-B963-7284C20D3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2413" y="730250"/>
              <a:ext cx="96838" cy="60325"/>
            </a:xfrm>
            <a:custGeom>
              <a:avLst/>
              <a:gdLst>
                <a:gd name="T0" fmla="*/ 43 w 45"/>
                <a:gd name="T1" fmla="*/ 0 h 28"/>
                <a:gd name="T2" fmla="*/ 42 w 45"/>
                <a:gd name="T3" fmla="*/ 9 h 28"/>
                <a:gd name="T4" fmla="*/ 28 w 45"/>
                <a:gd name="T5" fmla="*/ 17 h 28"/>
                <a:gd name="T6" fmla="*/ 1 w 45"/>
                <a:gd name="T7" fmla="*/ 28 h 28"/>
                <a:gd name="T8" fmla="*/ 4 w 45"/>
                <a:gd name="T9" fmla="*/ 19 h 28"/>
                <a:gd name="T10" fmla="*/ 19 w 45"/>
                <a:gd name="T11" fmla="*/ 5 h 28"/>
                <a:gd name="T12" fmla="*/ 43 w 45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28">
                  <a:moveTo>
                    <a:pt x="43" y="0"/>
                  </a:moveTo>
                  <a:cubicBezTo>
                    <a:pt x="43" y="0"/>
                    <a:pt x="45" y="8"/>
                    <a:pt x="42" y="9"/>
                  </a:cubicBezTo>
                  <a:cubicBezTo>
                    <a:pt x="39" y="10"/>
                    <a:pt x="34" y="14"/>
                    <a:pt x="28" y="17"/>
                  </a:cubicBezTo>
                  <a:cubicBezTo>
                    <a:pt x="22" y="19"/>
                    <a:pt x="1" y="28"/>
                    <a:pt x="1" y="28"/>
                  </a:cubicBezTo>
                  <a:cubicBezTo>
                    <a:pt x="1" y="28"/>
                    <a:pt x="0" y="22"/>
                    <a:pt x="4" y="19"/>
                  </a:cubicBezTo>
                  <a:cubicBezTo>
                    <a:pt x="7" y="15"/>
                    <a:pt x="12" y="7"/>
                    <a:pt x="19" y="5"/>
                  </a:cubicBezTo>
                  <a:cubicBezTo>
                    <a:pt x="26" y="4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98">
              <a:extLst>
                <a:ext uri="{FF2B5EF4-FFF2-40B4-BE49-F238E27FC236}">
                  <a16:creationId xmlns:a16="http://schemas.microsoft.com/office/drawing/2014/main" id="{F86F826A-3CBA-4DC8-94C6-1D39EC816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838" y="898525"/>
              <a:ext cx="188913" cy="177800"/>
            </a:xfrm>
            <a:custGeom>
              <a:avLst/>
              <a:gdLst>
                <a:gd name="T0" fmla="*/ 15 w 88"/>
                <a:gd name="T1" fmla="*/ 19 h 83"/>
                <a:gd name="T2" fmla="*/ 6 w 88"/>
                <a:gd name="T3" fmla="*/ 33 h 83"/>
                <a:gd name="T4" fmla="*/ 3 w 88"/>
                <a:gd name="T5" fmla="*/ 65 h 83"/>
                <a:gd name="T6" fmla="*/ 12 w 88"/>
                <a:gd name="T7" fmla="*/ 80 h 83"/>
                <a:gd name="T8" fmla="*/ 33 w 88"/>
                <a:gd name="T9" fmla="*/ 80 h 83"/>
                <a:gd name="T10" fmla="*/ 49 w 88"/>
                <a:gd name="T11" fmla="*/ 67 h 83"/>
                <a:gd name="T12" fmla="*/ 63 w 88"/>
                <a:gd name="T13" fmla="*/ 46 h 83"/>
                <a:gd name="T14" fmla="*/ 80 w 88"/>
                <a:gd name="T15" fmla="*/ 3 h 83"/>
                <a:gd name="T16" fmla="*/ 51 w 88"/>
                <a:gd name="T17" fmla="*/ 36 h 83"/>
                <a:gd name="T18" fmla="*/ 25 w 88"/>
                <a:gd name="T19" fmla="*/ 40 h 83"/>
                <a:gd name="T20" fmla="*/ 15 w 88"/>
                <a:gd name="T21" fmla="*/ 1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83">
                  <a:moveTo>
                    <a:pt x="15" y="19"/>
                  </a:moveTo>
                  <a:cubicBezTo>
                    <a:pt x="15" y="19"/>
                    <a:pt x="9" y="24"/>
                    <a:pt x="6" y="33"/>
                  </a:cubicBezTo>
                  <a:cubicBezTo>
                    <a:pt x="3" y="41"/>
                    <a:pt x="0" y="57"/>
                    <a:pt x="3" y="65"/>
                  </a:cubicBezTo>
                  <a:cubicBezTo>
                    <a:pt x="6" y="74"/>
                    <a:pt x="5" y="77"/>
                    <a:pt x="12" y="80"/>
                  </a:cubicBezTo>
                  <a:cubicBezTo>
                    <a:pt x="20" y="83"/>
                    <a:pt x="28" y="83"/>
                    <a:pt x="33" y="80"/>
                  </a:cubicBezTo>
                  <a:cubicBezTo>
                    <a:pt x="38" y="77"/>
                    <a:pt x="45" y="75"/>
                    <a:pt x="49" y="67"/>
                  </a:cubicBezTo>
                  <a:cubicBezTo>
                    <a:pt x="54" y="59"/>
                    <a:pt x="61" y="49"/>
                    <a:pt x="63" y="46"/>
                  </a:cubicBezTo>
                  <a:cubicBezTo>
                    <a:pt x="65" y="42"/>
                    <a:pt x="88" y="0"/>
                    <a:pt x="80" y="3"/>
                  </a:cubicBezTo>
                  <a:cubicBezTo>
                    <a:pt x="72" y="6"/>
                    <a:pt x="60" y="30"/>
                    <a:pt x="51" y="36"/>
                  </a:cubicBezTo>
                  <a:cubicBezTo>
                    <a:pt x="44" y="41"/>
                    <a:pt x="29" y="51"/>
                    <a:pt x="25" y="40"/>
                  </a:cubicBezTo>
                  <a:cubicBezTo>
                    <a:pt x="20" y="29"/>
                    <a:pt x="15" y="19"/>
                    <a:pt x="15" y="19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99">
              <a:extLst>
                <a:ext uri="{FF2B5EF4-FFF2-40B4-BE49-F238E27FC236}">
                  <a16:creationId xmlns:a16="http://schemas.microsoft.com/office/drawing/2014/main" id="{883D3F9D-4DC1-449F-B05B-79A52455C0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838" y="890588"/>
              <a:ext cx="190500" cy="165100"/>
            </a:xfrm>
            <a:custGeom>
              <a:avLst/>
              <a:gdLst>
                <a:gd name="T0" fmla="*/ 15 w 89"/>
                <a:gd name="T1" fmla="*/ 13 h 77"/>
                <a:gd name="T2" fmla="*/ 6 w 89"/>
                <a:gd name="T3" fmla="*/ 26 h 77"/>
                <a:gd name="T4" fmla="*/ 3 w 89"/>
                <a:gd name="T5" fmla="*/ 59 h 77"/>
                <a:gd name="T6" fmla="*/ 12 w 89"/>
                <a:gd name="T7" fmla="*/ 74 h 77"/>
                <a:gd name="T8" fmla="*/ 33 w 89"/>
                <a:gd name="T9" fmla="*/ 73 h 77"/>
                <a:gd name="T10" fmla="*/ 49 w 89"/>
                <a:gd name="T11" fmla="*/ 61 h 77"/>
                <a:gd name="T12" fmla="*/ 63 w 89"/>
                <a:gd name="T13" fmla="*/ 39 h 77"/>
                <a:gd name="T14" fmla="*/ 82 w 89"/>
                <a:gd name="T15" fmla="*/ 3 h 77"/>
                <a:gd name="T16" fmla="*/ 51 w 89"/>
                <a:gd name="T17" fmla="*/ 29 h 77"/>
                <a:gd name="T18" fmla="*/ 25 w 89"/>
                <a:gd name="T19" fmla="*/ 34 h 77"/>
                <a:gd name="T20" fmla="*/ 15 w 89"/>
                <a:gd name="T21" fmla="*/ 1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77">
                  <a:moveTo>
                    <a:pt x="15" y="13"/>
                  </a:moveTo>
                  <a:cubicBezTo>
                    <a:pt x="15" y="13"/>
                    <a:pt x="9" y="18"/>
                    <a:pt x="6" y="26"/>
                  </a:cubicBezTo>
                  <a:cubicBezTo>
                    <a:pt x="3" y="35"/>
                    <a:pt x="0" y="50"/>
                    <a:pt x="3" y="59"/>
                  </a:cubicBezTo>
                  <a:cubicBezTo>
                    <a:pt x="6" y="67"/>
                    <a:pt x="5" y="71"/>
                    <a:pt x="12" y="74"/>
                  </a:cubicBezTo>
                  <a:cubicBezTo>
                    <a:pt x="20" y="77"/>
                    <a:pt x="28" y="76"/>
                    <a:pt x="33" y="73"/>
                  </a:cubicBezTo>
                  <a:cubicBezTo>
                    <a:pt x="38" y="70"/>
                    <a:pt x="45" y="69"/>
                    <a:pt x="49" y="61"/>
                  </a:cubicBezTo>
                  <a:cubicBezTo>
                    <a:pt x="54" y="53"/>
                    <a:pt x="61" y="43"/>
                    <a:pt x="63" y="39"/>
                  </a:cubicBezTo>
                  <a:cubicBezTo>
                    <a:pt x="65" y="36"/>
                    <a:pt x="89" y="0"/>
                    <a:pt x="82" y="3"/>
                  </a:cubicBezTo>
                  <a:cubicBezTo>
                    <a:pt x="74" y="6"/>
                    <a:pt x="60" y="24"/>
                    <a:pt x="51" y="29"/>
                  </a:cubicBezTo>
                  <a:cubicBezTo>
                    <a:pt x="44" y="34"/>
                    <a:pt x="29" y="45"/>
                    <a:pt x="25" y="34"/>
                  </a:cubicBezTo>
                  <a:cubicBezTo>
                    <a:pt x="20" y="23"/>
                    <a:pt x="15" y="13"/>
                    <a:pt x="15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Freeform 100">
              <a:extLst>
                <a:ext uri="{FF2B5EF4-FFF2-40B4-BE49-F238E27FC236}">
                  <a16:creationId xmlns:a16="http://schemas.microsoft.com/office/drawing/2014/main" id="{3F4EA527-F97A-4F0B-ACEB-32A35EB693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0563" y="4159250"/>
              <a:ext cx="295275" cy="100013"/>
            </a:xfrm>
            <a:custGeom>
              <a:avLst/>
              <a:gdLst>
                <a:gd name="T0" fmla="*/ 138 w 138"/>
                <a:gd name="T1" fmla="*/ 0 h 47"/>
                <a:gd name="T2" fmla="*/ 123 w 138"/>
                <a:gd name="T3" fmla="*/ 7 h 47"/>
                <a:gd name="T4" fmla="*/ 96 w 138"/>
                <a:gd name="T5" fmla="*/ 25 h 47"/>
                <a:gd name="T6" fmla="*/ 56 w 138"/>
                <a:gd name="T7" fmla="*/ 30 h 47"/>
                <a:gd name="T8" fmla="*/ 23 w 138"/>
                <a:gd name="T9" fmla="*/ 29 h 47"/>
                <a:gd name="T10" fmla="*/ 5 w 138"/>
                <a:gd name="T11" fmla="*/ 27 h 47"/>
                <a:gd name="T12" fmla="*/ 4 w 138"/>
                <a:gd name="T13" fmla="*/ 39 h 47"/>
                <a:gd name="T14" fmla="*/ 23 w 138"/>
                <a:gd name="T15" fmla="*/ 45 h 47"/>
                <a:gd name="T16" fmla="*/ 47 w 138"/>
                <a:gd name="T17" fmla="*/ 45 h 47"/>
                <a:gd name="T18" fmla="*/ 71 w 138"/>
                <a:gd name="T19" fmla="*/ 43 h 47"/>
                <a:gd name="T20" fmla="*/ 102 w 138"/>
                <a:gd name="T21" fmla="*/ 30 h 47"/>
                <a:gd name="T22" fmla="*/ 124 w 138"/>
                <a:gd name="T23" fmla="*/ 18 h 47"/>
                <a:gd name="T24" fmla="*/ 138 w 138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7">
                  <a:moveTo>
                    <a:pt x="138" y="0"/>
                  </a:moveTo>
                  <a:cubicBezTo>
                    <a:pt x="138" y="0"/>
                    <a:pt x="134" y="3"/>
                    <a:pt x="123" y="7"/>
                  </a:cubicBezTo>
                  <a:cubicBezTo>
                    <a:pt x="112" y="12"/>
                    <a:pt x="110" y="20"/>
                    <a:pt x="96" y="25"/>
                  </a:cubicBezTo>
                  <a:cubicBezTo>
                    <a:pt x="82" y="31"/>
                    <a:pt x="69" y="31"/>
                    <a:pt x="56" y="30"/>
                  </a:cubicBezTo>
                  <a:cubicBezTo>
                    <a:pt x="43" y="30"/>
                    <a:pt x="29" y="31"/>
                    <a:pt x="23" y="29"/>
                  </a:cubicBezTo>
                  <a:cubicBezTo>
                    <a:pt x="17" y="27"/>
                    <a:pt x="10" y="24"/>
                    <a:pt x="5" y="27"/>
                  </a:cubicBezTo>
                  <a:cubicBezTo>
                    <a:pt x="1" y="30"/>
                    <a:pt x="0" y="36"/>
                    <a:pt x="4" y="39"/>
                  </a:cubicBezTo>
                  <a:cubicBezTo>
                    <a:pt x="7" y="41"/>
                    <a:pt x="18" y="43"/>
                    <a:pt x="23" y="45"/>
                  </a:cubicBezTo>
                  <a:cubicBezTo>
                    <a:pt x="28" y="47"/>
                    <a:pt x="41" y="45"/>
                    <a:pt x="47" y="45"/>
                  </a:cubicBezTo>
                  <a:cubicBezTo>
                    <a:pt x="53" y="45"/>
                    <a:pt x="64" y="44"/>
                    <a:pt x="71" y="43"/>
                  </a:cubicBezTo>
                  <a:cubicBezTo>
                    <a:pt x="78" y="42"/>
                    <a:pt x="98" y="33"/>
                    <a:pt x="102" y="30"/>
                  </a:cubicBezTo>
                  <a:cubicBezTo>
                    <a:pt x="106" y="27"/>
                    <a:pt x="121" y="21"/>
                    <a:pt x="124" y="18"/>
                  </a:cubicBezTo>
                  <a:cubicBezTo>
                    <a:pt x="127" y="15"/>
                    <a:pt x="138" y="0"/>
                    <a:pt x="138" y="0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101">
              <a:extLst>
                <a:ext uri="{FF2B5EF4-FFF2-40B4-BE49-F238E27FC236}">
                  <a16:creationId xmlns:a16="http://schemas.microsoft.com/office/drawing/2014/main" id="{D34C6E8F-ED55-4580-9DB4-4FA2BED1F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0563" y="4159250"/>
              <a:ext cx="298450" cy="93663"/>
            </a:xfrm>
            <a:custGeom>
              <a:avLst/>
              <a:gdLst>
                <a:gd name="T0" fmla="*/ 139 w 139"/>
                <a:gd name="T1" fmla="*/ 0 h 44"/>
                <a:gd name="T2" fmla="*/ 123 w 139"/>
                <a:gd name="T3" fmla="*/ 4 h 44"/>
                <a:gd name="T4" fmla="*/ 96 w 139"/>
                <a:gd name="T5" fmla="*/ 22 h 44"/>
                <a:gd name="T6" fmla="*/ 56 w 139"/>
                <a:gd name="T7" fmla="*/ 27 h 44"/>
                <a:gd name="T8" fmla="*/ 23 w 139"/>
                <a:gd name="T9" fmla="*/ 26 h 44"/>
                <a:gd name="T10" fmla="*/ 5 w 139"/>
                <a:gd name="T11" fmla="*/ 24 h 44"/>
                <a:gd name="T12" fmla="*/ 4 w 139"/>
                <a:gd name="T13" fmla="*/ 36 h 44"/>
                <a:gd name="T14" fmla="*/ 23 w 139"/>
                <a:gd name="T15" fmla="*/ 42 h 44"/>
                <a:gd name="T16" fmla="*/ 47 w 139"/>
                <a:gd name="T17" fmla="*/ 42 h 44"/>
                <a:gd name="T18" fmla="*/ 71 w 139"/>
                <a:gd name="T19" fmla="*/ 40 h 44"/>
                <a:gd name="T20" fmla="*/ 102 w 139"/>
                <a:gd name="T21" fmla="*/ 27 h 44"/>
                <a:gd name="T22" fmla="*/ 124 w 139"/>
                <a:gd name="T23" fmla="*/ 15 h 44"/>
                <a:gd name="T24" fmla="*/ 139 w 139"/>
                <a:gd name="T2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44">
                  <a:moveTo>
                    <a:pt x="139" y="0"/>
                  </a:moveTo>
                  <a:cubicBezTo>
                    <a:pt x="139" y="0"/>
                    <a:pt x="134" y="0"/>
                    <a:pt x="123" y="4"/>
                  </a:cubicBezTo>
                  <a:cubicBezTo>
                    <a:pt x="112" y="9"/>
                    <a:pt x="110" y="17"/>
                    <a:pt x="96" y="22"/>
                  </a:cubicBezTo>
                  <a:cubicBezTo>
                    <a:pt x="82" y="28"/>
                    <a:pt x="69" y="28"/>
                    <a:pt x="56" y="27"/>
                  </a:cubicBezTo>
                  <a:cubicBezTo>
                    <a:pt x="43" y="27"/>
                    <a:pt x="29" y="28"/>
                    <a:pt x="23" y="26"/>
                  </a:cubicBezTo>
                  <a:cubicBezTo>
                    <a:pt x="17" y="24"/>
                    <a:pt x="10" y="21"/>
                    <a:pt x="5" y="24"/>
                  </a:cubicBezTo>
                  <a:cubicBezTo>
                    <a:pt x="1" y="27"/>
                    <a:pt x="0" y="33"/>
                    <a:pt x="4" y="36"/>
                  </a:cubicBezTo>
                  <a:cubicBezTo>
                    <a:pt x="7" y="38"/>
                    <a:pt x="18" y="40"/>
                    <a:pt x="23" y="42"/>
                  </a:cubicBezTo>
                  <a:cubicBezTo>
                    <a:pt x="28" y="44"/>
                    <a:pt x="41" y="42"/>
                    <a:pt x="47" y="42"/>
                  </a:cubicBezTo>
                  <a:cubicBezTo>
                    <a:pt x="53" y="42"/>
                    <a:pt x="64" y="41"/>
                    <a:pt x="71" y="40"/>
                  </a:cubicBezTo>
                  <a:cubicBezTo>
                    <a:pt x="78" y="39"/>
                    <a:pt x="98" y="30"/>
                    <a:pt x="102" y="27"/>
                  </a:cubicBezTo>
                  <a:cubicBezTo>
                    <a:pt x="106" y="24"/>
                    <a:pt x="121" y="18"/>
                    <a:pt x="124" y="15"/>
                  </a:cubicBezTo>
                  <a:cubicBezTo>
                    <a:pt x="127" y="12"/>
                    <a:pt x="139" y="0"/>
                    <a:pt x="1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102">
              <a:extLst>
                <a:ext uri="{FF2B5EF4-FFF2-40B4-BE49-F238E27FC236}">
                  <a16:creationId xmlns:a16="http://schemas.microsoft.com/office/drawing/2014/main" id="{94E2DD9C-64FF-4EBD-B704-CFD6B4E2DC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338" y="3892550"/>
              <a:ext cx="581025" cy="446088"/>
            </a:xfrm>
            <a:custGeom>
              <a:avLst/>
              <a:gdLst>
                <a:gd name="T0" fmla="*/ 9 w 271"/>
                <a:gd name="T1" fmla="*/ 156 h 208"/>
                <a:gd name="T2" fmla="*/ 0 w 271"/>
                <a:gd name="T3" fmla="*/ 181 h 208"/>
                <a:gd name="T4" fmla="*/ 10 w 271"/>
                <a:gd name="T5" fmla="*/ 203 h 208"/>
                <a:gd name="T6" fmla="*/ 65 w 271"/>
                <a:gd name="T7" fmla="*/ 202 h 208"/>
                <a:gd name="T8" fmla="*/ 97 w 271"/>
                <a:gd name="T9" fmla="*/ 184 h 208"/>
                <a:gd name="T10" fmla="*/ 120 w 271"/>
                <a:gd name="T11" fmla="*/ 155 h 208"/>
                <a:gd name="T12" fmla="*/ 142 w 271"/>
                <a:gd name="T13" fmla="*/ 119 h 208"/>
                <a:gd name="T14" fmla="*/ 167 w 271"/>
                <a:gd name="T15" fmla="*/ 86 h 208"/>
                <a:gd name="T16" fmla="*/ 195 w 271"/>
                <a:gd name="T17" fmla="*/ 78 h 208"/>
                <a:gd name="T18" fmla="*/ 228 w 271"/>
                <a:gd name="T19" fmla="*/ 65 h 208"/>
                <a:gd name="T20" fmla="*/ 254 w 271"/>
                <a:gd name="T21" fmla="*/ 38 h 208"/>
                <a:gd name="T22" fmla="*/ 271 w 271"/>
                <a:gd name="T23" fmla="*/ 0 h 208"/>
                <a:gd name="T24" fmla="*/ 260 w 271"/>
                <a:gd name="T25" fmla="*/ 15 h 208"/>
                <a:gd name="T26" fmla="*/ 239 w 271"/>
                <a:gd name="T27" fmla="*/ 42 h 208"/>
                <a:gd name="T28" fmla="*/ 203 w 271"/>
                <a:gd name="T29" fmla="*/ 63 h 208"/>
                <a:gd name="T30" fmla="*/ 170 w 271"/>
                <a:gd name="T31" fmla="*/ 68 h 208"/>
                <a:gd name="T32" fmla="*/ 148 w 271"/>
                <a:gd name="T33" fmla="*/ 86 h 208"/>
                <a:gd name="T34" fmla="*/ 108 w 271"/>
                <a:gd name="T35" fmla="*/ 127 h 208"/>
                <a:gd name="T36" fmla="*/ 75 w 271"/>
                <a:gd name="T37" fmla="*/ 154 h 208"/>
                <a:gd name="T38" fmla="*/ 34 w 271"/>
                <a:gd name="T39" fmla="*/ 157 h 208"/>
                <a:gd name="T40" fmla="*/ 9 w 271"/>
                <a:gd name="T41" fmla="*/ 15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1" h="208">
                  <a:moveTo>
                    <a:pt x="9" y="156"/>
                  </a:moveTo>
                  <a:cubicBezTo>
                    <a:pt x="3" y="161"/>
                    <a:pt x="0" y="175"/>
                    <a:pt x="0" y="181"/>
                  </a:cubicBezTo>
                  <a:cubicBezTo>
                    <a:pt x="1" y="187"/>
                    <a:pt x="5" y="196"/>
                    <a:pt x="10" y="203"/>
                  </a:cubicBezTo>
                  <a:cubicBezTo>
                    <a:pt x="14" y="208"/>
                    <a:pt x="48" y="206"/>
                    <a:pt x="65" y="202"/>
                  </a:cubicBezTo>
                  <a:cubicBezTo>
                    <a:pt x="82" y="197"/>
                    <a:pt x="90" y="189"/>
                    <a:pt x="97" y="184"/>
                  </a:cubicBezTo>
                  <a:cubicBezTo>
                    <a:pt x="105" y="178"/>
                    <a:pt x="116" y="164"/>
                    <a:pt x="120" y="155"/>
                  </a:cubicBezTo>
                  <a:cubicBezTo>
                    <a:pt x="123" y="146"/>
                    <a:pt x="135" y="128"/>
                    <a:pt x="142" y="119"/>
                  </a:cubicBezTo>
                  <a:cubicBezTo>
                    <a:pt x="150" y="110"/>
                    <a:pt x="162" y="88"/>
                    <a:pt x="167" y="86"/>
                  </a:cubicBezTo>
                  <a:cubicBezTo>
                    <a:pt x="172" y="85"/>
                    <a:pt x="185" y="79"/>
                    <a:pt x="195" y="78"/>
                  </a:cubicBezTo>
                  <a:cubicBezTo>
                    <a:pt x="204" y="77"/>
                    <a:pt x="219" y="72"/>
                    <a:pt x="228" y="65"/>
                  </a:cubicBezTo>
                  <a:cubicBezTo>
                    <a:pt x="237" y="59"/>
                    <a:pt x="249" y="46"/>
                    <a:pt x="254" y="38"/>
                  </a:cubicBezTo>
                  <a:cubicBezTo>
                    <a:pt x="259" y="29"/>
                    <a:pt x="271" y="0"/>
                    <a:pt x="271" y="0"/>
                  </a:cubicBezTo>
                  <a:cubicBezTo>
                    <a:pt x="271" y="0"/>
                    <a:pt x="267" y="6"/>
                    <a:pt x="260" y="15"/>
                  </a:cubicBezTo>
                  <a:cubicBezTo>
                    <a:pt x="253" y="23"/>
                    <a:pt x="251" y="33"/>
                    <a:pt x="239" y="42"/>
                  </a:cubicBezTo>
                  <a:cubicBezTo>
                    <a:pt x="228" y="50"/>
                    <a:pt x="221" y="61"/>
                    <a:pt x="203" y="63"/>
                  </a:cubicBezTo>
                  <a:cubicBezTo>
                    <a:pt x="186" y="65"/>
                    <a:pt x="178" y="64"/>
                    <a:pt x="170" y="68"/>
                  </a:cubicBezTo>
                  <a:cubicBezTo>
                    <a:pt x="163" y="73"/>
                    <a:pt x="165" y="68"/>
                    <a:pt x="148" y="86"/>
                  </a:cubicBezTo>
                  <a:cubicBezTo>
                    <a:pt x="130" y="104"/>
                    <a:pt x="123" y="115"/>
                    <a:pt x="108" y="127"/>
                  </a:cubicBezTo>
                  <a:cubicBezTo>
                    <a:pt x="93" y="138"/>
                    <a:pt x="95" y="151"/>
                    <a:pt x="75" y="154"/>
                  </a:cubicBezTo>
                  <a:cubicBezTo>
                    <a:pt x="56" y="157"/>
                    <a:pt x="42" y="160"/>
                    <a:pt x="34" y="157"/>
                  </a:cubicBezTo>
                  <a:cubicBezTo>
                    <a:pt x="27" y="154"/>
                    <a:pt x="15" y="152"/>
                    <a:pt x="9" y="156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103">
              <a:extLst>
                <a:ext uri="{FF2B5EF4-FFF2-40B4-BE49-F238E27FC236}">
                  <a16:creationId xmlns:a16="http://schemas.microsoft.com/office/drawing/2014/main" id="{19B9256B-99DA-474D-8026-2CA9BA6354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3226" y="3889375"/>
              <a:ext cx="593725" cy="431800"/>
            </a:xfrm>
            <a:custGeom>
              <a:avLst/>
              <a:gdLst>
                <a:gd name="T0" fmla="*/ 10 w 277"/>
                <a:gd name="T1" fmla="*/ 150 h 202"/>
                <a:gd name="T2" fmla="*/ 1 w 277"/>
                <a:gd name="T3" fmla="*/ 175 h 202"/>
                <a:gd name="T4" fmla="*/ 11 w 277"/>
                <a:gd name="T5" fmla="*/ 197 h 202"/>
                <a:gd name="T6" fmla="*/ 63 w 277"/>
                <a:gd name="T7" fmla="*/ 194 h 202"/>
                <a:gd name="T8" fmla="*/ 98 w 277"/>
                <a:gd name="T9" fmla="*/ 179 h 202"/>
                <a:gd name="T10" fmla="*/ 120 w 277"/>
                <a:gd name="T11" fmla="*/ 149 h 202"/>
                <a:gd name="T12" fmla="*/ 143 w 277"/>
                <a:gd name="T13" fmla="*/ 113 h 202"/>
                <a:gd name="T14" fmla="*/ 169 w 277"/>
                <a:gd name="T15" fmla="*/ 83 h 202"/>
                <a:gd name="T16" fmla="*/ 196 w 277"/>
                <a:gd name="T17" fmla="*/ 75 h 202"/>
                <a:gd name="T18" fmla="*/ 231 w 277"/>
                <a:gd name="T19" fmla="*/ 63 h 202"/>
                <a:gd name="T20" fmla="*/ 258 w 277"/>
                <a:gd name="T21" fmla="*/ 33 h 202"/>
                <a:gd name="T22" fmla="*/ 277 w 277"/>
                <a:gd name="T23" fmla="*/ 0 h 202"/>
                <a:gd name="T24" fmla="*/ 265 w 277"/>
                <a:gd name="T25" fmla="*/ 9 h 202"/>
                <a:gd name="T26" fmla="*/ 240 w 277"/>
                <a:gd name="T27" fmla="*/ 36 h 202"/>
                <a:gd name="T28" fmla="*/ 204 w 277"/>
                <a:gd name="T29" fmla="*/ 57 h 202"/>
                <a:gd name="T30" fmla="*/ 171 w 277"/>
                <a:gd name="T31" fmla="*/ 62 h 202"/>
                <a:gd name="T32" fmla="*/ 148 w 277"/>
                <a:gd name="T33" fmla="*/ 80 h 202"/>
                <a:gd name="T34" fmla="*/ 108 w 277"/>
                <a:gd name="T35" fmla="*/ 121 h 202"/>
                <a:gd name="T36" fmla="*/ 76 w 277"/>
                <a:gd name="T37" fmla="*/ 148 h 202"/>
                <a:gd name="T38" fmla="*/ 35 w 277"/>
                <a:gd name="T39" fmla="*/ 151 h 202"/>
                <a:gd name="T40" fmla="*/ 10 w 277"/>
                <a:gd name="T41" fmla="*/ 15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7" h="202">
                  <a:moveTo>
                    <a:pt x="10" y="150"/>
                  </a:moveTo>
                  <a:cubicBezTo>
                    <a:pt x="4" y="155"/>
                    <a:pt x="0" y="169"/>
                    <a:pt x="1" y="175"/>
                  </a:cubicBezTo>
                  <a:cubicBezTo>
                    <a:pt x="1" y="181"/>
                    <a:pt x="5" y="190"/>
                    <a:pt x="11" y="197"/>
                  </a:cubicBezTo>
                  <a:cubicBezTo>
                    <a:pt x="15" y="202"/>
                    <a:pt x="46" y="199"/>
                    <a:pt x="63" y="194"/>
                  </a:cubicBezTo>
                  <a:cubicBezTo>
                    <a:pt x="80" y="190"/>
                    <a:pt x="91" y="184"/>
                    <a:pt x="98" y="179"/>
                  </a:cubicBezTo>
                  <a:cubicBezTo>
                    <a:pt x="106" y="173"/>
                    <a:pt x="117" y="158"/>
                    <a:pt x="120" y="149"/>
                  </a:cubicBezTo>
                  <a:cubicBezTo>
                    <a:pt x="124" y="140"/>
                    <a:pt x="135" y="122"/>
                    <a:pt x="143" y="113"/>
                  </a:cubicBezTo>
                  <a:cubicBezTo>
                    <a:pt x="150" y="104"/>
                    <a:pt x="164" y="85"/>
                    <a:pt x="169" y="83"/>
                  </a:cubicBezTo>
                  <a:cubicBezTo>
                    <a:pt x="174" y="82"/>
                    <a:pt x="186" y="76"/>
                    <a:pt x="196" y="75"/>
                  </a:cubicBezTo>
                  <a:cubicBezTo>
                    <a:pt x="205" y="74"/>
                    <a:pt x="222" y="69"/>
                    <a:pt x="231" y="63"/>
                  </a:cubicBezTo>
                  <a:cubicBezTo>
                    <a:pt x="240" y="56"/>
                    <a:pt x="253" y="41"/>
                    <a:pt x="258" y="33"/>
                  </a:cubicBezTo>
                  <a:cubicBezTo>
                    <a:pt x="263" y="24"/>
                    <a:pt x="277" y="0"/>
                    <a:pt x="277" y="0"/>
                  </a:cubicBezTo>
                  <a:cubicBezTo>
                    <a:pt x="277" y="0"/>
                    <a:pt x="272" y="1"/>
                    <a:pt x="265" y="9"/>
                  </a:cubicBezTo>
                  <a:cubicBezTo>
                    <a:pt x="258" y="18"/>
                    <a:pt x="251" y="27"/>
                    <a:pt x="240" y="36"/>
                  </a:cubicBezTo>
                  <a:cubicBezTo>
                    <a:pt x="228" y="44"/>
                    <a:pt x="221" y="55"/>
                    <a:pt x="204" y="57"/>
                  </a:cubicBezTo>
                  <a:cubicBezTo>
                    <a:pt x="186" y="59"/>
                    <a:pt x="178" y="58"/>
                    <a:pt x="171" y="62"/>
                  </a:cubicBezTo>
                  <a:cubicBezTo>
                    <a:pt x="163" y="67"/>
                    <a:pt x="166" y="62"/>
                    <a:pt x="148" y="80"/>
                  </a:cubicBezTo>
                  <a:cubicBezTo>
                    <a:pt x="131" y="98"/>
                    <a:pt x="123" y="109"/>
                    <a:pt x="108" y="121"/>
                  </a:cubicBezTo>
                  <a:cubicBezTo>
                    <a:pt x="93" y="132"/>
                    <a:pt x="95" y="145"/>
                    <a:pt x="76" y="148"/>
                  </a:cubicBezTo>
                  <a:cubicBezTo>
                    <a:pt x="56" y="151"/>
                    <a:pt x="42" y="154"/>
                    <a:pt x="35" y="151"/>
                  </a:cubicBezTo>
                  <a:cubicBezTo>
                    <a:pt x="27" y="148"/>
                    <a:pt x="16" y="146"/>
                    <a:pt x="10" y="1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Freeform 104">
              <a:extLst>
                <a:ext uri="{FF2B5EF4-FFF2-40B4-BE49-F238E27FC236}">
                  <a16:creationId xmlns:a16="http://schemas.microsoft.com/office/drawing/2014/main" id="{43F023D3-9E3F-4E9C-B906-FB6A5D120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0701" y="1214438"/>
              <a:ext cx="354013" cy="165100"/>
            </a:xfrm>
            <a:custGeom>
              <a:avLst/>
              <a:gdLst>
                <a:gd name="T0" fmla="*/ 8 w 165"/>
                <a:gd name="T1" fmla="*/ 58 h 77"/>
                <a:gd name="T2" fmla="*/ 3 w 165"/>
                <a:gd name="T3" fmla="*/ 58 h 77"/>
                <a:gd name="T4" fmla="*/ 1 w 165"/>
                <a:gd name="T5" fmla="*/ 63 h 77"/>
                <a:gd name="T6" fmla="*/ 10 w 165"/>
                <a:gd name="T7" fmla="*/ 74 h 77"/>
                <a:gd name="T8" fmla="*/ 22 w 165"/>
                <a:gd name="T9" fmla="*/ 77 h 77"/>
                <a:gd name="T10" fmla="*/ 43 w 165"/>
                <a:gd name="T11" fmla="*/ 74 h 77"/>
                <a:gd name="T12" fmla="*/ 64 w 165"/>
                <a:gd name="T13" fmla="*/ 66 h 77"/>
                <a:gd name="T14" fmla="*/ 83 w 165"/>
                <a:gd name="T15" fmla="*/ 57 h 77"/>
                <a:gd name="T16" fmla="*/ 102 w 165"/>
                <a:gd name="T17" fmla="*/ 40 h 77"/>
                <a:gd name="T18" fmla="*/ 114 w 165"/>
                <a:gd name="T19" fmla="*/ 28 h 77"/>
                <a:gd name="T20" fmla="*/ 124 w 165"/>
                <a:gd name="T21" fmla="*/ 15 h 77"/>
                <a:gd name="T22" fmla="*/ 144 w 165"/>
                <a:gd name="T23" fmla="*/ 8 h 77"/>
                <a:gd name="T24" fmla="*/ 154 w 165"/>
                <a:gd name="T25" fmla="*/ 6 h 77"/>
                <a:gd name="T26" fmla="*/ 162 w 165"/>
                <a:gd name="T27" fmla="*/ 0 h 77"/>
                <a:gd name="T28" fmla="*/ 148 w 165"/>
                <a:gd name="T29" fmla="*/ 4 h 77"/>
                <a:gd name="T30" fmla="*/ 129 w 165"/>
                <a:gd name="T31" fmla="*/ 10 h 77"/>
                <a:gd name="T32" fmla="*/ 114 w 165"/>
                <a:gd name="T33" fmla="*/ 20 h 77"/>
                <a:gd name="T34" fmla="*/ 101 w 165"/>
                <a:gd name="T35" fmla="*/ 35 h 77"/>
                <a:gd name="T36" fmla="*/ 70 w 165"/>
                <a:gd name="T37" fmla="*/ 56 h 77"/>
                <a:gd name="T38" fmla="*/ 33 w 165"/>
                <a:gd name="T39" fmla="*/ 68 h 77"/>
                <a:gd name="T40" fmla="*/ 8 w 165"/>
                <a:gd name="T41" fmla="*/ 5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5" h="77">
                  <a:moveTo>
                    <a:pt x="8" y="58"/>
                  </a:moveTo>
                  <a:cubicBezTo>
                    <a:pt x="7" y="57"/>
                    <a:pt x="4" y="56"/>
                    <a:pt x="3" y="58"/>
                  </a:cubicBezTo>
                  <a:cubicBezTo>
                    <a:pt x="1" y="59"/>
                    <a:pt x="0" y="60"/>
                    <a:pt x="1" y="63"/>
                  </a:cubicBezTo>
                  <a:cubicBezTo>
                    <a:pt x="2" y="66"/>
                    <a:pt x="8" y="73"/>
                    <a:pt x="10" y="74"/>
                  </a:cubicBezTo>
                  <a:cubicBezTo>
                    <a:pt x="11" y="75"/>
                    <a:pt x="18" y="77"/>
                    <a:pt x="22" y="77"/>
                  </a:cubicBezTo>
                  <a:cubicBezTo>
                    <a:pt x="27" y="77"/>
                    <a:pt x="38" y="75"/>
                    <a:pt x="43" y="74"/>
                  </a:cubicBezTo>
                  <a:cubicBezTo>
                    <a:pt x="49" y="72"/>
                    <a:pt x="57" y="69"/>
                    <a:pt x="64" y="66"/>
                  </a:cubicBezTo>
                  <a:cubicBezTo>
                    <a:pt x="70" y="63"/>
                    <a:pt x="77" y="62"/>
                    <a:pt x="83" y="57"/>
                  </a:cubicBezTo>
                  <a:cubicBezTo>
                    <a:pt x="89" y="52"/>
                    <a:pt x="98" y="45"/>
                    <a:pt x="102" y="40"/>
                  </a:cubicBezTo>
                  <a:cubicBezTo>
                    <a:pt x="106" y="35"/>
                    <a:pt x="111" y="32"/>
                    <a:pt x="114" y="28"/>
                  </a:cubicBezTo>
                  <a:cubicBezTo>
                    <a:pt x="118" y="24"/>
                    <a:pt x="118" y="19"/>
                    <a:pt x="124" y="15"/>
                  </a:cubicBezTo>
                  <a:cubicBezTo>
                    <a:pt x="131" y="12"/>
                    <a:pt x="139" y="8"/>
                    <a:pt x="144" y="8"/>
                  </a:cubicBezTo>
                  <a:cubicBezTo>
                    <a:pt x="149" y="7"/>
                    <a:pt x="151" y="7"/>
                    <a:pt x="154" y="6"/>
                  </a:cubicBezTo>
                  <a:cubicBezTo>
                    <a:pt x="157" y="4"/>
                    <a:pt x="165" y="0"/>
                    <a:pt x="162" y="0"/>
                  </a:cubicBezTo>
                  <a:cubicBezTo>
                    <a:pt x="158" y="1"/>
                    <a:pt x="155" y="1"/>
                    <a:pt x="148" y="4"/>
                  </a:cubicBezTo>
                  <a:cubicBezTo>
                    <a:pt x="141" y="8"/>
                    <a:pt x="133" y="8"/>
                    <a:pt x="129" y="10"/>
                  </a:cubicBezTo>
                  <a:cubicBezTo>
                    <a:pt x="125" y="13"/>
                    <a:pt x="117" y="16"/>
                    <a:pt x="114" y="20"/>
                  </a:cubicBezTo>
                  <a:cubicBezTo>
                    <a:pt x="111" y="24"/>
                    <a:pt x="109" y="30"/>
                    <a:pt x="101" y="35"/>
                  </a:cubicBezTo>
                  <a:cubicBezTo>
                    <a:pt x="93" y="40"/>
                    <a:pt x="79" y="52"/>
                    <a:pt x="70" y="56"/>
                  </a:cubicBezTo>
                  <a:cubicBezTo>
                    <a:pt x="61" y="60"/>
                    <a:pt x="43" y="68"/>
                    <a:pt x="33" y="68"/>
                  </a:cubicBezTo>
                  <a:cubicBezTo>
                    <a:pt x="24" y="68"/>
                    <a:pt x="8" y="58"/>
                    <a:pt x="8" y="58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Freeform 105">
              <a:extLst>
                <a:ext uri="{FF2B5EF4-FFF2-40B4-BE49-F238E27FC236}">
                  <a16:creationId xmlns:a16="http://schemas.microsoft.com/office/drawing/2014/main" id="{74663D62-1317-4613-A1AE-0767C56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0701" y="1208088"/>
              <a:ext cx="360363" cy="160338"/>
            </a:xfrm>
            <a:custGeom>
              <a:avLst/>
              <a:gdLst>
                <a:gd name="T0" fmla="*/ 19 w 168"/>
                <a:gd name="T1" fmla="*/ 53 h 75"/>
                <a:gd name="T2" fmla="*/ 10 w 168"/>
                <a:gd name="T3" fmla="*/ 52 h 75"/>
                <a:gd name="T4" fmla="*/ 4 w 168"/>
                <a:gd name="T5" fmla="*/ 59 h 75"/>
                <a:gd name="T6" fmla="*/ 4 w 168"/>
                <a:gd name="T7" fmla="*/ 66 h 75"/>
                <a:gd name="T8" fmla="*/ 14 w 168"/>
                <a:gd name="T9" fmla="*/ 74 h 75"/>
                <a:gd name="T10" fmla="*/ 36 w 168"/>
                <a:gd name="T11" fmla="*/ 74 h 75"/>
                <a:gd name="T12" fmla="*/ 68 w 168"/>
                <a:gd name="T13" fmla="*/ 64 h 75"/>
                <a:gd name="T14" fmla="*/ 94 w 168"/>
                <a:gd name="T15" fmla="*/ 49 h 75"/>
                <a:gd name="T16" fmla="*/ 111 w 168"/>
                <a:gd name="T17" fmla="*/ 31 h 75"/>
                <a:gd name="T18" fmla="*/ 123 w 168"/>
                <a:gd name="T19" fmla="*/ 17 h 75"/>
                <a:gd name="T20" fmla="*/ 142 w 168"/>
                <a:gd name="T21" fmla="*/ 10 h 75"/>
                <a:gd name="T22" fmla="*/ 157 w 168"/>
                <a:gd name="T23" fmla="*/ 5 h 75"/>
                <a:gd name="T24" fmla="*/ 165 w 168"/>
                <a:gd name="T25" fmla="*/ 1 h 75"/>
                <a:gd name="T26" fmla="*/ 158 w 168"/>
                <a:gd name="T27" fmla="*/ 2 h 75"/>
                <a:gd name="T28" fmla="*/ 117 w 168"/>
                <a:gd name="T29" fmla="*/ 16 h 75"/>
                <a:gd name="T30" fmla="*/ 97 w 168"/>
                <a:gd name="T31" fmla="*/ 31 h 75"/>
                <a:gd name="T32" fmla="*/ 82 w 168"/>
                <a:gd name="T33" fmla="*/ 44 h 75"/>
                <a:gd name="T34" fmla="*/ 55 w 168"/>
                <a:gd name="T35" fmla="*/ 55 h 75"/>
                <a:gd name="T36" fmla="*/ 29 w 168"/>
                <a:gd name="T37" fmla="*/ 58 h 75"/>
                <a:gd name="T38" fmla="*/ 19 w 168"/>
                <a:gd name="T39" fmla="*/ 5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8" h="75">
                  <a:moveTo>
                    <a:pt x="19" y="53"/>
                  </a:moveTo>
                  <a:cubicBezTo>
                    <a:pt x="15" y="53"/>
                    <a:pt x="11" y="51"/>
                    <a:pt x="10" y="52"/>
                  </a:cubicBezTo>
                  <a:cubicBezTo>
                    <a:pt x="5" y="55"/>
                    <a:pt x="5" y="56"/>
                    <a:pt x="4" y="59"/>
                  </a:cubicBezTo>
                  <a:cubicBezTo>
                    <a:pt x="2" y="62"/>
                    <a:pt x="0" y="63"/>
                    <a:pt x="4" y="66"/>
                  </a:cubicBezTo>
                  <a:cubicBezTo>
                    <a:pt x="8" y="70"/>
                    <a:pt x="10" y="74"/>
                    <a:pt x="14" y="74"/>
                  </a:cubicBezTo>
                  <a:cubicBezTo>
                    <a:pt x="25" y="75"/>
                    <a:pt x="29" y="75"/>
                    <a:pt x="36" y="74"/>
                  </a:cubicBezTo>
                  <a:cubicBezTo>
                    <a:pt x="43" y="73"/>
                    <a:pt x="63" y="66"/>
                    <a:pt x="68" y="64"/>
                  </a:cubicBezTo>
                  <a:cubicBezTo>
                    <a:pt x="74" y="61"/>
                    <a:pt x="90" y="54"/>
                    <a:pt x="94" y="49"/>
                  </a:cubicBezTo>
                  <a:cubicBezTo>
                    <a:pt x="98" y="43"/>
                    <a:pt x="107" y="36"/>
                    <a:pt x="111" y="31"/>
                  </a:cubicBezTo>
                  <a:cubicBezTo>
                    <a:pt x="115" y="26"/>
                    <a:pt x="118" y="20"/>
                    <a:pt x="123" y="17"/>
                  </a:cubicBezTo>
                  <a:cubicBezTo>
                    <a:pt x="128" y="14"/>
                    <a:pt x="137" y="12"/>
                    <a:pt x="142" y="10"/>
                  </a:cubicBezTo>
                  <a:cubicBezTo>
                    <a:pt x="146" y="9"/>
                    <a:pt x="154" y="7"/>
                    <a:pt x="157" y="5"/>
                  </a:cubicBezTo>
                  <a:cubicBezTo>
                    <a:pt x="160" y="4"/>
                    <a:pt x="168" y="2"/>
                    <a:pt x="165" y="1"/>
                  </a:cubicBezTo>
                  <a:cubicBezTo>
                    <a:pt x="163" y="0"/>
                    <a:pt x="161" y="2"/>
                    <a:pt x="158" y="2"/>
                  </a:cubicBezTo>
                  <a:cubicBezTo>
                    <a:pt x="145" y="4"/>
                    <a:pt x="121" y="13"/>
                    <a:pt x="117" y="16"/>
                  </a:cubicBezTo>
                  <a:cubicBezTo>
                    <a:pt x="113" y="20"/>
                    <a:pt x="100" y="27"/>
                    <a:pt x="97" y="31"/>
                  </a:cubicBezTo>
                  <a:cubicBezTo>
                    <a:pt x="94" y="35"/>
                    <a:pt x="93" y="38"/>
                    <a:pt x="82" y="44"/>
                  </a:cubicBezTo>
                  <a:cubicBezTo>
                    <a:pt x="71" y="49"/>
                    <a:pt x="62" y="54"/>
                    <a:pt x="55" y="55"/>
                  </a:cubicBezTo>
                  <a:cubicBezTo>
                    <a:pt x="48" y="56"/>
                    <a:pt x="33" y="59"/>
                    <a:pt x="29" y="58"/>
                  </a:cubicBezTo>
                  <a:cubicBezTo>
                    <a:pt x="24" y="56"/>
                    <a:pt x="23" y="54"/>
                    <a:pt x="19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Freeform 106">
              <a:extLst>
                <a:ext uri="{FF2B5EF4-FFF2-40B4-BE49-F238E27FC236}">
                  <a16:creationId xmlns:a16="http://schemas.microsoft.com/office/drawing/2014/main" id="{3E0D6959-283D-4F32-8B46-F808AEE38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8963" y="1219200"/>
              <a:ext cx="109538" cy="23813"/>
            </a:xfrm>
            <a:custGeom>
              <a:avLst/>
              <a:gdLst>
                <a:gd name="T0" fmla="*/ 3 w 51"/>
                <a:gd name="T1" fmla="*/ 6 h 11"/>
                <a:gd name="T2" fmla="*/ 2 w 51"/>
                <a:gd name="T3" fmla="*/ 8 h 11"/>
                <a:gd name="T4" fmla="*/ 6 w 51"/>
                <a:gd name="T5" fmla="*/ 10 h 11"/>
                <a:gd name="T6" fmla="*/ 12 w 51"/>
                <a:gd name="T7" fmla="*/ 6 h 11"/>
                <a:gd name="T8" fmla="*/ 18 w 51"/>
                <a:gd name="T9" fmla="*/ 5 h 11"/>
                <a:gd name="T10" fmla="*/ 25 w 51"/>
                <a:gd name="T11" fmla="*/ 4 h 11"/>
                <a:gd name="T12" fmla="*/ 33 w 51"/>
                <a:gd name="T13" fmla="*/ 4 h 11"/>
                <a:gd name="T14" fmla="*/ 41 w 51"/>
                <a:gd name="T15" fmla="*/ 4 h 11"/>
                <a:gd name="T16" fmla="*/ 49 w 51"/>
                <a:gd name="T17" fmla="*/ 2 h 11"/>
                <a:gd name="T18" fmla="*/ 40 w 51"/>
                <a:gd name="T19" fmla="*/ 1 h 11"/>
                <a:gd name="T20" fmla="*/ 28 w 51"/>
                <a:gd name="T21" fmla="*/ 0 h 11"/>
                <a:gd name="T22" fmla="*/ 13 w 51"/>
                <a:gd name="T23" fmla="*/ 3 h 11"/>
                <a:gd name="T24" fmla="*/ 3 w 51"/>
                <a:gd name="T2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11">
                  <a:moveTo>
                    <a:pt x="3" y="6"/>
                  </a:moveTo>
                  <a:cubicBezTo>
                    <a:pt x="3" y="6"/>
                    <a:pt x="4" y="7"/>
                    <a:pt x="2" y="8"/>
                  </a:cubicBezTo>
                  <a:cubicBezTo>
                    <a:pt x="0" y="10"/>
                    <a:pt x="4" y="11"/>
                    <a:pt x="6" y="10"/>
                  </a:cubicBezTo>
                  <a:cubicBezTo>
                    <a:pt x="9" y="9"/>
                    <a:pt x="10" y="7"/>
                    <a:pt x="12" y="6"/>
                  </a:cubicBezTo>
                  <a:cubicBezTo>
                    <a:pt x="14" y="5"/>
                    <a:pt x="16" y="5"/>
                    <a:pt x="18" y="5"/>
                  </a:cubicBezTo>
                  <a:cubicBezTo>
                    <a:pt x="20" y="5"/>
                    <a:pt x="22" y="4"/>
                    <a:pt x="25" y="4"/>
                  </a:cubicBezTo>
                  <a:cubicBezTo>
                    <a:pt x="27" y="5"/>
                    <a:pt x="29" y="4"/>
                    <a:pt x="33" y="4"/>
                  </a:cubicBezTo>
                  <a:cubicBezTo>
                    <a:pt x="37" y="4"/>
                    <a:pt x="39" y="4"/>
                    <a:pt x="41" y="4"/>
                  </a:cubicBezTo>
                  <a:cubicBezTo>
                    <a:pt x="43" y="4"/>
                    <a:pt x="51" y="2"/>
                    <a:pt x="49" y="2"/>
                  </a:cubicBezTo>
                  <a:cubicBezTo>
                    <a:pt x="47" y="2"/>
                    <a:pt x="43" y="2"/>
                    <a:pt x="40" y="1"/>
                  </a:cubicBezTo>
                  <a:cubicBezTo>
                    <a:pt x="38" y="1"/>
                    <a:pt x="33" y="0"/>
                    <a:pt x="28" y="0"/>
                  </a:cubicBezTo>
                  <a:cubicBezTo>
                    <a:pt x="23" y="1"/>
                    <a:pt x="15" y="2"/>
                    <a:pt x="13" y="3"/>
                  </a:cubicBezTo>
                  <a:cubicBezTo>
                    <a:pt x="11" y="4"/>
                    <a:pt x="3" y="6"/>
                    <a:pt x="3" y="6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Freeform 107">
              <a:extLst>
                <a:ext uri="{FF2B5EF4-FFF2-40B4-BE49-F238E27FC236}">
                  <a16:creationId xmlns:a16="http://schemas.microsoft.com/office/drawing/2014/main" id="{7EA5AF0B-3096-4A59-BDF6-60145AB1E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2613" y="1214438"/>
              <a:ext cx="128588" cy="23813"/>
            </a:xfrm>
            <a:custGeom>
              <a:avLst/>
              <a:gdLst>
                <a:gd name="T0" fmla="*/ 25 w 60"/>
                <a:gd name="T1" fmla="*/ 0 h 11"/>
                <a:gd name="T2" fmla="*/ 12 w 60"/>
                <a:gd name="T3" fmla="*/ 3 h 11"/>
                <a:gd name="T4" fmla="*/ 5 w 60"/>
                <a:gd name="T5" fmla="*/ 11 h 11"/>
                <a:gd name="T6" fmla="*/ 19 w 60"/>
                <a:gd name="T7" fmla="*/ 5 h 11"/>
                <a:gd name="T8" fmla="*/ 35 w 60"/>
                <a:gd name="T9" fmla="*/ 5 h 11"/>
                <a:gd name="T10" fmla="*/ 55 w 60"/>
                <a:gd name="T11" fmla="*/ 3 h 11"/>
                <a:gd name="T12" fmla="*/ 25 w 60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1">
                  <a:moveTo>
                    <a:pt x="25" y="0"/>
                  </a:moveTo>
                  <a:cubicBezTo>
                    <a:pt x="21" y="0"/>
                    <a:pt x="17" y="0"/>
                    <a:pt x="12" y="3"/>
                  </a:cubicBezTo>
                  <a:cubicBezTo>
                    <a:pt x="9" y="4"/>
                    <a:pt x="0" y="11"/>
                    <a:pt x="5" y="11"/>
                  </a:cubicBezTo>
                  <a:cubicBezTo>
                    <a:pt x="10" y="11"/>
                    <a:pt x="16" y="5"/>
                    <a:pt x="19" y="5"/>
                  </a:cubicBezTo>
                  <a:cubicBezTo>
                    <a:pt x="22" y="5"/>
                    <a:pt x="29" y="5"/>
                    <a:pt x="35" y="5"/>
                  </a:cubicBezTo>
                  <a:cubicBezTo>
                    <a:pt x="40" y="5"/>
                    <a:pt x="60" y="4"/>
                    <a:pt x="55" y="3"/>
                  </a:cubicBezTo>
                  <a:cubicBezTo>
                    <a:pt x="49" y="2"/>
                    <a:pt x="25" y="0"/>
                    <a:pt x="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108">
              <a:extLst>
                <a:ext uri="{FF2B5EF4-FFF2-40B4-BE49-F238E27FC236}">
                  <a16:creationId xmlns:a16="http://schemas.microsoft.com/office/drawing/2014/main" id="{19DB72A4-A156-4C3A-ACF5-F8217FDA2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6813" y="1270000"/>
              <a:ext cx="641350" cy="146050"/>
            </a:xfrm>
            <a:custGeom>
              <a:avLst/>
              <a:gdLst>
                <a:gd name="T0" fmla="*/ 0 w 299"/>
                <a:gd name="T1" fmla="*/ 44 h 68"/>
                <a:gd name="T2" fmla="*/ 2 w 299"/>
                <a:gd name="T3" fmla="*/ 55 h 68"/>
                <a:gd name="T4" fmla="*/ 10 w 299"/>
                <a:gd name="T5" fmla="*/ 65 h 68"/>
                <a:gd name="T6" fmla="*/ 20 w 299"/>
                <a:gd name="T7" fmla="*/ 68 h 68"/>
                <a:gd name="T8" fmla="*/ 35 w 299"/>
                <a:gd name="T9" fmla="*/ 63 h 68"/>
                <a:gd name="T10" fmla="*/ 52 w 299"/>
                <a:gd name="T11" fmla="*/ 56 h 68"/>
                <a:gd name="T12" fmla="*/ 72 w 299"/>
                <a:gd name="T13" fmla="*/ 44 h 68"/>
                <a:gd name="T14" fmla="*/ 102 w 299"/>
                <a:gd name="T15" fmla="*/ 29 h 68"/>
                <a:gd name="T16" fmla="*/ 134 w 299"/>
                <a:gd name="T17" fmla="*/ 17 h 68"/>
                <a:gd name="T18" fmla="*/ 168 w 299"/>
                <a:gd name="T19" fmla="*/ 13 h 68"/>
                <a:gd name="T20" fmla="*/ 187 w 299"/>
                <a:gd name="T21" fmla="*/ 16 h 68"/>
                <a:gd name="T22" fmla="*/ 209 w 299"/>
                <a:gd name="T23" fmla="*/ 21 h 68"/>
                <a:gd name="T24" fmla="*/ 241 w 299"/>
                <a:gd name="T25" fmla="*/ 28 h 68"/>
                <a:gd name="T26" fmla="*/ 268 w 299"/>
                <a:gd name="T27" fmla="*/ 35 h 68"/>
                <a:gd name="T28" fmla="*/ 289 w 299"/>
                <a:gd name="T29" fmla="*/ 28 h 68"/>
                <a:gd name="T30" fmla="*/ 298 w 299"/>
                <a:gd name="T31" fmla="*/ 18 h 68"/>
                <a:gd name="T32" fmla="*/ 287 w 299"/>
                <a:gd name="T33" fmla="*/ 18 h 68"/>
                <a:gd name="T34" fmla="*/ 249 w 299"/>
                <a:gd name="T35" fmla="*/ 20 h 68"/>
                <a:gd name="T36" fmla="*/ 215 w 299"/>
                <a:gd name="T37" fmla="*/ 10 h 68"/>
                <a:gd name="T38" fmla="*/ 179 w 299"/>
                <a:gd name="T39" fmla="*/ 3 h 68"/>
                <a:gd name="T40" fmla="*/ 144 w 299"/>
                <a:gd name="T41" fmla="*/ 2 h 68"/>
                <a:gd name="T42" fmla="*/ 116 w 299"/>
                <a:gd name="T43" fmla="*/ 10 h 68"/>
                <a:gd name="T44" fmla="*/ 77 w 299"/>
                <a:gd name="T45" fmla="*/ 29 h 68"/>
                <a:gd name="T46" fmla="*/ 25 w 299"/>
                <a:gd name="T47" fmla="*/ 45 h 68"/>
                <a:gd name="T48" fmla="*/ 0 w 299"/>
                <a:gd name="T49" fmla="*/ 4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99" h="68">
                  <a:moveTo>
                    <a:pt x="0" y="44"/>
                  </a:moveTo>
                  <a:cubicBezTo>
                    <a:pt x="0" y="44"/>
                    <a:pt x="0" y="51"/>
                    <a:pt x="2" y="55"/>
                  </a:cubicBezTo>
                  <a:cubicBezTo>
                    <a:pt x="4" y="59"/>
                    <a:pt x="7" y="63"/>
                    <a:pt x="10" y="65"/>
                  </a:cubicBezTo>
                  <a:cubicBezTo>
                    <a:pt x="12" y="66"/>
                    <a:pt x="17" y="68"/>
                    <a:pt x="20" y="68"/>
                  </a:cubicBezTo>
                  <a:cubicBezTo>
                    <a:pt x="23" y="68"/>
                    <a:pt x="29" y="66"/>
                    <a:pt x="35" y="63"/>
                  </a:cubicBezTo>
                  <a:cubicBezTo>
                    <a:pt x="40" y="60"/>
                    <a:pt x="44" y="61"/>
                    <a:pt x="52" y="56"/>
                  </a:cubicBezTo>
                  <a:cubicBezTo>
                    <a:pt x="61" y="50"/>
                    <a:pt x="62" y="48"/>
                    <a:pt x="72" y="44"/>
                  </a:cubicBezTo>
                  <a:cubicBezTo>
                    <a:pt x="82" y="39"/>
                    <a:pt x="92" y="34"/>
                    <a:pt x="102" y="29"/>
                  </a:cubicBezTo>
                  <a:cubicBezTo>
                    <a:pt x="111" y="25"/>
                    <a:pt x="121" y="20"/>
                    <a:pt x="134" y="17"/>
                  </a:cubicBezTo>
                  <a:cubicBezTo>
                    <a:pt x="147" y="14"/>
                    <a:pt x="161" y="13"/>
                    <a:pt x="168" y="13"/>
                  </a:cubicBezTo>
                  <a:cubicBezTo>
                    <a:pt x="175" y="13"/>
                    <a:pt x="184" y="14"/>
                    <a:pt x="187" y="16"/>
                  </a:cubicBezTo>
                  <a:cubicBezTo>
                    <a:pt x="191" y="17"/>
                    <a:pt x="205" y="20"/>
                    <a:pt x="209" y="21"/>
                  </a:cubicBezTo>
                  <a:cubicBezTo>
                    <a:pt x="213" y="22"/>
                    <a:pt x="236" y="27"/>
                    <a:pt x="241" y="28"/>
                  </a:cubicBezTo>
                  <a:cubicBezTo>
                    <a:pt x="245" y="29"/>
                    <a:pt x="262" y="35"/>
                    <a:pt x="268" y="35"/>
                  </a:cubicBezTo>
                  <a:cubicBezTo>
                    <a:pt x="275" y="34"/>
                    <a:pt x="287" y="31"/>
                    <a:pt x="289" y="28"/>
                  </a:cubicBezTo>
                  <a:cubicBezTo>
                    <a:pt x="292" y="26"/>
                    <a:pt x="297" y="21"/>
                    <a:pt x="298" y="18"/>
                  </a:cubicBezTo>
                  <a:cubicBezTo>
                    <a:pt x="299" y="16"/>
                    <a:pt x="299" y="15"/>
                    <a:pt x="287" y="18"/>
                  </a:cubicBezTo>
                  <a:cubicBezTo>
                    <a:pt x="275" y="21"/>
                    <a:pt x="260" y="22"/>
                    <a:pt x="249" y="20"/>
                  </a:cubicBezTo>
                  <a:cubicBezTo>
                    <a:pt x="238" y="19"/>
                    <a:pt x="224" y="13"/>
                    <a:pt x="215" y="10"/>
                  </a:cubicBezTo>
                  <a:cubicBezTo>
                    <a:pt x="205" y="6"/>
                    <a:pt x="188" y="6"/>
                    <a:pt x="179" y="3"/>
                  </a:cubicBezTo>
                  <a:cubicBezTo>
                    <a:pt x="171" y="0"/>
                    <a:pt x="153" y="1"/>
                    <a:pt x="144" y="2"/>
                  </a:cubicBezTo>
                  <a:cubicBezTo>
                    <a:pt x="136" y="4"/>
                    <a:pt x="125" y="7"/>
                    <a:pt x="116" y="10"/>
                  </a:cubicBezTo>
                  <a:cubicBezTo>
                    <a:pt x="107" y="14"/>
                    <a:pt x="84" y="26"/>
                    <a:pt x="77" y="29"/>
                  </a:cubicBezTo>
                  <a:cubicBezTo>
                    <a:pt x="70" y="32"/>
                    <a:pt x="30" y="46"/>
                    <a:pt x="25" y="45"/>
                  </a:cubicBezTo>
                  <a:cubicBezTo>
                    <a:pt x="20" y="44"/>
                    <a:pt x="0" y="44"/>
                    <a:pt x="0" y="44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109">
              <a:extLst>
                <a:ext uri="{FF2B5EF4-FFF2-40B4-BE49-F238E27FC236}">
                  <a16:creationId xmlns:a16="http://schemas.microsoft.com/office/drawing/2014/main" id="{F4F874B4-F207-4C76-87DB-73BB35ACA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8876" y="1266825"/>
              <a:ext cx="673100" cy="141288"/>
            </a:xfrm>
            <a:custGeom>
              <a:avLst/>
              <a:gdLst>
                <a:gd name="T0" fmla="*/ 9 w 314"/>
                <a:gd name="T1" fmla="*/ 31 h 66"/>
                <a:gd name="T2" fmla="*/ 2 w 314"/>
                <a:gd name="T3" fmla="*/ 45 h 66"/>
                <a:gd name="T4" fmla="*/ 15 w 314"/>
                <a:gd name="T5" fmla="*/ 62 h 66"/>
                <a:gd name="T6" fmla="*/ 39 w 314"/>
                <a:gd name="T7" fmla="*/ 61 h 66"/>
                <a:gd name="T8" fmla="*/ 68 w 314"/>
                <a:gd name="T9" fmla="*/ 43 h 66"/>
                <a:gd name="T10" fmla="*/ 105 w 314"/>
                <a:gd name="T11" fmla="*/ 26 h 66"/>
                <a:gd name="T12" fmla="*/ 147 w 314"/>
                <a:gd name="T13" fmla="*/ 13 h 66"/>
                <a:gd name="T14" fmla="*/ 212 w 314"/>
                <a:gd name="T15" fmla="*/ 17 h 66"/>
                <a:gd name="T16" fmla="*/ 267 w 314"/>
                <a:gd name="T17" fmla="*/ 33 h 66"/>
                <a:gd name="T18" fmla="*/ 295 w 314"/>
                <a:gd name="T19" fmla="*/ 27 h 66"/>
                <a:gd name="T20" fmla="*/ 314 w 314"/>
                <a:gd name="T21" fmla="*/ 6 h 66"/>
                <a:gd name="T22" fmla="*/ 306 w 314"/>
                <a:gd name="T23" fmla="*/ 7 h 66"/>
                <a:gd name="T24" fmla="*/ 285 w 314"/>
                <a:gd name="T25" fmla="*/ 22 h 66"/>
                <a:gd name="T26" fmla="*/ 250 w 314"/>
                <a:gd name="T27" fmla="*/ 19 h 66"/>
                <a:gd name="T28" fmla="*/ 199 w 314"/>
                <a:gd name="T29" fmla="*/ 5 h 66"/>
                <a:gd name="T30" fmla="*/ 156 w 314"/>
                <a:gd name="T31" fmla="*/ 1 h 66"/>
                <a:gd name="T32" fmla="*/ 99 w 314"/>
                <a:gd name="T33" fmla="*/ 15 h 66"/>
                <a:gd name="T34" fmla="*/ 54 w 314"/>
                <a:gd name="T35" fmla="*/ 35 h 66"/>
                <a:gd name="T36" fmla="*/ 23 w 314"/>
                <a:gd name="T37" fmla="*/ 37 h 66"/>
                <a:gd name="T38" fmla="*/ 9 w 314"/>
                <a:gd name="T39" fmla="*/ 3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4" h="66">
                  <a:moveTo>
                    <a:pt x="9" y="31"/>
                  </a:moveTo>
                  <a:cubicBezTo>
                    <a:pt x="1" y="31"/>
                    <a:pt x="0" y="37"/>
                    <a:pt x="2" y="45"/>
                  </a:cubicBezTo>
                  <a:cubicBezTo>
                    <a:pt x="4" y="53"/>
                    <a:pt x="6" y="58"/>
                    <a:pt x="15" y="62"/>
                  </a:cubicBezTo>
                  <a:cubicBezTo>
                    <a:pt x="24" y="66"/>
                    <a:pt x="29" y="66"/>
                    <a:pt x="39" y="61"/>
                  </a:cubicBezTo>
                  <a:cubicBezTo>
                    <a:pt x="49" y="56"/>
                    <a:pt x="56" y="49"/>
                    <a:pt x="68" y="43"/>
                  </a:cubicBezTo>
                  <a:cubicBezTo>
                    <a:pt x="80" y="37"/>
                    <a:pt x="94" y="29"/>
                    <a:pt x="105" y="26"/>
                  </a:cubicBezTo>
                  <a:cubicBezTo>
                    <a:pt x="117" y="23"/>
                    <a:pt x="133" y="17"/>
                    <a:pt x="147" y="13"/>
                  </a:cubicBezTo>
                  <a:cubicBezTo>
                    <a:pt x="170" y="8"/>
                    <a:pt x="208" y="15"/>
                    <a:pt x="212" y="17"/>
                  </a:cubicBezTo>
                  <a:cubicBezTo>
                    <a:pt x="217" y="18"/>
                    <a:pt x="258" y="31"/>
                    <a:pt x="267" y="33"/>
                  </a:cubicBezTo>
                  <a:cubicBezTo>
                    <a:pt x="277" y="35"/>
                    <a:pt x="288" y="31"/>
                    <a:pt x="295" y="27"/>
                  </a:cubicBezTo>
                  <a:cubicBezTo>
                    <a:pt x="302" y="23"/>
                    <a:pt x="313" y="12"/>
                    <a:pt x="314" y="6"/>
                  </a:cubicBezTo>
                  <a:cubicBezTo>
                    <a:pt x="314" y="1"/>
                    <a:pt x="312" y="3"/>
                    <a:pt x="306" y="7"/>
                  </a:cubicBezTo>
                  <a:cubicBezTo>
                    <a:pt x="300" y="13"/>
                    <a:pt x="300" y="19"/>
                    <a:pt x="285" y="22"/>
                  </a:cubicBezTo>
                  <a:cubicBezTo>
                    <a:pt x="271" y="24"/>
                    <a:pt x="266" y="23"/>
                    <a:pt x="250" y="19"/>
                  </a:cubicBezTo>
                  <a:cubicBezTo>
                    <a:pt x="233" y="14"/>
                    <a:pt x="212" y="10"/>
                    <a:pt x="199" y="5"/>
                  </a:cubicBezTo>
                  <a:cubicBezTo>
                    <a:pt x="186" y="1"/>
                    <a:pt x="175" y="0"/>
                    <a:pt x="156" y="1"/>
                  </a:cubicBezTo>
                  <a:cubicBezTo>
                    <a:pt x="137" y="3"/>
                    <a:pt x="114" y="9"/>
                    <a:pt x="99" y="15"/>
                  </a:cubicBezTo>
                  <a:cubicBezTo>
                    <a:pt x="85" y="21"/>
                    <a:pt x="68" y="31"/>
                    <a:pt x="54" y="35"/>
                  </a:cubicBezTo>
                  <a:cubicBezTo>
                    <a:pt x="39" y="39"/>
                    <a:pt x="29" y="40"/>
                    <a:pt x="23" y="37"/>
                  </a:cubicBezTo>
                  <a:cubicBezTo>
                    <a:pt x="17" y="35"/>
                    <a:pt x="9" y="31"/>
                    <a:pt x="9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Freeform 110">
              <a:extLst>
                <a:ext uri="{FF2B5EF4-FFF2-40B4-BE49-F238E27FC236}">
                  <a16:creationId xmlns:a16="http://schemas.microsoft.com/office/drawing/2014/main" id="{EFD39475-DD79-4F67-A19D-FC48C7359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5751" y="1588"/>
              <a:ext cx="641350" cy="6856413"/>
            </a:xfrm>
            <a:custGeom>
              <a:avLst/>
              <a:gdLst>
                <a:gd name="T0" fmla="*/ 199 w 299"/>
                <a:gd name="T1" fmla="*/ 232 h 3200"/>
                <a:gd name="T2" fmla="*/ 214 w 299"/>
                <a:gd name="T3" fmla="*/ 549 h 3200"/>
                <a:gd name="T4" fmla="*/ 223 w 299"/>
                <a:gd name="T5" fmla="*/ 982 h 3200"/>
                <a:gd name="T6" fmla="*/ 219 w 299"/>
                <a:gd name="T7" fmla="*/ 1568 h 3200"/>
                <a:gd name="T8" fmla="*/ 219 w 299"/>
                <a:gd name="T9" fmla="*/ 2116 h 3200"/>
                <a:gd name="T10" fmla="*/ 249 w 299"/>
                <a:gd name="T11" fmla="*/ 2733 h 3200"/>
                <a:gd name="T12" fmla="*/ 299 w 299"/>
                <a:gd name="T13" fmla="*/ 3200 h 3200"/>
                <a:gd name="T14" fmla="*/ 41 w 299"/>
                <a:gd name="T15" fmla="*/ 3200 h 3200"/>
                <a:gd name="T16" fmla="*/ 11 w 299"/>
                <a:gd name="T17" fmla="*/ 2719 h 3200"/>
                <a:gd name="T18" fmla="*/ 5 w 299"/>
                <a:gd name="T19" fmla="*/ 2117 h 3200"/>
                <a:gd name="T20" fmla="*/ 29 w 299"/>
                <a:gd name="T21" fmla="*/ 1563 h 3200"/>
                <a:gd name="T22" fmla="*/ 67 w 299"/>
                <a:gd name="T23" fmla="*/ 542 h 3200"/>
                <a:gd name="T24" fmla="*/ 52 w 299"/>
                <a:gd name="T25" fmla="*/ 245 h 3200"/>
                <a:gd name="T26" fmla="*/ 27 w 299"/>
                <a:gd name="T27" fmla="*/ 0 h 3200"/>
                <a:gd name="T28" fmla="*/ 183 w 299"/>
                <a:gd name="T29" fmla="*/ 0 h 3200"/>
                <a:gd name="T30" fmla="*/ 199 w 299"/>
                <a:gd name="T31" fmla="*/ 232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9" h="3200">
                  <a:moveTo>
                    <a:pt x="199" y="232"/>
                  </a:moveTo>
                  <a:cubicBezTo>
                    <a:pt x="206" y="343"/>
                    <a:pt x="210" y="469"/>
                    <a:pt x="214" y="549"/>
                  </a:cubicBezTo>
                  <a:cubicBezTo>
                    <a:pt x="217" y="622"/>
                    <a:pt x="222" y="796"/>
                    <a:pt x="223" y="982"/>
                  </a:cubicBezTo>
                  <a:cubicBezTo>
                    <a:pt x="223" y="1225"/>
                    <a:pt x="219" y="1489"/>
                    <a:pt x="219" y="1568"/>
                  </a:cubicBezTo>
                  <a:cubicBezTo>
                    <a:pt x="219" y="1634"/>
                    <a:pt x="213" y="1871"/>
                    <a:pt x="219" y="2116"/>
                  </a:cubicBezTo>
                  <a:cubicBezTo>
                    <a:pt x="226" y="2394"/>
                    <a:pt x="244" y="2680"/>
                    <a:pt x="249" y="2733"/>
                  </a:cubicBezTo>
                  <a:cubicBezTo>
                    <a:pt x="257" y="2833"/>
                    <a:pt x="299" y="3200"/>
                    <a:pt x="299" y="3200"/>
                  </a:cubicBezTo>
                  <a:cubicBezTo>
                    <a:pt x="41" y="3200"/>
                    <a:pt x="41" y="3200"/>
                    <a:pt x="41" y="3200"/>
                  </a:cubicBezTo>
                  <a:cubicBezTo>
                    <a:pt x="41" y="3200"/>
                    <a:pt x="15" y="2919"/>
                    <a:pt x="11" y="2719"/>
                  </a:cubicBezTo>
                  <a:cubicBezTo>
                    <a:pt x="9" y="2619"/>
                    <a:pt x="0" y="2364"/>
                    <a:pt x="5" y="2117"/>
                  </a:cubicBezTo>
                  <a:cubicBezTo>
                    <a:pt x="9" y="1870"/>
                    <a:pt x="25" y="1632"/>
                    <a:pt x="29" y="1563"/>
                  </a:cubicBezTo>
                  <a:cubicBezTo>
                    <a:pt x="36" y="1426"/>
                    <a:pt x="75" y="745"/>
                    <a:pt x="67" y="542"/>
                  </a:cubicBezTo>
                  <a:cubicBezTo>
                    <a:pt x="63" y="456"/>
                    <a:pt x="59" y="345"/>
                    <a:pt x="52" y="245"/>
                  </a:cubicBezTo>
                  <a:cubicBezTo>
                    <a:pt x="42" y="112"/>
                    <a:pt x="27" y="0"/>
                    <a:pt x="27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3" y="0"/>
                    <a:pt x="192" y="107"/>
                    <a:pt x="199" y="232"/>
                  </a:cubicBezTo>
                  <a:close/>
                </a:path>
              </a:pathLst>
            </a:custGeom>
            <a:solidFill>
              <a:srgbClr val="396F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111">
              <a:extLst>
                <a:ext uri="{FF2B5EF4-FFF2-40B4-BE49-F238E27FC236}">
                  <a16:creationId xmlns:a16="http://schemas.microsoft.com/office/drawing/2014/main" id="{753B6FB7-286F-4F95-8EE4-E45AB3015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2488" y="1588"/>
              <a:ext cx="557213" cy="6858000"/>
            </a:xfrm>
            <a:custGeom>
              <a:avLst/>
              <a:gdLst>
                <a:gd name="T0" fmla="*/ 256 w 260"/>
                <a:gd name="T1" fmla="*/ 230 h 3201"/>
                <a:gd name="T2" fmla="*/ 256 w 260"/>
                <a:gd name="T3" fmla="*/ 544 h 3201"/>
                <a:gd name="T4" fmla="*/ 220 w 260"/>
                <a:gd name="T5" fmla="*/ 1200 h 3201"/>
                <a:gd name="T6" fmla="*/ 210 w 260"/>
                <a:gd name="T7" fmla="*/ 1544 h 3201"/>
                <a:gd name="T8" fmla="*/ 222 w 260"/>
                <a:gd name="T9" fmla="*/ 1899 h 3201"/>
                <a:gd name="T10" fmla="*/ 246 w 260"/>
                <a:gd name="T11" fmla="*/ 2370 h 3201"/>
                <a:gd name="T12" fmla="*/ 252 w 260"/>
                <a:gd name="T13" fmla="*/ 2644 h 3201"/>
                <a:gd name="T14" fmla="*/ 226 w 260"/>
                <a:gd name="T15" fmla="*/ 3200 h 3201"/>
                <a:gd name="T16" fmla="*/ 0 w 260"/>
                <a:gd name="T17" fmla="*/ 3201 h 3201"/>
                <a:gd name="T18" fmla="*/ 33 w 260"/>
                <a:gd name="T19" fmla="*/ 2640 h 3201"/>
                <a:gd name="T20" fmla="*/ 36 w 260"/>
                <a:gd name="T21" fmla="*/ 2381 h 3201"/>
                <a:gd name="T22" fmla="*/ 28 w 260"/>
                <a:gd name="T23" fmla="*/ 1541 h 3201"/>
                <a:gd name="T24" fmla="*/ 46 w 260"/>
                <a:gd name="T25" fmla="*/ 1192 h 3201"/>
                <a:gd name="T26" fmla="*/ 94 w 260"/>
                <a:gd name="T27" fmla="*/ 544 h 3201"/>
                <a:gd name="T28" fmla="*/ 100 w 260"/>
                <a:gd name="T29" fmla="*/ 230 h 3201"/>
                <a:gd name="T30" fmla="*/ 86 w 260"/>
                <a:gd name="T31" fmla="*/ 0 h 3201"/>
                <a:gd name="T32" fmla="*/ 241 w 260"/>
                <a:gd name="T33" fmla="*/ 0 h 3201"/>
                <a:gd name="T34" fmla="*/ 256 w 260"/>
                <a:gd name="T35" fmla="*/ 230 h 3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3201">
                  <a:moveTo>
                    <a:pt x="256" y="230"/>
                  </a:moveTo>
                  <a:cubicBezTo>
                    <a:pt x="260" y="346"/>
                    <a:pt x="258" y="476"/>
                    <a:pt x="256" y="544"/>
                  </a:cubicBezTo>
                  <a:cubicBezTo>
                    <a:pt x="253" y="634"/>
                    <a:pt x="232" y="940"/>
                    <a:pt x="220" y="1200"/>
                  </a:cubicBezTo>
                  <a:cubicBezTo>
                    <a:pt x="213" y="1344"/>
                    <a:pt x="210" y="1474"/>
                    <a:pt x="210" y="1544"/>
                  </a:cubicBezTo>
                  <a:cubicBezTo>
                    <a:pt x="210" y="1613"/>
                    <a:pt x="215" y="1747"/>
                    <a:pt x="222" y="1899"/>
                  </a:cubicBezTo>
                  <a:cubicBezTo>
                    <a:pt x="229" y="2052"/>
                    <a:pt x="240" y="2226"/>
                    <a:pt x="246" y="2370"/>
                  </a:cubicBezTo>
                  <a:cubicBezTo>
                    <a:pt x="246" y="2371"/>
                    <a:pt x="252" y="2589"/>
                    <a:pt x="252" y="2644"/>
                  </a:cubicBezTo>
                  <a:cubicBezTo>
                    <a:pt x="252" y="2832"/>
                    <a:pt x="226" y="3200"/>
                    <a:pt x="226" y="3200"/>
                  </a:cubicBezTo>
                  <a:cubicBezTo>
                    <a:pt x="0" y="3201"/>
                    <a:pt x="0" y="3201"/>
                    <a:pt x="0" y="3201"/>
                  </a:cubicBezTo>
                  <a:cubicBezTo>
                    <a:pt x="0" y="3201"/>
                    <a:pt x="33" y="2896"/>
                    <a:pt x="33" y="2640"/>
                  </a:cubicBezTo>
                  <a:cubicBezTo>
                    <a:pt x="33" y="2537"/>
                    <a:pt x="37" y="2448"/>
                    <a:pt x="36" y="2381"/>
                  </a:cubicBezTo>
                  <a:cubicBezTo>
                    <a:pt x="31" y="2096"/>
                    <a:pt x="19" y="1724"/>
                    <a:pt x="28" y="1541"/>
                  </a:cubicBezTo>
                  <a:cubicBezTo>
                    <a:pt x="32" y="1454"/>
                    <a:pt x="36" y="1327"/>
                    <a:pt x="46" y="1192"/>
                  </a:cubicBezTo>
                  <a:cubicBezTo>
                    <a:pt x="62" y="942"/>
                    <a:pt x="87" y="662"/>
                    <a:pt x="94" y="544"/>
                  </a:cubicBezTo>
                  <a:cubicBezTo>
                    <a:pt x="98" y="466"/>
                    <a:pt x="102" y="341"/>
                    <a:pt x="100" y="230"/>
                  </a:cubicBezTo>
                  <a:cubicBezTo>
                    <a:pt x="97" y="106"/>
                    <a:pt x="86" y="0"/>
                    <a:pt x="86" y="0"/>
                  </a:cubicBezTo>
                  <a:cubicBezTo>
                    <a:pt x="241" y="0"/>
                    <a:pt x="241" y="0"/>
                    <a:pt x="241" y="0"/>
                  </a:cubicBezTo>
                  <a:cubicBezTo>
                    <a:pt x="241" y="0"/>
                    <a:pt x="252" y="108"/>
                    <a:pt x="256" y="230"/>
                  </a:cubicBezTo>
                  <a:close/>
                </a:path>
              </a:pathLst>
            </a:custGeom>
            <a:solidFill>
              <a:srgbClr val="396F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Freeform 112">
              <a:extLst>
                <a:ext uri="{FF2B5EF4-FFF2-40B4-BE49-F238E27FC236}">
                  <a16:creationId xmlns:a16="http://schemas.microsoft.com/office/drawing/2014/main" id="{0903331F-42F5-4F47-B22C-9AC4940E0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6651" y="4763"/>
              <a:ext cx="654050" cy="6853238"/>
            </a:xfrm>
            <a:custGeom>
              <a:avLst/>
              <a:gdLst>
                <a:gd name="T0" fmla="*/ 204 w 305"/>
                <a:gd name="T1" fmla="*/ 208 h 3199"/>
                <a:gd name="T2" fmla="*/ 185 w 305"/>
                <a:gd name="T3" fmla="*/ 610 h 3199"/>
                <a:gd name="T4" fmla="*/ 199 w 305"/>
                <a:gd name="T5" fmla="*/ 1038 h 3199"/>
                <a:gd name="T6" fmla="*/ 251 w 305"/>
                <a:gd name="T7" fmla="*/ 1692 h 3199"/>
                <a:gd name="T8" fmla="*/ 282 w 305"/>
                <a:gd name="T9" fmla="*/ 2123 h 3199"/>
                <a:gd name="T10" fmla="*/ 275 w 305"/>
                <a:gd name="T11" fmla="*/ 3199 h 3199"/>
                <a:gd name="T12" fmla="*/ 11 w 305"/>
                <a:gd name="T13" fmla="*/ 3199 h 3199"/>
                <a:gd name="T14" fmla="*/ 49 w 305"/>
                <a:gd name="T15" fmla="*/ 2743 h 3199"/>
                <a:gd name="T16" fmla="*/ 58 w 305"/>
                <a:gd name="T17" fmla="*/ 2116 h 3199"/>
                <a:gd name="T18" fmla="*/ 5 w 305"/>
                <a:gd name="T19" fmla="*/ 1034 h 3199"/>
                <a:gd name="T20" fmla="*/ 1 w 305"/>
                <a:gd name="T21" fmla="*/ 594 h 3199"/>
                <a:gd name="T22" fmla="*/ 21 w 305"/>
                <a:gd name="T23" fmla="*/ 165 h 3199"/>
                <a:gd name="T24" fmla="*/ 38 w 305"/>
                <a:gd name="T25" fmla="*/ 0 h 3199"/>
                <a:gd name="T26" fmla="*/ 228 w 305"/>
                <a:gd name="T27" fmla="*/ 0 h 3199"/>
                <a:gd name="T28" fmla="*/ 204 w 305"/>
                <a:gd name="T29" fmla="*/ 208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5" h="3199">
                  <a:moveTo>
                    <a:pt x="204" y="208"/>
                  </a:moveTo>
                  <a:cubicBezTo>
                    <a:pt x="193" y="339"/>
                    <a:pt x="186" y="502"/>
                    <a:pt x="185" y="610"/>
                  </a:cubicBezTo>
                  <a:cubicBezTo>
                    <a:pt x="184" y="692"/>
                    <a:pt x="187" y="851"/>
                    <a:pt x="199" y="1038"/>
                  </a:cubicBezTo>
                  <a:cubicBezTo>
                    <a:pt x="211" y="1244"/>
                    <a:pt x="234" y="1484"/>
                    <a:pt x="251" y="1692"/>
                  </a:cubicBezTo>
                  <a:cubicBezTo>
                    <a:pt x="266" y="1874"/>
                    <a:pt x="275" y="2032"/>
                    <a:pt x="282" y="2123"/>
                  </a:cubicBezTo>
                  <a:cubicBezTo>
                    <a:pt x="305" y="2418"/>
                    <a:pt x="275" y="3199"/>
                    <a:pt x="275" y="3199"/>
                  </a:cubicBezTo>
                  <a:cubicBezTo>
                    <a:pt x="11" y="3199"/>
                    <a:pt x="11" y="3199"/>
                    <a:pt x="11" y="3199"/>
                  </a:cubicBezTo>
                  <a:cubicBezTo>
                    <a:pt x="17" y="3130"/>
                    <a:pt x="40" y="2943"/>
                    <a:pt x="49" y="2743"/>
                  </a:cubicBezTo>
                  <a:cubicBezTo>
                    <a:pt x="59" y="2504"/>
                    <a:pt x="61" y="2240"/>
                    <a:pt x="58" y="2116"/>
                  </a:cubicBezTo>
                  <a:cubicBezTo>
                    <a:pt x="53" y="1876"/>
                    <a:pt x="15" y="1404"/>
                    <a:pt x="5" y="1034"/>
                  </a:cubicBezTo>
                  <a:cubicBezTo>
                    <a:pt x="0" y="850"/>
                    <a:pt x="0" y="690"/>
                    <a:pt x="1" y="594"/>
                  </a:cubicBezTo>
                  <a:cubicBezTo>
                    <a:pt x="4" y="445"/>
                    <a:pt x="12" y="282"/>
                    <a:pt x="21" y="165"/>
                  </a:cubicBezTo>
                  <a:cubicBezTo>
                    <a:pt x="29" y="67"/>
                    <a:pt x="38" y="0"/>
                    <a:pt x="38" y="0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28" y="0"/>
                    <a:pt x="214" y="91"/>
                    <a:pt x="204" y="208"/>
                  </a:cubicBezTo>
                  <a:close/>
                </a:path>
              </a:pathLst>
            </a:custGeom>
            <a:solidFill>
              <a:srgbClr val="396F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113">
              <a:extLst>
                <a:ext uri="{FF2B5EF4-FFF2-40B4-BE49-F238E27FC236}">
                  <a16:creationId xmlns:a16="http://schemas.microsoft.com/office/drawing/2014/main" id="{3888D250-69F3-401F-8B90-894C781C4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588" y="1588"/>
              <a:ext cx="611188" cy="6856413"/>
            </a:xfrm>
            <a:custGeom>
              <a:avLst/>
              <a:gdLst>
                <a:gd name="T0" fmla="*/ 185 w 285"/>
                <a:gd name="T1" fmla="*/ 600 h 3200"/>
                <a:gd name="T2" fmla="*/ 253 w 285"/>
                <a:gd name="T3" fmla="*/ 1532 h 3200"/>
                <a:gd name="T4" fmla="*/ 281 w 285"/>
                <a:gd name="T5" fmla="*/ 2612 h 3200"/>
                <a:gd name="T6" fmla="*/ 264 w 285"/>
                <a:gd name="T7" fmla="*/ 3200 h 3200"/>
                <a:gd name="T8" fmla="*/ 0 w 285"/>
                <a:gd name="T9" fmla="*/ 3200 h 3200"/>
                <a:gd name="T10" fmla="*/ 61 w 285"/>
                <a:gd name="T11" fmla="*/ 2640 h 3200"/>
                <a:gd name="T12" fmla="*/ 85 w 285"/>
                <a:gd name="T13" fmla="*/ 1628 h 3200"/>
                <a:gd name="T14" fmla="*/ 21 w 285"/>
                <a:gd name="T15" fmla="*/ 568 h 3200"/>
                <a:gd name="T16" fmla="*/ 34 w 285"/>
                <a:gd name="T17" fmla="*/ 0 h 3200"/>
                <a:gd name="T18" fmla="*/ 198 w 285"/>
                <a:gd name="T19" fmla="*/ 0 h 3200"/>
                <a:gd name="T20" fmla="*/ 185 w 285"/>
                <a:gd name="T21" fmla="*/ 600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5" h="3200">
                  <a:moveTo>
                    <a:pt x="185" y="600"/>
                  </a:moveTo>
                  <a:cubicBezTo>
                    <a:pt x="190" y="832"/>
                    <a:pt x="250" y="1421"/>
                    <a:pt x="253" y="1532"/>
                  </a:cubicBezTo>
                  <a:cubicBezTo>
                    <a:pt x="262" y="1833"/>
                    <a:pt x="285" y="2348"/>
                    <a:pt x="281" y="2612"/>
                  </a:cubicBezTo>
                  <a:cubicBezTo>
                    <a:pt x="280" y="2679"/>
                    <a:pt x="264" y="3200"/>
                    <a:pt x="264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57" y="2689"/>
                    <a:pt x="61" y="2640"/>
                  </a:cubicBezTo>
                  <a:cubicBezTo>
                    <a:pt x="81" y="2372"/>
                    <a:pt x="110" y="1969"/>
                    <a:pt x="85" y="1628"/>
                  </a:cubicBezTo>
                  <a:cubicBezTo>
                    <a:pt x="65" y="1352"/>
                    <a:pt x="16" y="903"/>
                    <a:pt x="21" y="568"/>
                  </a:cubicBezTo>
                  <a:cubicBezTo>
                    <a:pt x="25" y="344"/>
                    <a:pt x="34" y="0"/>
                    <a:pt x="34" y="0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98" y="0"/>
                    <a:pt x="181" y="424"/>
                    <a:pt x="185" y="600"/>
                  </a:cubicBezTo>
                  <a:close/>
                </a:path>
              </a:pathLst>
            </a:custGeom>
            <a:solidFill>
              <a:srgbClr val="396F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Freeform 114">
              <a:extLst>
                <a:ext uri="{FF2B5EF4-FFF2-40B4-BE49-F238E27FC236}">
                  <a16:creationId xmlns:a16="http://schemas.microsoft.com/office/drawing/2014/main" id="{4D2838C2-9FCE-465E-A86A-585188D21F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6551" y="3494088"/>
              <a:ext cx="1543050" cy="1376363"/>
            </a:xfrm>
            <a:custGeom>
              <a:avLst/>
              <a:gdLst>
                <a:gd name="T0" fmla="*/ 632 w 720"/>
                <a:gd name="T1" fmla="*/ 91 h 642"/>
                <a:gd name="T2" fmla="*/ 586 w 720"/>
                <a:gd name="T3" fmla="*/ 182 h 642"/>
                <a:gd name="T4" fmla="*/ 576 w 720"/>
                <a:gd name="T5" fmla="*/ 421 h 642"/>
                <a:gd name="T6" fmla="*/ 493 w 720"/>
                <a:gd name="T7" fmla="*/ 362 h 642"/>
                <a:gd name="T8" fmla="*/ 414 w 720"/>
                <a:gd name="T9" fmla="*/ 285 h 642"/>
                <a:gd name="T10" fmla="*/ 341 w 720"/>
                <a:gd name="T11" fmla="*/ 264 h 642"/>
                <a:gd name="T12" fmla="*/ 288 w 720"/>
                <a:gd name="T13" fmla="*/ 230 h 642"/>
                <a:gd name="T14" fmla="*/ 287 w 720"/>
                <a:gd name="T15" fmla="*/ 173 h 642"/>
                <a:gd name="T16" fmla="*/ 300 w 720"/>
                <a:gd name="T17" fmla="*/ 140 h 642"/>
                <a:gd name="T18" fmla="*/ 338 w 720"/>
                <a:gd name="T19" fmla="*/ 73 h 642"/>
                <a:gd name="T20" fmla="*/ 304 w 720"/>
                <a:gd name="T21" fmla="*/ 47 h 642"/>
                <a:gd name="T22" fmla="*/ 269 w 720"/>
                <a:gd name="T23" fmla="*/ 150 h 642"/>
                <a:gd name="T24" fmla="*/ 264 w 720"/>
                <a:gd name="T25" fmla="*/ 222 h 642"/>
                <a:gd name="T26" fmla="*/ 186 w 720"/>
                <a:gd name="T27" fmla="*/ 199 h 642"/>
                <a:gd name="T28" fmla="*/ 102 w 720"/>
                <a:gd name="T29" fmla="*/ 166 h 642"/>
                <a:gd name="T30" fmla="*/ 53 w 720"/>
                <a:gd name="T31" fmla="*/ 203 h 642"/>
                <a:gd name="T32" fmla="*/ 2 w 720"/>
                <a:gd name="T33" fmla="*/ 277 h 642"/>
                <a:gd name="T34" fmla="*/ 69 w 720"/>
                <a:gd name="T35" fmla="*/ 203 h 642"/>
                <a:gd name="T36" fmla="*/ 134 w 720"/>
                <a:gd name="T37" fmla="*/ 183 h 642"/>
                <a:gd name="T38" fmla="*/ 189 w 720"/>
                <a:gd name="T39" fmla="*/ 223 h 642"/>
                <a:gd name="T40" fmla="*/ 322 w 720"/>
                <a:gd name="T41" fmla="*/ 286 h 642"/>
                <a:gd name="T42" fmla="*/ 253 w 720"/>
                <a:gd name="T43" fmla="*/ 314 h 642"/>
                <a:gd name="T44" fmla="*/ 178 w 720"/>
                <a:gd name="T45" fmla="*/ 362 h 642"/>
                <a:gd name="T46" fmla="*/ 96 w 720"/>
                <a:gd name="T47" fmla="*/ 377 h 642"/>
                <a:gd name="T48" fmla="*/ 181 w 720"/>
                <a:gd name="T49" fmla="*/ 378 h 642"/>
                <a:gd name="T50" fmla="*/ 261 w 720"/>
                <a:gd name="T51" fmla="*/ 327 h 642"/>
                <a:gd name="T52" fmla="*/ 357 w 720"/>
                <a:gd name="T53" fmla="*/ 302 h 642"/>
                <a:gd name="T54" fmla="*/ 425 w 720"/>
                <a:gd name="T55" fmla="*/ 318 h 642"/>
                <a:gd name="T56" fmla="*/ 466 w 720"/>
                <a:gd name="T57" fmla="*/ 385 h 642"/>
                <a:gd name="T58" fmla="*/ 538 w 720"/>
                <a:gd name="T59" fmla="*/ 445 h 642"/>
                <a:gd name="T60" fmla="*/ 577 w 720"/>
                <a:gd name="T61" fmla="*/ 573 h 642"/>
                <a:gd name="T62" fmla="*/ 678 w 720"/>
                <a:gd name="T63" fmla="*/ 569 h 642"/>
                <a:gd name="T64" fmla="*/ 705 w 720"/>
                <a:gd name="T65" fmla="*/ 461 h 642"/>
                <a:gd name="T66" fmla="*/ 630 w 720"/>
                <a:gd name="T67" fmla="*/ 85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20" h="642">
                  <a:moveTo>
                    <a:pt x="632" y="91"/>
                  </a:moveTo>
                  <a:cubicBezTo>
                    <a:pt x="632" y="91"/>
                    <a:pt x="588" y="149"/>
                    <a:pt x="586" y="182"/>
                  </a:cubicBezTo>
                  <a:cubicBezTo>
                    <a:pt x="585" y="215"/>
                    <a:pt x="586" y="418"/>
                    <a:pt x="576" y="421"/>
                  </a:cubicBezTo>
                  <a:cubicBezTo>
                    <a:pt x="554" y="426"/>
                    <a:pt x="514" y="393"/>
                    <a:pt x="493" y="362"/>
                  </a:cubicBezTo>
                  <a:cubicBezTo>
                    <a:pt x="472" y="331"/>
                    <a:pt x="445" y="289"/>
                    <a:pt x="414" y="285"/>
                  </a:cubicBezTo>
                  <a:cubicBezTo>
                    <a:pt x="404" y="283"/>
                    <a:pt x="353" y="266"/>
                    <a:pt x="341" y="264"/>
                  </a:cubicBezTo>
                  <a:cubicBezTo>
                    <a:pt x="314" y="260"/>
                    <a:pt x="290" y="236"/>
                    <a:pt x="288" y="230"/>
                  </a:cubicBezTo>
                  <a:cubicBezTo>
                    <a:pt x="285" y="223"/>
                    <a:pt x="283" y="190"/>
                    <a:pt x="287" y="173"/>
                  </a:cubicBezTo>
                  <a:cubicBezTo>
                    <a:pt x="290" y="160"/>
                    <a:pt x="296" y="155"/>
                    <a:pt x="300" y="140"/>
                  </a:cubicBezTo>
                  <a:cubicBezTo>
                    <a:pt x="307" y="108"/>
                    <a:pt x="340" y="80"/>
                    <a:pt x="338" y="73"/>
                  </a:cubicBezTo>
                  <a:cubicBezTo>
                    <a:pt x="330" y="46"/>
                    <a:pt x="277" y="0"/>
                    <a:pt x="304" y="47"/>
                  </a:cubicBezTo>
                  <a:cubicBezTo>
                    <a:pt x="326" y="87"/>
                    <a:pt x="290" y="119"/>
                    <a:pt x="269" y="150"/>
                  </a:cubicBezTo>
                  <a:cubicBezTo>
                    <a:pt x="258" y="165"/>
                    <a:pt x="273" y="213"/>
                    <a:pt x="264" y="222"/>
                  </a:cubicBezTo>
                  <a:cubicBezTo>
                    <a:pt x="254" y="231"/>
                    <a:pt x="208" y="215"/>
                    <a:pt x="186" y="199"/>
                  </a:cubicBezTo>
                  <a:cubicBezTo>
                    <a:pt x="142" y="169"/>
                    <a:pt x="164" y="175"/>
                    <a:pt x="102" y="166"/>
                  </a:cubicBezTo>
                  <a:cubicBezTo>
                    <a:pt x="76" y="162"/>
                    <a:pt x="63" y="171"/>
                    <a:pt x="53" y="203"/>
                  </a:cubicBezTo>
                  <a:cubicBezTo>
                    <a:pt x="43" y="235"/>
                    <a:pt x="0" y="261"/>
                    <a:pt x="2" y="277"/>
                  </a:cubicBezTo>
                  <a:cubicBezTo>
                    <a:pt x="3" y="282"/>
                    <a:pt x="47" y="232"/>
                    <a:pt x="69" y="203"/>
                  </a:cubicBezTo>
                  <a:cubicBezTo>
                    <a:pt x="90" y="176"/>
                    <a:pt x="115" y="171"/>
                    <a:pt x="134" y="183"/>
                  </a:cubicBezTo>
                  <a:cubicBezTo>
                    <a:pt x="151" y="194"/>
                    <a:pt x="144" y="205"/>
                    <a:pt x="189" y="223"/>
                  </a:cubicBezTo>
                  <a:cubicBezTo>
                    <a:pt x="255" y="251"/>
                    <a:pt x="326" y="279"/>
                    <a:pt x="322" y="286"/>
                  </a:cubicBezTo>
                  <a:cubicBezTo>
                    <a:pt x="315" y="303"/>
                    <a:pt x="285" y="301"/>
                    <a:pt x="253" y="314"/>
                  </a:cubicBezTo>
                  <a:cubicBezTo>
                    <a:pt x="230" y="323"/>
                    <a:pt x="209" y="346"/>
                    <a:pt x="178" y="362"/>
                  </a:cubicBezTo>
                  <a:cubicBezTo>
                    <a:pt x="153" y="375"/>
                    <a:pt x="70" y="368"/>
                    <a:pt x="96" y="377"/>
                  </a:cubicBezTo>
                  <a:cubicBezTo>
                    <a:pt x="145" y="393"/>
                    <a:pt x="130" y="378"/>
                    <a:pt x="181" y="378"/>
                  </a:cubicBezTo>
                  <a:cubicBezTo>
                    <a:pt x="208" y="378"/>
                    <a:pt x="234" y="340"/>
                    <a:pt x="261" y="327"/>
                  </a:cubicBezTo>
                  <a:cubicBezTo>
                    <a:pt x="290" y="313"/>
                    <a:pt x="330" y="311"/>
                    <a:pt x="357" y="302"/>
                  </a:cubicBezTo>
                  <a:cubicBezTo>
                    <a:pt x="373" y="297"/>
                    <a:pt x="405" y="297"/>
                    <a:pt x="425" y="318"/>
                  </a:cubicBezTo>
                  <a:cubicBezTo>
                    <a:pt x="445" y="339"/>
                    <a:pt x="428" y="347"/>
                    <a:pt x="466" y="385"/>
                  </a:cubicBezTo>
                  <a:cubicBezTo>
                    <a:pt x="505" y="422"/>
                    <a:pt x="502" y="422"/>
                    <a:pt x="538" y="445"/>
                  </a:cubicBezTo>
                  <a:cubicBezTo>
                    <a:pt x="574" y="467"/>
                    <a:pt x="577" y="502"/>
                    <a:pt x="577" y="573"/>
                  </a:cubicBezTo>
                  <a:cubicBezTo>
                    <a:pt x="577" y="642"/>
                    <a:pt x="661" y="530"/>
                    <a:pt x="678" y="569"/>
                  </a:cubicBezTo>
                  <a:cubicBezTo>
                    <a:pt x="696" y="607"/>
                    <a:pt x="720" y="519"/>
                    <a:pt x="705" y="461"/>
                  </a:cubicBezTo>
                  <a:cubicBezTo>
                    <a:pt x="690" y="402"/>
                    <a:pt x="630" y="85"/>
                    <a:pt x="630" y="85"/>
                  </a:cubicBezTo>
                </a:path>
              </a:pathLst>
            </a:custGeom>
            <a:solidFill>
              <a:srgbClr val="396F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Freeform 115">
              <a:extLst>
                <a:ext uri="{FF2B5EF4-FFF2-40B4-BE49-F238E27FC236}">
                  <a16:creationId xmlns:a16="http://schemas.microsoft.com/office/drawing/2014/main" id="{3B724694-A76E-42E2-AEF4-E6CF3B0BF6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8776" y="1446213"/>
              <a:ext cx="1990725" cy="1071563"/>
            </a:xfrm>
            <a:custGeom>
              <a:avLst/>
              <a:gdLst>
                <a:gd name="T0" fmla="*/ 924 w 929"/>
                <a:gd name="T1" fmla="*/ 226 h 500"/>
                <a:gd name="T2" fmla="*/ 923 w 929"/>
                <a:gd name="T3" fmla="*/ 336 h 500"/>
                <a:gd name="T4" fmla="*/ 879 w 929"/>
                <a:gd name="T5" fmla="*/ 500 h 500"/>
                <a:gd name="T6" fmla="*/ 876 w 929"/>
                <a:gd name="T7" fmla="*/ 425 h 500"/>
                <a:gd name="T8" fmla="*/ 840 w 929"/>
                <a:gd name="T9" fmla="*/ 353 h 500"/>
                <a:gd name="T10" fmla="*/ 777 w 929"/>
                <a:gd name="T11" fmla="*/ 301 h 500"/>
                <a:gd name="T12" fmla="*/ 726 w 929"/>
                <a:gd name="T13" fmla="*/ 285 h 500"/>
                <a:gd name="T14" fmla="*/ 597 w 929"/>
                <a:gd name="T15" fmla="*/ 302 h 500"/>
                <a:gd name="T16" fmla="*/ 455 w 929"/>
                <a:gd name="T17" fmla="*/ 223 h 500"/>
                <a:gd name="T18" fmla="*/ 349 w 929"/>
                <a:gd name="T19" fmla="*/ 189 h 500"/>
                <a:gd name="T20" fmla="*/ 285 w 929"/>
                <a:gd name="T21" fmla="*/ 177 h 500"/>
                <a:gd name="T22" fmla="*/ 230 w 929"/>
                <a:gd name="T23" fmla="*/ 133 h 500"/>
                <a:gd name="T24" fmla="*/ 196 w 929"/>
                <a:gd name="T25" fmla="*/ 121 h 500"/>
                <a:gd name="T26" fmla="*/ 177 w 929"/>
                <a:gd name="T27" fmla="*/ 117 h 500"/>
                <a:gd name="T28" fmla="*/ 146 w 929"/>
                <a:gd name="T29" fmla="*/ 140 h 500"/>
                <a:gd name="T30" fmla="*/ 93 w 929"/>
                <a:gd name="T31" fmla="*/ 137 h 500"/>
                <a:gd name="T32" fmla="*/ 72 w 929"/>
                <a:gd name="T33" fmla="*/ 138 h 500"/>
                <a:gd name="T34" fmla="*/ 44 w 929"/>
                <a:gd name="T35" fmla="*/ 162 h 500"/>
                <a:gd name="T36" fmla="*/ 3 w 929"/>
                <a:gd name="T37" fmla="*/ 173 h 500"/>
                <a:gd name="T38" fmla="*/ 39 w 929"/>
                <a:gd name="T39" fmla="*/ 148 h 500"/>
                <a:gd name="T40" fmla="*/ 95 w 929"/>
                <a:gd name="T41" fmla="*/ 127 h 500"/>
                <a:gd name="T42" fmla="*/ 137 w 929"/>
                <a:gd name="T43" fmla="*/ 127 h 500"/>
                <a:gd name="T44" fmla="*/ 149 w 929"/>
                <a:gd name="T45" fmla="*/ 115 h 500"/>
                <a:gd name="T46" fmla="*/ 89 w 929"/>
                <a:gd name="T47" fmla="*/ 97 h 500"/>
                <a:gd name="T48" fmla="*/ 67 w 929"/>
                <a:gd name="T49" fmla="*/ 63 h 500"/>
                <a:gd name="T50" fmla="*/ 103 w 929"/>
                <a:gd name="T51" fmla="*/ 91 h 500"/>
                <a:gd name="T52" fmla="*/ 169 w 929"/>
                <a:gd name="T53" fmla="*/ 103 h 500"/>
                <a:gd name="T54" fmla="*/ 230 w 929"/>
                <a:gd name="T55" fmla="*/ 111 h 500"/>
                <a:gd name="T56" fmla="*/ 282 w 929"/>
                <a:gd name="T57" fmla="*/ 156 h 500"/>
                <a:gd name="T58" fmla="*/ 324 w 929"/>
                <a:gd name="T59" fmla="*/ 159 h 500"/>
                <a:gd name="T60" fmla="*/ 383 w 929"/>
                <a:gd name="T61" fmla="*/ 175 h 500"/>
                <a:gd name="T62" fmla="*/ 469 w 929"/>
                <a:gd name="T63" fmla="*/ 208 h 500"/>
                <a:gd name="T64" fmla="*/ 579 w 929"/>
                <a:gd name="T65" fmla="*/ 266 h 500"/>
                <a:gd name="T66" fmla="*/ 667 w 929"/>
                <a:gd name="T67" fmla="*/ 261 h 500"/>
                <a:gd name="T68" fmla="*/ 721 w 929"/>
                <a:gd name="T69" fmla="*/ 237 h 500"/>
                <a:gd name="T70" fmla="*/ 690 w 929"/>
                <a:gd name="T71" fmla="*/ 197 h 500"/>
                <a:gd name="T72" fmla="*/ 655 w 929"/>
                <a:gd name="T73" fmla="*/ 148 h 500"/>
                <a:gd name="T74" fmla="*/ 618 w 929"/>
                <a:gd name="T75" fmla="*/ 100 h 500"/>
                <a:gd name="T76" fmla="*/ 581 w 929"/>
                <a:gd name="T77" fmla="*/ 74 h 500"/>
                <a:gd name="T78" fmla="*/ 605 w 929"/>
                <a:gd name="T79" fmla="*/ 70 h 500"/>
                <a:gd name="T80" fmla="*/ 659 w 929"/>
                <a:gd name="T81" fmla="*/ 102 h 500"/>
                <a:gd name="T82" fmla="*/ 654 w 929"/>
                <a:gd name="T83" fmla="*/ 65 h 500"/>
                <a:gd name="T84" fmla="*/ 645 w 929"/>
                <a:gd name="T85" fmla="*/ 26 h 500"/>
                <a:gd name="T86" fmla="*/ 650 w 929"/>
                <a:gd name="T87" fmla="*/ 1 h 500"/>
                <a:gd name="T88" fmla="*/ 655 w 929"/>
                <a:gd name="T89" fmla="*/ 33 h 500"/>
                <a:gd name="T90" fmla="*/ 671 w 929"/>
                <a:gd name="T91" fmla="*/ 76 h 500"/>
                <a:gd name="T92" fmla="*/ 664 w 929"/>
                <a:gd name="T93" fmla="*/ 121 h 500"/>
                <a:gd name="T94" fmla="*/ 684 w 929"/>
                <a:gd name="T95" fmla="*/ 165 h 500"/>
                <a:gd name="T96" fmla="*/ 721 w 929"/>
                <a:gd name="T97" fmla="*/ 195 h 500"/>
                <a:gd name="T98" fmla="*/ 750 w 929"/>
                <a:gd name="T99" fmla="*/ 239 h 500"/>
                <a:gd name="T100" fmla="*/ 791 w 929"/>
                <a:gd name="T101" fmla="*/ 263 h 500"/>
                <a:gd name="T102" fmla="*/ 853 w 929"/>
                <a:gd name="T103" fmla="*/ 313 h 500"/>
                <a:gd name="T104" fmla="*/ 889 w 929"/>
                <a:gd name="T105" fmla="*/ 255 h 500"/>
                <a:gd name="T106" fmla="*/ 924 w 929"/>
                <a:gd name="T107" fmla="*/ 224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29" h="500">
                  <a:moveTo>
                    <a:pt x="924" y="226"/>
                  </a:moveTo>
                  <a:cubicBezTo>
                    <a:pt x="924" y="226"/>
                    <a:pt x="929" y="305"/>
                    <a:pt x="923" y="336"/>
                  </a:cubicBezTo>
                  <a:cubicBezTo>
                    <a:pt x="918" y="367"/>
                    <a:pt x="879" y="500"/>
                    <a:pt x="879" y="500"/>
                  </a:cubicBezTo>
                  <a:cubicBezTo>
                    <a:pt x="879" y="500"/>
                    <a:pt x="873" y="453"/>
                    <a:pt x="876" y="425"/>
                  </a:cubicBezTo>
                  <a:cubicBezTo>
                    <a:pt x="879" y="397"/>
                    <a:pt x="866" y="379"/>
                    <a:pt x="840" y="353"/>
                  </a:cubicBezTo>
                  <a:cubicBezTo>
                    <a:pt x="828" y="340"/>
                    <a:pt x="796" y="314"/>
                    <a:pt x="777" y="301"/>
                  </a:cubicBezTo>
                  <a:cubicBezTo>
                    <a:pt x="764" y="293"/>
                    <a:pt x="745" y="284"/>
                    <a:pt x="726" y="285"/>
                  </a:cubicBezTo>
                  <a:cubicBezTo>
                    <a:pt x="707" y="287"/>
                    <a:pt x="617" y="302"/>
                    <a:pt x="597" y="302"/>
                  </a:cubicBezTo>
                  <a:cubicBezTo>
                    <a:pt x="577" y="302"/>
                    <a:pt x="475" y="232"/>
                    <a:pt x="455" y="223"/>
                  </a:cubicBezTo>
                  <a:cubicBezTo>
                    <a:pt x="434" y="213"/>
                    <a:pt x="390" y="196"/>
                    <a:pt x="349" y="189"/>
                  </a:cubicBezTo>
                  <a:cubicBezTo>
                    <a:pt x="323" y="185"/>
                    <a:pt x="297" y="187"/>
                    <a:pt x="285" y="177"/>
                  </a:cubicBezTo>
                  <a:cubicBezTo>
                    <a:pt x="282" y="174"/>
                    <a:pt x="255" y="155"/>
                    <a:pt x="230" y="133"/>
                  </a:cubicBezTo>
                  <a:cubicBezTo>
                    <a:pt x="217" y="121"/>
                    <a:pt x="206" y="122"/>
                    <a:pt x="196" y="121"/>
                  </a:cubicBezTo>
                  <a:cubicBezTo>
                    <a:pt x="189" y="121"/>
                    <a:pt x="182" y="119"/>
                    <a:pt x="177" y="117"/>
                  </a:cubicBezTo>
                  <a:cubicBezTo>
                    <a:pt x="167" y="112"/>
                    <a:pt x="171" y="127"/>
                    <a:pt x="146" y="140"/>
                  </a:cubicBezTo>
                  <a:cubicBezTo>
                    <a:pt x="135" y="146"/>
                    <a:pt x="111" y="141"/>
                    <a:pt x="93" y="137"/>
                  </a:cubicBezTo>
                  <a:cubicBezTo>
                    <a:pt x="85" y="135"/>
                    <a:pt x="79" y="133"/>
                    <a:pt x="72" y="138"/>
                  </a:cubicBezTo>
                  <a:cubicBezTo>
                    <a:pt x="63" y="144"/>
                    <a:pt x="54" y="158"/>
                    <a:pt x="44" y="162"/>
                  </a:cubicBezTo>
                  <a:cubicBezTo>
                    <a:pt x="26" y="169"/>
                    <a:pt x="5" y="174"/>
                    <a:pt x="3" y="173"/>
                  </a:cubicBezTo>
                  <a:cubicBezTo>
                    <a:pt x="0" y="171"/>
                    <a:pt x="19" y="164"/>
                    <a:pt x="39" y="148"/>
                  </a:cubicBezTo>
                  <a:cubicBezTo>
                    <a:pt x="53" y="136"/>
                    <a:pt x="76" y="124"/>
                    <a:pt x="95" y="127"/>
                  </a:cubicBezTo>
                  <a:cubicBezTo>
                    <a:pt x="109" y="128"/>
                    <a:pt x="127" y="130"/>
                    <a:pt x="137" y="127"/>
                  </a:cubicBezTo>
                  <a:cubicBezTo>
                    <a:pt x="148" y="124"/>
                    <a:pt x="150" y="115"/>
                    <a:pt x="149" y="115"/>
                  </a:cubicBezTo>
                  <a:cubicBezTo>
                    <a:pt x="134" y="108"/>
                    <a:pt x="103" y="106"/>
                    <a:pt x="89" y="97"/>
                  </a:cubicBezTo>
                  <a:cubicBezTo>
                    <a:pt x="66" y="83"/>
                    <a:pt x="62" y="66"/>
                    <a:pt x="67" y="63"/>
                  </a:cubicBezTo>
                  <a:cubicBezTo>
                    <a:pt x="73" y="61"/>
                    <a:pt x="78" y="80"/>
                    <a:pt x="103" y="91"/>
                  </a:cubicBezTo>
                  <a:cubicBezTo>
                    <a:pt x="124" y="100"/>
                    <a:pt x="156" y="103"/>
                    <a:pt x="169" y="103"/>
                  </a:cubicBezTo>
                  <a:cubicBezTo>
                    <a:pt x="207" y="103"/>
                    <a:pt x="226" y="109"/>
                    <a:pt x="230" y="111"/>
                  </a:cubicBezTo>
                  <a:cubicBezTo>
                    <a:pt x="254" y="126"/>
                    <a:pt x="269" y="145"/>
                    <a:pt x="282" y="156"/>
                  </a:cubicBezTo>
                  <a:cubicBezTo>
                    <a:pt x="293" y="165"/>
                    <a:pt x="312" y="164"/>
                    <a:pt x="324" y="159"/>
                  </a:cubicBezTo>
                  <a:cubicBezTo>
                    <a:pt x="334" y="156"/>
                    <a:pt x="357" y="166"/>
                    <a:pt x="383" y="175"/>
                  </a:cubicBezTo>
                  <a:cubicBezTo>
                    <a:pt x="416" y="187"/>
                    <a:pt x="453" y="199"/>
                    <a:pt x="469" y="208"/>
                  </a:cubicBezTo>
                  <a:cubicBezTo>
                    <a:pt x="498" y="225"/>
                    <a:pt x="544" y="261"/>
                    <a:pt x="579" y="266"/>
                  </a:cubicBezTo>
                  <a:cubicBezTo>
                    <a:pt x="618" y="272"/>
                    <a:pt x="639" y="265"/>
                    <a:pt x="667" y="261"/>
                  </a:cubicBezTo>
                  <a:cubicBezTo>
                    <a:pt x="705" y="255"/>
                    <a:pt x="717" y="255"/>
                    <a:pt x="721" y="237"/>
                  </a:cubicBezTo>
                  <a:cubicBezTo>
                    <a:pt x="725" y="216"/>
                    <a:pt x="713" y="207"/>
                    <a:pt x="690" y="197"/>
                  </a:cubicBezTo>
                  <a:cubicBezTo>
                    <a:pt x="668" y="189"/>
                    <a:pt x="663" y="178"/>
                    <a:pt x="655" y="148"/>
                  </a:cubicBezTo>
                  <a:cubicBezTo>
                    <a:pt x="650" y="132"/>
                    <a:pt x="635" y="113"/>
                    <a:pt x="618" y="100"/>
                  </a:cubicBezTo>
                  <a:cubicBezTo>
                    <a:pt x="603" y="88"/>
                    <a:pt x="592" y="79"/>
                    <a:pt x="581" y="74"/>
                  </a:cubicBezTo>
                  <a:cubicBezTo>
                    <a:pt x="567" y="68"/>
                    <a:pt x="595" y="66"/>
                    <a:pt x="605" y="70"/>
                  </a:cubicBezTo>
                  <a:cubicBezTo>
                    <a:pt x="619" y="75"/>
                    <a:pt x="643" y="113"/>
                    <a:pt x="659" y="102"/>
                  </a:cubicBezTo>
                  <a:cubicBezTo>
                    <a:pt x="669" y="94"/>
                    <a:pt x="660" y="80"/>
                    <a:pt x="654" y="65"/>
                  </a:cubicBezTo>
                  <a:cubicBezTo>
                    <a:pt x="648" y="50"/>
                    <a:pt x="646" y="34"/>
                    <a:pt x="645" y="26"/>
                  </a:cubicBezTo>
                  <a:cubicBezTo>
                    <a:pt x="644" y="14"/>
                    <a:pt x="649" y="1"/>
                    <a:pt x="650" y="1"/>
                  </a:cubicBezTo>
                  <a:cubicBezTo>
                    <a:pt x="652" y="0"/>
                    <a:pt x="653" y="12"/>
                    <a:pt x="655" y="33"/>
                  </a:cubicBezTo>
                  <a:cubicBezTo>
                    <a:pt x="657" y="50"/>
                    <a:pt x="670" y="60"/>
                    <a:pt x="671" y="76"/>
                  </a:cubicBezTo>
                  <a:cubicBezTo>
                    <a:pt x="673" y="91"/>
                    <a:pt x="665" y="117"/>
                    <a:pt x="664" y="121"/>
                  </a:cubicBezTo>
                  <a:cubicBezTo>
                    <a:pt x="662" y="132"/>
                    <a:pt x="674" y="149"/>
                    <a:pt x="684" y="165"/>
                  </a:cubicBezTo>
                  <a:cubicBezTo>
                    <a:pt x="698" y="186"/>
                    <a:pt x="709" y="191"/>
                    <a:pt x="721" y="195"/>
                  </a:cubicBezTo>
                  <a:cubicBezTo>
                    <a:pt x="734" y="200"/>
                    <a:pt x="741" y="227"/>
                    <a:pt x="750" y="239"/>
                  </a:cubicBezTo>
                  <a:cubicBezTo>
                    <a:pt x="764" y="257"/>
                    <a:pt x="772" y="249"/>
                    <a:pt x="791" y="263"/>
                  </a:cubicBezTo>
                  <a:cubicBezTo>
                    <a:pt x="814" y="281"/>
                    <a:pt x="838" y="313"/>
                    <a:pt x="853" y="313"/>
                  </a:cubicBezTo>
                  <a:cubicBezTo>
                    <a:pt x="892" y="313"/>
                    <a:pt x="887" y="273"/>
                    <a:pt x="889" y="255"/>
                  </a:cubicBezTo>
                  <a:cubicBezTo>
                    <a:pt x="898" y="178"/>
                    <a:pt x="924" y="224"/>
                    <a:pt x="924" y="224"/>
                  </a:cubicBezTo>
                </a:path>
              </a:pathLst>
            </a:custGeom>
            <a:solidFill>
              <a:srgbClr val="396F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116">
              <a:extLst>
                <a:ext uri="{FF2B5EF4-FFF2-40B4-BE49-F238E27FC236}">
                  <a16:creationId xmlns:a16="http://schemas.microsoft.com/office/drawing/2014/main" id="{2186C23C-4286-4986-9358-418B87F5D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9076" y="1254125"/>
              <a:ext cx="1338263" cy="1154113"/>
            </a:xfrm>
            <a:custGeom>
              <a:avLst/>
              <a:gdLst>
                <a:gd name="T0" fmla="*/ 36 w 625"/>
                <a:gd name="T1" fmla="*/ 232 h 539"/>
                <a:gd name="T2" fmla="*/ 101 w 625"/>
                <a:gd name="T3" fmla="*/ 330 h 539"/>
                <a:gd name="T4" fmla="*/ 164 w 625"/>
                <a:gd name="T5" fmla="*/ 352 h 539"/>
                <a:gd name="T6" fmla="*/ 276 w 625"/>
                <a:gd name="T7" fmla="*/ 284 h 539"/>
                <a:gd name="T8" fmla="*/ 379 w 625"/>
                <a:gd name="T9" fmla="*/ 265 h 539"/>
                <a:gd name="T10" fmla="*/ 464 w 625"/>
                <a:gd name="T11" fmla="*/ 232 h 539"/>
                <a:gd name="T12" fmla="*/ 489 w 625"/>
                <a:gd name="T13" fmla="*/ 140 h 539"/>
                <a:gd name="T14" fmla="*/ 539 w 625"/>
                <a:gd name="T15" fmla="*/ 74 h 539"/>
                <a:gd name="T16" fmla="*/ 556 w 625"/>
                <a:gd name="T17" fmla="*/ 56 h 539"/>
                <a:gd name="T18" fmla="*/ 497 w 625"/>
                <a:gd name="T19" fmla="*/ 170 h 539"/>
                <a:gd name="T20" fmla="*/ 491 w 625"/>
                <a:gd name="T21" fmla="*/ 205 h 539"/>
                <a:gd name="T22" fmla="*/ 531 w 625"/>
                <a:gd name="T23" fmla="*/ 201 h 539"/>
                <a:gd name="T24" fmla="*/ 623 w 625"/>
                <a:gd name="T25" fmla="*/ 187 h 539"/>
                <a:gd name="T26" fmla="*/ 544 w 625"/>
                <a:gd name="T27" fmla="*/ 206 h 539"/>
                <a:gd name="T28" fmla="*/ 484 w 625"/>
                <a:gd name="T29" fmla="*/ 240 h 539"/>
                <a:gd name="T30" fmla="*/ 328 w 625"/>
                <a:gd name="T31" fmla="*/ 303 h 539"/>
                <a:gd name="T32" fmla="*/ 176 w 625"/>
                <a:gd name="T33" fmla="*/ 420 h 539"/>
                <a:gd name="T34" fmla="*/ 115 w 625"/>
                <a:gd name="T35" fmla="*/ 507 h 539"/>
                <a:gd name="T36" fmla="*/ 0 w 625"/>
                <a:gd name="T37" fmla="*/ 380 h 539"/>
                <a:gd name="T38" fmla="*/ 36 w 625"/>
                <a:gd name="T39" fmla="*/ 23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5" h="539">
                  <a:moveTo>
                    <a:pt x="36" y="232"/>
                  </a:moveTo>
                  <a:cubicBezTo>
                    <a:pt x="36" y="232"/>
                    <a:pt x="99" y="303"/>
                    <a:pt x="101" y="330"/>
                  </a:cubicBezTo>
                  <a:cubicBezTo>
                    <a:pt x="103" y="347"/>
                    <a:pt x="120" y="372"/>
                    <a:pt x="164" y="352"/>
                  </a:cubicBezTo>
                  <a:cubicBezTo>
                    <a:pt x="208" y="332"/>
                    <a:pt x="236" y="300"/>
                    <a:pt x="276" y="284"/>
                  </a:cubicBezTo>
                  <a:cubicBezTo>
                    <a:pt x="294" y="277"/>
                    <a:pt x="340" y="274"/>
                    <a:pt x="379" y="265"/>
                  </a:cubicBezTo>
                  <a:cubicBezTo>
                    <a:pt x="425" y="254"/>
                    <a:pt x="463" y="236"/>
                    <a:pt x="464" y="232"/>
                  </a:cubicBezTo>
                  <a:cubicBezTo>
                    <a:pt x="472" y="200"/>
                    <a:pt x="477" y="175"/>
                    <a:pt x="489" y="140"/>
                  </a:cubicBezTo>
                  <a:cubicBezTo>
                    <a:pt x="501" y="101"/>
                    <a:pt x="534" y="89"/>
                    <a:pt x="539" y="74"/>
                  </a:cubicBezTo>
                  <a:cubicBezTo>
                    <a:pt x="547" y="46"/>
                    <a:pt x="556" y="0"/>
                    <a:pt x="556" y="56"/>
                  </a:cubicBezTo>
                  <a:cubicBezTo>
                    <a:pt x="556" y="81"/>
                    <a:pt x="509" y="140"/>
                    <a:pt x="497" y="170"/>
                  </a:cubicBezTo>
                  <a:cubicBezTo>
                    <a:pt x="491" y="186"/>
                    <a:pt x="490" y="196"/>
                    <a:pt x="491" y="205"/>
                  </a:cubicBezTo>
                  <a:cubicBezTo>
                    <a:pt x="491" y="207"/>
                    <a:pt x="513" y="217"/>
                    <a:pt x="531" y="201"/>
                  </a:cubicBezTo>
                  <a:cubicBezTo>
                    <a:pt x="559" y="174"/>
                    <a:pt x="621" y="184"/>
                    <a:pt x="623" y="187"/>
                  </a:cubicBezTo>
                  <a:cubicBezTo>
                    <a:pt x="625" y="192"/>
                    <a:pt x="569" y="176"/>
                    <a:pt x="544" y="206"/>
                  </a:cubicBezTo>
                  <a:cubicBezTo>
                    <a:pt x="522" y="233"/>
                    <a:pt x="497" y="216"/>
                    <a:pt x="484" y="240"/>
                  </a:cubicBezTo>
                  <a:cubicBezTo>
                    <a:pt x="460" y="286"/>
                    <a:pt x="380" y="303"/>
                    <a:pt x="328" y="303"/>
                  </a:cubicBezTo>
                  <a:cubicBezTo>
                    <a:pt x="276" y="303"/>
                    <a:pt x="224" y="420"/>
                    <a:pt x="176" y="420"/>
                  </a:cubicBezTo>
                  <a:cubicBezTo>
                    <a:pt x="128" y="420"/>
                    <a:pt x="107" y="421"/>
                    <a:pt x="115" y="507"/>
                  </a:cubicBezTo>
                  <a:cubicBezTo>
                    <a:pt x="119" y="539"/>
                    <a:pt x="0" y="380"/>
                    <a:pt x="0" y="380"/>
                  </a:cubicBezTo>
                  <a:lnTo>
                    <a:pt x="36" y="232"/>
                  </a:lnTo>
                  <a:close/>
                </a:path>
              </a:pathLst>
            </a:custGeom>
            <a:solidFill>
              <a:srgbClr val="396F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117">
              <a:extLst>
                <a:ext uri="{FF2B5EF4-FFF2-40B4-BE49-F238E27FC236}">
                  <a16:creationId xmlns:a16="http://schemas.microsoft.com/office/drawing/2014/main" id="{491A3615-73C4-4524-A622-F46D76A27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2601" y="3841750"/>
              <a:ext cx="430213" cy="149225"/>
            </a:xfrm>
            <a:custGeom>
              <a:avLst/>
              <a:gdLst>
                <a:gd name="T0" fmla="*/ 193 w 201"/>
                <a:gd name="T1" fmla="*/ 41 h 70"/>
                <a:gd name="T2" fmla="*/ 199 w 201"/>
                <a:gd name="T3" fmla="*/ 51 h 70"/>
                <a:gd name="T4" fmla="*/ 195 w 201"/>
                <a:gd name="T5" fmla="*/ 66 h 70"/>
                <a:gd name="T6" fmla="*/ 174 w 201"/>
                <a:gd name="T7" fmla="*/ 67 h 70"/>
                <a:gd name="T8" fmla="*/ 144 w 201"/>
                <a:gd name="T9" fmla="*/ 59 h 70"/>
                <a:gd name="T10" fmla="*/ 117 w 201"/>
                <a:gd name="T11" fmla="*/ 44 h 70"/>
                <a:gd name="T12" fmla="*/ 95 w 201"/>
                <a:gd name="T13" fmla="*/ 31 h 70"/>
                <a:gd name="T14" fmla="*/ 78 w 201"/>
                <a:gd name="T15" fmla="*/ 18 h 70"/>
                <a:gd name="T16" fmla="*/ 55 w 201"/>
                <a:gd name="T17" fmla="*/ 11 h 70"/>
                <a:gd name="T18" fmla="*/ 37 w 201"/>
                <a:gd name="T19" fmla="*/ 10 h 70"/>
                <a:gd name="T20" fmla="*/ 13 w 201"/>
                <a:gd name="T21" fmla="*/ 10 h 70"/>
                <a:gd name="T22" fmla="*/ 2 w 201"/>
                <a:gd name="T23" fmla="*/ 11 h 70"/>
                <a:gd name="T24" fmla="*/ 6 w 201"/>
                <a:gd name="T25" fmla="*/ 8 h 70"/>
                <a:gd name="T26" fmla="*/ 28 w 201"/>
                <a:gd name="T27" fmla="*/ 1 h 70"/>
                <a:gd name="T28" fmla="*/ 63 w 201"/>
                <a:gd name="T29" fmla="*/ 3 h 70"/>
                <a:gd name="T30" fmla="*/ 103 w 201"/>
                <a:gd name="T31" fmla="*/ 11 h 70"/>
                <a:gd name="T32" fmla="*/ 141 w 201"/>
                <a:gd name="T33" fmla="*/ 29 h 70"/>
                <a:gd name="T34" fmla="*/ 181 w 201"/>
                <a:gd name="T35" fmla="*/ 39 h 70"/>
                <a:gd name="T36" fmla="*/ 193 w 201"/>
                <a:gd name="T37" fmla="*/ 4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1" h="70">
                  <a:moveTo>
                    <a:pt x="193" y="41"/>
                  </a:moveTo>
                  <a:cubicBezTo>
                    <a:pt x="195" y="44"/>
                    <a:pt x="200" y="42"/>
                    <a:pt x="199" y="51"/>
                  </a:cubicBezTo>
                  <a:cubicBezTo>
                    <a:pt x="197" y="59"/>
                    <a:pt x="201" y="64"/>
                    <a:pt x="195" y="66"/>
                  </a:cubicBezTo>
                  <a:cubicBezTo>
                    <a:pt x="190" y="69"/>
                    <a:pt x="182" y="70"/>
                    <a:pt x="174" y="67"/>
                  </a:cubicBezTo>
                  <a:cubicBezTo>
                    <a:pt x="165" y="65"/>
                    <a:pt x="156" y="64"/>
                    <a:pt x="144" y="59"/>
                  </a:cubicBezTo>
                  <a:cubicBezTo>
                    <a:pt x="133" y="53"/>
                    <a:pt x="124" y="49"/>
                    <a:pt x="117" y="44"/>
                  </a:cubicBezTo>
                  <a:cubicBezTo>
                    <a:pt x="109" y="40"/>
                    <a:pt x="101" y="37"/>
                    <a:pt x="95" y="31"/>
                  </a:cubicBezTo>
                  <a:cubicBezTo>
                    <a:pt x="90" y="27"/>
                    <a:pt x="84" y="22"/>
                    <a:pt x="78" y="18"/>
                  </a:cubicBezTo>
                  <a:cubicBezTo>
                    <a:pt x="71" y="15"/>
                    <a:pt x="60" y="12"/>
                    <a:pt x="55" y="11"/>
                  </a:cubicBezTo>
                  <a:cubicBezTo>
                    <a:pt x="49" y="10"/>
                    <a:pt x="48" y="10"/>
                    <a:pt x="37" y="10"/>
                  </a:cubicBezTo>
                  <a:cubicBezTo>
                    <a:pt x="26" y="10"/>
                    <a:pt x="15" y="10"/>
                    <a:pt x="13" y="10"/>
                  </a:cubicBezTo>
                  <a:cubicBezTo>
                    <a:pt x="11" y="11"/>
                    <a:pt x="2" y="11"/>
                    <a:pt x="2" y="11"/>
                  </a:cubicBezTo>
                  <a:cubicBezTo>
                    <a:pt x="2" y="11"/>
                    <a:pt x="0" y="10"/>
                    <a:pt x="6" y="8"/>
                  </a:cubicBezTo>
                  <a:cubicBezTo>
                    <a:pt x="13" y="7"/>
                    <a:pt x="13" y="1"/>
                    <a:pt x="28" y="1"/>
                  </a:cubicBezTo>
                  <a:cubicBezTo>
                    <a:pt x="44" y="1"/>
                    <a:pt x="47" y="0"/>
                    <a:pt x="63" y="3"/>
                  </a:cubicBezTo>
                  <a:cubicBezTo>
                    <a:pt x="80" y="6"/>
                    <a:pt x="91" y="5"/>
                    <a:pt x="103" y="11"/>
                  </a:cubicBezTo>
                  <a:cubicBezTo>
                    <a:pt x="115" y="17"/>
                    <a:pt x="128" y="25"/>
                    <a:pt x="141" y="29"/>
                  </a:cubicBezTo>
                  <a:cubicBezTo>
                    <a:pt x="153" y="34"/>
                    <a:pt x="174" y="36"/>
                    <a:pt x="181" y="39"/>
                  </a:cubicBezTo>
                  <a:cubicBezTo>
                    <a:pt x="187" y="43"/>
                    <a:pt x="193" y="41"/>
                    <a:pt x="193" y="41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118">
              <a:extLst>
                <a:ext uri="{FF2B5EF4-FFF2-40B4-BE49-F238E27FC236}">
                  <a16:creationId xmlns:a16="http://schemas.microsoft.com/office/drawing/2014/main" id="{F80C5D4D-3BED-47BF-A0BC-6183ED8AC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4663" y="3824288"/>
              <a:ext cx="441325" cy="152400"/>
            </a:xfrm>
            <a:custGeom>
              <a:avLst/>
              <a:gdLst>
                <a:gd name="T0" fmla="*/ 191 w 206"/>
                <a:gd name="T1" fmla="*/ 24 h 71"/>
                <a:gd name="T2" fmla="*/ 200 w 206"/>
                <a:gd name="T3" fmla="*/ 20 h 71"/>
                <a:gd name="T4" fmla="*/ 204 w 206"/>
                <a:gd name="T5" fmla="*/ 30 h 71"/>
                <a:gd name="T6" fmla="*/ 204 w 206"/>
                <a:gd name="T7" fmla="*/ 42 h 71"/>
                <a:gd name="T8" fmla="*/ 204 w 206"/>
                <a:gd name="T9" fmla="*/ 58 h 71"/>
                <a:gd name="T10" fmla="*/ 196 w 206"/>
                <a:gd name="T11" fmla="*/ 70 h 71"/>
                <a:gd name="T12" fmla="*/ 176 w 206"/>
                <a:gd name="T13" fmla="*/ 68 h 71"/>
                <a:gd name="T14" fmla="*/ 152 w 206"/>
                <a:gd name="T15" fmla="*/ 59 h 71"/>
                <a:gd name="T16" fmla="*/ 126 w 206"/>
                <a:gd name="T17" fmla="*/ 45 h 71"/>
                <a:gd name="T18" fmla="*/ 103 w 206"/>
                <a:gd name="T19" fmla="*/ 30 h 71"/>
                <a:gd name="T20" fmla="*/ 86 w 206"/>
                <a:gd name="T21" fmla="*/ 20 h 71"/>
                <a:gd name="T22" fmla="*/ 49 w 206"/>
                <a:gd name="T23" fmla="*/ 14 h 71"/>
                <a:gd name="T24" fmla="*/ 11 w 206"/>
                <a:gd name="T25" fmla="*/ 17 h 71"/>
                <a:gd name="T26" fmla="*/ 4 w 206"/>
                <a:gd name="T27" fmla="*/ 20 h 71"/>
                <a:gd name="T28" fmla="*/ 14 w 206"/>
                <a:gd name="T29" fmla="*/ 10 h 71"/>
                <a:gd name="T30" fmla="*/ 44 w 206"/>
                <a:gd name="T31" fmla="*/ 1 h 71"/>
                <a:gd name="T32" fmla="*/ 83 w 206"/>
                <a:gd name="T33" fmla="*/ 4 h 71"/>
                <a:gd name="T34" fmla="*/ 121 w 206"/>
                <a:gd name="T35" fmla="*/ 12 h 71"/>
                <a:gd name="T36" fmla="*/ 153 w 206"/>
                <a:gd name="T37" fmla="*/ 27 h 71"/>
                <a:gd name="T38" fmla="*/ 178 w 206"/>
                <a:gd name="T39" fmla="*/ 31 h 71"/>
                <a:gd name="T40" fmla="*/ 191 w 206"/>
                <a:gd name="T41" fmla="*/ 2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6" h="71">
                  <a:moveTo>
                    <a:pt x="191" y="24"/>
                  </a:moveTo>
                  <a:cubicBezTo>
                    <a:pt x="193" y="22"/>
                    <a:pt x="197" y="18"/>
                    <a:pt x="200" y="20"/>
                  </a:cubicBezTo>
                  <a:cubicBezTo>
                    <a:pt x="204" y="23"/>
                    <a:pt x="204" y="27"/>
                    <a:pt x="204" y="30"/>
                  </a:cubicBezTo>
                  <a:cubicBezTo>
                    <a:pt x="205" y="33"/>
                    <a:pt x="204" y="36"/>
                    <a:pt x="204" y="42"/>
                  </a:cubicBezTo>
                  <a:cubicBezTo>
                    <a:pt x="204" y="48"/>
                    <a:pt x="206" y="53"/>
                    <a:pt x="204" y="58"/>
                  </a:cubicBezTo>
                  <a:cubicBezTo>
                    <a:pt x="201" y="64"/>
                    <a:pt x="202" y="71"/>
                    <a:pt x="196" y="70"/>
                  </a:cubicBezTo>
                  <a:cubicBezTo>
                    <a:pt x="190" y="69"/>
                    <a:pt x="183" y="69"/>
                    <a:pt x="176" y="68"/>
                  </a:cubicBezTo>
                  <a:cubicBezTo>
                    <a:pt x="169" y="66"/>
                    <a:pt x="164" y="62"/>
                    <a:pt x="152" y="59"/>
                  </a:cubicBezTo>
                  <a:cubicBezTo>
                    <a:pt x="140" y="55"/>
                    <a:pt x="135" y="53"/>
                    <a:pt x="126" y="45"/>
                  </a:cubicBezTo>
                  <a:cubicBezTo>
                    <a:pt x="117" y="37"/>
                    <a:pt x="105" y="31"/>
                    <a:pt x="103" y="30"/>
                  </a:cubicBezTo>
                  <a:cubicBezTo>
                    <a:pt x="102" y="28"/>
                    <a:pt x="94" y="23"/>
                    <a:pt x="86" y="20"/>
                  </a:cubicBezTo>
                  <a:cubicBezTo>
                    <a:pt x="78" y="18"/>
                    <a:pt x="55" y="15"/>
                    <a:pt x="49" y="14"/>
                  </a:cubicBezTo>
                  <a:cubicBezTo>
                    <a:pt x="44" y="13"/>
                    <a:pt x="13" y="16"/>
                    <a:pt x="11" y="17"/>
                  </a:cubicBezTo>
                  <a:cubicBezTo>
                    <a:pt x="8" y="18"/>
                    <a:pt x="0" y="25"/>
                    <a:pt x="4" y="20"/>
                  </a:cubicBezTo>
                  <a:cubicBezTo>
                    <a:pt x="9" y="14"/>
                    <a:pt x="12" y="11"/>
                    <a:pt x="14" y="10"/>
                  </a:cubicBezTo>
                  <a:cubicBezTo>
                    <a:pt x="22" y="6"/>
                    <a:pt x="31" y="2"/>
                    <a:pt x="44" y="1"/>
                  </a:cubicBezTo>
                  <a:cubicBezTo>
                    <a:pt x="60" y="0"/>
                    <a:pt x="76" y="1"/>
                    <a:pt x="83" y="4"/>
                  </a:cubicBezTo>
                  <a:cubicBezTo>
                    <a:pt x="90" y="7"/>
                    <a:pt x="110" y="5"/>
                    <a:pt x="121" y="12"/>
                  </a:cubicBezTo>
                  <a:cubicBezTo>
                    <a:pt x="132" y="18"/>
                    <a:pt x="141" y="25"/>
                    <a:pt x="153" y="27"/>
                  </a:cubicBezTo>
                  <a:cubicBezTo>
                    <a:pt x="164" y="30"/>
                    <a:pt x="172" y="32"/>
                    <a:pt x="178" y="31"/>
                  </a:cubicBezTo>
                  <a:cubicBezTo>
                    <a:pt x="184" y="31"/>
                    <a:pt x="191" y="24"/>
                    <a:pt x="191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119">
              <a:extLst>
                <a:ext uri="{FF2B5EF4-FFF2-40B4-BE49-F238E27FC236}">
                  <a16:creationId xmlns:a16="http://schemas.microsoft.com/office/drawing/2014/main" id="{19F72543-6A63-4866-9C7D-2CCCFA767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3563" y="4106863"/>
              <a:ext cx="469900" cy="200025"/>
            </a:xfrm>
            <a:custGeom>
              <a:avLst/>
              <a:gdLst>
                <a:gd name="T0" fmla="*/ 210 w 219"/>
                <a:gd name="T1" fmla="*/ 17 h 93"/>
                <a:gd name="T2" fmla="*/ 192 w 219"/>
                <a:gd name="T3" fmla="*/ 24 h 93"/>
                <a:gd name="T4" fmla="*/ 168 w 219"/>
                <a:gd name="T5" fmla="*/ 31 h 93"/>
                <a:gd name="T6" fmla="*/ 147 w 219"/>
                <a:gd name="T7" fmla="*/ 38 h 93"/>
                <a:gd name="T8" fmla="*/ 130 w 219"/>
                <a:gd name="T9" fmla="*/ 48 h 93"/>
                <a:gd name="T10" fmla="*/ 111 w 219"/>
                <a:gd name="T11" fmla="*/ 63 h 93"/>
                <a:gd name="T12" fmla="*/ 98 w 219"/>
                <a:gd name="T13" fmla="*/ 76 h 93"/>
                <a:gd name="T14" fmla="*/ 77 w 219"/>
                <a:gd name="T15" fmla="*/ 85 h 93"/>
                <a:gd name="T16" fmla="*/ 53 w 219"/>
                <a:gd name="T17" fmla="*/ 91 h 93"/>
                <a:gd name="T18" fmla="*/ 30 w 219"/>
                <a:gd name="T19" fmla="*/ 91 h 93"/>
                <a:gd name="T20" fmla="*/ 11 w 219"/>
                <a:gd name="T21" fmla="*/ 92 h 93"/>
                <a:gd name="T22" fmla="*/ 0 w 219"/>
                <a:gd name="T23" fmla="*/ 86 h 93"/>
                <a:gd name="T24" fmla="*/ 17 w 219"/>
                <a:gd name="T25" fmla="*/ 85 h 93"/>
                <a:gd name="T26" fmla="*/ 43 w 219"/>
                <a:gd name="T27" fmla="*/ 83 h 93"/>
                <a:gd name="T28" fmla="*/ 71 w 219"/>
                <a:gd name="T29" fmla="*/ 78 h 93"/>
                <a:gd name="T30" fmla="*/ 94 w 219"/>
                <a:gd name="T31" fmla="*/ 66 h 93"/>
                <a:gd name="T32" fmla="*/ 110 w 219"/>
                <a:gd name="T33" fmla="*/ 53 h 93"/>
                <a:gd name="T34" fmla="*/ 138 w 219"/>
                <a:gd name="T35" fmla="*/ 35 h 93"/>
                <a:gd name="T36" fmla="*/ 185 w 219"/>
                <a:gd name="T37" fmla="*/ 13 h 93"/>
                <a:gd name="T38" fmla="*/ 214 w 219"/>
                <a:gd name="T39" fmla="*/ 0 h 93"/>
                <a:gd name="T40" fmla="*/ 218 w 219"/>
                <a:gd name="T41" fmla="*/ 6 h 93"/>
                <a:gd name="T42" fmla="*/ 210 w 219"/>
                <a:gd name="T43" fmla="*/ 1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9" h="93">
                  <a:moveTo>
                    <a:pt x="210" y="17"/>
                  </a:moveTo>
                  <a:cubicBezTo>
                    <a:pt x="204" y="19"/>
                    <a:pt x="204" y="20"/>
                    <a:pt x="192" y="24"/>
                  </a:cubicBezTo>
                  <a:cubicBezTo>
                    <a:pt x="181" y="28"/>
                    <a:pt x="179" y="28"/>
                    <a:pt x="168" y="31"/>
                  </a:cubicBezTo>
                  <a:cubicBezTo>
                    <a:pt x="156" y="35"/>
                    <a:pt x="156" y="33"/>
                    <a:pt x="147" y="38"/>
                  </a:cubicBezTo>
                  <a:cubicBezTo>
                    <a:pt x="138" y="43"/>
                    <a:pt x="138" y="41"/>
                    <a:pt x="130" y="48"/>
                  </a:cubicBezTo>
                  <a:cubicBezTo>
                    <a:pt x="122" y="55"/>
                    <a:pt x="116" y="58"/>
                    <a:pt x="111" y="63"/>
                  </a:cubicBezTo>
                  <a:cubicBezTo>
                    <a:pt x="105" y="69"/>
                    <a:pt x="107" y="71"/>
                    <a:pt x="98" y="76"/>
                  </a:cubicBezTo>
                  <a:cubicBezTo>
                    <a:pt x="90" y="80"/>
                    <a:pt x="87" y="83"/>
                    <a:pt x="77" y="85"/>
                  </a:cubicBezTo>
                  <a:cubicBezTo>
                    <a:pt x="66" y="88"/>
                    <a:pt x="59" y="92"/>
                    <a:pt x="53" y="91"/>
                  </a:cubicBezTo>
                  <a:cubicBezTo>
                    <a:pt x="48" y="90"/>
                    <a:pt x="40" y="91"/>
                    <a:pt x="30" y="91"/>
                  </a:cubicBezTo>
                  <a:cubicBezTo>
                    <a:pt x="20" y="92"/>
                    <a:pt x="17" y="93"/>
                    <a:pt x="11" y="92"/>
                  </a:cubicBezTo>
                  <a:cubicBezTo>
                    <a:pt x="7" y="91"/>
                    <a:pt x="0" y="86"/>
                    <a:pt x="0" y="86"/>
                  </a:cubicBezTo>
                  <a:cubicBezTo>
                    <a:pt x="0" y="86"/>
                    <a:pt x="10" y="85"/>
                    <a:pt x="17" y="85"/>
                  </a:cubicBezTo>
                  <a:cubicBezTo>
                    <a:pt x="24" y="86"/>
                    <a:pt x="35" y="83"/>
                    <a:pt x="43" y="83"/>
                  </a:cubicBezTo>
                  <a:cubicBezTo>
                    <a:pt x="51" y="83"/>
                    <a:pt x="64" y="81"/>
                    <a:pt x="71" y="78"/>
                  </a:cubicBezTo>
                  <a:cubicBezTo>
                    <a:pt x="79" y="76"/>
                    <a:pt x="90" y="70"/>
                    <a:pt x="94" y="66"/>
                  </a:cubicBezTo>
                  <a:cubicBezTo>
                    <a:pt x="99" y="62"/>
                    <a:pt x="102" y="59"/>
                    <a:pt x="110" y="53"/>
                  </a:cubicBezTo>
                  <a:cubicBezTo>
                    <a:pt x="118" y="46"/>
                    <a:pt x="126" y="41"/>
                    <a:pt x="138" y="35"/>
                  </a:cubicBezTo>
                  <a:cubicBezTo>
                    <a:pt x="151" y="28"/>
                    <a:pt x="173" y="18"/>
                    <a:pt x="185" y="13"/>
                  </a:cubicBezTo>
                  <a:cubicBezTo>
                    <a:pt x="197" y="8"/>
                    <a:pt x="210" y="0"/>
                    <a:pt x="214" y="0"/>
                  </a:cubicBezTo>
                  <a:cubicBezTo>
                    <a:pt x="219" y="1"/>
                    <a:pt x="217" y="0"/>
                    <a:pt x="218" y="6"/>
                  </a:cubicBezTo>
                  <a:cubicBezTo>
                    <a:pt x="219" y="12"/>
                    <a:pt x="210" y="17"/>
                    <a:pt x="210" y="17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120">
              <a:extLst>
                <a:ext uri="{FF2B5EF4-FFF2-40B4-BE49-F238E27FC236}">
                  <a16:creationId xmlns:a16="http://schemas.microsoft.com/office/drawing/2014/main" id="{DF303EFC-5C09-4CEA-9D64-037941190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5626" y="4092575"/>
              <a:ext cx="479425" cy="204788"/>
            </a:xfrm>
            <a:custGeom>
              <a:avLst/>
              <a:gdLst>
                <a:gd name="T0" fmla="*/ 0 w 224"/>
                <a:gd name="T1" fmla="*/ 93 h 96"/>
                <a:gd name="T2" fmla="*/ 10 w 224"/>
                <a:gd name="T3" fmla="*/ 95 h 96"/>
                <a:gd name="T4" fmla="*/ 53 w 224"/>
                <a:gd name="T5" fmla="*/ 94 h 96"/>
                <a:gd name="T6" fmla="*/ 87 w 224"/>
                <a:gd name="T7" fmla="*/ 87 h 96"/>
                <a:gd name="T8" fmla="*/ 105 w 224"/>
                <a:gd name="T9" fmla="*/ 73 h 96"/>
                <a:gd name="T10" fmla="*/ 127 w 224"/>
                <a:gd name="T11" fmla="*/ 54 h 96"/>
                <a:gd name="T12" fmla="*/ 149 w 224"/>
                <a:gd name="T13" fmla="*/ 43 h 96"/>
                <a:gd name="T14" fmla="*/ 186 w 224"/>
                <a:gd name="T15" fmla="*/ 30 h 96"/>
                <a:gd name="T16" fmla="*/ 222 w 224"/>
                <a:gd name="T17" fmla="*/ 13 h 96"/>
                <a:gd name="T18" fmla="*/ 217 w 224"/>
                <a:gd name="T19" fmla="*/ 2 h 96"/>
                <a:gd name="T20" fmla="*/ 182 w 224"/>
                <a:gd name="T21" fmla="*/ 16 h 96"/>
                <a:gd name="T22" fmla="*/ 140 w 224"/>
                <a:gd name="T23" fmla="*/ 36 h 96"/>
                <a:gd name="T24" fmla="*/ 110 w 224"/>
                <a:gd name="T25" fmla="*/ 53 h 96"/>
                <a:gd name="T26" fmla="*/ 81 w 224"/>
                <a:gd name="T27" fmla="*/ 73 h 96"/>
                <a:gd name="T28" fmla="*/ 48 w 224"/>
                <a:gd name="T29" fmla="*/ 87 h 96"/>
                <a:gd name="T30" fmla="*/ 19 w 224"/>
                <a:gd name="T31" fmla="*/ 90 h 96"/>
                <a:gd name="T32" fmla="*/ 0 w 224"/>
                <a:gd name="T33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4" h="96">
                  <a:moveTo>
                    <a:pt x="0" y="93"/>
                  </a:moveTo>
                  <a:cubicBezTo>
                    <a:pt x="0" y="93"/>
                    <a:pt x="7" y="94"/>
                    <a:pt x="10" y="95"/>
                  </a:cubicBezTo>
                  <a:cubicBezTo>
                    <a:pt x="13" y="96"/>
                    <a:pt x="47" y="95"/>
                    <a:pt x="53" y="94"/>
                  </a:cubicBezTo>
                  <a:cubicBezTo>
                    <a:pt x="59" y="93"/>
                    <a:pt x="81" y="90"/>
                    <a:pt x="87" y="87"/>
                  </a:cubicBezTo>
                  <a:cubicBezTo>
                    <a:pt x="94" y="83"/>
                    <a:pt x="97" y="79"/>
                    <a:pt x="105" y="73"/>
                  </a:cubicBezTo>
                  <a:cubicBezTo>
                    <a:pt x="113" y="67"/>
                    <a:pt x="121" y="58"/>
                    <a:pt x="127" y="54"/>
                  </a:cubicBezTo>
                  <a:cubicBezTo>
                    <a:pt x="133" y="51"/>
                    <a:pt x="140" y="46"/>
                    <a:pt x="149" y="43"/>
                  </a:cubicBezTo>
                  <a:cubicBezTo>
                    <a:pt x="159" y="39"/>
                    <a:pt x="182" y="31"/>
                    <a:pt x="186" y="30"/>
                  </a:cubicBezTo>
                  <a:cubicBezTo>
                    <a:pt x="190" y="28"/>
                    <a:pt x="221" y="16"/>
                    <a:pt x="222" y="13"/>
                  </a:cubicBezTo>
                  <a:cubicBezTo>
                    <a:pt x="224" y="7"/>
                    <a:pt x="220" y="3"/>
                    <a:pt x="217" y="2"/>
                  </a:cubicBezTo>
                  <a:cubicBezTo>
                    <a:pt x="213" y="0"/>
                    <a:pt x="193" y="9"/>
                    <a:pt x="182" y="16"/>
                  </a:cubicBezTo>
                  <a:cubicBezTo>
                    <a:pt x="171" y="22"/>
                    <a:pt x="153" y="29"/>
                    <a:pt x="140" y="36"/>
                  </a:cubicBezTo>
                  <a:cubicBezTo>
                    <a:pt x="128" y="42"/>
                    <a:pt x="120" y="46"/>
                    <a:pt x="110" y="53"/>
                  </a:cubicBezTo>
                  <a:cubicBezTo>
                    <a:pt x="100" y="60"/>
                    <a:pt x="94" y="66"/>
                    <a:pt x="81" y="73"/>
                  </a:cubicBezTo>
                  <a:cubicBezTo>
                    <a:pt x="69" y="80"/>
                    <a:pt x="60" y="87"/>
                    <a:pt x="48" y="87"/>
                  </a:cubicBezTo>
                  <a:cubicBezTo>
                    <a:pt x="35" y="87"/>
                    <a:pt x="24" y="91"/>
                    <a:pt x="19" y="90"/>
                  </a:cubicBezTo>
                  <a:cubicBezTo>
                    <a:pt x="14" y="88"/>
                    <a:pt x="0" y="93"/>
                    <a:pt x="0" y="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121">
              <a:extLst>
                <a:ext uri="{FF2B5EF4-FFF2-40B4-BE49-F238E27FC236}">
                  <a16:creationId xmlns:a16="http://schemas.microsoft.com/office/drawing/2014/main" id="{25197B56-3CE7-4251-8760-41AFD010C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1863" y="3963988"/>
              <a:ext cx="673100" cy="460375"/>
            </a:xfrm>
            <a:custGeom>
              <a:avLst/>
              <a:gdLst>
                <a:gd name="T0" fmla="*/ 305 w 314"/>
                <a:gd name="T1" fmla="*/ 187 h 215"/>
                <a:gd name="T2" fmla="*/ 313 w 314"/>
                <a:gd name="T3" fmla="*/ 188 h 215"/>
                <a:gd name="T4" fmla="*/ 298 w 314"/>
                <a:gd name="T5" fmla="*/ 214 h 215"/>
                <a:gd name="T6" fmla="*/ 280 w 314"/>
                <a:gd name="T7" fmla="*/ 211 h 215"/>
                <a:gd name="T8" fmla="*/ 244 w 314"/>
                <a:gd name="T9" fmla="*/ 183 h 215"/>
                <a:gd name="T10" fmla="*/ 195 w 314"/>
                <a:gd name="T11" fmla="*/ 148 h 215"/>
                <a:gd name="T12" fmla="*/ 164 w 314"/>
                <a:gd name="T13" fmla="*/ 100 h 215"/>
                <a:gd name="T14" fmla="*/ 132 w 314"/>
                <a:gd name="T15" fmla="*/ 83 h 215"/>
                <a:gd name="T16" fmla="*/ 90 w 314"/>
                <a:gd name="T17" fmla="*/ 73 h 215"/>
                <a:gd name="T18" fmla="*/ 69 w 314"/>
                <a:gd name="T19" fmla="*/ 63 h 215"/>
                <a:gd name="T20" fmla="*/ 43 w 314"/>
                <a:gd name="T21" fmla="*/ 57 h 215"/>
                <a:gd name="T22" fmla="*/ 5 w 314"/>
                <a:gd name="T23" fmla="*/ 37 h 215"/>
                <a:gd name="T24" fmla="*/ 3 w 314"/>
                <a:gd name="T25" fmla="*/ 18 h 215"/>
                <a:gd name="T26" fmla="*/ 8 w 314"/>
                <a:gd name="T27" fmla="*/ 6 h 215"/>
                <a:gd name="T28" fmla="*/ 31 w 314"/>
                <a:gd name="T29" fmla="*/ 26 h 215"/>
                <a:gd name="T30" fmla="*/ 72 w 314"/>
                <a:gd name="T31" fmla="*/ 42 h 215"/>
                <a:gd name="T32" fmla="*/ 108 w 314"/>
                <a:gd name="T33" fmla="*/ 50 h 215"/>
                <a:gd name="T34" fmla="*/ 145 w 314"/>
                <a:gd name="T35" fmla="*/ 63 h 215"/>
                <a:gd name="T36" fmla="*/ 173 w 314"/>
                <a:gd name="T37" fmla="*/ 82 h 215"/>
                <a:gd name="T38" fmla="*/ 202 w 314"/>
                <a:gd name="T39" fmla="*/ 132 h 215"/>
                <a:gd name="T40" fmla="*/ 249 w 314"/>
                <a:gd name="T41" fmla="*/ 163 h 215"/>
                <a:gd name="T42" fmla="*/ 280 w 314"/>
                <a:gd name="T43" fmla="*/ 187 h 215"/>
                <a:gd name="T44" fmla="*/ 305 w 314"/>
                <a:gd name="T45" fmla="*/ 187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" h="215">
                  <a:moveTo>
                    <a:pt x="305" y="187"/>
                  </a:moveTo>
                  <a:cubicBezTo>
                    <a:pt x="306" y="190"/>
                    <a:pt x="314" y="181"/>
                    <a:pt x="313" y="188"/>
                  </a:cubicBezTo>
                  <a:cubicBezTo>
                    <a:pt x="311" y="195"/>
                    <a:pt x="303" y="212"/>
                    <a:pt x="298" y="214"/>
                  </a:cubicBezTo>
                  <a:cubicBezTo>
                    <a:pt x="292" y="215"/>
                    <a:pt x="287" y="215"/>
                    <a:pt x="280" y="211"/>
                  </a:cubicBezTo>
                  <a:cubicBezTo>
                    <a:pt x="261" y="199"/>
                    <a:pt x="250" y="189"/>
                    <a:pt x="244" y="183"/>
                  </a:cubicBezTo>
                  <a:cubicBezTo>
                    <a:pt x="238" y="179"/>
                    <a:pt x="206" y="161"/>
                    <a:pt x="195" y="148"/>
                  </a:cubicBezTo>
                  <a:cubicBezTo>
                    <a:pt x="179" y="131"/>
                    <a:pt x="180" y="113"/>
                    <a:pt x="164" y="100"/>
                  </a:cubicBezTo>
                  <a:cubicBezTo>
                    <a:pt x="159" y="97"/>
                    <a:pt x="138" y="86"/>
                    <a:pt x="132" y="83"/>
                  </a:cubicBezTo>
                  <a:cubicBezTo>
                    <a:pt x="127" y="80"/>
                    <a:pt x="99" y="74"/>
                    <a:pt x="90" y="73"/>
                  </a:cubicBezTo>
                  <a:cubicBezTo>
                    <a:pt x="82" y="72"/>
                    <a:pt x="79" y="66"/>
                    <a:pt x="69" y="63"/>
                  </a:cubicBezTo>
                  <a:cubicBezTo>
                    <a:pt x="56" y="60"/>
                    <a:pt x="53" y="61"/>
                    <a:pt x="43" y="57"/>
                  </a:cubicBezTo>
                  <a:cubicBezTo>
                    <a:pt x="33" y="53"/>
                    <a:pt x="9" y="45"/>
                    <a:pt x="5" y="37"/>
                  </a:cubicBezTo>
                  <a:cubicBezTo>
                    <a:pt x="0" y="29"/>
                    <a:pt x="1" y="30"/>
                    <a:pt x="3" y="18"/>
                  </a:cubicBezTo>
                  <a:cubicBezTo>
                    <a:pt x="4" y="5"/>
                    <a:pt x="1" y="0"/>
                    <a:pt x="8" y="6"/>
                  </a:cubicBezTo>
                  <a:cubicBezTo>
                    <a:pt x="15" y="12"/>
                    <a:pt x="18" y="20"/>
                    <a:pt x="31" y="26"/>
                  </a:cubicBezTo>
                  <a:cubicBezTo>
                    <a:pt x="45" y="33"/>
                    <a:pt x="59" y="36"/>
                    <a:pt x="72" y="42"/>
                  </a:cubicBezTo>
                  <a:cubicBezTo>
                    <a:pt x="84" y="48"/>
                    <a:pt x="92" y="45"/>
                    <a:pt x="108" y="50"/>
                  </a:cubicBezTo>
                  <a:cubicBezTo>
                    <a:pt x="125" y="56"/>
                    <a:pt x="133" y="55"/>
                    <a:pt x="145" y="63"/>
                  </a:cubicBezTo>
                  <a:cubicBezTo>
                    <a:pt x="157" y="71"/>
                    <a:pt x="167" y="71"/>
                    <a:pt x="173" y="82"/>
                  </a:cubicBezTo>
                  <a:cubicBezTo>
                    <a:pt x="179" y="92"/>
                    <a:pt x="189" y="124"/>
                    <a:pt x="202" y="132"/>
                  </a:cubicBezTo>
                  <a:cubicBezTo>
                    <a:pt x="216" y="139"/>
                    <a:pt x="240" y="153"/>
                    <a:pt x="249" y="163"/>
                  </a:cubicBezTo>
                  <a:cubicBezTo>
                    <a:pt x="257" y="174"/>
                    <a:pt x="274" y="182"/>
                    <a:pt x="280" y="187"/>
                  </a:cubicBezTo>
                  <a:cubicBezTo>
                    <a:pt x="287" y="193"/>
                    <a:pt x="305" y="187"/>
                    <a:pt x="305" y="187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122">
              <a:extLst>
                <a:ext uri="{FF2B5EF4-FFF2-40B4-BE49-F238E27FC236}">
                  <a16:creationId xmlns:a16="http://schemas.microsoft.com/office/drawing/2014/main" id="{46CE7992-B77C-430A-B944-CC2808AE1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3933825"/>
              <a:ext cx="674688" cy="474663"/>
            </a:xfrm>
            <a:custGeom>
              <a:avLst/>
              <a:gdLst>
                <a:gd name="T0" fmla="*/ 115 w 315"/>
                <a:gd name="T1" fmla="*/ 58 h 222"/>
                <a:gd name="T2" fmla="*/ 137 w 315"/>
                <a:gd name="T3" fmla="*/ 66 h 222"/>
                <a:gd name="T4" fmla="*/ 165 w 315"/>
                <a:gd name="T5" fmla="*/ 76 h 222"/>
                <a:gd name="T6" fmla="*/ 185 w 315"/>
                <a:gd name="T7" fmla="*/ 91 h 222"/>
                <a:gd name="T8" fmla="*/ 205 w 315"/>
                <a:gd name="T9" fmla="*/ 113 h 222"/>
                <a:gd name="T10" fmla="*/ 216 w 315"/>
                <a:gd name="T11" fmla="*/ 130 h 222"/>
                <a:gd name="T12" fmla="*/ 246 w 315"/>
                <a:gd name="T13" fmla="*/ 150 h 222"/>
                <a:gd name="T14" fmla="*/ 267 w 315"/>
                <a:gd name="T15" fmla="*/ 167 h 222"/>
                <a:gd name="T16" fmla="*/ 288 w 315"/>
                <a:gd name="T17" fmla="*/ 174 h 222"/>
                <a:gd name="T18" fmla="*/ 303 w 315"/>
                <a:gd name="T19" fmla="*/ 163 h 222"/>
                <a:gd name="T20" fmla="*/ 314 w 315"/>
                <a:gd name="T21" fmla="*/ 182 h 222"/>
                <a:gd name="T22" fmla="*/ 311 w 315"/>
                <a:gd name="T23" fmla="*/ 203 h 222"/>
                <a:gd name="T24" fmla="*/ 295 w 315"/>
                <a:gd name="T25" fmla="*/ 219 h 222"/>
                <a:gd name="T26" fmla="*/ 253 w 315"/>
                <a:gd name="T27" fmla="*/ 192 h 222"/>
                <a:gd name="T28" fmla="*/ 220 w 315"/>
                <a:gd name="T29" fmla="*/ 172 h 222"/>
                <a:gd name="T30" fmla="*/ 192 w 315"/>
                <a:gd name="T31" fmla="*/ 143 h 222"/>
                <a:gd name="T32" fmla="*/ 170 w 315"/>
                <a:gd name="T33" fmla="*/ 111 h 222"/>
                <a:gd name="T34" fmla="*/ 134 w 315"/>
                <a:gd name="T35" fmla="*/ 89 h 222"/>
                <a:gd name="T36" fmla="*/ 91 w 315"/>
                <a:gd name="T37" fmla="*/ 74 h 222"/>
                <a:gd name="T38" fmla="*/ 43 w 315"/>
                <a:gd name="T39" fmla="*/ 59 h 222"/>
                <a:gd name="T40" fmla="*/ 9 w 315"/>
                <a:gd name="T41" fmla="*/ 47 h 222"/>
                <a:gd name="T42" fmla="*/ 2 w 315"/>
                <a:gd name="T43" fmla="*/ 24 h 222"/>
                <a:gd name="T44" fmla="*/ 5 w 315"/>
                <a:gd name="T45" fmla="*/ 2 h 222"/>
                <a:gd name="T46" fmla="*/ 16 w 315"/>
                <a:gd name="T47" fmla="*/ 18 h 222"/>
                <a:gd name="T48" fmla="*/ 48 w 315"/>
                <a:gd name="T49" fmla="*/ 43 h 222"/>
                <a:gd name="T50" fmla="*/ 115 w 315"/>
                <a:gd name="T51" fmla="*/ 58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5" h="222">
                  <a:moveTo>
                    <a:pt x="115" y="58"/>
                  </a:moveTo>
                  <a:cubicBezTo>
                    <a:pt x="115" y="58"/>
                    <a:pt x="132" y="64"/>
                    <a:pt x="137" y="66"/>
                  </a:cubicBezTo>
                  <a:cubicBezTo>
                    <a:pt x="143" y="68"/>
                    <a:pt x="159" y="71"/>
                    <a:pt x="165" y="76"/>
                  </a:cubicBezTo>
                  <a:cubicBezTo>
                    <a:pt x="171" y="80"/>
                    <a:pt x="179" y="83"/>
                    <a:pt x="185" y="91"/>
                  </a:cubicBezTo>
                  <a:cubicBezTo>
                    <a:pt x="191" y="100"/>
                    <a:pt x="202" y="109"/>
                    <a:pt x="205" y="113"/>
                  </a:cubicBezTo>
                  <a:cubicBezTo>
                    <a:pt x="207" y="116"/>
                    <a:pt x="211" y="123"/>
                    <a:pt x="216" y="130"/>
                  </a:cubicBezTo>
                  <a:cubicBezTo>
                    <a:pt x="221" y="137"/>
                    <a:pt x="239" y="143"/>
                    <a:pt x="246" y="150"/>
                  </a:cubicBezTo>
                  <a:cubicBezTo>
                    <a:pt x="253" y="157"/>
                    <a:pt x="263" y="164"/>
                    <a:pt x="267" y="167"/>
                  </a:cubicBezTo>
                  <a:cubicBezTo>
                    <a:pt x="269" y="169"/>
                    <a:pt x="279" y="176"/>
                    <a:pt x="288" y="174"/>
                  </a:cubicBezTo>
                  <a:cubicBezTo>
                    <a:pt x="295" y="173"/>
                    <a:pt x="301" y="162"/>
                    <a:pt x="303" y="163"/>
                  </a:cubicBezTo>
                  <a:cubicBezTo>
                    <a:pt x="307" y="165"/>
                    <a:pt x="312" y="172"/>
                    <a:pt x="314" y="182"/>
                  </a:cubicBezTo>
                  <a:cubicBezTo>
                    <a:pt x="314" y="187"/>
                    <a:pt x="315" y="196"/>
                    <a:pt x="311" y="203"/>
                  </a:cubicBezTo>
                  <a:cubicBezTo>
                    <a:pt x="307" y="212"/>
                    <a:pt x="300" y="218"/>
                    <a:pt x="295" y="219"/>
                  </a:cubicBezTo>
                  <a:cubicBezTo>
                    <a:pt x="285" y="222"/>
                    <a:pt x="266" y="200"/>
                    <a:pt x="253" y="192"/>
                  </a:cubicBezTo>
                  <a:cubicBezTo>
                    <a:pt x="240" y="184"/>
                    <a:pt x="231" y="181"/>
                    <a:pt x="220" y="172"/>
                  </a:cubicBezTo>
                  <a:cubicBezTo>
                    <a:pt x="210" y="165"/>
                    <a:pt x="199" y="158"/>
                    <a:pt x="192" y="143"/>
                  </a:cubicBezTo>
                  <a:cubicBezTo>
                    <a:pt x="183" y="122"/>
                    <a:pt x="180" y="122"/>
                    <a:pt x="170" y="111"/>
                  </a:cubicBezTo>
                  <a:cubicBezTo>
                    <a:pt x="158" y="99"/>
                    <a:pt x="153" y="94"/>
                    <a:pt x="134" y="89"/>
                  </a:cubicBezTo>
                  <a:cubicBezTo>
                    <a:pt x="116" y="85"/>
                    <a:pt x="107" y="80"/>
                    <a:pt x="91" y="74"/>
                  </a:cubicBezTo>
                  <a:cubicBezTo>
                    <a:pt x="75" y="68"/>
                    <a:pt x="50" y="62"/>
                    <a:pt x="43" y="59"/>
                  </a:cubicBezTo>
                  <a:cubicBezTo>
                    <a:pt x="36" y="57"/>
                    <a:pt x="15" y="55"/>
                    <a:pt x="9" y="47"/>
                  </a:cubicBezTo>
                  <a:cubicBezTo>
                    <a:pt x="4" y="38"/>
                    <a:pt x="3" y="36"/>
                    <a:pt x="2" y="24"/>
                  </a:cubicBezTo>
                  <a:cubicBezTo>
                    <a:pt x="1" y="13"/>
                    <a:pt x="0" y="0"/>
                    <a:pt x="5" y="2"/>
                  </a:cubicBezTo>
                  <a:cubicBezTo>
                    <a:pt x="10" y="4"/>
                    <a:pt x="5" y="4"/>
                    <a:pt x="16" y="18"/>
                  </a:cubicBezTo>
                  <a:cubicBezTo>
                    <a:pt x="27" y="32"/>
                    <a:pt x="28" y="32"/>
                    <a:pt x="48" y="43"/>
                  </a:cubicBezTo>
                  <a:cubicBezTo>
                    <a:pt x="68" y="54"/>
                    <a:pt x="115" y="58"/>
                    <a:pt x="115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123">
              <a:extLst>
                <a:ext uri="{FF2B5EF4-FFF2-40B4-BE49-F238E27FC236}">
                  <a16:creationId xmlns:a16="http://schemas.microsoft.com/office/drawing/2014/main" id="{B2859E04-862E-4E16-90BD-376A086EE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9888" y="1697038"/>
              <a:ext cx="338138" cy="112713"/>
            </a:xfrm>
            <a:custGeom>
              <a:avLst/>
              <a:gdLst>
                <a:gd name="T0" fmla="*/ 0 w 158"/>
                <a:gd name="T1" fmla="*/ 53 h 53"/>
                <a:gd name="T2" fmla="*/ 7 w 158"/>
                <a:gd name="T3" fmla="*/ 53 h 53"/>
                <a:gd name="T4" fmla="*/ 14 w 158"/>
                <a:gd name="T5" fmla="*/ 51 h 53"/>
                <a:gd name="T6" fmla="*/ 22 w 158"/>
                <a:gd name="T7" fmla="*/ 47 h 53"/>
                <a:gd name="T8" fmla="*/ 40 w 158"/>
                <a:gd name="T9" fmla="*/ 41 h 53"/>
                <a:gd name="T10" fmla="*/ 55 w 158"/>
                <a:gd name="T11" fmla="*/ 29 h 53"/>
                <a:gd name="T12" fmla="*/ 65 w 158"/>
                <a:gd name="T13" fmla="*/ 20 h 53"/>
                <a:gd name="T14" fmla="*/ 77 w 158"/>
                <a:gd name="T15" fmla="*/ 15 h 53"/>
                <a:gd name="T16" fmla="*/ 93 w 158"/>
                <a:gd name="T17" fmla="*/ 16 h 53"/>
                <a:gd name="T18" fmla="*/ 108 w 158"/>
                <a:gd name="T19" fmla="*/ 19 h 53"/>
                <a:gd name="T20" fmla="*/ 123 w 158"/>
                <a:gd name="T21" fmla="*/ 21 h 53"/>
                <a:gd name="T22" fmla="*/ 139 w 158"/>
                <a:gd name="T23" fmla="*/ 20 h 53"/>
                <a:gd name="T24" fmla="*/ 150 w 158"/>
                <a:gd name="T25" fmla="*/ 14 h 53"/>
                <a:gd name="T26" fmla="*/ 155 w 158"/>
                <a:gd name="T27" fmla="*/ 7 h 53"/>
                <a:gd name="T28" fmla="*/ 150 w 158"/>
                <a:gd name="T29" fmla="*/ 1 h 53"/>
                <a:gd name="T30" fmla="*/ 124 w 158"/>
                <a:gd name="T31" fmla="*/ 8 h 53"/>
                <a:gd name="T32" fmla="*/ 102 w 158"/>
                <a:gd name="T33" fmla="*/ 9 h 53"/>
                <a:gd name="T34" fmla="*/ 80 w 158"/>
                <a:gd name="T35" fmla="*/ 7 h 53"/>
                <a:gd name="T36" fmla="*/ 56 w 158"/>
                <a:gd name="T37" fmla="*/ 15 h 53"/>
                <a:gd name="T38" fmla="*/ 37 w 158"/>
                <a:gd name="T39" fmla="*/ 32 h 53"/>
                <a:gd name="T40" fmla="*/ 17 w 158"/>
                <a:gd name="T41" fmla="*/ 45 h 53"/>
                <a:gd name="T42" fmla="*/ 0 w 158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8" h="53">
                  <a:moveTo>
                    <a:pt x="0" y="53"/>
                  </a:moveTo>
                  <a:cubicBezTo>
                    <a:pt x="0" y="53"/>
                    <a:pt x="5" y="53"/>
                    <a:pt x="7" y="53"/>
                  </a:cubicBezTo>
                  <a:cubicBezTo>
                    <a:pt x="9" y="53"/>
                    <a:pt x="10" y="52"/>
                    <a:pt x="14" y="51"/>
                  </a:cubicBezTo>
                  <a:cubicBezTo>
                    <a:pt x="17" y="49"/>
                    <a:pt x="13" y="50"/>
                    <a:pt x="22" y="47"/>
                  </a:cubicBezTo>
                  <a:cubicBezTo>
                    <a:pt x="31" y="45"/>
                    <a:pt x="36" y="43"/>
                    <a:pt x="40" y="41"/>
                  </a:cubicBezTo>
                  <a:cubicBezTo>
                    <a:pt x="44" y="40"/>
                    <a:pt x="52" y="31"/>
                    <a:pt x="55" y="29"/>
                  </a:cubicBezTo>
                  <a:cubicBezTo>
                    <a:pt x="58" y="26"/>
                    <a:pt x="64" y="21"/>
                    <a:pt x="65" y="20"/>
                  </a:cubicBezTo>
                  <a:cubicBezTo>
                    <a:pt x="67" y="19"/>
                    <a:pt x="71" y="15"/>
                    <a:pt x="77" y="15"/>
                  </a:cubicBezTo>
                  <a:cubicBezTo>
                    <a:pt x="82" y="14"/>
                    <a:pt x="87" y="16"/>
                    <a:pt x="93" y="16"/>
                  </a:cubicBezTo>
                  <a:cubicBezTo>
                    <a:pt x="99" y="16"/>
                    <a:pt x="102" y="17"/>
                    <a:pt x="108" y="19"/>
                  </a:cubicBezTo>
                  <a:cubicBezTo>
                    <a:pt x="114" y="20"/>
                    <a:pt x="118" y="21"/>
                    <a:pt x="123" y="21"/>
                  </a:cubicBezTo>
                  <a:cubicBezTo>
                    <a:pt x="129" y="21"/>
                    <a:pt x="135" y="22"/>
                    <a:pt x="139" y="20"/>
                  </a:cubicBezTo>
                  <a:cubicBezTo>
                    <a:pt x="143" y="18"/>
                    <a:pt x="146" y="17"/>
                    <a:pt x="150" y="14"/>
                  </a:cubicBezTo>
                  <a:cubicBezTo>
                    <a:pt x="154" y="11"/>
                    <a:pt x="158" y="11"/>
                    <a:pt x="155" y="7"/>
                  </a:cubicBezTo>
                  <a:cubicBezTo>
                    <a:pt x="153" y="2"/>
                    <a:pt x="156" y="0"/>
                    <a:pt x="150" y="1"/>
                  </a:cubicBezTo>
                  <a:cubicBezTo>
                    <a:pt x="145" y="2"/>
                    <a:pt x="132" y="7"/>
                    <a:pt x="124" y="8"/>
                  </a:cubicBezTo>
                  <a:cubicBezTo>
                    <a:pt x="116" y="9"/>
                    <a:pt x="111" y="10"/>
                    <a:pt x="102" y="9"/>
                  </a:cubicBezTo>
                  <a:cubicBezTo>
                    <a:pt x="94" y="9"/>
                    <a:pt x="92" y="4"/>
                    <a:pt x="80" y="7"/>
                  </a:cubicBezTo>
                  <a:cubicBezTo>
                    <a:pt x="68" y="10"/>
                    <a:pt x="65" y="6"/>
                    <a:pt x="56" y="15"/>
                  </a:cubicBezTo>
                  <a:cubicBezTo>
                    <a:pt x="47" y="25"/>
                    <a:pt x="47" y="25"/>
                    <a:pt x="37" y="32"/>
                  </a:cubicBezTo>
                  <a:cubicBezTo>
                    <a:pt x="26" y="39"/>
                    <a:pt x="22" y="42"/>
                    <a:pt x="17" y="45"/>
                  </a:cubicBezTo>
                  <a:cubicBezTo>
                    <a:pt x="13" y="48"/>
                    <a:pt x="0" y="53"/>
                    <a:pt x="0" y="53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124">
              <a:extLst>
                <a:ext uri="{FF2B5EF4-FFF2-40B4-BE49-F238E27FC236}">
                  <a16:creationId xmlns:a16="http://schemas.microsoft.com/office/drawing/2014/main" id="{DE485F06-91DA-458C-B0C4-57032B013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8301" y="1690688"/>
              <a:ext cx="331788" cy="119063"/>
            </a:xfrm>
            <a:custGeom>
              <a:avLst/>
              <a:gdLst>
                <a:gd name="T0" fmla="*/ 0 w 155"/>
                <a:gd name="T1" fmla="*/ 56 h 56"/>
                <a:gd name="T2" fmla="*/ 8 w 155"/>
                <a:gd name="T3" fmla="*/ 55 h 56"/>
                <a:gd name="T4" fmla="*/ 19 w 155"/>
                <a:gd name="T5" fmla="*/ 49 h 56"/>
                <a:gd name="T6" fmla="*/ 29 w 155"/>
                <a:gd name="T7" fmla="*/ 46 h 56"/>
                <a:gd name="T8" fmla="*/ 41 w 155"/>
                <a:gd name="T9" fmla="*/ 41 h 56"/>
                <a:gd name="T10" fmla="*/ 49 w 155"/>
                <a:gd name="T11" fmla="*/ 35 h 56"/>
                <a:gd name="T12" fmla="*/ 56 w 155"/>
                <a:gd name="T13" fmla="*/ 26 h 56"/>
                <a:gd name="T14" fmla="*/ 69 w 155"/>
                <a:gd name="T15" fmla="*/ 19 h 56"/>
                <a:gd name="T16" fmla="*/ 82 w 155"/>
                <a:gd name="T17" fmla="*/ 15 h 56"/>
                <a:gd name="T18" fmla="*/ 97 w 155"/>
                <a:gd name="T19" fmla="*/ 16 h 56"/>
                <a:gd name="T20" fmla="*/ 111 w 155"/>
                <a:gd name="T21" fmla="*/ 18 h 56"/>
                <a:gd name="T22" fmla="*/ 128 w 155"/>
                <a:gd name="T23" fmla="*/ 20 h 56"/>
                <a:gd name="T24" fmla="*/ 144 w 155"/>
                <a:gd name="T25" fmla="*/ 16 h 56"/>
                <a:gd name="T26" fmla="*/ 154 w 155"/>
                <a:gd name="T27" fmla="*/ 6 h 56"/>
                <a:gd name="T28" fmla="*/ 149 w 155"/>
                <a:gd name="T29" fmla="*/ 1 h 56"/>
                <a:gd name="T30" fmla="*/ 139 w 155"/>
                <a:gd name="T31" fmla="*/ 2 h 56"/>
                <a:gd name="T32" fmla="*/ 119 w 155"/>
                <a:gd name="T33" fmla="*/ 8 h 56"/>
                <a:gd name="T34" fmla="*/ 94 w 155"/>
                <a:gd name="T35" fmla="*/ 7 h 56"/>
                <a:gd name="T36" fmla="*/ 71 w 155"/>
                <a:gd name="T37" fmla="*/ 6 h 56"/>
                <a:gd name="T38" fmla="*/ 52 w 155"/>
                <a:gd name="T39" fmla="*/ 15 h 56"/>
                <a:gd name="T40" fmla="*/ 36 w 155"/>
                <a:gd name="T41" fmla="*/ 31 h 56"/>
                <a:gd name="T42" fmla="*/ 23 w 155"/>
                <a:gd name="T43" fmla="*/ 40 h 56"/>
                <a:gd name="T44" fmla="*/ 9 w 155"/>
                <a:gd name="T45" fmla="*/ 51 h 56"/>
                <a:gd name="T46" fmla="*/ 0 w 155"/>
                <a:gd name="T4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5" h="56">
                  <a:moveTo>
                    <a:pt x="0" y="56"/>
                  </a:moveTo>
                  <a:cubicBezTo>
                    <a:pt x="0" y="56"/>
                    <a:pt x="4" y="56"/>
                    <a:pt x="8" y="55"/>
                  </a:cubicBezTo>
                  <a:cubicBezTo>
                    <a:pt x="11" y="53"/>
                    <a:pt x="14" y="51"/>
                    <a:pt x="19" y="49"/>
                  </a:cubicBezTo>
                  <a:cubicBezTo>
                    <a:pt x="23" y="48"/>
                    <a:pt x="24" y="48"/>
                    <a:pt x="29" y="46"/>
                  </a:cubicBezTo>
                  <a:cubicBezTo>
                    <a:pt x="34" y="45"/>
                    <a:pt x="37" y="45"/>
                    <a:pt x="41" y="41"/>
                  </a:cubicBezTo>
                  <a:cubicBezTo>
                    <a:pt x="45" y="39"/>
                    <a:pt x="42" y="39"/>
                    <a:pt x="49" y="35"/>
                  </a:cubicBezTo>
                  <a:cubicBezTo>
                    <a:pt x="53" y="31"/>
                    <a:pt x="51" y="30"/>
                    <a:pt x="56" y="26"/>
                  </a:cubicBezTo>
                  <a:cubicBezTo>
                    <a:pt x="61" y="23"/>
                    <a:pt x="65" y="21"/>
                    <a:pt x="69" y="19"/>
                  </a:cubicBezTo>
                  <a:cubicBezTo>
                    <a:pt x="73" y="17"/>
                    <a:pt x="74" y="16"/>
                    <a:pt x="82" y="15"/>
                  </a:cubicBezTo>
                  <a:cubicBezTo>
                    <a:pt x="89" y="15"/>
                    <a:pt x="91" y="15"/>
                    <a:pt x="97" y="16"/>
                  </a:cubicBezTo>
                  <a:cubicBezTo>
                    <a:pt x="102" y="17"/>
                    <a:pt x="103" y="17"/>
                    <a:pt x="111" y="18"/>
                  </a:cubicBezTo>
                  <a:cubicBezTo>
                    <a:pt x="119" y="18"/>
                    <a:pt x="118" y="21"/>
                    <a:pt x="128" y="20"/>
                  </a:cubicBezTo>
                  <a:cubicBezTo>
                    <a:pt x="138" y="19"/>
                    <a:pt x="137" y="20"/>
                    <a:pt x="144" y="16"/>
                  </a:cubicBezTo>
                  <a:cubicBezTo>
                    <a:pt x="150" y="11"/>
                    <a:pt x="155" y="9"/>
                    <a:pt x="154" y="6"/>
                  </a:cubicBezTo>
                  <a:cubicBezTo>
                    <a:pt x="153" y="4"/>
                    <a:pt x="153" y="2"/>
                    <a:pt x="149" y="1"/>
                  </a:cubicBezTo>
                  <a:cubicBezTo>
                    <a:pt x="146" y="0"/>
                    <a:pt x="141" y="2"/>
                    <a:pt x="139" y="2"/>
                  </a:cubicBezTo>
                  <a:cubicBezTo>
                    <a:pt x="132" y="4"/>
                    <a:pt x="133" y="6"/>
                    <a:pt x="119" y="8"/>
                  </a:cubicBezTo>
                  <a:cubicBezTo>
                    <a:pt x="104" y="9"/>
                    <a:pt x="102" y="10"/>
                    <a:pt x="94" y="7"/>
                  </a:cubicBezTo>
                  <a:cubicBezTo>
                    <a:pt x="86" y="4"/>
                    <a:pt x="82" y="3"/>
                    <a:pt x="71" y="6"/>
                  </a:cubicBezTo>
                  <a:cubicBezTo>
                    <a:pt x="60" y="8"/>
                    <a:pt x="62" y="7"/>
                    <a:pt x="52" y="15"/>
                  </a:cubicBezTo>
                  <a:cubicBezTo>
                    <a:pt x="43" y="22"/>
                    <a:pt x="42" y="25"/>
                    <a:pt x="36" y="31"/>
                  </a:cubicBezTo>
                  <a:cubicBezTo>
                    <a:pt x="30" y="36"/>
                    <a:pt x="28" y="36"/>
                    <a:pt x="23" y="40"/>
                  </a:cubicBezTo>
                  <a:cubicBezTo>
                    <a:pt x="13" y="49"/>
                    <a:pt x="11" y="51"/>
                    <a:pt x="9" y="51"/>
                  </a:cubicBezTo>
                  <a:cubicBezTo>
                    <a:pt x="7" y="52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125">
              <a:extLst>
                <a:ext uri="{FF2B5EF4-FFF2-40B4-BE49-F238E27FC236}">
                  <a16:creationId xmlns:a16="http://schemas.microsoft.com/office/drawing/2014/main" id="{DAF36248-0A69-4ECA-B2E4-FA9A5326B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401" y="1606550"/>
              <a:ext cx="608013" cy="236538"/>
            </a:xfrm>
            <a:custGeom>
              <a:avLst/>
              <a:gdLst>
                <a:gd name="T0" fmla="*/ 284 w 284"/>
                <a:gd name="T1" fmla="*/ 110 h 110"/>
                <a:gd name="T2" fmla="*/ 259 w 284"/>
                <a:gd name="T3" fmla="*/ 107 h 110"/>
                <a:gd name="T4" fmla="*/ 243 w 284"/>
                <a:gd name="T5" fmla="*/ 103 h 110"/>
                <a:gd name="T6" fmla="*/ 220 w 284"/>
                <a:gd name="T7" fmla="*/ 103 h 110"/>
                <a:gd name="T8" fmla="*/ 204 w 284"/>
                <a:gd name="T9" fmla="*/ 96 h 110"/>
                <a:gd name="T10" fmla="*/ 186 w 284"/>
                <a:gd name="T11" fmla="*/ 81 h 110"/>
                <a:gd name="T12" fmla="*/ 167 w 284"/>
                <a:gd name="T13" fmla="*/ 66 h 110"/>
                <a:gd name="T14" fmla="*/ 150 w 284"/>
                <a:gd name="T15" fmla="*/ 53 h 110"/>
                <a:gd name="T16" fmla="*/ 134 w 284"/>
                <a:gd name="T17" fmla="*/ 43 h 110"/>
                <a:gd name="T18" fmla="*/ 111 w 284"/>
                <a:gd name="T19" fmla="*/ 38 h 110"/>
                <a:gd name="T20" fmla="*/ 84 w 284"/>
                <a:gd name="T21" fmla="*/ 35 h 110"/>
                <a:gd name="T22" fmla="*/ 53 w 284"/>
                <a:gd name="T23" fmla="*/ 29 h 110"/>
                <a:gd name="T24" fmla="*/ 26 w 284"/>
                <a:gd name="T25" fmla="*/ 24 h 110"/>
                <a:gd name="T26" fmla="*/ 8 w 284"/>
                <a:gd name="T27" fmla="*/ 15 h 110"/>
                <a:gd name="T28" fmla="*/ 2 w 284"/>
                <a:gd name="T29" fmla="*/ 7 h 110"/>
                <a:gd name="T30" fmla="*/ 0 w 284"/>
                <a:gd name="T31" fmla="*/ 0 h 110"/>
                <a:gd name="T32" fmla="*/ 12 w 284"/>
                <a:gd name="T33" fmla="*/ 11 h 110"/>
                <a:gd name="T34" fmla="*/ 41 w 284"/>
                <a:gd name="T35" fmla="*/ 20 h 110"/>
                <a:gd name="T36" fmla="*/ 77 w 284"/>
                <a:gd name="T37" fmla="*/ 25 h 110"/>
                <a:gd name="T38" fmla="*/ 122 w 284"/>
                <a:gd name="T39" fmla="*/ 29 h 110"/>
                <a:gd name="T40" fmla="*/ 153 w 284"/>
                <a:gd name="T41" fmla="*/ 39 h 110"/>
                <a:gd name="T42" fmla="*/ 176 w 284"/>
                <a:gd name="T43" fmla="*/ 56 h 110"/>
                <a:gd name="T44" fmla="*/ 209 w 284"/>
                <a:gd name="T45" fmla="*/ 82 h 110"/>
                <a:gd name="T46" fmla="*/ 251 w 284"/>
                <a:gd name="T47" fmla="*/ 91 h 110"/>
                <a:gd name="T48" fmla="*/ 277 w 284"/>
                <a:gd name="T49" fmla="*/ 93 h 110"/>
                <a:gd name="T50" fmla="*/ 283 w 284"/>
                <a:gd name="T51" fmla="*/ 93 h 110"/>
                <a:gd name="T52" fmla="*/ 284 w 284"/>
                <a:gd name="T53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84" h="110">
                  <a:moveTo>
                    <a:pt x="284" y="110"/>
                  </a:moveTo>
                  <a:cubicBezTo>
                    <a:pt x="284" y="110"/>
                    <a:pt x="262" y="108"/>
                    <a:pt x="259" y="107"/>
                  </a:cubicBezTo>
                  <a:cubicBezTo>
                    <a:pt x="256" y="106"/>
                    <a:pt x="248" y="103"/>
                    <a:pt x="243" y="103"/>
                  </a:cubicBezTo>
                  <a:cubicBezTo>
                    <a:pt x="237" y="104"/>
                    <a:pt x="227" y="103"/>
                    <a:pt x="220" y="103"/>
                  </a:cubicBezTo>
                  <a:cubicBezTo>
                    <a:pt x="214" y="103"/>
                    <a:pt x="206" y="98"/>
                    <a:pt x="204" y="96"/>
                  </a:cubicBezTo>
                  <a:cubicBezTo>
                    <a:pt x="201" y="94"/>
                    <a:pt x="190" y="85"/>
                    <a:pt x="186" y="81"/>
                  </a:cubicBezTo>
                  <a:cubicBezTo>
                    <a:pt x="181" y="78"/>
                    <a:pt x="171" y="70"/>
                    <a:pt x="167" y="66"/>
                  </a:cubicBezTo>
                  <a:cubicBezTo>
                    <a:pt x="163" y="62"/>
                    <a:pt x="151" y="54"/>
                    <a:pt x="150" y="53"/>
                  </a:cubicBezTo>
                  <a:cubicBezTo>
                    <a:pt x="149" y="52"/>
                    <a:pt x="141" y="47"/>
                    <a:pt x="134" y="43"/>
                  </a:cubicBezTo>
                  <a:cubicBezTo>
                    <a:pt x="127" y="39"/>
                    <a:pt x="121" y="39"/>
                    <a:pt x="111" y="38"/>
                  </a:cubicBezTo>
                  <a:cubicBezTo>
                    <a:pt x="102" y="38"/>
                    <a:pt x="90" y="36"/>
                    <a:pt x="84" y="35"/>
                  </a:cubicBezTo>
                  <a:cubicBezTo>
                    <a:pt x="78" y="34"/>
                    <a:pt x="58" y="30"/>
                    <a:pt x="53" y="29"/>
                  </a:cubicBezTo>
                  <a:cubicBezTo>
                    <a:pt x="49" y="29"/>
                    <a:pt x="31" y="26"/>
                    <a:pt x="26" y="24"/>
                  </a:cubicBezTo>
                  <a:cubicBezTo>
                    <a:pt x="20" y="23"/>
                    <a:pt x="10" y="17"/>
                    <a:pt x="8" y="15"/>
                  </a:cubicBezTo>
                  <a:cubicBezTo>
                    <a:pt x="6" y="14"/>
                    <a:pt x="4" y="12"/>
                    <a:pt x="2" y="7"/>
                  </a:cubicBezTo>
                  <a:cubicBezTo>
                    <a:pt x="0" y="2"/>
                    <a:pt x="0" y="0"/>
                    <a:pt x="0" y="0"/>
                  </a:cubicBezTo>
                  <a:cubicBezTo>
                    <a:pt x="0" y="0"/>
                    <a:pt x="8" y="8"/>
                    <a:pt x="12" y="11"/>
                  </a:cubicBezTo>
                  <a:cubicBezTo>
                    <a:pt x="17" y="13"/>
                    <a:pt x="35" y="18"/>
                    <a:pt x="41" y="20"/>
                  </a:cubicBezTo>
                  <a:cubicBezTo>
                    <a:pt x="47" y="22"/>
                    <a:pt x="61" y="24"/>
                    <a:pt x="77" y="25"/>
                  </a:cubicBezTo>
                  <a:cubicBezTo>
                    <a:pt x="93" y="25"/>
                    <a:pt x="108" y="29"/>
                    <a:pt x="122" y="29"/>
                  </a:cubicBezTo>
                  <a:cubicBezTo>
                    <a:pt x="135" y="29"/>
                    <a:pt x="144" y="33"/>
                    <a:pt x="153" y="39"/>
                  </a:cubicBezTo>
                  <a:cubicBezTo>
                    <a:pt x="162" y="46"/>
                    <a:pt x="164" y="45"/>
                    <a:pt x="176" y="56"/>
                  </a:cubicBezTo>
                  <a:cubicBezTo>
                    <a:pt x="188" y="66"/>
                    <a:pt x="202" y="81"/>
                    <a:pt x="209" y="82"/>
                  </a:cubicBezTo>
                  <a:cubicBezTo>
                    <a:pt x="215" y="83"/>
                    <a:pt x="239" y="90"/>
                    <a:pt x="251" y="91"/>
                  </a:cubicBezTo>
                  <a:cubicBezTo>
                    <a:pt x="262" y="91"/>
                    <a:pt x="275" y="93"/>
                    <a:pt x="277" y="93"/>
                  </a:cubicBezTo>
                  <a:cubicBezTo>
                    <a:pt x="279" y="93"/>
                    <a:pt x="283" y="93"/>
                    <a:pt x="283" y="93"/>
                  </a:cubicBezTo>
                  <a:lnTo>
                    <a:pt x="284" y="110"/>
                  </a:ln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126">
              <a:extLst>
                <a:ext uri="{FF2B5EF4-FFF2-40B4-BE49-F238E27FC236}">
                  <a16:creationId xmlns:a16="http://schemas.microsoft.com/office/drawing/2014/main" id="{D56008CC-CF3F-4D55-9F0E-E13BBF7EE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2288" y="1595438"/>
              <a:ext cx="617538" cy="234950"/>
            </a:xfrm>
            <a:custGeom>
              <a:avLst/>
              <a:gdLst>
                <a:gd name="T0" fmla="*/ 0 w 288"/>
                <a:gd name="T1" fmla="*/ 0 h 109"/>
                <a:gd name="T2" fmla="*/ 12 w 288"/>
                <a:gd name="T3" fmla="*/ 16 h 109"/>
                <a:gd name="T4" fmla="*/ 33 w 288"/>
                <a:gd name="T5" fmla="*/ 27 h 109"/>
                <a:gd name="T6" fmla="*/ 59 w 288"/>
                <a:gd name="T7" fmla="*/ 31 h 109"/>
                <a:gd name="T8" fmla="*/ 82 w 288"/>
                <a:gd name="T9" fmla="*/ 34 h 109"/>
                <a:gd name="T10" fmla="*/ 105 w 288"/>
                <a:gd name="T11" fmla="*/ 37 h 109"/>
                <a:gd name="T12" fmla="*/ 135 w 288"/>
                <a:gd name="T13" fmla="*/ 39 h 109"/>
                <a:gd name="T14" fmla="*/ 151 w 288"/>
                <a:gd name="T15" fmla="*/ 50 h 109"/>
                <a:gd name="T16" fmla="*/ 176 w 288"/>
                <a:gd name="T17" fmla="*/ 68 h 109"/>
                <a:gd name="T18" fmla="*/ 199 w 288"/>
                <a:gd name="T19" fmla="*/ 88 h 109"/>
                <a:gd name="T20" fmla="*/ 220 w 288"/>
                <a:gd name="T21" fmla="*/ 104 h 109"/>
                <a:gd name="T22" fmla="*/ 244 w 288"/>
                <a:gd name="T23" fmla="*/ 102 h 109"/>
                <a:gd name="T24" fmla="*/ 264 w 288"/>
                <a:gd name="T25" fmla="*/ 105 h 109"/>
                <a:gd name="T26" fmla="*/ 280 w 288"/>
                <a:gd name="T27" fmla="*/ 108 h 109"/>
                <a:gd name="T28" fmla="*/ 288 w 288"/>
                <a:gd name="T29" fmla="*/ 109 h 109"/>
                <a:gd name="T30" fmla="*/ 288 w 288"/>
                <a:gd name="T31" fmla="*/ 86 h 109"/>
                <a:gd name="T32" fmla="*/ 276 w 288"/>
                <a:gd name="T33" fmla="*/ 87 h 109"/>
                <a:gd name="T34" fmla="*/ 244 w 288"/>
                <a:gd name="T35" fmla="*/ 80 h 109"/>
                <a:gd name="T36" fmla="*/ 220 w 288"/>
                <a:gd name="T37" fmla="*/ 80 h 109"/>
                <a:gd name="T38" fmla="*/ 198 w 288"/>
                <a:gd name="T39" fmla="*/ 65 h 109"/>
                <a:gd name="T40" fmla="*/ 171 w 288"/>
                <a:gd name="T41" fmla="*/ 40 h 109"/>
                <a:gd name="T42" fmla="*/ 132 w 288"/>
                <a:gd name="T43" fmla="*/ 24 h 109"/>
                <a:gd name="T44" fmla="*/ 87 w 288"/>
                <a:gd name="T45" fmla="*/ 24 h 109"/>
                <a:gd name="T46" fmla="*/ 49 w 288"/>
                <a:gd name="T47" fmla="*/ 21 h 109"/>
                <a:gd name="T48" fmla="*/ 16 w 288"/>
                <a:gd name="T49" fmla="*/ 13 h 109"/>
                <a:gd name="T50" fmla="*/ 0 w 288"/>
                <a:gd name="T51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8" h="109">
                  <a:moveTo>
                    <a:pt x="0" y="0"/>
                  </a:moveTo>
                  <a:cubicBezTo>
                    <a:pt x="0" y="0"/>
                    <a:pt x="7" y="11"/>
                    <a:pt x="12" y="16"/>
                  </a:cubicBezTo>
                  <a:cubicBezTo>
                    <a:pt x="16" y="21"/>
                    <a:pt x="28" y="25"/>
                    <a:pt x="33" y="27"/>
                  </a:cubicBezTo>
                  <a:cubicBezTo>
                    <a:pt x="37" y="28"/>
                    <a:pt x="53" y="30"/>
                    <a:pt x="59" y="31"/>
                  </a:cubicBezTo>
                  <a:cubicBezTo>
                    <a:pt x="64" y="33"/>
                    <a:pt x="78" y="34"/>
                    <a:pt x="82" y="34"/>
                  </a:cubicBezTo>
                  <a:cubicBezTo>
                    <a:pt x="87" y="35"/>
                    <a:pt x="98" y="36"/>
                    <a:pt x="105" y="37"/>
                  </a:cubicBezTo>
                  <a:cubicBezTo>
                    <a:pt x="111" y="38"/>
                    <a:pt x="129" y="36"/>
                    <a:pt x="135" y="39"/>
                  </a:cubicBezTo>
                  <a:cubicBezTo>
                    <a:pt x="141" y="42"/>
                    <a:pt x="145" y="46"/>
                    <a:pt x="151" y="50"/>
                  </a:cubicBezTo>
                  <a:cubicBezTo>
                    <a:pt x="156" y="54"/>
                    <a:pt x="168" y="63"/>
                    <a:pt x="176" y="68"/>
                  </a:cubicBezTo>
                  <a:cubicBezTo>
                    <a:pt x="185" y="73"/>
                    <a:pt x="195" y="83"/>
                    <a:pt x="199" y="88"/>
                  </a:cubicBezTo>
                  <a:cubicBezTo>
                    <a:pt x="204" y="93"/>
                    <a:pt x="214" y="102"/>
                    <a:pt x="220" y="104"/>
                  </a:cubicBezTo>
                  <a:cubicBezTo>
                    <a:pt x="226" y="105"/>
                    <a:pt x="237" y="102"/>
                    <a:pt x="244" y="102"/>
                  </a:cubicBezTo>
                  <a:cubicBezTo>
                    <a:pt x="251" y="102"/>
                    <a:pt x="256" y="102"/>
                    <a:pt x="264" y="105"/>
                  </a:cubicBezTo>
                  <a:cubicBezTo>
                    <a:pt x="272" y="108"/>
                    <a:pt x="277" y="108"/>
                    <a:pt x="280" y="108"/>
                  </a:cubicBezTo>
                  <a:cubicBezTo>
                    <a:pt x="283" y="109"/>
                    <a:pt x="288" y="109"/>
                    <a:pt x="288" y="109"/>
                  </a:cubicBezTo>
                  <a:cubicBezTo>
                    <a:pt x="288" y="86"/>
                    <a:pt x="288" y="86"/>
                    <a:pt x="288" y="86"/>
                  </a:cubicBezTo>
                  <a:cubicBezTo>
                    <a:pt x="288" y="86"/>
                    <a:pt x="286" y="92"/>
                    <a:pt x="276" y="87"/>
                  </a:cubicBezTo>
                  <a:cubicBezTo>
                    <a:pt x="266" y="83"/>
                    <a:pt x="258" y="78"/>
                    <a:pt x="244" y="80"/>
                  </a:cubicBezTo>
                  <a:cubicBezTo>
                    <a:pt x="229" y="83"/>
                    <a:pt x="233" y="85"/>
                    <a:pt x="220" y="80"/>
                  </a:cubicBezTo>
                  <a:cubicBezTo>
                    <a:pt x="208" y="76"/>
                    <a:pt x="206" y="71"/>
                    <a:pt x="198" y="65"/>
                  </a:cubicBezTo>
                  <a:cubicBezTo>
                    <a:pt x="190" y="58"/>
                    <a:pt x="188" y="45"/>
                    <a:pt x="171" y="40"/>
                  </a:cubicBezTo>
                  <a:cubicBezTo>
                    <a:pt x="154" y="34"/>
                    <a:pt x="155" y="24"/>
                    <a:pt x="132" y="24"/>
                  </a:cubicBezTo>
                  <a:cubicBezTo>
                    <a:pt x="110" y="24"/>
                    <a:pt x="105" y="28"/>
                    <a:pt x="87" y="24"/>
                  </a:cubicBezTo>
                  <a:cubicBezTo>
                    <a:pt x="70" y="20"/>
                    <a:pt x="65" y="23"/>
                    <a:pt x="49" y="21"/>
                  </a:cubicBezTo>
                  <a:cubicBezTo>
                    <a:pt x="34" y="19"/>
                    <a:pt x="22" y="15"/>
                    <a:pt x="16" y="13"/>
                  </a:cubicBezTo>
                  <a:cubicBezTo>
                    <a:pt x="14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127">
              <a:extLst>
                <a:ext uri="{FF2B5EF4-FFF2-40B4-BE49-F238E27FC236}">
                  <a16:creationId xmlns:a16="http://schemas.microsoft.com/office/drawing/2014/main" id="{5DFA1664-675C-48C8-BCD8-0BA55DE7A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0988" y="1978025"/>
              <a:ext cx="382588" cy="98425"/>
            </a:xfrm>
            <a:custGeom>
              <a:avLst/>
              <a:gdLst>
                <a:gd name="T0" fmla="*/ 0 w 179"/>
                <a:gd name="T1" fmla="*/ 11 h 46"/>
                <a:gd name="T2" fmla="*/ 1 w 179"/>
                <a:gd name="T3" fmla="*/ 27 h 46"/>
                <a:gd name="T4" fmla="*/ 10 w 179"/>
                <a:gd name="T5" fmla="*/ 35 h 46"/>
                <a:gd name="T6" fmla="*/ 28 w 179"/>
                <a:gd name="T7" fmla="*/ 41 h 46"/>
                <a:gd name="T8" fmla="*/ 51 w 179"/>
                <a:gd name="T9" fmla="*/ 45 h 46"/>
                <a:gd name="T10" fmla="*/ 87 w 179"/>
                <a:gd name="T11" fmla="*/ 39 h 46"/>
                <a:gd name="T12" fmla="*/ 110 w 179"/>
                <a:gd name="T13" fmla="*/ 38 h 46"/>
                <a:gd name="T14" fmla="*/ 149 w 179"/>
                <a:gd name="T15" fmla="*/ 29 h 46"/>
                <a:gd name="T16" fmla="*/ 173 w 179"/>
                <a:gd name="T17" fmla="*/ 27 h 46"/>
                <a:gd name="T18" fmla="*/ 178 w 179"/>
                <a:gd name="T19" fmla="*/ 17 h 46"/>
                <a:gd name="T20" fmla="*/ 174 w 179"/>
                <a:gd name="T21" fmla="*/ 6 h 46"/>
                <a:gd name="T22" fmla="*/ 157 w 179"/>
                <a:gd name="T23" fmla="*/ 7 h 46"/>
                <a:gd name="T24" fmla="*/ 102 w 179"/>
                <a:gd name="T25" fmla="*/ 19 h 46"/>
                <a:gd name="T26" fmla="*/ 50 w 179"/>
                <a:gd name="T27" fmla="*/ 24 h 46"/>
                <a:gd name="T28" fmla="*/ 16 w 179"/>
                <a:gd name="T29" fmla="*/ 15 h 46"/>
                <a:gd name="T30" fmla="*/ 0 w 179"/>
                <a:gd name="T31" fmla="*/ 1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9" h="46">
                  <a:moveTo>
                    <a:pt x="0" y="11"/>
                  </a:move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5" y="33"/>
                    <a:pt x="10" y="35"/>
                  </a:cubicBezTo>
                  <a:cubicBezTo>
                    <a:pt x="14" y="38"/>
                    <a:pt x="18" y="39"/>
                    <a:pt x="28" y="41"/>
                  </a:cubicBezTo>
                  <a:cubicBezTo>
                    <a:pt x="38" y="43"/>
                    <a:pt x="43" y="46"/>
                    <a:pt x="51" y="45"/>
                  </a:cubicBezTo>
                  <a:cubicBezTo>
                    <a:pt x="59" y="44"/>
                    <a:pt x="77" y="39"/>
                    <a:pt x="87" y="39"/>
                  </a:cubicBezTo>
                  <a:cubicBezTo>
                    <a:pt x="98" y="39"/>
                    <a:pt x="93" y="40"/>
                    <a:pt x="110" y="38"/>
                  </a:cubicBezTo>
                  <a:cubicBezTo>
                    <a:pt x="126" y="35"/>
                    <a:pt x="144" y="29"/>
                    <a:pt x="149" y="29"/>
                  </a:cubicBezTo>
                  <a:cubicBezTo>
                    <a:pt x="154" y="29"/>
                    <a:pt x="168" y="29"/>
                    <a:pt x="173" y="27"/>
                  </a:cubicBezTo>
                  <a:cubicBezTo>
                    <a:pt x="177" y="24"/>
                    <a:pt x="179" y="22"/>
                    <a:pt x="178" y="17"/>
                  </a:cubicBezTo>
                  <a:cubicBezTo>
                    <a:pt x="176" y="12"/>
                    <a:pt x="176" y="7"/>
                    <a:pt x="174" y="6"/>
                  </a:cubicBezTo>
                  <a:cubicBezTo>
                    <a:pt x="171" y="6"/>
                    <a:pt x="176" y="0"/>
                    <a:pt x="157" y="7"/>
                  </a:cubicBezTo>
                  <a:cubicBezTo>
                    <a:pt x="138" y="14"/>
                    <a:pt x="127" y="15"/>
                    <a:pt x="102" y="19"/>
                  </a:cubicBezTo>
                  <a:cubicBezTo>
                    <a:pt x="76" y="23"/>
                    <a:pt x="70" y="26"/>
                    <a:pt x="50" y="24"/>
                  </a:cubicBezTo>
                  <a:cubicBezTo>
                    <a:pt x="30" y="23"/>
                    <a:pt x="25" y="16"/>
                    <a:pt x="16" y="15"/>
                  </a:cubicBezTo>
                  <a:cubicBezTo>
                    <a:pt x="7" y="13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128">
              <a:extLst>
                <a:ext uri="{FF2B5EF4-FFF2-40B4-BE49-F238E27FC236}">
                  <a16:creationId xmlns:a16="http://schemas.microsoft.com/office/drawing/2014/main" id="{BA50E0B4-2B27-4BDF-B31B-0AC6F6F95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813" y="1919288"/>
              <a:ext cx="384175" cy="139700"/>
            </a:xfrm>
            <a:custGeom>
              <a:avLst/>
              <a:gdLst>
                <a:gd name="T0" fmla="*/ 0 w 179"/>
                <a:gd name="T1" fmla="*/ 7 h 65"/>
                <a:gd name="T2" fmla="*/ 1 w 179"/>
                <a:gd name="T3" fmla="*/ 38 h 65"/>
                <a:gd name="T4" fmla="*/ 7 w 179"/>
                <a:gd name="T5" fmla="*/ 46 h 65"/>
                <a:gd name="T6" fmla="*/ 27 w 179"/>
                <a:gd name="T7" fmla="*/ 59 h 65"/>
                <a:gd name="T8" fmla="*/ 71 w 179"/>
                <a:gd name="T9" fmla="*/ 63 h 65"/>
                <a:gd name="T10" fmla="*/ 101 w 179"/>
                <a:gd name="T11" fmla="*/ 56 h 65"/>
                <a:gd name="T12" fmla="*/ 128 w 179"/>
                <a:gd name="T13" fmla="*/ 52 h 65"/>
                <a:gd name="T14" fmla="*/ 152 w 179"/>
                <a:gd name="T15" fmla="*/ 47 h 65"/>
                <a:gd name="T16" fmla="*/ 171 w 179"/>
                <a:gd name="T17" fmla="*/ 37 h 65"/>
                <a:gd name="T18" fmla="*/ 169 w 179"/>
                <a:gd name="T19" fmla="*/ 21 h 65"/>
                <a:gd name="T20" fmla="*/ 165 w 179"/>
                <a:gd name="T21" fmla="*/ 11 h 65"/>
                <a:gd name="T22" fmla="*/ 139 w 179"/>
                <a:gd name="T23" fmla="*/ 20 h 65"/>
                <a:gd name="T24" fmla="*/ 107 w 179"/>
                <a:gd name="T25" fmla="*/ 27 h 65"/>
                <a:gd name="T26" fmla="*/ 75 w 179"/>
                <a:gd name="T27" fmla="*/ 28 h 65"/>
                <a:gd name="T28" fmla="*/ 48 w 179"/>
                <a:gd name="T29" fmla="*/ 25 h 65"/>
                <a:gd name="T30" fmla="*/ 24 w 179"/>
                <a:gd name="T31" fmla="*/ 20 h 65"/>
                <a:gd name="T32" fmla="*/ 0 w 179"/>
                <a:gd name="T33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" h="65">
                  <a:moveTo>
                    <a:pt x="0" y="7"/>
                  </a:move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43"/>
                    <a:pt x="7" y="46"/>
                  </a:cubicBezTo>
                  <a:cubicBezTo>
                    <a:pt x="13" y="49"/>
                    <a:pt x="15" y="57"/>
                    <a:pt x="27" y="59"/>
                  </a:cubicBezTo>
                  <a:cubicBezTo>
                    <a:pt x="35" y="60"/>
                    <a:pt x="49" y="65"/>
                    <a:pt x="71" y="63"/>
                  </a:cubicBezTo>
                  <a:cubicBezTo>
                    <a:pt x="87" y="61"/>
                    <a:pt x="88" y="58"/>
                    <a:pt x="101" y="56"/>
                  </a:cubicBezTo>
                  <a:cubicBezTo>
                    <a:pt x="114" y="55"/>
                    <a:pt x="120" y="54"/>
                    <a:pt x="128" y="52"/>
                  </a:cubicBezTo>
                  <a:cubicBezTo>
                    <a:pt x="136" y="50"/>
                    <a:pt x="144" y="50"/>
                    <a:pt x="152" y="47"/>
                  </a:cubicBezTo>
                  <a:cubicBezTo>
                    <a:pt x="159" y="44"/>
                    <a:pt x="164" y="39"/>
                    <a:pt x="171" y="37"/>
                  </a:cubicBezTo>
                  <a:cubicBezTo>
                    <a:pt x="179" y="36"/>
                    <a:pt x="171" y="27"/>
                    <a:pt x="169" y="21"/>
                  </a:cubicBezTo>
                  <a:cubicBezTo>
                    <a:pt x="167" y="15"/>
                    <a:pt x="169" y="0"/>
                    <a:pt x="165" y="11"/>
                  </a:cubicBezTo>
                  <a:cubicBezTo>
                    <a:pt x="162" y="19"/>
                    <a:pt x="155" y="13"/>
                    <a:pt x="139" y="20"/>
                  </a:cubicBezTo>
                  <a:cubicBezTo>
                    <a:pt x="123" y="27"/>
                    <a:pt x="129" y="24"/>
                    <a:pt x="107" y="27"/>
                  </a:cubicBezTo>
                  <a:cubicBezTo>
                    <a:pt x="85" y="31"/>
                    <a:pt x="92" y="30"/>
                    <a:pt x="75" y="28"/>
                  </a:cubicBezTo>
                  <a:cubicBezTo>
                    <a:pt x="58" y="26"/>
                    <a:pt x="59" y="25"/>
                    <a:pt x="48" y="25"/>
                  </a:cubicBezTo>
                  <a:cubicBezTo>
                    <a:pt x="37" y="25"/>
                    <a:pt x="34" y="21"/>
                    <a:pt x="24" y="20"/>
                  </a:cubicBezTo>
                  <a:cubicBezTo>
                    <a:pt x="15" y="19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129">
              <a:extLst>
                <a:ext uri="{FF2B5EF4-FFF2-40B4-BE49-F238E27FC236}">
                  <a16:creationId xmlns:a16="http://schemas.microsoft.com/office/drawing/2014/main" id="{5368AD8F-31FF-4815-9B39-8FD21BE98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0363" y="1593850"/>
              <a:ext cx="166688" cy="85725"/>
            </a:xfrm>
            <a:custGeom>
              <a:avLst/>
              <a:gdLst>
                <a:gd name="T0" fmla="*/ 0 w 78"/>
                <a:gd name="T1" fmla="*/ 2 h 40"/>
                <a:gd name="T2" fmla="*/ 11 w 78"/>
                <a:gd name="T3" fmla="*/ 11 h 40"/>
                <a:gd name="T4" fmla="*/ 25 w 78"/>
                <a:gd name="T5" fmla="*/ 21 h 40"/>
                <a:gd name="T6" fmla="*/ 44 w 78"/>
                <a:gd name="T7" fmla="*/ 34 h 40"/>
                <a:gd name="T8" fmla="*/ 55 w 78"/>
                <a:gd name="T9" fmla="*/ 39 h 40"/>
                <a:gd name="T10" fmla="*/ 66 w 78"/>
                <a:gd name="T11" fmla="*/ 39 h 40"/>
                <a:gd name="T12" fmla="*/ 73 w 78"/>
                <a:gd name="T13" fmla="*/ 34 h 40"/>
                <a:gd name="T14" fmla="*/ 71 w 78"/>
                <a:gd name="T15" fmla="*/ 14 h 40"/>
                <a:gd name="T16" fmla="*/ 27 w 78"/>
                <a:gd name="T17" fmla="*/ 8 h 40"/>
                <a:gd name="T18" fmla="*/ 0 w 78"/>
                <a:gd name="T1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40">
                  <a:moveTo>
                    <a:pt x="0" y="2"/>
                  </a:moveTo>
                  <a:cubicBezTo>
                    <a:pt x="0" y="2"/>
                    <a:pt x="8" y="7"/>
                    <a:pt x="11" y="11"/>
                  </a:cubicBezTo>
                  <a:cubicBezTo>
                    <a:pt x="14" y="14"/>
                    <a:pt x="21" y="17"/>
                    <a:pt x="25" y="21"/>
                  </a:cubicBezTo>
                  <a:cubicBezTo>
                    <a:pt x="29" y="25"/>
                    <a:pt x="42" y="32"/>
                    <a:pt x="44" y="34"/>
                  </a:cubicBezTo>
                  <a:cubicBezTo>
                    <a:pt x="47" y="36"/>
                    <a:pt x="53" y="39"/>
                    <a:pt x="55" y="39"/>
                  </a:cubicBezTo>
                  <a:cubicBezTo>
                    <a:pt x="58" y="40"/>
                    <a:pt x="64" y="40"/>
                    <a:pt x="66" y="39"/>
                  </a:cubicBezTo>
                  <a:cubicBezTo>
                    <a:pt x="69" y="37"/>
                    <a:pt x="70" y="38"/>
                    <a:pt x="73" y="34"/>
                  </a:cubicBezTo>
                  <a:cubicBezTo>
                    <a:pt x="78" y="26"/>
                    <a:pt x="78" y="15"/>
                    <a:pt x="71" y="14"/>
                  </a:cubicBezTo>
                  <a:cubicBezTo>
                    <a:pt x="65" y="13"/>
                    <a:pt x="31" y="9"/>
                    <a:pt x="27" y="8"/>
                  </a:cubicBezTo>
                  <a:cubicBezTo>
                    <a:pt x="22" y="7"/>
                    <a:pt x="0" y="0"/>
                    <a:pt x="0" y="0"/>
                  </a:cubicBezTo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130">
              <a:extLst>
                <a:ext uri="{FF2B5EF4-FFF2-40B4-BE49-F238E27FC236}">
                  <a16:creationId xmlns:a16="http://schemas.microsoft.com/office/drawing/2014/main" id="{C68D7351-9814-4700-8E1B-881D1F3CA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4488" y="1549400"/>
              <a:ext cx="174625" cy="115888"/>
            </a:xfrm>
            <a:custGeom>
              <a:avLst/>
              <a:gdLst>
                <a:gd name="T0" fmla="*/ 0 w 81"/>
                <a:gd name="T1" fmla="*/ 20 h 54"/>
                <a:gd name="T2" fmla="*/ 13 w 81"/>
                <a:gd name="T3" fmla="*/ 19 h 54"/>
                <a:gd name="T4" fmla="*/ 31 w 81"/>
                <a:gd name="T5" fmla="*/ 21 h 54"/>
                <a:gd name="T6" fmla="*/ 46 w 81"/>
                <a:gd name="T7" fmla="*/ 26 h 54"/>
                <a:gd name="T8" fmla="*/ 54 w 81"/>
                <a:gd name="T9" fmla="*/ 18 h 54"/>
                <a:gd name="T10" fmla="*/ 57 w 81"/>
                <a:gd name="T11" fmla="*/ 10 h 54"/>
                <a:gd name="T12" fmla="*/ 63 w 81"/>
                <a:gd name="T13" fmla="*/ 0 h 54"/>
                <a:gd name="T14" fmla="*/ 70 w 81"/>
                <a:gd name="T15" fmla="*/ 13 h 54"/>
                <a:gd name="T16" fmla="*/ 77 w 81"/>
                <a:gd name="T17" fmla="*/ 26 h 54"/>
                <a:gd name="T18" fmla="*/ 81 w 81"/>
                <a:gd name="T19" fmla="*/ 40 h 54"/>
                <a:gd name="T20" fmla="*/ 74 w 81"/>
                <a:gd name="T21" fmla="*/ 50 h 54"/>
                <a:gd name="T22" fmla="*/ 56 w 81"/>
                <a:gd name="T23" fmla="*/ 46 h 54"/>
                <a:gd name="T24" fmla="*/ 23 w 81"/>
                <a:gd name="T25" fmla="*/ 33 h 54"/>
                <a:gd name="T26" fmla="*/ 0 w 81"/>
                <a:gd name="T27" fmla="*/ 2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54">
                  <a:moveTo>
                    <a:pt x="0" y="20"/>
                  </a:moveTo>
                  <a:cubicBezTo>
                    <a:pt x="0" y="20"/>
                    <a:pt x="8" y="19"/>
                    <a:pt x="13" y="19"/>
                  </a:cubicBezTo>
                  <a:cubicBezTo>
                    <a:pt x="18" y="19"/>
                    <a:pt x="26" y="19"/>
                    <a:pt x="31" y="21"/>
                  </a:cubicBezTo>
                  <a:cubicBezTo>
                    <a:pt x="36" y="24"/>
                    <a:pt x="39" y="27"/>
                    <a:pt x="46" y="26"/>
                  </a:cubicBezTo>
                  <a:cubicBezTo>
                    <a:pt x="53" y="25"/>
                    <a:pt x="54" y="21"/>
                    <a:pt x="54" y="18"/>
                  </a:cubicBezTo>
                  <a:cubicBezTo>
                    <a:pt x="53" y="13"/>
                    <a:pt x="56" y="11"/>
                    <a:pt x="57" y="10"/>
                  </a:cubicBezTo>
                  <a:cubicBezTo>
                    <a:pt x="58" y="9"/>
                    <a:pt x="63" y="0"/>
                    <a:pt x="63" y="0"/>
                  </a:cubicBezTo>
                  <a:cubicBezTo>
                    <a:pt x="63" y="0"/>
                    <a:pt x="65" y="4"/>
                    <a:pt x="70" y="13"/>
                  </a:cubicBezTo>
                  <a:cubicBezTo>
                    <a:pt x="71" y="15"/>
                    <a:pt x="75" y="19"/>
                    <a:pt x="77" y="26"/>
                  </a:cubicBezTo>
                  <a:cubicBezTo>
                    <a:pt x="79" y="32"/>
                    <a:pt x="81" y="35"/>
                    <a:pt x="81" y="40"/>
                  </a:cubicBezTo>
                  <a:cubicBezTo>
                    <a:pt x="80" y="44"/>
                    <a:pt x="79" y="47"/>
                    <a:pt x="74" y="50"/>
                  </a:cubicBezTo>
                  <a:cubicBezTo>
                    <a:pt x="69" y="54"/>
                    <a:pt x="66" y="52"/>
                    <a:pt x="56" y="46"/>
                  </a:cubicBezTo>
                  <a:cubicBezTo>
                    <a:pt x="47" y="41"/>
                    <a:pt x="28" y="35"/>
                    <a:pt x="23" y="33"/>
                  </a:cubicBezTo>
                  <a:cubicBezTo>
                    <a:pt x="19" y="30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131">
              <a:extLst>
                <a:ext uri="{FF2B5EF4-FFF2-40B4-BE49-F238E27FC236}">
                  <a16:creationId xmlns:a16="http://schemas.microsoft.com/office/drawing/2014/main" id="{63841C9F-5C77-47AB-A335-1298334CA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3726" y="1843088"/>
              <a:ext cx="406400" cy="320675"/>
            </a:xfrm>
            <a:custGeom>
              <a:avLst/>
              <a:gdLst>
                <a:gd name="T0" fmla="*/ 189 w 190"/>
                <a:gd name="T1" fmla="*/ 115 h 150"/>
                <a:gd name="T2" fmla="*/ 186 w 190"/>
                <a:gd name="T3" fmla="*/ 135 h 150"/>
                <a:gd name="T4" fmla="*/ 169 w 190"/>
                <a:gd name="T5" fmla="*/ 149 h 150"/>
                <a:gd name="T6" fmla="*/ 144 w 190"/>
                <a:gd name="T7" fmla="*/ 145 h 150"/>
                <a:gd name="T8" fmla="*/ 116 w 190"/>
                <a:gd name="T9" fmla="*/ 128 h 150"/>
                <a:gd name="T10" fmla="*/ 97 w 190"/>
                <a:gd name="T11" fmla="*/ 111 h 150"/>
                <a:gd name="T12" fmla="*/ 76 w 190"/>
                <a:gd name="T13" fmla="*/ 97 h 150"/>
                <a:gd name="T14" fmla="*/ 56 w 190"/>
                <a:gd name="T15" fmla="*/ 85 h 150"/>
                <a:gd name="T16" fmla="*/ 43 w 190"/>
                <a:gd name="T17" fmla="*/ 71 h 150"/>
                <a:gd name="T18" fmla="*/ 35 w 190"/>
                <a:gd name="T19" fmla="*/ 57 h 150"/>
                <a:gd name="T20" fmla="*/ 24 w 190"/>
                <a:gd name="T21" fmla="*/ 37 h 150"/>
                <a:gd name="T22" fmla="*/ 17 w 190"/>
                <a:gd name="T23" fmla="*/ 21 h 150"/>
                <a:gd name="T24" fmla="*/ 0 w 190"/>
                <a:gd name="T25" fmla="*/ 0 h 150"/>
                <a:gd name="T26" fmla="*/ 16 w 190"/>
                <a:gd name="T27" fmla="*/ 12 h 150"/>
                <a:gd name="T28" fmla="*/ 32 w 190"/>
                <a:gd name="T29" fmla="*/ 29 h 150"/>
                <a:gd name="T30" fmla="*/ 41 w 190"/>
                <a:gd name="T31" fmla="*/ 46 h 150"/>
                <a:gd name="T32" fmla="*/ 69 w 190"/>
                <a:gd name="T33" fmla="*/ 64 h 150"/>
                <a:gd name="T34" fmla="*/ 115 w 190"/>
                <a:gd name="T35" fmla="*/ 102 h 150"/>
                <a:gd name="T36" fmla="*/ 158 w 190"/>
                <a:gd name="T37" fmla="*/ 119 h 150"/>
                <a:gd name="T38" fmla="*/ 176 w 190"/>
                <a:gd name="T39" fmla="*/ 124 h 150"/>
                <a:gd name="T40" fmla="*/ 189 w 190"/>
                <a:gd name="T41" fmla="*/ 11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0" h="150">
                  <a:moveTo>
                    <a:pt x="189" y="115"/>
                  </a:moveTo>
                  <a:cubicBezTo>
                    <a:pt x="189" y="115"/>
                    <a:pt x="190" y="122"/>
                    <a:pt x="186" y="135"/>
                  </a:cubicBezTo>
                  <a:cubicBezTo>
                    <a:pt x="183" y="147"/>
                    <a:pt x="177" y="147"/>
                    <a:pt x="169" y="149"/>
                  </a:cubicBezTo>
                  <a:cubicBezTo>
                    <a:pt x="163" y="150"/>
                    <a:pt x="159" y="149"/>
                    <a:pt x="144" y="145"/>
                  </a:cubicBezTo>
                  <a:cubicBezTo>
                    <a:pt x="129" y="140"/>
                    <a:pt x="122" y="136"/>
                    <a:pt x="116" y="128"/>
                  </a:cubicBezTo>
                  <a:cubicBezTo>
                    <a:pt x="108" y="119"/>
                    <a:pt x="101" y="116"/>
                    <a:pt x="97" y="111"/>
                  </a:cubicBezTo>
                  <a:cubicBezTo>
                    <a:pt x="92" y="106"/>
                    <a:pt x="86" y="102"/>
                    <a:pt x="76" y="97"/>
                  </a:cubicBezTo>
                  <a:cubicBezTo>
                    <a:pt x="66" y="92"/>
                    <a:pt x="59" y="88"/>
                    <a:pt x="56" y="85"/>
                  </a:cubicBezTo>
                  <a:cubicBezTo>
                    <a:pt x="52" y="81"/>
                    <a:pt x="46" y="78"/>
                    <a:pt x="43" y="71"/>
                  </a:cubicBezTo>
                  <a:cubicBezTo>
                    <a:pt x="39" y="65"/>
                    <a:pt x="37" y="63"/>
                    <a:pt x="35" y="57"/>
                  </a:cubicBezTo>
                  <a:cubicBezTo>
                    <a:pt x="32" y="52"/>
                    <a:pt x="26" y="42"/>
                    <a:pt x="24" y="37"/>
                  </a:cubicBezTo>
                  <a:cubicBezTo>
                    <a:pt x="22" y="32"/>
                    <a:pt x="20" y="24"/>
                    <a:pt x="17" y="21"/>
                  </a:cubicBezTo>
                  <a:cubicBezTo>
                    <a:pt x="15" y="19"/>
                    <a:pt x="0" y="0"/>
                    <a:pt x="0" y="0"/>
                  </a:cubicBezTo>
                  <a:cubicBezTo>
                    <a:pt x="0" y="0"/>
                    <a:pt x="15" y="11"/>
                    <a:pt x="16" y="12"/>
                  </a:cubicBezTo>
                  <a:cubicBezTo>
                    <a:pt x="18" y="13"/>
                    <a:pt x="22" y="21"/>
                    <a:pt x="32" y="29"/>
                  </a:cubicBezTo>
                  <a:cubicBezTo>
                    <a:pt x="36" y="32"/>
                    <a:pt x="35" y="40"/>
                    <a:pt x="41" y="46"/>
                  </a:cubicBezTo>
                  <a:cubicBezTo>
                    <a:pt x="49" y="53"/>
                    <a:pt x="64" y="59"/>
                    <a:pt x="69" y="64"/>
                  </a:cubicBezTo>
                  <a:cubicBezTo>
                    <a:pt x="78" y="74"/>
                    <a:pt x="104" y="96"/>
                    <a:pt x="115" y="102"/>
                  </a:cubicBezTo>
                  <a:cubicBezTo>
                    <a:pt x="126" y="109"/>
                    <a:pt x="148" y="116"/>
                    <a:pt x="158" y="119"/>
                  </a:cubicBezTo>
                  <a:cubicBezTo>
                    <a:pt x="168" y="123"/>
                    <a:pt x="173" y="126"/>
                    <a:pt x="176" y="124"/>
                  </a:cubicBezTo>
                  <a:cubicBezTo>
                    <a:pt x="179" y="122"/>
                    <a:pt x="189" y="115"/>
                    <a:pt x="189" y="115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132">
              <a:extLst>
                <a:ext uri="{FF2B5EF4-FFF2-40B4-BE49-F238E27FC236}">
                  <a16:creationId xmlns:a16="http://schemas.microsoft.com/office/drawing/2014/main" id="{1856B4C4-062F-40E6-BCFE-2AC7C9F8F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4201" y="1833563"/>
              <a:ext cx="419100" cy="311150"/>
            </a:xfrm>
            <a:custGeom>
              <a:avLst/>
              <a:gdLst>
                <a:gd name="T0" fmla="*/ 2 w 195"/>
                <a:gd name="T1" fmla="*/ 3 h 145"/>
                <a:gd name="T2" fmla="*/ 12 w 195"/>
                <a:gd name="T3" fmla="*/ 11 h 145"/>
                <a:gd name="T4" fmla="*/ 40 w 195"/>
                <a:gd name="T5" fmla="*/ 55 h 145"/>
                <a:gd name="T6" fmla="*/ 62 w 195"/>
                <a:gd name="T7" fmla="*/ 82 h 145"/>
                <a:gd name="T8" fmla="*/ 102 w 195"/>
                <a:gd name="T9" fmla="*/ 107 h 145"/>
                <a:gd name="T10" fmla="*/ 131 w 195"/>
                <a:gd name="T11" fmla="*/ 131 h 145"/>
                <a:gd name="T12" fmla="*/ 157 w 195"/>
                <a:gd name="T13" fmla="*/ 143 h 145"/>
                <a:gd name="T14" fmla="*/ 182 w 195"/>
                <a:gd name="T15" fmla="*/ 140 h 145"/>
                <a:gd name="T16" fmla="*/ 194 w 195"/>
                <a:gd name="T17" fmla="*/ 116 h 145"/>
                <a:gd name="T18" fmla="*/ 190 w 195"/>
                <a:gd name="T19" fmla="*/ 65 h 145"/>
                <a:gd name="T20" fmla="*/ 184 w 195"/>
                <a:gd name="T21" fmla="*/ 91 h 145"/>
                <a:gd name="T22" fmla="*/ 161 w 195"/>
                <a:gd name="T23" fmla="*/ 107 h 145"/>
                <a:gd name="T24" fmla="*/ 132 w 195"/>
                <a:gd name="T25" fmla="*/ 97 h 145"/>
                <a:gd name="T26" fmla="*/ 112 w 195"/>
                <a:gd name="T27" fmla="*/ 82 h 145"/>
                <a:gd name="T28" fmla="*/ 82 w 195"/>
                <a:gd name="T29" fmla="*/ 70 h 145"/>
                <a:gd name="T30" fmla="*/ 60 w 195"/>
                <a:gd name="T31" fmla="*/ 56 h 145"/>
                <a:gd name="T32" fmla="*/ 43 w 195"/>
                <a:gd name="T33" fmla="*/ 41 h 145"/>
                <a:gd name="T34" fmla="*/ 38 w 195"/>
                <a:gd name="T35" fmla="*/ 26 h 145"/>
                <a:gd name="T36" fmla="*/ 25 w 195"/>
                <a:gd name="T37" fmla="*/ 12 h 145"/>
                <a:gd name="T38" fmla="*/ 2 w 195"/>
                <a:gd name="T39" fmla="*/ 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" h="145">
                  <a:moveTo>
                    <a:pt x="2" y="3"/>
                  </a:moveTo>
                  <a:cubicBezTo>
                    <a:pt x="2" y="3"/>
                    <a:pt x="0" y="0"/>
                    <a:pt x="12" y="11"/>
                  </a:cubicBezTo>
                  <a:cubicBezTo>
                    <a:pt x="24" y="21"/>
                    <a:pt x="36" y="47"/>
                    <a:pt x="40" y="55"/>
                  </a:cubicBezTo>
                  <a:cubicBezTo>
                    <a:pt x="45" y="63"/>
                    <a:pt x="47" y="72"/>
                    <a:pt x="62" y="82"/>
                  </a:cubicBezTo>
                  <a:cubicBezTo>
                    <a:pt x="77" y="92"/>
                    <a:pt x="94" y="102"/>
                    <a:pt x="102" y="107"/>
                  </a:cubicBezTo>
                  <a:cubicBezTo>
                    <a:pt x="113" y="115"/>
                    <a:pt x="124" y="127"/>
                    <a:pt x="131" y="131"/>
                  </a:cubicBezTo>
                  <a:cubicBezTo>
                    <a:pt x="137" y="136"/>
                    <a:pt x="144" y="142"/>
                    <a:pt x="157" y="143"/>
                  </a:cubicBezTo>
                  <a:cubicBezTo>
                    <a:pt x="169" y="145"/>
                    <a:pt x="175" y="143"/>
                    <a:pt x="182" y="140"/>
                  </a:cubicBezTo>
                  <a:cubicBezTo>
                    <a:pt x="188" y="137"/>
                    <a:pt x="193" y="126"/>
                    <a:pt x="194" y="116"/>
                  </a:cubicBezTo>
                  <a:cubicBezTo>
                    <a:pt x="195" y="106"/>
                    <a:pt x="190" y="65"/>
                    <a:pt x="190" y="65"/>
                  </a:cubicBezTo>
                  <a:cubicBezTo>
                    <a:pt x="190" y="65"/>
                    <a:pt x="189" y="80"/>
                    <a:pt x="184" y="91"/>
                  </a:cubicBezTo>
                  <a:cubicBezTo>
                    <a:pt x="180" y="102"/>
                    <a:pt x="176" y="106"/>
                    <a:pt x="161" y="107"/>
                  </a:cubicBezTo>
                  <a:cubicBezTo>
                    <a:pt x="146" y="108"/>
                    <a:pt x="139" y="102"/>
                    <a:pt x="132" y="97"/>
                  </a:cubicBezTo>
                  <a:cubicBezTo>
                    <a:pt x="126" y="92"/>
                    <a:pt x="120" y="91"/>
                    <a:pt x="112" y="82"/>
                  </a:cubicBezTo>
                  <a:cubicBezTo>
                    <a:pt x="104" y="74"/>
                    <a:pt x="92" y="76"/>
                    <a:pt x="82" y="70"/>
                  </a:cubicBezTo>
                  <a:cubicBezTo>
                    <a:pt x="75" y="65"/>
                    <a:pt x="72" y="62"/>
                    <a:pt x="60" y="56"/>
                  </a:cubicBezTo>
                  <a:cubicBezTo>
                    <a:pt x="47" y="49"/>
                    <a:pt x="47" y="47"/>
                    <a:pt x="43" y="41"/>
                  </a:cubicBezTo>
                  <a:cubicBezTo>
                    <a:pt x="40" y="35"/>
                    <a:pt x="42" y="33"/>
                    <a:pt x="38" y="26"/>
                  </a:cubicBezTo>
                  <a:cubicBezTo>
                    <a:pt x="34" y="20"/>
                    <a:pt x="32" y="15"/>
                    <a:pt x="25" y="12"/>
                  </a:cubicBezTo>
                  <a:cubicBezTo>
                    <a:pt x="18" y="8"/>
                    <a:pt x="2" y="3"/>
                    <a:pt x="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133">
              <a:extLst>
                <a:ext uri="{FF2B5EF4-FFF2-40B4-BE49-F238E27FC236}">
                  <a16:creationId xmlns:a16="http://schemas.microsoft.com/office/drawing/2014/main" id="{89F0EA17-8E6E-4A84-9DD4-0298C7CFC4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3651" y="1636713"/>
              <a:ext cx="223838" cy="80963"/>
            </a:xfrm>
            <a:custGeom>
              <a:avLst/>
              <a:gdLst>
                <a:gd name="T0" fmla="*/ 8 w 104"/>
                <a:gd name="T1" fmla="*/ 35 h 38"/>
                <a:gd name="T2" fmla="*/ 28 w 104"/>
                <a:gd name="T3" fmla="*/ 35 h 38"/>
                <a:gd name="T4" fmla="*/ 43 w 104"/>
                <a:gd name="T5" fmla="*/ 27 h 38"/>
                <a:gd name="T6" fmla="*/ 58 w 104"/>
                <a:gd name="T7" fmla="*/ 15 h 38"/>
                <a:gd name="T8" fmla="*/ 76 w 104"/>
                <a:gd name="T9" fmla="*/ 9 h 38"/>
                <a:gd name="T10" fmla="*/ 99 w 104"/>
                <a:gd name="T11" fmla="*/ 3 h 38"/>
                <a:gd name="T12" fmla="*/ 98 w 104"/>
                <a:gd name="T13" fmla="*/ 0 h 38"/>
                <a:gd name="T14" fmla="*/ 79 w 104"/>
                <a:gd name="T15" fmla="*/ 1 h 38"/>
                <a:gd name="T16" fmla="*/ 61 w 104"/>
                <a:gd name="T17" fmla="*/ 5 h 38"/>
                <a:gd name="T18" fmla="*/ 41 w 104"/>
                <a:gd name="T19" fmla="*/ 20 h 38"/>
                <a:gd name="T20" fmla="*/ 12 w 104"/>
                <a:gd name="T21" fmla="*/ 23 h 38"/>
                <a:gd name="T22" fmla="*/ 2 w 104"/>
                <a:gd name="T23" fmla="*/ 24 h 38"/>
                <a:gd name="T24" fmla="*/ 8 w 104"/>
                <a:gd name="T25" fmla="*/ 3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38">
                  <a:moveTo>
                    <a:pt x="8" y="35"/>
                  </a:moveTo>
                  <a:cubicBezTo>
                    <a:pt x="15" y="38"/>
                    <a:pt x="23" y="37"/>
                    <a:pt x="28" y="35"/>
                  </a:cubicBezTo>
                  <a:cubicBezTo>
                    <a:pt x="34" y="34"/>
                    <a:pt x="39" y="30"/>
                    <a:pt x="43" y="27"/>
                  </a:cubicBezTo>
                  <a:cubicBezTo>
                    <a:pt x="47" y="24"/>
                    <a:pt x="54" y="18"/>
                    <a:pt x="58" y="15"/>
                  </a:cubicBezTo>
                  <a:cubicBezTo>
                    <a:pt x="62" y="13"/>
                    <a:pt x="72" y="10"/>
                    <a:pt x="76" y="9"/>
                  </a:cubicBezTo>
                  <a:cubicBezTo>
                    <a:pt x="81" y="7"/>
                    <a:pt x="94" y="3"/>
                    <a:pt x="99" y="3"/>
                  </a:cubicBezTo>
                  <a:cubicBezTo>
                    <a:pt x="104" y="3"/>
                    <a:pt x="104" y="0"/>
                    <a:pt x="98" y="0"/>
                  </a:cubicBezTo>
                  <a:cubicBezTo>
                    <a:pt x="92" y="0"/>
                    <a:pt x="84" y="0"/>
                    <a:pt x="79" y="1"/>
                  </a:cubicBezTo>
                  <a:cubicBezTo>
                    <a:pt x="73" y="2"/>
                    <a:pt x="66" y="1"/>
                    <a:pt x="61" y="5"/>
                  </a:cubicBezTo>
                  <a:cubicBezTo>
                    <a:pt x="56" y="9"/>
                    <a:pt x="53" y="11"/>
                    <a:pt x="41" y="20"/>
                  </a:cubicBezTo>
                  <a:cubicBezTo>
                    <a:pt x="29" y="29"/>
                    <a:pt x="18" y="26"/>
                    <a:pt x="12" y="23"/>
                  </a:cubicBezTo>
                  <a:cubicBezTo>
                    <a:pt x="6" y="21"/>
                    <a:pt x="6" y="19"/>
                    <a:pt x="2" y="24"/>
                  </a:cubicBezTo>
                  <a:cubicBezTo>
                    <a:pt x="0" y="27"/>
                    <a:pt x="8" y="35"/>
                    <a:pt x="8" y="35"/>
                  </a:cubicBezTo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134">
              <a:extLst>
                <a:ext uri="{FF2B5EF4-FFF2-40B4-BE49-F238E27FC236}">
                  <a16:creationId xmlns:a16="http://schemas.microsoft.com/office/drawing/2014/main" id="{B9E0EBBD-E126-4772-8BB6-18ABF1F8C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8413" y="1630363"/>
              <a:ext cx="257175" cy="79375"/>
            </a:xfrm>
            <a:custGeom>
              <a:avLst/>
              <a:gdLst>
                <a:gd name="T0" fmla="*/ 5 w 120"/>
                <a:gd name="T1" fmla="*/ 3 h 37"/>
                <a:gd name="T2" fmla="*/ 0 w 120"/>
                <a:gd name="T3" fmla="*/ 16 h 37"/>
                <a:gd name="T4" fmla="*/ 0 w 120"/>
                <a:gd name="T5" fmla="*/ 27 h 37"/>
                <a:gd name="T6" fmla="*/ 13 w 120"/>
                <a:gd name="T7" fmla="*/ 35 h 37"/>
                <a:gd name="T8" fmla="*/ 36 w 120"/>
                <a:gd name="T9" fmla="*/ 26 h 37"/>
                <a:gd name="T10" fmla="*/ 54 w 120"/>
                <a:gd name="T11" fmla="*/ 14 h 37"/>
                <a:gd name="T12" fmla="*/ 96 w 120"/>
                <a:gd name="T13" fmla="*/ 5 h 37"/>
                <a:gd name="T14" fmla="*/ 120 w 120"/>
                <a:gd name="T15" fmla="*/ 8 h 37"/>
                <a:gd name="T16" fmla="*/ 83 w 120"/>
                <a:gd name="T17" fmla="*/ 0 h 37"/>
                <a:gd name="T18" fmla="*/ 54 w 120"/>
                <a:gd name="T19" fmla="*/ 8 h 37"/>
                <a:gd name="T20" fmla="*/ 24 w 120"/>
                <a:gd name="T21" fmla="*/ 22 h 37"/>
                <a:gd name="T22" fmla="*/ 10 w 120"/>
                <a:gd name="T23" fmla="*/ 20 h 37"/>
                <a:gd name="T24" fmla="*/ 5 w 120"/>
                <a:gd name="T25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37">
                  <a:moveTo>
                    <a:pt x="5" y="3"/>
                  </a:moveTo>
                  <a:cubicBezTo>
                    <a:pt x="5" y="3"/>
                    <a:pt x="1" y="10"/>
                    <a:pt x="0" y="16"/>
                  </a:cubicBezTo>
                  <a:cubicBezTo>
                    <a:pt x="0" y="21"/>
                    <a:pt x="0" y="27"/>
                    <a:pt x="0" y="27"/>
                  </a:cubicBezTo>
                  <a:cubicBezTo>
                    <a:pt x="0" y="27"/>
                    <a:pt x="3" y="34"/>
                    <a:pt x="13" y="35"/>
                  </a:cubicBezTo>
                  <a:cubicBezTo>
                    <a:pt x="22" y="37"/>
                    <a:pt x="31" y="29"/>
                    <a:pt x="36" y="26"/>
                  </a:cubicBezTo>
                  <a:cubicBezTo>
                    <a:pt x="39" y="24"/>
                    <a:pt x="48" y="18"/>
                    <a:pt x="54" y="14"/>
                  </a:cubicBezTo>
                  <a:cubicBezTo>
                    <a:pt x="60" y="11"/>
                    <a:pt x="88" y="4"/>
                    <a:pt x="96" y="5"/>
                  </a:cubicBezTo>
                  <a:cubicBezTo>
                    <a:pt x="103" y="7"/>
                    <a:pt x="120" y="8"/>
                    <a:pt x="120" y="8"/>
                  </a:cubicBezTo>
                  <a:cubicBezTo>
                    <a:pt x="120" y="8"/>
                    <a:pt x="90" y="0"/>
                    <a:pt x="83" y="0"/>
                  </a:cubicBezTo>
                  <a:cubicBezTo>
                    <a:pt x="76" y="1"/>
                    <a:pt x="62" y="3"/>
                    <a:pt x="54" y="8"/>
                  </a:cubicBezTo>
                  <a:cubicBezTo>
                    <a:pt x="46" y="14"/>
                    <a:pt x="32" y="22"/>
                    <a:pt x="24" y="22"/>
                  </a:cubicBezTo>
                  <a:cubicBezTo>
                    <a:pt x="16" y="22"/>
                    <a:pt x="12" y="24"/>
                    <a:pt x="10" y="20"/>
                  </a:cubicBezTo>
                  <a:cubicBezTo>
                    <a:pt x="4" y="13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Freeform 135">
              <a:extLst>
                <a:ext uri="{FF2B5EF4-FFF2-40B4-BE49-F238E27FC236}">
                  <a16:creationId xmlns:a16="http://schemas.microsoft.com/office/drawing/2014/main" id="{682E33F1-5A08-4137-98D0-514D6DA30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7038" y="1673225"/>
              <a:ext cx="811213" cy="420688"/>
            </a:xfrm>
            <a:custGeom>
              <a:avLst/>
              <a:gdLst>
                <a:gd name="T0" fmla="*/ 0 w 379"/>
                <a:gd name="T1" fmla="*/ 140 h 196"/>
                <a:gd name="T2" fmla="*/ 9 w 379"/>
                <a:gd name="T3" fmla="*/ 169 h 196"/>
                <a:gd name="T4" fmla="*/ 26 w 379"/>
                <a:gd name="T5" fmla="*/ 185 h 196"/>
                <a:gd name="T6" fmla="*/ 52 w 379"/>
                <a:gd name="T7" fmla="*/ 195 h 196"/>
                <a:gd name="T8" fmla="*/ 82 w 379"/>
                <a:gd name="T9" fmla="*/ 192 h 196"/>
                <a:gd name="T10" fmla="*/ 115 w 379"/>
                <a:gd name="T11" fmla="*/ 178 h 196"/>
                <a:gd name="T12" fmla="*/ 141 w 379"/>
                <a:gd name="T13" fmla="*/ 148 h 196"/>
                <a:gd name="T14" fmla="*/ 164 w 379"/>
                <a:gd name="T15" fmla="*/ 120 h 196"/>
                <a:gd name="T16" fmla="*/ 186 w 379"/>
                <a:gd name="T17" fmla="*/ 105 h 196"/>
                <a:gd name="T18" fmla="*/ 209 w 379"/>
                <a:gd name="T19" fmla="*/ 99 h 196"/>
                <a:gd name="T20" fmla="*/ 241 w 379"/>
                <a:gd name="T21" fmla="*/ 93 h 196"/>
                <a:gd name="T22" fmla="*/ 274 w 379"/>
                <a:gd name="T23" fmla="*/ 87 h 196"/>
                <a:gd name="T24" fmla="*/ 315 w 379"/>
                <a:gd name="T25" fmla="*/ 74 h 196"/>
                <a:gd name="T26" fmla="*/ 343 w 379"/>
                <a:gd name="T27" fmla="*/ 63 h 196"/>
                <a:gd name="T28" fmla="*/ 374 w 379"/>
                <a:gd name="T29" fmla="*/ 44 h 196"/>
                <a:gd name="T30" fmla="*/ 379 w 379"/>
                <a:gd name="T31" fmla="*/ 10 h 196"/>
                <a:gd name="T32" fmla="*/ 372 w 379"/>
                <a:gd name="T33" fmla="*/ 20 h 196"/>
                <a:gd name="T34" fmla="*/ 343 w 379"/>
                <a:gd name="T35" fmla="*/ 45 h 196"/>
                <a:gd name="T36" fmla="*/ 316 w 379"/>
                <a:gd name="T37" fmla="*/ 56 h 196"/>
                <a:gd name="T38" fmla="*/ 276 w 379"/>
                <a:gd name="T39" fmla="*/ 65 h 196"/>
                <a:gd name="T40" fmla="*/ 225 w 379"/>
                <a:gd name="T41" fmla="*/ 74 h 196"/>
                <a:gd name="T42" fmla="*/ 184 w 379"/>
                <a:gd name="T43" fmla="*/ 80 h 196"/>
                <a:gd name="T44" fmla="*/ 151 w 379"/>
                <a:gd name="T45" fmla="*/ 104 h 196"/>
                <a:gd name="T46" fmla="*/ 134 w 379"/>
                <a:gd name="T47" fmla="*/ 125 h 196"/>
                <a:gd name="T48" fmla="*/ 110 w 379"/>
                <a:gd name="T49" fmla="*/ 143 h 196"/>
                <a:gd name="T50" fmla="*/ 80 w 379"/>
                <a:gd name="T51" fmla="*/ 160 h 196"/>
                <a:gd name="T52" fmla="*/ 46 w 379"/>
                <a:gd name="T53" fmla="*/ 162 h 196"/>
                <a:gd name="T54" fmla="*/ 0 w 379"/>
                <a:gd name="T55" fmla="*/ 14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79" h="196">
                  <a:moveTo>
                    <a:pt x="0" y="140"/>
                  </a:moveTo>
                  <a:cubicBezTo>
                    <a:pt x="0" y="140"/>
                    <a:pt x="4" y="158"/>
                    <a:pt x="9" y="169"/>
                  </a:cubicBezTo>
                  <a:cubicBezTo>
                    <a:pt x="15" y="180"/>
                    <a:pt x="15" y="179"/>
                    <a:pt x="26" y="185"/>
                  </a:cubicBezTo>
                  <a:cubicBezTo>
                    <a:pt x="37" y="191"/>
                    <a:pt x="45" y="195"/>
                    <a:pt x="52" y="195"/>
                  </a:cubicBezTo>
                  <a:cubicBezTo>
                    <a:pt x="67" y="196"/>
                    <a:pt x="75" y="193"/>
                    <a:pt x="82" y="192"/>
                  </a:cubicBezTo>
                  <a:cubicBezTo>
                    <a:pt x="95" y="189"/>
                    <a:pt x="108" y="184"/>
                    <a:pt x="115" y="178"/>
                  </a:cubicBezTo>
                  <a:cubicBezTo>
                    <a:pt x="122" y="173"/>
                    <a:pt x="135" y="159"/>
                    <a:pt x="141" y="148"/>
                  </a:cubicBezTo>
                  <a:cubicBezTo>
                    <a:pt x="147" y="138"/>
                    <a:pt x="158" y="125"/>
                    <a:pt x="164" y="120"/>
                  </a:cubicBezTo>
                  <a:cubicBezTo>
                    <a:pt x="171" y="116"/>
                    <a:pt x="179" y="106"/>
                    <a:pt x="186" y="105"/>
                  </a:cubicBezTo>
                  <a:cubicBezTo>
                    <a:pt x="194" y="103"/>
                    <a:pt x="198" y="102"/>
                    <a:pt x="209" y="99"/>
                  </a:cubicBezTo>
                  <a:cubicBezTo>
                    <a:pt x="220" y="97"/>
                    <a:pt x="229" y="95"/>
                    <a:pt x="241" y="93"/>
                  </a:cubicBezTo>
                  <a:cubicBezTo>
                    <a:pt x="253" y="92"/>
                    <a:pt x="262" y="90"/>
                    <a:pt x="274" y="87"/>
                  </a:cubicBezTo>
                  <a:cubicBezTo>
                    <a:pt x="295" y="83"/>
                    <a:pt x="304" y="80"/>
                    <a:pt x="315" y="74"/>
                  </a:cubicBezTo>
                  <a:cubicBezTo>
                    <a:pt x="326" y="69"/>
                    <a:pt x="336" y="69"/>
                    <a:pt x="343" y="63"/>
                  </a:cubicBezTo>
                  <a:cubicBezTo>
                    <a:pt x="351" y="57"/>
                    <a:pt x="369" y="53"/>
                    <a:pt x="374" y="44"/>
                  </a:cubicBezTo>
                  <a:cubicBezTo>
                    <a:pt x="379" y="36"/>
                    <a:pt x="379" y="20"/>
                    <a:pt x="379" y="10"/>
                  </a:cubicBezTo>
                  <a:cubicBezTo>
                    <a:pt x="378" y="0"/>
                    <a:pt x="378" y="8"/>
                    <a:pt x="372" y="20"/>
                  </a:cubicBezTo>
                  <a:cubicBezTo>
                    <a:pt x="367" y="32"/>
                    <a:pt x="349" y="41"/>
                    <a:pt x="343" y="45"/>
                  </a:cubicBezTo>
                  <a:cubicBezTo>
                    <a:pt x="336" y="49"/>
                    <a:pt x="329" y="52"/>
                    <a:pt x="316" y="56"/>
                  </a:cubicBezTo>
                  <a:cubicBezTo>
                    <a:pt x="305" y="60"/>
                    <a:pt x="296" y="65"/>
                    <a:pt x="276" y="65"/>
                  </a:cubicBezTo>
                  <a:cubicBezTo>
                    <a:pt x="257" y="66"/>
                    <a:pt x="246" y="71"/>
                    <a:pt x="225" y="74"/>
                  </a:cubicBezTo>
                  <a:cubicBezTo>
                    <a:pt x="203" y="77"/>
                    <a:pt x="191" y="76"/>
                    <a:pt x="184" y="80"/>
                  </a:cubicBezTo>
                  <a:cubicBezTo>
                    <a:pt x="177" y="85"/>
                    <a:pt x="154" y="101"/>
                    <a:pt x="151" y="104"/>
                  </a:cubicBezTo>
                  <a:cubicBezTo>
                    <a:pt x="148" y="106"/>
                    <a:pt x="139" y="116"/>
                    <a:pt x="134" y="125"/>
                  </a:cubicBezTo>
                  <a:cubicBezTo>
                    <a:pt x="129" y="134"/>
                    <a:pt x="119" y="132"/>
                    <a:pt x="110" y="143"/>
                  </a:cubicBezTo>
                  <a:cubicBezTo>
                    <a:pt x="101" y="154"/>
                    <a:pt x="95" y="159"/>
                    <a:pt x="80" y="160"/>
                  </a:cubicBezTo>
                  <a:cubicBezTo>
                    <a:pt x="65" y="162"/>
                    <a:pt x="61" y="168"/>
                    <a:pt x="46" y="162"/>
                  </a:cubicBezTo>
                  <a:cubicBezTo>
                    <a:pt x="31" y="157"/>
                    <a:pt x="0" y="140"/>
                    <a:pt x="0" y="140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Freeform 136">
              <a:extLst>
                <a:ext uri="{FF2B5EF4-FFF2-40B4-BE49-F238E27FC236}">
                  <a16:creationId xmlns:a16="http://schemas.microsoft.com/office/drawing/2014/main" id="{E8DC6BF1-7DAB-446B-890A-4BD3E9206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513" y="1589088"/>
              <a:ext cx="836613" cy="482600"/>
            </a:xfrm>
            <a:custGeom>
              <a:avLst/>
              <a:gdLst>
                <a:gd name="T0" fmla="*/ 8 w 390"/>
                <a:gd name="T1" fmla="*/ 152 h 225"/>
                <a:gd name="T2" fmla="*/ 4 w 390"/>
                <a:gd name="T3" fmla="*/ 180 h 225"/>
                <a:gd name="T4" fmla="*/ 19 w 390"/>
                <a:gd name="T5" fmla="*/ 206 h 225"/>
                <a:gd name="T6" fmla="*/ 46 w 390"/>
                <a:gd name="T7" fmla="*/ 222 h 225"/>
                <a:gd name="T8" fmla="*/ 97 w 390"/>
                <a:gd name="T9" fmla="*/ 213 h 225"/>
                <a:gd name="T10" fmla="*/ 132 w 390"/>
                <a:gd name="T11" fmla="*/ 190 h 225"/>
                <a:gd name="T12" fmla="*/ 149 w 390"/>
                <a:gd name="T13" fmla="*/ 165 h 225"/>
                <a:gd name="T14" fmla="*/ 179 w 390"/>
                <a:gd name="T15" fmla="*/ 141 h 225"/>
                <a:gd name="T16" fmla="*/ 221 w 390"/>
                <a:gd name="T17" fmla="*/ 128 h 225"/>
                <a:gd name="T18" fmla="*/ 271 w 390"/>
                <a:gd name="T19" fmla="*/ 120 h 225"/>
                <a:gd name="T20" fmla="*/ 323 w 390"/>
                <a:gd name="T21" fmla="*/ 105 h 225"/>
                <a:gd name="T22" fmla="*/ 365 w 390"/>
                <a:gd name="T23" fmla="*/ 87 h 225"/>
                <a:gd name="T24" fmla="*/ 380 w 390"/>
                <a:gd name="T25" fmla="*/ 64 h 225"/>
                <a:gd name="T26" fmla="*/ 390 w 390"/>
                <a:gd name="T27" fmla="*/ 0 h 225"/>
                <a:gd name="T28" fmla="*/ 374 w 390"/>
                <a:gd name="T29" fmla="*/ 39 h 225"/>
                <a:gd name="T30" fmla="*/ 351 w 390"/>
                <a:gd name="T31" fmla="*/ 75 h 225"/>
                <a:gd name="T32" fmla="*/ 300 w 390"/>
                <a:gd name="T33" fmla="*/ 95 h 225"/>
                <a:gd name="T34" fmla="*/ 248 w 390"/>
                <a:gd name="T35" fmla="*/ 101 h 225"/>
                <a:gd name="T36" fmla="*/ 186 w 390"/>
                <a:gd name="T37" fmla="*/ 112 h 225"/>
                <a:gd name="T38" fmla="*/ 142 w 390"/>
                <a:gd name="T39" fmla="*/ 140 h 225"/>
                <a:gd name="T40" fmla="*/ 103 w 390"/>
                <a:gd name="T41" fmla="*/ 167 h 225"/>
                <a:gd name="T42" fmla="*/ 54 w 390"/>
                <a:gd name="T43" fmla="*/ 187 h 225"/>
                <a:gd name="T44" fmla="*/ 8 w 390"/>
                <a:gd name="T45" fmla="*/ 15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0" h="225">
                  <a:moveTo>
                    <a:pt x="8" y="152"/>
                  </a:moveTo>
                  <a:cubicBezTo>
                    <a:pt x="8" y="152"/>
                    <a:pt x="0" y="171"/>
                    <a:pt x="4" y="180"/>
                  </a:cubicBezTo>
                  <a:cubicBezTo>
                    <a:pt x="8" y="189"/>
                    <a:pt x="13" y="196"/>
                    <a:pt x="19" y="206"/>
                  </a:cubicBezTo>
                  <a:cubicBezTo>
                    <a:pt x="23" y="212"/>
                    <a:pt x="31" y="220"/>
                    <a:pt x="46" y="222"/>
                  </a:cubicBezTo>
                  <a:cubicBezTo>
                    <a:pt x="67" y="225"/>
                    <a:pt x="76" y="221"/>
                    <a:pt x="97" y="213"/>
                  </a:cubicBezTo>
                  <a:cubicBezTo>
                    <a:pt x="107" y="210"/>
                    <a:pt x="129" y="195"/>
                    <a:pt x="132" y="190"/>
                  </a:cubicBezTo>
                  <a:cubicBezTo>
                    <a:pt x="135" y="185"/>
                    <a:pt x="146" y="170"/>
                    <a:pt x="149" y="165"/>
                  </a:cubicBezTo>
                  <a:cubicBezTo>
                    <a:pt x="152" y="160"/>
                    <a:pt x="171" y="146"/>
                    <a:pt x="179" y="141"/>
                  </a:cubicBezTo>
                  <a:cubicBezTo>
                    <a:pt x="189" y="135"/>
                    <a:pt x="209" y="128"/>
                    <a:pt x="221" y="128"/>
                  </a:cubicBezTo>
                  <a:cubicBezTo>
                    <a:pt x="233" y="128"/>
                    <a:pt x="258" y="124"/>
                    <a:pt x="271" y="120"/>
                  </a:cubicBezTo>
                  <a:cubicBezTo>
                    <a:pt x="284" y="116"/>
                    <a:pt x="312" y="111"/>
                    <a:pt x="323" y="105"/>
                  </a:cubicBezTo>
                  <a:cubicBezTo>
                    <a:pt x="334" y="99"/>
                    <a:pt x="355" y="92"/>
                    <a:pt x="365" y="87"/>
                  </a:cubicBezTo>
                  <a:cubicBezTo>
                    <a:pt x="375" y="82"/>
                    <a:pt x="376" y="76"/>
                    <a:pt x="380" y="64"/>
                  </a:cubicBezTo>
                  <a:cubicBezTo>
                    <a:pt x="384" y="52"/>
                    <a:pt x="390" y="0"/>
                    <a:pt x="390" y="0"/>
                  </a:cubicBezTo>
                  <a:cubicBezTo>
                    <a:pt x="390" y="0"/>
                    <a:pt x="375" y="25"/>
                    <a:pt x="374" y="39"/>
                  </a:cubicBezTo>
                  <a:cubicBezTo>
                    <a:pt x="373" y="53"/>
                    <a:pt x="363" y="72"/>
                    <a:pt x="351" y="75"/>
                  </a:cubicBezTo>
                  <a:cubicBezTo>
                    <a:pt x="340" y="77"/>
                    <a:pt x="314" y="93"/>
                    <a:pt x="300" y="95"/>
                  </a:cubicBezTo>
                  <a:cubicBezTo>
                    <a:pt x="283" y="98"/>
                    <a:pt x="265" y="99"/>
                    <a:pt x="248" y="101"/>
                  </a:cubicBezTo>
                  <a:cubicBezTo>
                    <a:pt x="232" y="102"/>
                    <a:pt x="203" y="103"/>
                    <a:pt x="186" y="112"/>
                  </a:cubicBezTo>
                  <a:cubicBezTo>
                    <a:pt x="169" y="121"/>
                    <a:pt x="155" y="129"/>
                    <a:pt x="142" y="140"/>
                  </a:cubicBezTo>
                  <a:cubicBezTo>
                    <a:pt x="129" y="151"/>
                    <a:pt x="127" y="152"/>
                    <a:pt x="103" y="167"/>
                  </a:cubicBezTo>
                  <a:cubicBezTo>
                    <a:pt x="79" y="182"/>
                    <a:pt x="72" y="188"/>
                    <a:pt x="54" y="187"/>
                  </a:cubicBezTo>
                  <a:cubicBezTo>
                    <a:pt x="23" y="185"/>
                    <a:pt x="8" y="152"/>
                    <a:pt x="8" y="1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Freeform 137">
              <a:extLst>
                <a:ext uri="{FF2B5EF4-FFF2-40B4-BE49-F238E27FC236}">
                  <a16:creationId xmlns:a16="http://schemas.microsoft.com/office/drawing/2014/main" id="{688890A9-21DF-4BEA-819F-D88B44FA0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1213" y="2501900"/>
              <a:ext cx="2654300" cy="1182688"/>
            </a:xfrm>
            <a:custGeom>
              <a:avLst/>
              <a:gdLst>
                <a:gd name="T0" fmla="*/ 62 w 1239"/>
                <a:gd name="T1" fmla="*/ 514 h 552"/>
                <a:gd name="T2" fmla="*/ 15 w 1239"/>
                <a:gd name="T3" fmla="*/ 278 h 552"/>
                <a:gd name="T4" fmla="*/ 46 w 1239"/>
                <a:gd name="T5" fmla="*/ 129 h 552"/>
                <a:gd name="T6" fmla="*/ 74 w 1239"/>
                <a:gd name="T7" fmla="*/ 194 h 552"/>
                <a:gd name="T8" fmla="*/ 72 w 1239"/>
                <a:gd name="T9" fmla="*/ 299 h 552"/>
                <a:gd name="T10" fmla="*/ 200 w 1239"/>
                <a:gd name="T11" fmla="*/ 296 h 552"/>
                <a:gd name="T12" fmla="*/ 304 w 1239"/>
                <a:gd name="T13" fmla="*/ 222 h 552"/>
                <a:gd name="T14" fmla="*/ 395 w 1239"/>
                <a:gd name="T15" fmla="*/ 176 h 552"/>
                <a:gd name="T16" fmla="*/ 466 w 1239"/>
                <a:gd name="T17" fmla="*/ 174 h 552"/>
                <a:gd name="T18" fmla="*/ 517 w 1239"/>
                <a:gd name="T19" fmla="*/ 129 h 552"/>
                <a:gd name="T20" fmla="*/ 554 w 1239"/>
                <a:gd name="T21" fmla="*/ 69 h 552"/>
                <a:gd name="T22" fmla="*/ 610 w 1239"/>
                <a:gd name="T23" fmla="*/ 38 h 552"/>
                <a:gd name="T24" fmla="*/ 674 w 1239"/>
                <a:gd name="T25" fmla="*/ 2 h 552"/>
                <a:gd name="T26" fmla="*/ 616 w 1239"/>
                <a:gd name="T27" fmla="*/ 52 h 552"/>
                <a:gd name="T28" fmla="*/ 564 w 1239"/>
                <a:gd name="T29" fmla="*/ 90 h 552"/>
                <a:gd name="T30" fmla="*/ 539 w 1239"/>
                <a:gd name="T31" fmla="*/ 142 h 552"/>
                <a:gd name="T32" fmla="*/ 509 w 1239"/>
                <a:gd name="T33" fmla="*/ 183 h 552"/>
                <a:gd name="T34" fmla="*/ 586 w 1239"/>
                <a:gd name="T35" fmla="*/ 201 h 552"/>
                <a:gd name="T36" fmla="*/ 718 w 1239"/>
                <a:gd name="T37" fmla="*/ 162 h 552"/>
                <a:gd name="T38" fmla="*/ 936 w 1239"/>
                <a:gd name="T39" fmla="*/ 142 h 552"/>
                <a:gd name="T40" fmla="*/ 1052 w 1239"/>
                <a:gd name="T41" fmla="*/ 112 h 552"/>
                <a:gd name="T42" fmla="*/ 1074 w 1239"/>
                <a:gd name="T43" fmla="*/ 80 h 552"/>
                <a:gd name="T44" fmla="*/ 1114 w 1239"/>
                <a:gd name="T45" fmla="*/ 53 h 552"/>
                <a:gd name="T46" fmla="*/ 1150 w 1239"/>
                <a:gd name="T47" fmla="*/ 36 h 552"/>
                <a:gd name="T48" fmla="*/ 1132 w 1239"/>
                <a:gd name="T49" fmla="*/ 45 h 552"/>
                <a:gd name="T50" fmla="*/ 1102 w 1239"/>
                <a:gd name="T51" fmla="*/ 74 h 552"/>
                <a:gd name="T52" fmla="*/ 1072 w 1239"/>
                <a:gd name="T53" fmla="*/ 101 h 552"/>
                <a:gd name="T54" fmla="*/ 1114 w 1239"/>
                <a:gd name="T55" fmla="*/ 122 h 552"/>
                <a:gd name="T56" fmla="*/ 1175 w 1239"/>
                <a:gd name="T57" fmla="*/ 116 h 552"/>
                <a:gd name="T58" fmla="*/ 1200 w 1239"/>
                <a:gd name="T59" fmla="*/ 86 h 552"/>
                <a:gd name="T60" fmla="*/ 1238 w 1239"/>
                <a:gd name="T61" fmla="*/ 58 h 552"/>
                <a:gd name="T62" fmla="*/ 1199 w 1239"/>
                <a:gd name="T63" fmla="*/ 101 h 552"/>
                <a:gd name="T64" fmla="*/ 1163 w 1239"/>
                <a:gd name="T65" fmla="*/ 132 h 552"/>
                <a:gd name="T66" fmla="*/ 1103 w 1239"/>
                <a:gd name="T67" fmla="*/ 129 h 552"/>
                <a:gd name="T68" fmla="*/ 1039 w 1239"/>
                <a:gd name="T69" fmla="*/ 126 h 552"/>
                <a:gd name="T70" fmla="*/ 972 w 1239"/>
                <a:gd name="T71" fmla="*/ 148 h 552"/>
                <a:gd name="T72" fmla="*/ 955 w 1239"/>
                <a:gd name="T73" fmla="*/ 152 h 552"/>
                <a:gd name="T74" fmla="*/ 956 w 1239"/>
                <a:gd name="T75" fmla="*/ 176 h 552"/>
                <a:gd name="T76" fmla="*/ 999 w 1239"/>
                <a:gd name="T77" fmla="*/ 208 h 552"/>
                <a:gd name="T78" fmla="*/ 1040 w 1239"/>
                <a:gd name="T79" fmla="*/ 224 h 552"/>
                <a:gd name="T80" fmla="*/ 1005 w 1239"/>
                <a:gd name="T81" fmla="*/ 216 h 552"/>
                <a:gd name="T82" fmla="*/ 973 w 1239"/>
                <a:gd name="T83" fmla="*/ 207 h 552"/>
                <a:gd name="T84" fmla="*/ 944 w 1239"/>
                <a:gd name="T85" fmla="*/ 174 h 552"/>
                <a:gd name="T86" fmla="*/ 908 w 1239"/>
                <a:gd name="T87" fmla="*/ 160 h 552"/>
                <a:gd name="T88" fmla="*/ 782 w 1239"/>
                <a:gd name="T89" fmla="*/ 169 h 552"/>
                <a:gd name="T90" fmla="*/ 678 w 1239"/>
                <a:gd name="T91" fmla="*/ 198 h 552"/>
                <a:gd name="T92" fmla="*/ 538 w 1239"/>
                <a:gd name="T93" fmla="*/ 228 h 552"/>
                <a:gd name="T94" fmla="*/ 362 w 1239"/>
                <a:gd name="T95" fmla="*/ 248 h 552"/>
                <a:gd name="T96" fmla="*/ 270 w 1239"/>
                <a:gd name="T97" fmla="*/ 337 h 552"/>
                <a:gd name="T98" fmla="*/ 99 w 1239"/>
                <a:gd name="T99" fmla="*/ 409 h 552"/>
                <a:gd name="T100" fmla="*/ 62 w 1239"/>
                <a:gd name="T101" fmla="*/ 514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39" h="552">
                  <a:moveTo>
                    <a:pt x="62" y="514"/>
                  </a:moveTo>
                  <a:cubicBezTo>
                    <a:pt x="59" y="552"/>
                    <a:pt x="32" y="397"/>
                    <a:pt x="15" y="278"/>
                  </a:cubicBezTo>
                  <a:cubicBezTo>
                    <a:pt x="5" y="206"/>
                    <a:pt x="0" y="162"/>
                    <a:pt x="46" y="129"/>
                  </a:cubicBezTo>
                  <a:cubicBezTo>
                    <a:pt x="46" y="129"/>
                    <a:pt x="72" y="148"/>
                    <a:pt x="74" y="194"/>
                  </a:cubicBezTo>
                  <a:cubicBezTo>
                    <a:pt x="76" y="228"/>
                    <a:pt x="63" y="270"/>
                    <a:pt x="72" y="299"/>
                  </a:cubicBezTo>
                  <a:cubicBezTo>
                    <a:pt x="83" y="337"/>
                    <a:pt x="175" y="309"/>
                    <a:pt x="200" y="296"/>
                  </a:cubicBezTo>
                  <a:cubicBezTo>
                    <a:pt x="226" y="282"/>
                    <a:pt x="284" y="238"/>
                    <a:pt x="304" y="222"/>
                  </a:cubicBezTo>
                  <a:cubicBezTo>
                    <a:pt x="324" y="206"/>
                    <a:pt x="370" y="181"/>
                    <a:pt x="395" y="176"/>
                  </a:cubicBezTo>
                  <a:cubicBezTo>
                    <a:pt x="413" y="172"/>
                    <a:pt x="442" y="171"/>
                    <a:pt x="466" y="174"/>
                  </a:cubicBezTo>
                  <a:cubicBezTo>
                    <a:pt x="470" y="174"/>
                    <a:pt x="498" y="154"/>
                    <a:pt x="517" y="129"/>
                  </a:cubicBezTo>
                  <a:cubicBezTo>
                    <a:pt x="523" y="120"/>
                    <a:pt x="533" y="82"/>
                    <a:pt x="554" y="69"/>
                  </a:cubicBezTo>
                  <a:cubicBezTo>
                    <a:pt x="576" y="56"/>
                    <a:pt x="589" y="51"/>
                    <a:pt x="610" y="38"/>
                  </a:cubicBezTo>
                  <a:cubicBezTo>
                    <a:pt x="640" y="20"/>
                    <a:pt x="672" y="0"/>
                    <a:pt x="674" y="2"/>
                  </a:cubicBezTo>
                  <a:cubicBezTo>
                    <a:pt x="675" y="5"/>
                    <a:pt x="653" y="29"/>
                    <a:pt x="616" y="52"/>
                  </a:cubicBezTo>
                  <a:cubicBezTo>
                    <a:pt x="601" y="62"/>
                    <a:pt x="578" y="70"/>
                    <a:pt x="564" y="90"/>
                  </a:cubicBezTo>
                  <a:cubicBezTo>
                    <a:pt x="552" y="107"/>
                    <a:pt x="547" y="130"/>
                    <a:pt x="539" y="142"/>
                  </a:cubicBezTo>
                  <a:cubicBezTo>
                    <a:pt x="522" y="168"/>
                    <a:pt x="504" y="181"/>
                    <a:pt x="509" y="183"/>
                  </a:cubicBezTo>
                  <a:cubicBezTo>
                    <a:pt x="530" y="189"/>
                    <a:pt x="562" y="199"/>
                    <a:pt x="586" y="201"/>
                  </a:cubicBezTo>
                  <a:cubicBezTo>
                    <a:pt x="620" y="204"/>
                    <a:pt x="700" y="177"/>
                    <a:pt x="718" y="162"/>
                  </a:cubicBezTo>
                  <a:cubicBezTo>
                    <a:pt x="735" y="148"/>
                    <a:pt x="883" y="156"/>
                    <a:pt x="936" y="142"/>
                  </a:cubicBezTo>
                  <a:cubicBezTo>
                    <a:pt x="951" y="138"/>
                    <a:pt x="1002" y="127"/>
                    <a:pt x="1052" y="112"/>
                  </a:cubicBezTo>
                  <a:cubicBezTo>
                    <a:pt x="1055" y="111"/>
                    <a:pt x="1060" y="94"/>
                    <a:pt x="1074" y="80"/>
                  </a:cubicBezTo>
                  <a:cubicBezTo>
                    <a:pt x="1085" y="69"/>
                    <a:pt x="1105" y="65"/>
                    <a:pt x="1114" y="53"/>
                  </a:cubicBezTo>
                  <a:cubicBezTo>
                    <a:pt x="1128" y="33"/>
                    <a:pt x="1148" y="36"/>
                    <a:pt x="1150" y="36"/>
                  </a:cubicBezTo>
                  <a:cubicBezTo>
                    <a:pt x="1153" y="36"/>
                    <a:pt x="1145" y="39"/>
                    <a:pt x="1132" y="45"/>
                  </a:cubicBezTo>
                  <a:cubicBezTo>
                    <a:pt x="1122" y="50"/>
                    <a:pt x="1114" y="70"/>
                    <a:pt x="1102" y="74"/>
                  </a:cubicBezTo>
                  <a:cubicBezTo>
                    <a:pt x="1080" y="82"/>
                    <a:pt x="1072" y="98"/>
                    <a:pt x="1072" y="101"/>
                  </a:cubicBezTo>
                  <a:cubicBezTo>
                    <a:pt x="1068" y="117"/>
                    <a:pt x="1102" y="121"/>
                    <a:pt x="1114" y="122"/>
                  </a:cubicBezTo>
                  <a:cubicBezTo>
                    <a:pt x="1148" y="126"/>
                    <a:pt x="1164" y="119"/>
                    <a:pt x="1175" y="116"/>
                  </a:cubicBezTo>
                  <a:cubicBezTo>
                    <a:pt x="1189" y="112"/>
                    <a:pt x="1193" y="95"/>
                    <a:pt x="1200" y="86"/>
                  </a:cubicBezTo>
                  <a:cubicBezTo>
                    <a:pt x="1216" y="70"/>
                    <a:pt x="1238" y="55"/>
                    <a:pt x="1238" y="58"/>
                  </a:cubicBezTo>
                  <a:cubicBezTo>
                    <a:pt x="1239" y="60"/>
                    <a:pt x="1213" y="88"/>
                    <a:pt x="1199" y="101"/>
                  </a:cubicBezTo>
                  <a:cubicBezTo>
                    <a:pt x="1188" y="111"/>
                    <a:pt x="1203" y="124"/>
                    <a:pt x="1163" y="132"/>
                  </a:cubicBezTo>
                  <a:cubicBezTo>
                    <a:pt x="1142" y="137"/>
                    <a:pt x="1124" y="130"/>
                    <a:pt x="1103" y="129"/>
                  </a:cubicBezTo>
                  <a:cubicBezTo>
                    <a:pt x="1080" y="128"/>
                    <a:pt x="1060" y="123"/>
                    <a:pt x="1039" y="126"/>
                  </a:cubicBezTo>
                  <a:cubicBezTo>
                    <a:pt x="1006" y="132"/>
                    <a:pt x="986" y="143"/>
                    <a:pt x="972" y="148"/>
                  </a:cubicBezTo>
                  <a:cubicBezTo>
                    <a:pt x="966" y="149"/>
                    <a:pt x="961" y="151"/>
                    <a:pt x="955" y="152"/>
                  </a:cubicBezTo>
                  <a:cubicBezTo>
                    <a:pt x="954" y="152"/>
                    <a:pt x="940" y="156"/>
                    <a:pt x="956" y="176"/>
                  </a:cubicBezTo>
                  <a:cubicBezTo>
                    <a:pt x="964" y="185"/>
                    <a:pt x="975" y="202"/>
                    <a:pt x="999" y="208"/>
                  </a:cubicBezTo>
                  <a:cubicBezTo>
                    <a:pt x="1023" y="214"/>
                    <a:pt x="1040" y="221"/>
                    <a:pt x="1040" y="224"/>
                  </a:cubicBezTo>
                  <a:cubicBezTo>
                    <a:pt x="1039" y="226"/>
                    <a:pt x="1028" y="221"/>
                    <a:pt x="1005" y="216"/>
                  </a:cubicBezTo>
                  <a:cubicBezTo>
                    <a:pt x="997" y="214"/>
                    <a:pt x="980" y="211"/>
                    <a:pt x="973" y="207"/>
                  </a:cubicBezTo>
                  <a:cubicBezTo>
                    <a:pt x="964" y="202"/>
                    <a:pt x="956" y="186"/>
                    <a:pt x="944" y="174"/>
                  </a:cubicBezTo>
                  <a:cubicBezTo>
                    <a:pt x="927" y="158"/>
                    <a:pt x="912" y="159"/>
                    <a:pt x="908" y="160"/>
                  </a:cubicBezTo>
                  <a:cubicBezTo>
                    <a:pt x="865" y="165"/>
                    <a:pt x="816" y="167"/>
                    <a:pt x="782" y="169"/>
                  </a:cubicBezTo>
                  <a:cubicBezTo>
                    <a:pt x="728" y="172"/>
                    <a:pt x="713" y="180"/>
                    <a:pt x="678" y="198"/>
                  </a:cubicBezTo>
                  <a:cubicBezTo>
                    <a:pt x="624" y="227"/>
                    <a:pt x="612" y="230"/>
                    <a:pt x="538" y="228"/>
                  </a:cubicBezTo>
                  <a:cubicBezTo>
                    <a:pt x="463" y="225"/>
                    <a:pt x="398" y="228"/>
                    <a:pt x="362" y="248"/>
                  </a:cubicBezTo>
                  <a:cubicBezTo>
                    <a:pt x="307" y="278"/>
                    <a:pt x="293" y="307"/>
                    <a:pt x="270" y="337"/>
                  </a:cubicBezTo>
                  <a:cubicBezTo>
                    <a:pt x="236" y="380"/>
                    <a:pt x="168" y="391"/>
                    <a:pt x="99" y="409"/>
                  </a:cubicBezTo>
                  <a:cubicBezTo>
                    <a:pt x="63" y="418"/>
                    <a:pt x="66" y="456"/>
                    <a:pt x="62" y="514"/>
                  </a:cubicBezTo>
                  <a:close/>
                </a:path>
              </a:pathLst>
            </a:custGeom>
            <a:solidFill>
              <a:srgbClr val="2355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Freeform 138">
              <a:extLst>
                <a:ext uri="{FF2B5EF4-FFF2-40B4-BE49-F238E27FC236}">
                  <a16:creationId xmlns:a16="http://schemas.microsoft.com/office/drawing/2014/main" id="{FD53978E-E0C3-4623-BAC1-F0871F743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2901" y="1588"/>
              <a:ext cx="801688" cy="6856413"/>
            </a:xfrm>
            <a:custGeom>
              <a:avLst/>
              <a:gdLst>
                <a:gd name="T0" fmla="*/ 170 w 374"/>
                <a:gd name="T1" fmla="*/ 242 h 3200"/>
                <a:gd name="T2" fmla="*/ 167 w 374"/>
                <a:gd name="T3" fmla="*/ 605 h 3200"/>
                <a:gd name="T4" fmla="*/ 69 w 374"/>
                <a:gd name="T5" fmla="*/ 1475 h 3200"/>
                <a:gd name="T6" fmla="*/ 53 w 374"/>
                <a:gd name="T7" fmla="*/ 1819 h 3200"/>
                <a:gd name="T8" fmla="*/ 43 w 374"/>
                <a:gd name="T9" fmla="*/ 2583 h 3200"/>
                <a:gd name="T10" fmla="*/ 0 w 374"/>
                <a:gd name="T11" fmla="*/ 3200 h 3200"/>
                <a:gd name="T12" fmla="*/ 265 w 374"/>
                <a:gd name="T13" fmla="*/ 3200 h 3200"/>
                <a:gd name="T14" fmla="*/ 306 w 374"/>
                <a:gd name="T15" fmla="*/ 2600 h 3200"/>
                <a:gd name="T16" fmla="*/ 285 w 374"/>
                <a:gd name="T17" fmla="*/ 1821 h 3200"/>
                <a:gd name="T18" fmla="*/ 284 w 374"/>
                <a:gd name="T19" fmla="*/ 1472 h 3200"/>
                <a:gd name="T20" fmla="*/ 369 w 374"/>
                <a:gd name="T21" fmla="*/ 631 h 3200"/>
                <a:gd name="T22" fmla="*/ 369 w 374"/>
                <a:gd name="T23" fmla="*/ 250 h 3200"/>
                <a:gd name="T24" fmla="*/ 356 w 374"/>
                <a:gd name="T25" fmla="*/ 0 h 3200"/>
                <a:gd name="T26" fmla="*/ 158 w 374"/>
                <a:gd name="T27" fmla="*/ 0 h 3200"/>
                <a:gd name="T28" fmla="*/ 170 w 374"/>
                <a:gd name="T29" fmla="*/ 242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4" h="3200">
                  <a:moveTo>
                    <a:pt x="170" y="242"/>
                  </a:moveTo>
                  <a:cubicBezTo>
                    <a:pt x="172" y="368"/>
                    <a:pt x="168" y="513"/>
                    <a:pt x="167" y="605"/>
                  </a:cubicBezTo>
                  <a:cubicBezTo>
                    <a:pt x="165" y="781"/>
                    <a:pt x="92" y="1208"/>
                    <a:pt x="69" y="1475"/>
                  </a:cubicBezTo>
                  <a:cubicBezTo>
                    <a:pt x="63" y="1546"/>
                    <a:pt x="57" y="1674"/>
                    <a:pt x="53" y="1819"/>
                  </a:cubicBezTo>
                  <a:cubicBezTo>
                    <a:pt x="45" y="2147"/>
                    <a:pt x="50" y="2477"/>
                    <a:pt x="43" y="2583"/>
                  </a:cubicBezTo>
                  <a:cubicBezTo>
                    <a:pt x="41" y="2617"/>
                    <a:pt x="0" y="3200"/>
                    <a:pt x="0" y="3200"/>
                  </a:cubicBezTo>
                  <a:cubicBezTo>
                    <a:pt x="265" y="3200"/>
                    <a:pt x="265" y="3200"/>
                    <a:pt x="265" y="3200"/>
                  </a:cubicBezTo>
                  <a:cubicBezTo>
                    <a:pt x="265" y="3200"/>
                    <a:pt x="302" y="2740"/>
                    <a:pt x="306" y="2600"/>
                  </a:cubicBezTo>
                  <a:cubicBezTo>
                    <a:pt x="311" y="2451"/>
                    <a:pt x="296" y="2216"/>
                    <a:pt x="285" y="1821"/>
                  </a:cubicBezTo>
                  <a:cubicBezTo>
                    <a:pt x="282" y="1716"/>
                    <a:pt x="279" y="1598"/>
                    <a:pt x="284" y="1472"/>
                  </a:cubicBezTo>
                  <a:cubicBezTo>
                    <a:pt x="288" y="1385"/>
                    <a:pt x="367" y="805"/>
                    <a:pt x="369" y="631"/>
                  </a:cubicBezTo>
                  <a:cubicBezTo>
                    <a:pt x="370" y="544"/>
                    <a:pt x="374" y="432"/>
                    <a:pt x="369" y="250"/>
                  </a:cubicBezTo>
                  <a:cubicBezTo>
                    <a:pt x="367" y="178"/>
                    <a:pt x="361" y="96"/>
                    <a:pt x="356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8" y="0"/>
                    <a:pt x="167" y="110"/>
                    <a:pt x="170" y="242"/>
                  </a:cubicBezTo>
                  <a:close/>
                </a:path>
              </a:pathLst>
            </a:custGeom>
            <a:solidFill>
              <a:srgbClr val="2355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" name="Freeform 139">
              <a:extLst>
                <a:ext uri="{FF2B5EF4-FFF2-40B4-BE49-F238E27FC236}">
                  <a16:creationId xmlns:a16="http://schemas.microsoft.com/office/drawing/2014/main" id="{A3EEE6D8-7F53-460A-BC91-0F7E7A07E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3288" y="2517775"/>
              <a:ext cx="2484438" cy="765175"/>
            </a:xfrm>
            <a:custGeom>
              <a:avLst/>
              <a:gdLst>
                <a:gd name="T0" fmla="*/ 459 w 1160"/>
                <a:gd name="T1" fmla="*/ 200 h 357"/>
                <a:gd name="T2" fmla="*/ 392 w 1160"/>
                <a:gd name="T3" fmla="*/ 202 h 357"/>
                <a:gd name="T4" fmla="*/ 301 w 1160"/>
                <a:gd name="T5" fmla="*/ 233 h 357"/>
                <a:gd name="T6" fmla="*/ 199 w 1160"/>
                <a:gd name="T7" fmla="*/ 302 h 357"/>
                <a:gd name="T8" fmla="*/ 95 w 1160"/>
                <a:gd name="T9" fmla="*/ 352 h 357"/>
                <a:gd name="T10" fmla="*/ 17 w 1160"/>
                <a:gd name="T11" fmla="*/ 346 h 357"/>
                <a:gd name="T12" fmla="*/ 2 w 1160"/>
                <a:gd name="T13" fmla="*/ 281 h 357"/>
                <a:gd name="T14" fmla="*/ 25 w 1160"/>
                <a:gd name="T15" fmla="*/ 253 h 357"/>
                <a:gd name="T16" fmla="*/ 81 w 1160"/>
                <a:gd name="T17" fmla="*/ 284 h 357"/>
                <a:gd name="T18" fmla="*/ 168 w 1160"/>
                <a:gd name="T19" fmla="*/ 249 h 357"/>
                <a:gd name="T20" fmla="*/ 248 w 1160"/>
                <a:gd name="T21" fmla="*/ 206 h 357"/>
                <a:gd name="T22" fmla="*/ 317 w 1160"/>
                <a:gd name="T23" fmla="*/ 170 h 357"/>
                <a:gd name="T24" fmla="*/ 398 w 1160"/>
                <a:gd name="T25" fmla="*/ 146 h 357"/>
                <a:gd name="T26" fmla="*/ 443 w 1160"/>
                <a:gd name="T27" fmla="*/ 126 h 357"/>
                <a:gd name="T28" fmla="*/ 478 w 1160"/>
                <a:gd name="T29" fmla="*/ 102 h 357"/>
                <a:gd name="T30" fmla="*/ 512 w 1160"/>
                <a:gd name="T31" fmla="*/ 64 h 357"/>
                <a:gd name="T32" fmla="*/ 619 w 1160"/>
                <a:gd name="T33" fmla="*/ 2 h 357"/>
                <a:gd name="T34" fmla="*/ 547 w 1160"/>
                <a:gd name="T35" fmla="*/ 51 h 357"/>
                <a:gd name="T36" fmla="*/ 494 w 1160"/>
                <a:gd name="T37" fmla="*/ 113 h 357"/>
                <a:gd name="T38" fmla="*/ 481 w 1160"/>
                <a:gd name="T39" fmla="*/ 165 h 357"/>
                <a:gd name="T40" fmla="*/ 537 w 1160"/>
                <a:gd name="T41" fmla="*/ 183 h 357"/>
                <a:gd name="T42" fmla="*/ 593 w 1160"/>
                <a:gd name="T43" fmla="*/ 183 h 357"/>
                <a:gd name="T44" fmla="*/ 627 w 1160"/>
                <a:gd name="T45" fmla="*/ 172 h 357"/>
                <a:gd name="T46" fmla="*/ 679 w 1160"/>
                <a:gd name="T47" fmla="*/ 155 h 357"/>
                <a:gd name="T48" fmla="*/ 754 w 1160"/>
                <a:gd name="T49" fmla="*/ 147 h 357"/>
                <a:gd name="T50" fmla="*/ 830 w 1160"/>
                <a:gd name="T51" fmla="*/ 141 h 357"/>
                <a:gd name="T52" fmla="*/ 943 w 1160"/>
                <a:gd name="T53" fmla="*/ 122 h 357"/>
                <a:gd name="T54" fmla="*/ 999 w 1160"/>
                <a:gd name="T55" fmla="*/ 103 h 357"/>
                <a:gd name="T56" fmla="*/ 1015 w 1160"/>
                <a:gd name="T57" fmla="*/ 87 h 357"/>
                <a:gd name="T58" fmla="*/ 1047 w 1160"/>
                <a:gd name="T59" fmla="*/ 63 h 357"/>
                <a:gd name="T60" fmla="*/ 1073 w 1160"/>
                <a:gd name="T61" fmla="*/ 40 h 357"/>
                <a:gd name="T62" fmla="*/ 1039 w 1160"/>
                <a:gd name="T63" fmla="*/ 102 h 357"/>
                <a:gd name="T64" fmla="*/ 1059 w 1160"/>
                <a:gd name="T65" fmla="*/ 106 h 357"/>
                <a:gd name="T66" fmla="*/ 1091 w 1160"/>
                <a:gd name="T67" fmla="*/ 110 h 357"/>
                <a:gd name="T68" fmla="*/ 1140 w 1160"/>
                <a:gd name="T69" fmla="*/ 98 h 357"/>
                <a:gd name="T70" fmla="*/ 1145 w 1160"/>
                <a:gd name="T71" fmla="*/ 106 h 357"/>
                <a:gd name="T72" fmla="*/ 1130 w 1160"/>
                <a:gd name="T73" fmla="*/ 118 h 357"/>
                <a:gd name="T74" fmla="*/ 1081 w 1160"/>
                <a:gd name="T75" fmla="*/ 121 h 357"/>
                <a:gd name="T76" fmla="*/ 1053 w 1160"/>
                <a:gd name="T77" fmla="*/ 117 h 357"/>
                <a:gd name="T78" fmla="*/ 1014 w 1160"/>
                <a:gd name="T79" fmla="*/ 110 h 357"/>
                <a:gd name="T80" fmla="*/ 965 w 1160"/>
                <a:gd name="T81" fmla="*/ 122 h 357"/>
                <a:gd name="T82" fmla="*/ 906 w 1160"/>
                <a:gd name="T83" fmla="*/ 140 h 357"/>
                <a:gd name="T84" fmla="*/ 845 w 1160"/>
                <a:gd name="T85" fmla="*/ 146 h 357"/>
                <a:gd name="T86" fmla="*/ 779 w 1160"/>
                <a:gd name="T87" fmla="*/ 151 h 357"/>
                <a:gd name="T88" fmla="*/ 734 w 1160"/>
                <a:gd name="T89" fmla="*/ 153 h 357"/>
                <a:gd name="T90" fmla="*/ 683 w 1160"/>
                <a:gd name="T91" fmla="*/ 163 h 357"/>
                <a:gd name="T92" fmla="*/ 630 w 1160"/>
                <a:gd name="T93" fmla="*/ 189 h 357"/>
                <a:gd name="T94" fmla="*/ 571 w 1160"/>
                <a:gd name="T95" fmla="*/ 209 h 357"/>
                <a:gd name="T96" fmla="*/ 459 w 1160"/>
                <a:gd name="T97" fmla="*/ 20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60" h="357">
                  <a:moveTo>
                    <a:pt x="459" y="200"/>
                  </a:moveTo>
                  <a:cubicBezTo>
                    <a:pt x="430" y="185"/>
                    <a:pt x="412" y="202"/>
                    <a:pt x="392" y="202"/>
                  </a:cubicBezTo>
                  <a:cubicBezTo>
                    <a:pt x="372" y="201"/>
                    <a:pt x="311" y="226"/>
                    <a:pt x="301" y="233"/>
                  </a:cubicBezTo>
                  <a:cubicBezTo>
                    <a:pt x="290" y="239"/>
                    <a:pt x="209" y="295"/>
                    <a:pt x="199" y="302"/>
                  </a:cubicBezTo>
                  <a:cubicBezTo>
                    <a:pt x="186" y="310"/>
                    <a:pt x="117" y="347"/>
                    <a:pt x="95" y="352"/>
                  </a:cubicBezTo>
                  <a:cubicBezTo>
                    <a:pt x="74" y="357"/>
                    <a:pt x="31" y="356"/>
                    <a:pt x="17" y="346"/>
                  </a:cubicBezTo>
                  <a:cubicBezTo>
                    <a:pt x="7" y="340"/>
                    <a:pt x="0" y="294"/>
                    <a:pt x="2" y="281"/>
                  </a:cubicBezTo>
                  <a:cubicBezTo>
                    <a:pt x="5" y="260"/>
                    <a:pt x="15" y="251"/>
                    <a:pt x="25" y="253"/>
                  </a:cubicBezTo>
                  <a:cubicBezTo>
                    <a:pt x="38" y="256"/>
                    <a:pt x="69" y="286"/>
                    <a:pt x="81" y="284"/>
                  </a:cubicBezTo>
                  <a:cubicBezTo>
                    <a:pt x="112" y="279"/>
                    <a:pt x="151" y="256"/>
                    <a:pt x="168" y="249"/>
                  </a:cubicBezTo>
                  <a:cubicBezTo>
                    <a:pt x="174" y="246"/>
                    <a:pt x="227" y="219"/>
                    <a:pt x="248" y="206"/>
                  </a:cubicBezTo>
                  <a:cubicBezTo>
                    <a:pt x="268" y="194"/>
                    <a:pt x="285" y="184"/>
                    <a:pt x="317" y="170"/>
                  </a:cubicBezTo>
                  <a:cubicBezTo>
                    <a:pt x="349" y="156"/>
                    <a:pt x="387" y="147"/>
                    <a:pt x="398" y="146"/>
                  </a:cubicBezTo>
                  <a:cubicBezTo>
                    <a:pt x="409" y="145"/>
                    <a:pt x="430" y="138"/>
                    <a:pt x="443" y="126"/>
                  </a:cubicBezTo>
                  <a:cubicBezTo>
                    <a:pt x="457" y="115"/>
                    <a:pt x="468" y="108"/>
                    <a:pt x="478" y="102"/>
                  </a:cubicBezTo>
                  <a:cubicBezTo>
                    <a:pt x="482" y="100"/>
                    <a:pt x="491" y="81"/>
                    <a:pt x="512" y="64"/>
                  </a:cubicBezTo>
                  <a:cubicBezTo>
                    <a:pt x="537" y="43"/>
                    <a:pt x="617" y="0"/>
                    <a:pt x="619" y="2"/>
                  </a:cubicBezTo>
                  <a:cubicBezTo>
                    <a:pt x="620" y="4"/>
                    <a:pt x="586" y="33"/>
                    <a:pt x="547" y="51"/>
                  </a:cubicBezTo>
                  <a:cubicBezTo>
                    <a:pt x="517" y="65"/>
                    <a:pt x="508" y="90"/>
                    <a:pt x="494" y="113"/>
                  </a:cubicBezTo>
                  <a:cubicBezTo>
                    <a:pt x="487" y="125"/>
                    <a:pt x="462" y="143"/>
                    <a:pt x="481" y="165"/>
                  </a:cubicBezTo>
                  <a:cubicBezTo>
                    <a:pt x="486" y="172"/>
                    <a:pt x="531" y="182"/>
                    <a:pt x="537" y="183"/>
                  </a:cubicBezTo>
                  <a:cubicBezTo>
                    <a:pt x="544" y="183"/>
                    <a:pt x="583" y="186"/>
                    <a:pt x="593" y="183"/>
                  </a:cubicBezTo>
                  <a:cubicBezTo>
                    <a:pt x="603" y="180"/>
                    <a:pt x="623" y="174"/>
                    <a:pt x="627" y="172"/>
                  </a:cubicBezTo>
                  <a:cubicBezTo>
                    <a:pt x="639" y="167"/>
                    <a:pt x="671" y="158"/>
                    <a:pt x="679" y="155"/>
                  </a:cubicBezTo>
                  <a:cubicBezTo>
                    <a:pt x="696" y="151"/>
                    <a:pt x="750" y="147"/>
                    <a:pt x="754" y="147"/>
                  </a:cubicBezTo>
                  <a:cubicBezTo>
                    <a:pt x="758" y="147"/>
                    <a:pt x="827" y="141"/>
                    <a:pt x="830" y="141"/>
                  </a:cubicBezTo>
                  <a:cubicBezTo>
                    <a:pt x="834" y="141"/>
                    <a:pt x="935" y="122"/>
                    <a:pt x="943" y="122"/>
                  </a:cubicBezTo>
                  <a:cubicBezTo>
                    <a:pt x="950" y="122"/>
                    <a:pt x="996" y="108"/>
                    <a:pt x="999" y="103"/>
                  </a:cubicBezTo>
                  <a:cubicBezTo>
                    <a:pt x="1002" y="99"/>
                    <a:pt x="1008" y="91"/>
                    <a:pt x="1015" y="87"/>
                  </a:cubicBezTo>
                  <a:cubicBezTo>
                    <a:pt x="1018" y="85"/>
                    <a:pt x="1035" y="71"/>
                    <a:pt x="1047" y="63"/>
                  </a:cubicBezTo>
                  <a:cubicBezTo>
                    <a:pt x="1063" y="53"/>
                    <a:pt x="1074" y="38"/>
                    <a:pt x="1073" y="40"/>
                  </a:cubicBezTo>
                  <a:cubicBezTo>
                    <a:pt x="1071" y="45"/>
                    <a:pt x="1032" y="95"/>
                    <a:pt x="1039" y="102"/>
                  </a:cubicBezTo>
                  <a:cubicBezTo>
                    <a:pt x="1045" y="108"/>
                    <a:pt x="1049" y="103"/>
                    <a:pt x="1059" y="106"/>
                  </a:cubicBezTo>
                  <a:cubicBezTo>
                    <a:pt x="1068" y="109"/>
                    <a:pt x="1083" y="111"/>
                    <a:pt x="1091" y="110"/>
                  </a:cubicBezTo>
                  <a:cubicBezTo>
                    <a:pt x="1137" y="110"/>
                    <a:pt x="1135" y="105"/>
                    <a:pt x="1140" y="98"/>
                  </a:cubicBezTo>
                  <a:cubicBezTo>
                    <a:pt x="1160" y="70"/>
                    <a:pt x="1149" y="102"/>
                    <a:pt x="1145" y="106"/>
                  </a:cubicBezTo>
                  <a:cubicBezTo>
                    <a:pt x="1141" y="111"/>
                    <a:pt x="1136" y="116"/>
                    <a:pt x="1130" y="118"/>
                  </a:cubicBezTo>
                  <a:cubicBezTo>
                    <a:pt x="1118" y="121"/>
                    <a:pt x="1097" y="121"/>
                    <a:pt x="1081" y="121"/>
                  </a:cubicBezTo>
                  <a:cubicBezTo>
                    <a:pt x="1075" y="121"/>
                    <a:pt x="1065" y="118"/>
                    <a:pt x="1053" y="117"/>
                  </a:cubicBezTo>
                  <a:cubicBezTo>
                    <a:pt x="1041" y="117"/>
                    <a:pt x="1019" y="110"/>
                    <a:pt x="1014" y="110"/>
                  </a:cubicBezTo>
                  <a:cubicBezTo>
                    <a:pt x="1010" y="110"/>
                    <a:pt x="978" y="118"/>
                    <a:pt x="965" y="122"/>
                  </a:cubicBezTo>
                  <a:cubicBezTo>
                    <a:pt x="952" y="127"/>
                    <a:pt x="921" y="139"/>
                    <a:pt x="906" y="140"/>
                  </a:cubicBezTo>
                  <a:cubicBezTo>
                    <a:pt x="881" y="143"/>
                    <a:pt x="854" y="146"/>
                    <a:pt x="845" y="146"/>
                  </a:cubicBezTo>
                  <a:cubicBezTo>
                    <a:pt x="839" y="147"/>
                    <a:pt x="782" y="151"/>
                    <a:pt x="779" y="151"/>
                  </a:cubicBezTo>
                  <a:cubicBezTo>
                    <a:pt x="776" y="151"/>
                    <a:pt x="741" y="153"/>
                    <a:pt x="734" y="153"/>
                  </a:cubicBezTo>
                  <a:cubicBezTo>
                    <a:pt x="726" y="153"/>
                    <a:pt x="700" y="158"/>
                    <a:pt x="683" y="163"/>
                  </a:cubicBezTo>
                  <a:cubicBezTo>
                    <a:pt x="680" y="164"/>
                    <a:pt x="641" y="184"/>
                    <a:pt x="630" y="189"/>
                  </a:cubicBezTo>
                  <a:cubicBezTo>
                    <a:pt x="620" y="193"/>
                    <a:pt x="586" y="207"/>
                    <a:pt x="571" y="209"/>
                  </a:cubicBezTo>
                  <a:cubicBezTo>
                    <a:pt x="509" y="215"/>
                    <a:pt x="488" y="214"/>
                    <a:pt x="459" y="200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" name="Freeform 140">
              <a:extLst>
                <a:ext uri="{FF2B5EF4-FFF2-40B4-BE49-F238E27FC236}">
                  <a16:creationId xmlns:a16="http://schemas.microsoft.com/office/drawing/2014/main" id="{BCB076E8-D686-4970-82F1-24A4404B5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6463" y="2514600"/>
              <a:ext cx="2503488" cy="739775"/>
            </a:xfrm>
            <a:custGeom>
              <a:avLst/>
              <a:gdLst>
                <a:gd name="T0" fmla="*/ 459 w 1168"/>
                <a:gd name="T1" fmla="*/ 187 h 345"/>
                <a:gd name="T2" fmla="*/ 392 w 1168"/>
                <a:gd name="T3" fmla="*/ 189 h 345"/>
                <a:gd name="T4" fmla="*/ 301 w 1168"/>
                <a:gd name="T5" fmla="*/ 220 h 345"/>
                <a:gd name="T6" fmla="*/ 199 w 1168"/>
                <a:gd name="T7" fmla="*/ 289 h 345"/>
                <a:gd name="T8" fmla="*/ 95 w 1168"/>
                <a:gd name="T9" fmla="*/ 340 h 345"/>
                <a:gd name="T10" fmla="*/ 17 w 1168"/>
                <a:gd name="T11" fmla="*/ 334 h 345"/>
                <a:gd name="T12" fmla="*/ 2 w 1168"/>
                <a:gd name="T13" fmla="*/ 269 h 345"/>
                <a:gd name="T14" fmla="*/ 26 w 1168"/>
                <a:gd name="T15" fmla="*/ 241 h 345"/>
                <a:gd name="T16" fmla="*/ 82 w 1168"/>
                <a:gd name="T17" fmla="*/ 271 h 345"/>
                <a:gd name="T18" fmla="*/ 168 w 1168"/>
                <a:gd name="T19" fmla="*/ 236 h 345"/>
                <a:gd name="T20" fmla="*/ 248 w 1168"/>
                <a:gd name="T21" fmla="*/ 194 h 345"/>
                <a:gd name="T22" fmla="*/ 318 w 1168"/>
                <a:gd name="T23" fmla="*/ 157 h 345"/>
                <a:gd name="T24" fmla="*/ 398 w 1168"/>
                <a:gd name="T25" fmla="*/ 134 h 345"/>
                <a:gd name="T26" fmla="*/ 444 w 1168"/>
                <a:gd name="T27" fmla="*/ 114 h 345"/>
                <a:gd name="T28" fmla="*/ 479 w 1168"/>
                <a:gd name="T29" fmla="*/ 90 h 345"/>
                <a:gd name="T30" fmla="*/ 512 w 1168"/>
                <a:gd name="T31" fmla="*/ 51 h 345"/>
                <a:gd name="T32" fmla="*/ 618 w 1168"/>
                <a:gd name="T33" fmla="*/ 1 h 345"/>
                <a:gd name="T34" fmla="*/ 543 w 1168"/>
                <a:gd name="T35" fmla="*/ 44 h 345"/>
                <a:gd name="T36" fmla="*/ 494 w 1168"/>
                <a:gd name="T37" fmla="*/ 101 h 345"/>
                <a:gd name="T38" fmla="*/ 481 w 1168"/>
                <a:gd name="T39" fmla="*/ 152 h 345"/>
                <a:gd name="T40" fmla="*/ 538 w 1168"/>
                <a:gd name="T41" fmla="*/ 170 h 345"/>
                <a:gd name="T42" fmla="*/ 594 w 1168"/>
                <a:gd name="T43" fmla="*/ 170 h 345"/>
                <a:gd name="T44" fmla="*/ 628 w 1168"/>
                <a:gd name="T45" fmla="*/ 159 h 345"/>
                <a:gd name="T46" fmla="*/ 680 w 1168"/>
                <a:gd name="T47" fmla="*/ 143 h 345"/>
                <a:gd name="T48" fmla="*/ 755 w 1168"/>
                <a:gd name="T49" fmla="*/ 134 h 345"/>
                <a:gd name="T50" fmla="*/ 831 w 1168"/>
                <a:gd name="T51" fmla="*/ 128 h 345"/>
                <a:gd name="T52" fmla="*/ 943 w 1168"/>
                <a:gd name="T53" fmla="*/ 110 h 345"/>
                <a:gd name="T54" fmla="*/ 1002 w 1168"/>
                <a:gd name="T55" fmla="*/ 94 h 345"/>
                <a:gd name="T56" fmla="*/ 1016 w 1168"/>
                <a:gd name="T57" fmla="*/ 74 h 345"/>
                <a:gd name="T58" fmla="*/ 1050 w 1168"/>
                <a:gd name="T59" fmla="*/ 55 h 345"/>
                <a:gd name="T60" fmla="*/ 1073 w 1168"/>
                <a:gd name="T61" fmla="*/ 39 h 345"/>
                <a:gd name="T62" fmla="*/ 1035 w 1168"/>
                <a:gd name="T63" fmla="*/ 92 h 345"/>
                <a:gd name="T64" fmla="*/ 1056 w 1168"/>
                <a:gd name="T65" fmla="*/ 102 h 345"/>
                <a:gd name="T66" fmla="*/ 1091 w 1168"/>
                <a:gd name="T67" fmla="*/ 105 h 345"/>
                <a:gd name="T68" fmla="*/ 1139 w 1168"/>
                <a:gd name="T69" fmla="*/ 88 h 345"/>
                <a:gd name="T70" fmla="*/ 1145 w 1168"/>
                <a:gd name="T71" fmla="*/ 94 h 345"/>
                <a:gd name="T72" fmla="*/ 1132 w 1168"/>
                <a:gd name="T73" fmla="*/ 112 h 345"/>
                <a:gd name="T74" fmla="*/ 1080 w 1168"/>
                <a:gd name="T75" fmla="*/ 117 h 345"/>
                <a:gd name="T76" fmla="*/ 1050 w 1168"/>
                <a:gd name="T77" fmla="*/ 112 h 345"/>
                <a:gd name="T78" fmla="*/ 1015 w 1168"/>
                <a:gd name="T79" fmla="*/ 104 h 345"/>
                <a:gd name="T80" fmla="*/ 969 w 1168"/>
                <a:gd name="T81" fmla="*/ 118 h 345"/>
                <a:gd name="T82" fmla="*/ 906 w 1168"/>
                <a:gd name="T83" fmla="*/ 133 h 345"/>
                <a:gd name="T84" fmla="*/ 845 w 1168"/>
                <a:gd name="T85" fmla="*/ 142 h 345"/>
                <a:gd name="T86" fmla="*/ 773 w 1168"/>
                <a:gd name="T87" fmla="*/ 149 h 345"/>
                <a:gd name="T88" fmla="*/ 732 w 1168"/>
                <a:gd name="T89" fmla="*/ 149 h 345"/>
                <a:gd name="T90" fmla="*/ 684 w 1168"/>
                <a:gd name="T91" fmla="*/ 155 h 345"/>
                <a:gd name="T92" fmla="*/ 631 w 1168"/>
                <a:gd name="T93" fmla="*/ 176 h 345"/>
                <a:gd name="T94" fmla="*/ 577 w 1168"/>
                <a:gd name="T95" fmla="*/ 200 h 345"/>
                <a:gd name="T96" fmla="*/ 459 w 1168"/>
                <a:gd name="T97" fmla="*/ 187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68" h="345">
                  <a:moveTo>
                    <a:pt x="459" y="187"/>
                  </a:moveTo>
                  <a:cubicBezTo>
                    <a:pt x="430" y="173"/>
                    <a:pt x="412" y="190"/>
                    <a:pt x="392" y="189"/>
                  </a:cubicBezTo>
                  <a:cubicBezTo>
                    <a:pt x="372" y="189"/>
                    <a:pt x="312" y="214"/>
                    <a:pt x="301" y="220"/>
                  </a:cubicBezTo>
                  <a:cubicBezTo>
                    <a:pt x="291" y="227"/>
                    <a:pt x="210" y="282"/>
                    <a:pt x="199" y="289"/>
                  </a:cubicBezTo>
                  <a:cubicBezTo>
                    <a:pt x="187" y="297"/>
                    <a:pt x="117" y="335"/>
                    <a:pt x="95" y="340"/>
                  </a:cubicBezTo>
                  <a:cubicBezTo>
                    <a:pt x="74" y="345"/>
                    <a:pt x="32" y="344"/>
                    <a:pt x="17" y="334"/>
                  </a:cubicBezTo>
                  <a:cubicBezTo>
                    <a:pt x="7" y="327"/>
                    <a:pt x="0" y="282"/>
                    <a:pt x="2" y="269"/>
                  </a:cubicBezTo>
                  <a:cubicBezTo>
                    <a:pt x="5" y="247"/>
                    <a:pt x="15" y="239"/>
                    <a:pt x="26" y="241"/>
                  </a:cubicBezTo>
                  <a:cubicBezTo>
                    <a:pt x="38" y="243"/>
                    <a:pt x="69" y="274"/>
                    <a:pt x="82" y="271"/>
                  </a:cubicBezTo>
                  <a:cubicBezTo>
                    <a:pt x="112" y="266"/>
                    <a:pt x="152" y="244"/>
                    <a:pt x="168" y="236"/>
                  </a:cubicBezTo>
                  <a:cubicBezTo>
                    <a:pt x="174" y="234"/>
                    <a:pt x="228" y="206"/>
                    <a:pt x="248" y="194"/>
                  </a:cubicBezTo>
                  <a:cubicBezTo>
                    <a:pt x="269" y="181"/>
                    <a:pt x="286" y="171"/>
                    <a:pt x="318" y="157"/>
                  </a:cubicBezTo>
                  <a:cubicBezTo>
                    <a:pt x="350" y="143"/>
                    <a:pt x="387" y="135"/>
                    <a:pt x="398" y="134"/>
                  </a:cubicBezTo>
                  <a:cubicBezTo>
                    <a:pt x="409" y="133"/>
                    <a:pt x="430" y="125"/>
                    <a:pt x="444" y="114"/>
                  </a:cubicBezTo>
                  <a:cubicBezTo>
                    <a:pt x="457" y="102"/>
                    <a:pt x="469" y="95"/>
                    <a:pt x="479" y="90"/>
                  </a:cubicBezTo>
                  <a:cubicBezTo>
                    <a:pt x="483" y="88"/>
                    <a:pt x="492" y="68"/>
                    <a:pt x="512" y="51"/>
                  </a:cubicBezTo>
                  <a:cubicBezTo>
                    <a:pt x="538" y="30"/>
                    <a:pt x="616" y="0"/>
                    <a:pt x="618" y="1"/>
                  </a:cubicBezTo>
                  <a:cubicBezTo>
                    <a:pt x="619" y="3"/>
                    <a:pt x="582" y="26"/>
                    <a:pt x="543" y="44"/>
                  </a:cubicBezTo>
                  <a:cubicBezTo>
                    <a:pt x="513" y="58"/>
                    <a:pt x="508" y="77"/>
                    <a:pt x="494" y="101"/>
                  </a:cubicBezTo>
                  <a:cubicBezTo>
                    <a:pt x="487" y="112"/>
                    <a:pt x="462" y="131"/>
                    <a:pt x="481" y="152"/>
                  </a:cubicBezTo>
                  <a:cubicBezTo>
                    <a:pt x="487" y="159"/>
                    <a:pt x="531" y="170"/>
                    <a:pt x="538" y="170"/>
                  </a:cubicBezTo>
                  <a:cubicBezTo>
                    <a:pt x="544" y="171"/>
                    <a:pt x="584" y="173"/>
                    <a:pt x="594" y="170"/>
                  </a:cubicBezTo>
                  <a:cubicBezTo>
                    <a:pt x="604" y="167"/>
                    <a:pt x="623" y="161"/>
                    <a:pt x="628" y="159"/>
                  </a:cubicBezTo>
                  <a:cubicBezTo>
                    <a:pt x="640" y="155"/>
                    <a:pt x="671" y="145"/>
                    <a:pt x="680" y="143"/>
                  </a:cubicBezTo>
                  <a:cubicBezTo>
                    <a:pt x="696" y="138"/>
                    <a:pt x="751" y="134"/>
                    <a:pt x="755" y="134"/>
                  </a:cubicBezTo>
                  <a:cubicBezTo>
                    <a:pt x="759" y="134"/>
                    <a:pt x="827" y="128"/>
                    <a:pt x="831" y="128"/>
                  </a:cubicBezTo>
                  <a:cubicBezTo>
                    <a:pt x="834" y="128"/>
                    <a:pt x="936" y="110"/>
                    <a:pt x="943" y="110"/>
                  </a:cubicBezTo>
                  <a:cubicBezTo>
                    <a:pt x="951" y="110"/>
                    <a:pt x="999" y="98"/>
                    <a:pt x="1002" y="94"/>
                  </a:cubicBezTo>
                  <a:cubicBezTo>
                    <a:pt x="1005" y="89"/>
                    <a:pt x="1009" y="78"/>
                    <a:pt x="1016" y="74"/>
                  </a:cubicBezTo>
                  <a:cubicBezTo>
                    <a:pt x="1018" y="73"/>
                    <a:pt x="1039" y="63"/>
                    <a:pt x="1050" y="55"/>
                  </a:cubicBezTo>
                  <a:cubicBezTo>
                    <a:pt x="1066" y="45"/>
                    <a:pt x="1074" y="37"/>
                    <a:pt x="1073" y="39"/>
                  </a:cubicBezTo>
                  <a:cubicBezTo>
                    <a:pt x="1071" y="44"/>
                    <a:pt x="1029" y="86"/>
                    <a:pt x="1035" y="92"/>
                  </a:cubicBezTo>
                  <a:cubicBezTo>
                    <a:pt x="1042" y="99"/>
                    <a:pt x="1046" y="99"/>
                    <a:pt x="1056" y="102"/>
                  </a:cubicBezTo>
                  <a:cubicBezTo>
                    <a:pt x="1065" y="105"/>
                    <a:pt x="1083" y="106"/>
                    <a:pt x="1091" y="105"/>
                  </a:cubicBezTo>
                  <a:cubicBezTo>
                    <a:pt x="1137" y="105"/>
                    <a:pt x="1132" y="93"/>
                    <a:pt x="1139" y="88"/>
                  </a:cubicBezTo>
                  <a:cubicBezTo>
                    <a:pt x="1168" y="65"/>
                    <a:pt x="1149" y="89"/>
                    <a:pt x="1145" y="94"/>
                  </a:cubicBezTo>
                  <a:cubicBezTo>
                    <a:pt x="1141" y="98"/>
                    <a:pt x="1138" y="110"/>
                    <a:pt x="1132" y="112"/>
                  </a:cubicBezTo>
                  <a:cubicBezTo>
                    <a:pt x="1120" y="115"/>
                    <a:pt x="1096" y="118"/>
                    <a:pt x="1080" y="117"/>
                  </a:cubicBezTo>
                  <a:cubicBezTo>
                    <a:pt x="1073" y="117"/>
                    <a:pt x="1060" y="118"/>
                    <a:pt x="1050" y="112"/>
                  </a:cubicBezTo>
                  <a:cubicBezTo>
                    <a:pt x="1039" y="107"/>
                    <a:pt x="1019" y="104"/>
                    <a:pt x="1015" y="104"/>
                  </a:cubicBezTo>
                  <a:cubicBezTo>
                    <a:pt x="1010" y="104"/>
                    <a:pt x="982" y="113"/>
                    <a:pt x="969" y="118"/>
                  </a:cubicBezTo>
                  <a:cubicBezTo>
                    <a:pt x="956" y="122"/>
                    <a:pt x="920" y="132"/>
                    <a:pt x="906" y="133"/>
                  </a:cubicBezTo>
                  <a:cubicBezTo>
                    <a:pt x="880" y="136"/>
                    <a:pt x="854" y="142"/>
                    <a:pt x="845" y="142"/>
                  </a:cubicBezTo>
                  <a:cubicBezTo>
                    <a:pt x="839" y="143"/>
                    <a:pt x="776" y="149"/>
                    <a:pt x="773" y="149"/>
                  </a:cubicBezTo>
                  <a:cubicBezTo>
                    <a:pt x="770" y="149"/>
                    <a:pt x="740" y="149"/>
                    <a:pt x="732" y="149"/>
                  </a:cubicBezTo>
                  <a:cubicBezTo>
                    <a:pt x="725" y="149"/>
                    <a:pt x="687" y="154"/>
                    <a:pt x="684" y="155"/>
                  </a:cubicBezTo>
                  <a:cubicBezTo>
                    <a:pt x="680" y="155"/>
                    <a:pt x="641" y="172"/>
                    <a:pt x="631" y="176"/>
                  </a:cubicBezTo>
                  <a:cubicBezTo>
                    <a:pt x="620" y="181"/>
                    <a:pt x="589" y="200"/>
                    <a:pt x="577" y="200"/>
                  </a:cubicBezTo>
                  <a:cubicBezTo>
                    <a:pt x="515" y="203"/>
                    <a:pt x="488" y="202"/>
                    <a:pt x="459" y="1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Freeform 141">
              <a:extLst>
                <a:ext uri="{FF2B5EF4-FFF2-40B4-BE49-F238E27FC236}">
                  <a16:creationId xmlns:a16="http://schemas.microsoft.com/office/drawing/2014/main" id="{5B45C7FB-02AC-4E9B-B7E2-6A0416483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9088" y="2873375"/>
              <a:ext cx="168275" cy="100013"/>
            </a:xfrm>
            <a:custGeom>
              <a:avLst/>
              <a:gdLst>
                <a:gd name="T0" fmla="*/ 0 w 79"/>
                <a:gd name="T1" fmla="*/ 0 h 47"/>
                <a:gd name="T2" fmla="*/ 9 w 79"/>
                <a:gd name="T3" fmla="*/ 18 h 47"/>
                <a:gd name="T4" fmla="*/ 36 w 79"/>
                <a:gd name="T5" fmla="*/ 36 h 47"/>
                <a:gd name="T6" fmla="*/ 61 w 79"/>
                <a:gd name="T7" fmla="*/ 41 h 47"/>
                <a:gd name="T8" fmla="*/ 78 w 79"/>
                <a:gd name="T9" fmla="*/ 47 h 47"/>
                <a:gd name="T10" fmla="*/ 75 w 79"/>
                <a:gd name="T11" fmla="*/ 40 h 47"/>
                <a:gd name="T12" fmla="*/ 51 w 79"/>
                <a:gd name="T13" fmla="*/ 32 h 47"/>
                <a:gd name="T14" fmla="*/ 30 w 79"/>
                <a:gd name="T15" fmla="*/ 25 h 47"/>
                <a:gd name="T16" fmla="*/ 13 w 79"/>
                <a:gd name="T17" fmla="*/ 13 h 47"/>
                <a:gd name="T18" fmla="*/ 0 w 79"/>
                <a:gd name="T1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47">
                  <a:moveTo>
                    <a:pt x="0" y="0"/>
                  </a:moveTo>
                  <a:cubicBezTo>
                    <a:pt x="1" y="6"/>
                    <a:pt x="4" y="15"/>
                    <a:pt x="9" y="18"/>
                  </a:cubicBezTo>
                  <a:cubicBezTo>
                    <a:pt x="13" y="22"/>
                    <a:pt x="30" y="33"/>
                    <a:pt x="36" y="36"/>
                  </a:cubicBezTo>
                  <a:cubicBezTo>
                    <a:pt x="41" y="38"/>
                    <a:pt x="56" y="39"/>
                    <a:pt x="61" y="41"/>
                  </a:cubicBezTo>
                  <a:cubicBezTo>
                    <a:pt x="66" y="44"/>
                    <a:pt x="78" y="47"/>
                    <a:pt x="78" y="47"/>
                  </a:cubicBezTo>
                  <a:cubicBezTo>
                    <a:pt x="78" y="47"/>
                    <a:pt x="79" y="42"/>
                    <a:pt x="75" y="40"/>
                  </a:cubicBezTo>
                  <a:cubicBezTo>
                    <a:pt x="70" y="39"/>
                    <a:pt x="56" y="34"/>
                    <a:pt x="51" y="32"/>
                  </a:cubicBezTo>
                  <a:cubicBezTo>
                    <a:pt x="46" y="29"/>
                    <a:pt x="36" y="29"/>
                    <a:pt x="30" y="25"/>
                  </a:cubicBezTo>
                  <a:cubicBezTo>
                    <a:pt x="24" y="22"/>
                    <a:pt x="18" y="15"/>
                    <a:pt x="13" y="13"/>
                  </a:cubicBezTo>
                  <a:cubicBezTo>
                    <a:pt x="8" y="1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" name="Freeform 142">
              <a:extLst>
                <a:ext uri="{FF2B5EF4-FFF2-40B4-BE49-F238E27FC236}">
                  <a16:creationId xmlns:a16="http://schemas.microsoft.com/office/drawing/2014/main" id="{1E4F0B59-B05D-4560-B291-499FD6436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9563" y="2862263"/>
              <a:ext cx="174625" cy="107950"/>
            </a:xfrm>
            <a:custGeom>
              <a:avLst/>
              <a:gdLst>
                <a:gd name="T0" fmla="*/ 0 w 81"/>
                <a:gd name="T1" fmla="*/ 0 h 50"/>
                <a:gd name="T2" fmla="*/ 9 w 81"/>
                <a:gd name="T3" fmla="*/ 15 h 50"/>
                <a:gd name="T4" fmla="*/ 28 w 81"/>
                <a:gd name="T5" fmla="*/ 29 h 50"/>
                <a:gd name="T6" fmla="*/ 55 w 81"/>
                <a:gd name="T7" fmla="*/ 40 h 50"/>
                <a:gd name="T8" fmla="*/ 81 w 81"/>
                <a:gd name="T9" fmla="*/ 50 h 50"/>
                <a:gd name="T10" fmla="*/ 74 w 81"/>
                <a:gd name="T11" fmla="*/ 42 h 50"/>
                <a:gd name="T12" fmla="*/ 54 w 81"/>
                <a:gd name="T13" fmla="*/ 33 h 50"/>
                <a:gd name="T14" fmla="*/ 33 w 81"/>
                <a:gd name="T15" fmla="*/ 24 h 50"/>
                <a:gd name="T16" fmla="*/ 13 w 81"/>
                <a:gd name="T17" fmla="*/ 11 h 50"/>
                <a:gd name="T18" fmla="*/ 0 w 81"/>
                <a:gd name="T1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50">
                  <a:moveTo>
                    <a:pt x="0" y="0"/>
                  </a:moveTo>
                  <a:cubicBezTo>
                    <a:pt x="0" y="0"/>
                    <a:pt x="5" y="11"/>
                    <a:pt x="9" y="15"/>
                  </a:cubicBezTo>
                  <a:cubicBezTo>
                    <a:pt x="13" y="19"/>
                    <a:pt x="26" y="28"/>
                    <a:pt x="28" y="29"/>
                  </a:cubicBezTo>
                  <a:cubicBezTo>
                    <a:pt x="41" y="41"/>
                    <a:pt x="53" y="40"/>
                    <a:pt x="55" y="40"/>
                  </a:cubicBezTo>
                  <a:cubicBezTo>
                    <a:pt x="56" y="40"/>
                    <a:pt x="81" y="50"/>
                    <a:pt x="81" y="50"/>
                  </a:cubicBezTo>
                  <a:cubicBezTo>
                    <a:pt x="81" y="50"/>
                    <a:pt x="78" y="45"/>
                    <a:pt x="74" y="42"/>
                  </a:cubicBezTo>
                  <a:cubicBezTo>
                    <a:pt x="69" y="40"/>
                    <a:pt x="61" y="36"/>
                    <a:pt x="54" y="33"/>
                  </a:cubicBezTo>
                  <a:cubicBezTo>
                    <a:pt x="46" y="29"/>
                    <a:pt x="39" y="28"/>
                    <a:pt x="33" y="24"/>
                  </a:cubicBezTo>
                  <a:cubicBezTo>
                    <a:pt x="26" y="19"/>
                    <a:pt x="17" y="14"/>
                    <a:pt x="13" y="11"/>
                  </a:cubicBezTo>
                  <a:cubicBezTo>
                    <a:pt x="8" y="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Freeform 17">
              <a:extLst>
                <a:ext uri="{FF2B5EF4-FFF2-40B4-BE49-F238E27FC236}">
                  <a16:creationId xmlns:a16="http://schemas.microsoft.com/office/drawing/2014/main" id="{B2D5B680-7043-462A-9AA6-9EE6D0A0B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115" y="-950"/>
              <a:ext cx="265113" cy="6856413"/>
            </a:xfrm>
            <a:custGeom>
              <a:avLst/>
              <a:gdLst>
                <a:gd name="T0" fmla="*/ 104 w 124"/>
                <a:gd name="T1" fmla="*/ 437 h 3200"/>
                <a:gd name="T2" fmla="*/ 92 w 124"/>
                <a:gd name="T3" fmla="*/ 849 h 3200"/>
                <a:gd name="T4" fmla="*/ 98 w 124"/>
                <a:gd name="T5" fmla="*/ 1365 h 3200"/>
                <a:gd name="T6" fmla="*/ 120 w 124"/>
                <a:gd name="T7" fmla="*/ 1920 h 3200"/>
                <a:gd name="T8" fmla="*/ 110 w 124"/>
                <a:gd name="T9" fmla="*/ 2477 h 3200"/>
                <a:gd name="T10" fmla="*/ 74 w 124"/>
                <a:gd name="T11" fmla="*/ 3200 h 3200"/>
                <a:gd name="T12" fmla="*/ 0 w 124"/>
                <a:gd name="T13" fmla="*/ 3200 h 3200"/>
                <a:gd name="T14" fmla="*/ 51 w 124"/>
                <a:gd name="T15" fmla="*/ 2484 h 3200"/>
                <a:gd name="T16" fmla="*/ 67 w 124"/>
                <a:gd name="T17" fmla="*/ 1915 h 3200"/>
                <a:gd name="T18" fmla="*/ 43 w 124"/>
                <a:gd name="T19" fmla="*/ 1381 h 3200"/>
                <a:gd name="T20" fmla="*/ 35 w 124"/>
                <a:gd name="T21" fmla="*/ 843 h 3200"/>
                <a:gd name="T22" fmla="*/ 51 w 124"/>
                <a:gd name="T23" fmla="*/ 424 h 3200"/>
                <a:gd name="T24" fmla="*/ 73 w 124"/>
                <a:gd name="T25" fmla="*/ 0 h 3200"/>
                <a:gd name="T26" fmla="*/ 124 w 124"/>
                <a:gd name="T27" fmla="*/ 0 h 3200"/>
                <a:gd name="T28" fmla="*/ 104 w 124"/>
                <a:gd name="T29" fmla="*/ 437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3200">
                  <a:moveTo>
                    <a:pt x="104" y="437"/>
                  </a:moveTo>
                  <a:cubicBezTo>
                    <a:pt x="102" y="561"/>
                    <a:pt x="94" y="704"/>
                    <a:pt x="92" y="849"/>
                  </a:cubicBezTo>
                  <a:cubicBezTo>
                    <a:pt x="90" y="1021"/>
                    <a:pt x="91" y="1197"/>
                    <a:pt x="98" y="1365"/>
                  </a:cubicBezTo>
                  <a:cubicBezTo>
                    <a:pt x="104" y="1514"/>
                    <a:pt x="119" y="1720"/>
                    <a:pt x="120" y="1920"/>
                  </a:cubicBezTo>
                  <a:cubicBezTo>
                    <a:pt x="122" y="2140"/>
                    <a:pt x="110" y="2354"/>
                    <a:pt x="110" y="2477"/>
                  </a:cubicBezTo>
                  <a:cubicBezTo>
                    <a:pt x="108" y="2713"/>
                    <a:pt x="74" y="3200"/>
                    <a:pt x="74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39" y="2836"/>
                    <a:pt x="51" y="2484"/>
                  </a:cubicBezTo>
                  <a:cubicBezTo>
                    <a:pt x="57" y="2309"/>
                    <a:pt x="68" y="2108"/>
                    <a:pt x="67" y="1915"/>
                  </a:cubicBezTo>
                  <a:cubicBezTo>
                    <a:pt x="66" y="1718"/>
                    <a:pt x="52" y="1528"/>
                    <a:pt x="43" y="1381"/>
                  </a:cubicBezTo>
                  <a:cubicBezTo>
                    <a:pt x="34" y="1227"/>
                    <a:pt x="33" y="1028"/>
                    <a:pt x="35" y="843"/>
                  </a:cubicBezTo>
                  <a:cubicBezTo>
                    <a:pt x="36" y="681"/>
                    <a:pt x="51" y="529"/>
                    <a:pt x="51" y="424"/>
                  </a:cubicBezTo>
                  <a:cubicBezTo>
                    <a:pt x="51" y="200"/>
                    <a:pt x="73" y="0"/>
                    <a:pt x="73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08" y="160"/>
                    <a:pt x="108" y="163"/>
                    <a:pt x="104" y="437"/>
                  </a:cubicBezTo>
                  <a:close/>
                </a:path>
              </a:pathLst>
            </a:custGeom>
            <a:solidFill>
              <a:srgbClr val="94B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Freeform 18">
              <a:extLst>
                <a:ext uri="{FF2B5EF4-FFF2-40B4-BE49-F238E27FC236}">
                  <a16:creationId xmlns:a16="http://schemas.microsoft.com/office/drawing/2014/main" id="{D24C1DAF-AC57-453A-ABF7-CCF25007B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27" y="-950"/>
              <a:ext cx="325438" cy="6856413"/>
            </a:xfrm>
            <a:custGeom>
              <a:avLst/>
              <a:gdLst>
                <a:gd name="T0" fmla="*/ 93 w 152"/>
                <a:gd name="T1" fmla="*/ 409 h 3200"/>
                <a:gd name="T2" fmla="*/ 93 w 152"/>
                <a:gd name="T3" fmla="*/ 980 h 3200"/>
                <a:gd name="T4" fmla="*/ 121 w 152"/>
                <a:gd name="T5" fmla="*/ 1659 h 3200"/>
                <a:gd name="T6" fmla="*/ 152 w 152"/>
                <a:gd name="T7" fmla="*/ 2628 h 3200"/>
                <a:gd name="T8" fmla="*/ 113 w 152"/>
                <a:gd name="T9" fmla="*/ 3200 h 3200"/>
                <a:gd name="T10" fmla="*/ 0 w 152"/>
                <a:gd name="T11" fmla="*/ 3200 h 3200"/>
                <a:gd name="T12" fmla="*/ 60 w 152"/>
                <a:gd name="T13" fmla="*/ 2639 h 3200"/>
                <a:gd name="T14" fmla="*/ 57 w 152"/>
                <a:gd name="T15" fmla="*/ 1660 h 3200"/>
                <a:gd name="T16" fmla="*/ 33 w 152"/>
                <a:gd name="T17" fmla="*/ 981 h 3200"/>
                <a:gd name="T18" fmla="*/ 42 w 152"/>
                <a:gd name="T19" fmla="*/ 412 h 3200"/>
                <a:gd name="T20" fmla="*/ 64 w 152"/>
                <a:gd name="T21" fmla="*/ 0 h 3200"/>
                <a:gd name="T22" fmla="*/ 112 w 152"/>
                <a:gd name="T23" fmla="*/ 0 h 3200"/>
                <a:gd name="T24" fmla="*/ 93 w 152"/>
                <a:gd name="T25" fmla="*/ 409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" h="3200">
                  <a:moveTo>
                    <a:pt x="93" y="409"/>
                  </a:moveTo>
                  <a:cubicBezTo>
                    <a:pt x="93" y="541"/>
                    <a:pt x="88" y="760"/>
                    <a:pt x="93" y="980"/>
                  </a:cubicBezTo>
                  <a:cubicBezTo>
                    <a:pt x="99" y="1284"/>
                    <a:pt x="119" y="1592"/>
                    <a:pt x="121" y="1659"/>
                  </a:cubicBezTo>
                  <a:cubicBezTo>
                    <a:pt x="129" y="1879"/>
                    <a:pt x="152" y="2376"/>
                    <a:pt x="152" y="2628"/>
                  </a:cubicBezTo>
                  <a:cubicBezTo>
                    <a:pt x="152" y="2880"/>
                    <a:pt x="113" y="3200"/>
                    <a:pt x="113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56" y="2911"/>
                    <a:pt x="60" y="2639"/>
                  </a:cubicBezTo>
                  <a:cubicBezTo>
                    <a:pt x="64" y="2367"/>
                    <a:pt x="69" y="1973"/>
                    <a:pt x="57" y="1660"/>
                  </a:cubicBezTo>
                  <a:cubicBezTo>
                    <a:pt x="51" y="1505"/>
                    <a:pt x="36" y="1235"/>
                    <a:pt x="33" y="981"/>
                  </a:cubicBezTo>
                  <a:cubicBezTo>
                    <a:pt x="30" y="738"/>
                    <a:pt x="40" y="508"/>
                    <a:pt x="42" y="412"/>
                  </a:cubicBezTo>
                  <a:cubicBezTo>
                    <a:pt x="46" y="216"/>
                    <a:pt x="64" y="0"/>
                    <a:pt x="64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0"/>
                    <a:pt x="93" y="201"/>
                    <a:pt x="93" y="409"/>
                  </a:cubicBezTo>
                  <a:close/>
                </a:path>
              </a:pathLst>
            </a:custGeom>
            <a:solidFill>
              <a:srgbClr val="94B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" name="Freeform 37">
              <a:extLst>
                <a:ext uri="{FF2B5EF4-FFF2-40B4-BE49-F238E27FC236}">
                  <a16:creationId xmlns:a16="http://schemas.microsoft.com/office/drawing/2014/main" id="{B3373F36-FD2D-4878-903D-3835D17B3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077" y="4599625"/>
              <a:ext cx="641350" cy="747713"/>
            </a:xfrm>
            <a:custGeom>
              <a:avLst/>
              <a:gdLst>
                <a:gd name="T0" fmla="*/ 280 w 299"/>
                <a:gd name="T1" fmla="*/ 91 h 349"/>
                <a:gd name="T2" fmla="*/ 276 w 299"/>
                <a:gd name="T3" fmla="*/ 128 h 349"/>
                <a:gd name="T4" fmla="*/ 261 w 299"/>
                <a:gd name="T5" fmla="*/ 143 h 349"/>
                <a:gd name="T6" fmla="*/ 255 w 299"/>
                <a:gd name="T7" fmla="*/ 206 h 349"/>
                <a:gd name="T8" fmla="*/ 196 w 299"/>
                <a:gd name="T9" fmla="*/ 188 h 349"/>
                <a:gd name="T10" fmla="*/ 148 w 299"/>
                <a:gd name="T11" fmla="*/ 139 h 349"/>
                <a:gd name="T12" fmla="*/ 127 w 299"/>
                <a:gd name="T13" fmla="*/ 98 h 349"/>
                <a:gd name="T14" fmla="*/ 116 w 299"/>
                <a:gd name="T15" fmla="*/ 42 h 349"/>
                <a:gd name="T16" fmla="*/ 100 w 299"/>
                <a:gd name="T17" fmla="*/ 3 h 349"/>
                <a:gd name="T18" fmla="*/ 109 w 299"/>
                <a:gd name="T19" fmla="*/ 51 h 349"/>
                <a:gd name="T20" fmla="*/ 117 w 299"/>
                <a:gd name="T21" fmla="*/ 131 h 349"/>
                <a:gd name="T22" fmla="*/ 59 w 299"/>
                <a:gd name="T23" fmla="*/ 120 h 349"/>
                <a:gd name="T24" fmla="*/ 2 w 299"/>
                <a:gd name="T25" fmla="*/ 90 h 349"/>
                <a:gd name="T26" fmla="*/ 48 w 299"/>
                <a:gd name="T27" fmla="*/ 130 h 349"/>
                <a:gd name="T28" fmla="*/ 122 w 299"/>
                <a:gd name="T29" fmla="*/ 145 h 349"/>
                <a:gd name="T30" fmla="*/ 187 w 299"/>
                <a:gd name="T31" fmla="*/ 199 h 349"/>
                <a:gd name="T32" fmla="*/ 236 w 299"/>
                <a:gd name="T33" fmla="*/ 216 h 349"/>
                <a:gd name="T34" fmla="*/ 264 w 299"/>
                <a:gd name="T35" fmla="*/ 289 h 349"/>
                <a:gd name="T36" fmla="*/ 285 w 299"/>
                <a:gd name="T37" fmla="*/ 335 h 349"/>
                <a:gd name="T38" fmla="*/ 295 w 299"/>
                <a:gd name="T39" fmla="*/ 282 h 349"/>
                <a:gd name="T40" fmla="*/ 295 w 299"/>
                <a:gd name="T41" fmla="*/ 177 h 349"/>
                <a:gd name="T42" fmla="*/ 280 w 299"/>
                <a:gd name="T43" fmla="*/ 91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9" h="349">
                  <a:moveTo>
                    <a:pt x="280" y="91"/>
                  </a:moveTo>
                  <a:cubicBezTo>
                    <a:pt x="280" y="91"/>
                    <a:pt x="277" y="107"/>
                    <a:pt x="276" y="128"/>
                  </a:cubicBezTo>
                  <a:cubicBezTo>
                    <a:pt x="275" y="148"/>
                    <a:pt x="259" y="118"/>
                    <a:pt x="261" y="143"/>
                  </a:cubicBezTo>
                  <a:cubicBezTo>
                    <a:pt x="262" y="159"/>
                    <a:pt x="265" y="200"/>
                    <a:pt x="255" y="206"/>
                  </a:cubicBezTo>
                  <a:cubicBezTo>
                    <a:pt x="242" y="215"/>
                    <a:pt x="206" y="191"/>
                    <a:pt x="196" y="188"/>
                  </a:cubicBezTo>
                  <a:cubicBezTo>
                    <a:pt x="174" y="182"/>
                    <a:pt x="152" y="141"/>
                    <a:pt x="148" y="139"/>
                  </a:cubicBezTo>
                  <a:cubicBezTo>
                    <a:pt x="130" y="129"/>
                    <a:pt x="127" y="105"/>
                    <a:pt x="127" y="98"/>
                  </a:cubicBezTo>
                  <a:cubicBezTo>
                    <a:pt x="126" y="82"/>
                    <a:pt x="125" y="46"/>
                    <a:pt x="116" y="42"/>
                  </a:cubicBezTo>
                  <a:cubicBezTo>
                    <a:pt x="108" y="38"/>
                    <a:pt x="103" y="0"/>
                    <a:pt x="100" y="3"/>
                  </a:cubicBezTo>
                  <a:cubicBezTo>
                    <a:pt x="98" y="5"/>
                    <a:pt x="92" y="32"/>
                    <a:pt x="109" y="51"/>
                  </a:cubicBezTo>
                  <a:cubicBezTo>
                    <a:pt x="115" y="58"/>
                    <a:pt x="125" y="126"/>
                    <a:pt x="117" y="131"/>
                  </a:cubicBezTo>
                  <a:cubicBezTo>
                    <a:pt x="88" y="150"/>
                    <a:pt x="62" y="121"/>
                    <a:pt x="59" y="120"/>
                  </a:cubicBezTo>
                  <a:cubicBezTo>
                    <a:pt x="31" y="119"/>
                    <a:pt x="0" y="86"/>
                    <a:pt x="2" y="90"/>
                  </a:cubicBezTo>
                  <a:cubicBezTo>
                    <a:pt x="3" y="93"/>
                    <a:pt x="19" y="116"/>
                    <a:pt x="48" y="130"/>
                  </a:cubicBezTo>
                  <a:cubicBezTo>
                    <a:pt x="57" y="135"/>
                    <a:pt x="86" y="155"/>
                    <a:pt x="122" y="145"/>
                  </a:cubicBezTo>
                  <a:cubicBezTo>
                    <a:pt x="150" y="138"/>
                    <a:pt x="161" y="184"/>
                    <a:pt x="187" y="199"/>
                  </a:cubicBezTo>
                  <a:cubicBezTo>
                    <a:pt x="198" y="205"/>
                    <a:pt x="223" y="209"/>
                    <a:pt x="236" y="216"/>
                  </a:cubicBezTo>
                  <a:cubicBezTo>
                    <a:pt x="250" y="223"/>
                    <a:pt x="263" y="248"/>
                    <a:pt x="264" y="289"/>
                  </a:cubicBezTo>
                  <a:cubicBezTo>
                    <a:pt x="266" y="331"/>
                    <a:pt x="281" y="320"/>
                    <a:pt x="285" y="335"/>
                  </a:cubicBezTo>
                  <a:cubicBezTo>
                    <a:pt x="288" y="349"/>
                    <a:pt x="291" y="318"/>
                    <a:pt x="295" y="282"/>
                  </a:cubicBezTo>
                  <a:cubicBezTo>
                    <a:pt x="299" y="247"/>
                    <a:pt x="297" y="216"/>
                    <a:pt x="295" y="177"/>
                  </a:cubicBezTo>
                  <a:cubicBezTo>
                    <a:pt x="293" y="137"/>
                    <a:pt x="280" y="91"/>
                    <a:pt x="280" y="91"/>
                  </a:cubicBezTo>
                  <a:close/>
                </a:path>
              </a:pathLst>
            </a:custGeom>
            <a:solidFill>
              <a:srgbClr val="7CA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Freeform 38">
              <a:extLst>
                <a:ext uri="{FF2B5EF4-FFF2-40B4-BE49-F238E27FC236}">
                  <a16:creationId xmlns:a16="http://schemas.microsoft.com/office/drawing/2014/main" id="{6E5D431D-561D-4E60-8D67-94FA4815F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102" y="2510475"/>
              <a:ext cx="492125" cy="650875"/>
            </a:xfrm>
            <a:custGeom>
              <a:avLst/>
              <a:gdLst>
                <a:gd name="T0" fmla="*/ 226 w 230"/>
                <a:gd name="T1" fmla="*/ 0 h 304"/>
                <a:gd name="T2" fmla="*/ 203 w 230"/>
                <a:gd name="T3" fmla="*/ 76 h 304"/>
                <a:gd name="T4" fmla="*/ 187 w 230"/>
                <a:gd name="T5" fmla="*/ 145 h 304"/>
                <a:gd name="T6" fmla="*/ 143 w 230"/>
                <a:gd name="T7" fmla="*/ 123 h 304"/>
                <a:gd name="T8" fmla="*/ 121 w 230"/>
                <a:gd name="T9" fmla="*/ 83 h 304"/>
                <a:gd name="T10" fmla="*/ 120 w 230"/>
                <a:gd name="T11" fmla="*/ 50 h 304"/>
                <a:gd name="T12" fmla="*/ 141 w 230"/>
                <a:gd name="T13" fmla="*/ 12 h 304"/>
                <a:gd name="T14" fmla="*/ 121 w 230"/>
                <a:gd name="T15" fmla="*/ 29 h 304"/>
                <a:gd name="T16" fmla="*/ 107 w 230"/>
                <a:gd name="T17" fmla="*/ 71 h 304"/>
                <a:gd name="T18" fmla="*/ 80 w 230"/>
                <a:gd name="T19" fmla="*/ 55 h 304"/>
                <a:gd name="T20" fmla="*/ 24 w 230"/>
                <a:gd name="T21" fmla="*/ 40 h 304"/>
                <a:gd name="T22" fmla="*/ 19 w 230"/>
                <a:gd name="T23" fmla="*/ 7 h 304"/>
                <a:gd name="T24" fmla="*/ 27 w 230"/>
                <a:gd name="T25" fmla="*/ 55 h 304"/>
                <a:gd name="T26" fmla="*/ 88 w 230"/>
                <a:gd name="T27" fmla="*/ 71 h 304"/>
                <a:gd name="T28" fmla="*/ 126 w 230"/>
                <a:gd name="T29" fmla="*/ 144 h 304"/>
                <a:gd name="T30" fmla="*/ 191 w 230"/>
                <a:gd name="T31" fmla="*/ 267 h 304"/>
                <a:gd name="T32" fmla="*/ 230 w 230"/>
                <a:gd name="T33" fmla="*/ 124 h 304"/>
                <a:gd name="T34" fmla="*/ 226 w 230"/>
                <a:gd name="T35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0" h="304">
                  <a:moveTo>
                    <a:pt x="226" y="0"/>
                  </a:moveTo>
                  <a:cubicBezTo>
                    <a:pt x="226" y="0"/>
                    <a:pt x="205" y="51"/>
                    <a:pt x="203" y="76"/>
                  </a:cubicBezTo>
                  <a:cubicBezTo>
                    <a:pt x="201" y="102"/>
                    <a:pt x="194" y="156"/>
                    <a:pt x="187" y="145"/>
                  </a:cubicBezTo>
                  <a:cubicBezTo>
                    <a:pt x="182" y="138"/>
                    <a:pt x="159" y="136"/>
                    <a:pt x="143" y="123"/>
                  </a:cubicBezTo>
                  <a:cubicBezTo>
                    <a:pt x="131" y="113"/>
                    <a:pt x="126" y="91"/>
                    <a:pt x="121" y="83"/>
                  </a:cubicBezTo>
                  <a:cubicBezTo>
                    <a:pt x="117" y="76"/>
                    <a:pt x="118" y="63"/>
                    <a:pt x="120" y="50"/>
                  </a:cubicBezTo>
                  <a:cubicBezTo>
                    <a:pt x="122" y="34"/>
                    <a:pt x="147" y="14"/>
                    <a:pt x="141" y="12"/>
                  </a:cubicBezTo>
                  <a:cubicBezTo>
                    <a:pt x="134" y="10"/>
                    <a:pt x="137" y="18"/>
                    <a:pt x="121" y="29"/>
                  </a:cubicBezTo>
                  <a:cubicBezTo>
                    <a:pt x="108" y="38"/>
                    <a:pt x="109" y="71"/>
                    <a:pt x="107" y="71"/>
                  </a:cubicBezTo>
                  <a:cubicBezTo>
                    <a:pt x="101" y="72"/>
                    <a:pt x="91" y="60"/>
                    <a:pt x="80" y="55"/>
                  </a:cubicBezTo>
                  <a:cubicBezTo>
                    <a:pt x="70" y="51"/>
                    <a:pt x="37" y="53"/>
                    <a:pt x="24" y="40"/>
                  </a:cubicBezTo>
                  <a:cubicBezTo>
                    <a:pt x="14" y="30"/>
                    <a:pt x="23" y="2"/>
                    <a:pt x="19" y="7"/>
                  </a:cubicBezTo>
                  <a:cubicBezTo>
                    <a:pt x="8" y="20"/>
                    <a:pt x="0" y="37"/>
                    <a:pt x="27" y="55"/>
                  </a:cubicBezTo>
                  <a:cubicBezTo>
                    <a:pt x="51" y="71"/>
                    <a:pt x="77" y="55"/>
                    <a:pt x="88" y="71"/>
                  </a:cubicBezTo>
                  <a:cubicBezTo>
                    <a:pt x="112" y="107"/>
                    <a:pt x="105" y="128"/>
                    <a:pt x="126" y="144"/>
                  </a:cubicBezTo>
                  <a:cubicBezTo>
                    <a:pt x="181" y="186"/>
                    <a:pt x="194" y="231"/>
                    <a:pt x="191" y="267"/>
                  </a:cubicBezTo>
                  <a:cubicBezTo>
                    <a:pt x="188" y="304"/>
                    <a:pt x="230" y="124"/>
                    <a:pt x="230" y="124"/>
                  </a:cubicBezTo>
                  <a:lnTo>
                    <a:pt x="226" y="0"/>
                  </a:lnTo>
                  <a:close/>
                </a:path>
              </a:pathLst>
            </a:custGeom>
            <a:solidFill>
              <a:srgbClr val="7CA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" name="Freeform 39">
              <a:extLst>
                <a:ext uri="{FF2B5EF4-FFF2-40B4-BE49-F238E27FC236}">
                  <a16:creationId xmlns:a16="http://schemas.microsoft.com/office/drawing/2014/main" id="{D48B5755-3527-4059-B9BF-0D5E0BA2D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15" y="4832987"/>
              <a:ext cx="173038" cy="77788"/>
            </a:xfrm>
            <a:custGeom>
              <a:avLst/>
              <a:gdLst>
                <a:gd name="T0" fmla="*/ 76 w 81"/>
                <a:gd name="T1" fmla="*/ 0 h 36"/>
                <a:gd name="T2" fmla="*/ 76 w 81"/>
                <a:gd name="T3" fmla="*/ 24 h 36"/>
                <a:gd name="T4" fmla="*/ 42 w 81"/>
                <a:gd name="T5" fmla="*/ 32 h 36"/>
                <a:gd name="T6" fmla="*/ 17 w 81"/>
                <a:gd name="T7" fmla="*/ 17 h 36"/>
                <a:gd name="T8" fmla="*/ 0 w 81"/>
                <a:gd name="T9" fmla="*/ 12 h 36"/>
                <a:gd name="T10" fmla="*/ 0 w 81"/>
                <a:gd name="T11" fmla="*/ 5 h 36"/>
                <a:gd name="T12" fmla="*/ 13 w 81"/>
                <a:gd name="T13" fmla="*/ 9 h 36"/>
                <a:gd name="T14" fmla="*/ 43 w 81"/>
                <a:gd name="T15" fmla="*/ 18 h 36"/>
                <a:gd name="T16" fmla="*/ 67 w 81"/>
                <a:gd name="T17" fmla="*/ 9 h 36"/>
                <a:gd name="T18" fmla="*/ 76 w 81"/>
                <a:gd name="T1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36">
                  <a:moveTo>
                    <a:pt x="76" y="0"/>
                  </a:moveTo>
                  <a:cubicBezTo>
                    <a:pt x="76" y="0"/>
                    <a:pt x="81" y="19"/>
                    <a:pt x="76" y="24"/>
                  </a:cubicBezTo>
                  <a:cubicBezTo>
                    <a:pt x="70" y="29"/>
                    <a:pt x="48" y="36"/>
                    <a:pt x="42" y="32"/>
                  </a:cubicBezTo>
                  <a:cubicBezTo>
                    <a:pt x="37" y="29"/>
                    <a:pt x="19" y="19"/>
                    <a:pt x="17" y="17"/>
                  </a:cubicBezTo>
                  <a:cubicBezTo>
                    <a:pt x="15" y="16"/>
                    <a:pt x="0" y="12"/>
                    <a:pt x="0" y="1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" y="6"/>
                    <a:pt x="13" y="9"/>
                  </a:cubicBezTo>
                  <a:cubicBezTo>
                    <a:pt x="22" y="12"/>
                    <a:pt x="33" y="20"/>
                    <a:pt x="43" y="18"/>
                  </a:cubicBezTo>
                  <a:cubicBezTo>
                    <a:pt x="54" y="17"/>
                    <a:pt x="65" y="12"/>
                    <a:pt x="67" y="9"/>
                  </a:cubicBezTo>
                  <a:cubicBezTo>
                    <a:pt x="70" y="7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" name="Freeform 40">
              <a:extLst>
                <a:ext uri="{FF2B5EF4-FFF2-40B4-BE49-F238E27FC236}">
                  <a16:creationId xmlns:a16="http://schemas.microsoft.com/office/drawing/2014/main" id="{DFE2E40C-2739-40AC-91EA-49365E58C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152" y="4820287"/>
              <a:ext cx="176213" cy="77788"/>
            </a:xfrm>
            <a:custGeom>
              <a:avLst/>
              <a:gdLst>
                <a:gd name="T0" fmla="*/ 76 w 82"/>
                <a:gd name="T1" fmla="*/ 0 h 36"/>
                <a:gd name="T2" fmla="*/ 76 w 82"/>
                <a:gd name="T3" fmla="*/ 24 h 36"/>
                <a:gd name="T4" fmla="*/ 43 w 82"/>
                <a:gd name="T5" fmla="*/ 33 h 36"/>
                <a:gd name="T6" fmla="*/ 18 w 82"/>
                <a:gd name="T7" fmla="*/ 18 h 36"/>
                <a:gd name="T8" fmla="*/ 1 w 82"/>
                <a:gd name="T9" fmla="*/ 13 h 36"/>
                <a:gd name="T10" fmla="*/ 0 w 82"/>
                <a:gd name="T11" fmla="*/ 5 h 36"/>
                <a:gd name="T12" fmla="*/ 12 w 82"/>
                <a:gd name="T13" fmla="*/ 13 h 36"/>
                <a:gd name="T14" fmla="*/ 44 w 82"/>
                <a:gd name="T15" fmla="*/ 19 h 36"/>
                <a:gd name="T16" fmla="*/ 68 w 82"/>
                <a:gd name="T17" fmla="*/ 10 h 36"/>
                <a:gd name="T18" fmla="*/ 76 w 82"/>
                <a:gd name="T1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36">
                  <a:moveTo>
                    <a:pt x="76" y="0"/>
                  </a:moveTo>
                  <a:cubicBezTo>
                    <a:pt x="76" y="0"/>
                    <a:pt x="82" y="19"/>
                    <a:pt x="76" y="24"/>
                  </a:cubicBezTo>
                  <a:cubicBezTo>
                    <a:pt x="71" y="29"/>
                    <a:pt x="48" y="36"/>
                    <a:pt x="43" y="33"/>
                  </a:cubicBezTo>
                  <a:cubicBezTo>
                    <a:pt x="37" y="29"/>
                    <a:pt x="20" y="19"/>
                    <a:pt x="18" y="18"/>
                  </a:cubicBezTo>
                  <a:cubicBezTo>
                    <a:pt x="16" y="16"/>
                    <a:pt x="1" y="13"/>
                    <a:pt x="1" y="1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3" y="10"/>
                    <a:pt x="12" y="13"/>
                  </a:cubicBezTo>
                  <a:cubicBezTo>
                    <a:pt x="21" y="16"/>
                    <a:pt x="33" y="20"/>
                    <a:pt x="44" y="19"/>
                  </a:cubicBezTo>
                  <a:cubicBezTo>
                    <a:pt x="54" y="17"/>
                    <a:pt x="65" y="12"/>
                    <a:pt x="68" y="10"/>
                  </a:cubicBezTo>
                  <a:cubicBezTo>
                    <a:pt x="70" y="7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Freeform 41">
              <a:extLst>
                <a:ext uri="{FF2B5EF4-FFF2-40B4-BE49-F238E27FC236}">
                  <a16:creationId xmlns:a16="http://schemas.microsoft.com/office/drawing/2014/main" id="{7D276C3E-2D20-4605-94A0-D4BF66193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640" y="4898075"/>
              <a:ext cx="269875" cy="161925"/>
            </a:xfrm>
            <a:custGeom>
              <a:avLst/>
              <a:gdLst>
                <a:gd name="T0" fmla="*/ 121 w 126"/>
                <a:gd name="T1" fmla="*/ 57 h 76"/>
                <a:gd name="T2" fmla="*/ 121 w 126"/>
                <a:gd name="T3" fmla="*/ 71 h 76"/>
                <a:gd name="T4" fmla="*/ 103 w 126"/>
                <a:gd name="T5" fmla="*/ 75 h 76"/>
                <a:gd name="T6" fmla="*/ 67 w 126"/>
                <a:gd name="T7" fmla="*/ 62 h 76"/>
                <a:gd name="T8" fmla="*/ 26 w 126"/>
                <a:gd name="T9" fmla="*/ 37 h 76"/>
                <a:gd name="T10" fmla="*/ 7 w 126"/>
                <a:gd name="T11" fmla="*/ 4 h 76"/>
                <a:gd name="T12" fmla="*/ 39 w 126"/>
                <a:gd name="T13" fmla="*/ 36 h 76"/>
                <a:gd name="T14" fmla="*/ 78 w 126"/>
                <a:gd name="T15" fmla="*/ 58 h 76"/>
                <a:gd name="T16" fmla="*/ 108 w 126"/>
                <a:gd name="T17" fmla="*/ 64 h 76"/>
                <a:gd name="T18" fmla="*/ 121 w 126"/>
                <a:gd name="T19" fmla="*/ 5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76">
                  <a:moveTo>
                    <a:pt x="121" y="57"/>
                  </a:moveTo>
                  <a:cubicBezTo>
                    <a:pt x="121" y="57"/>
                    <a:pt x="126" y="66"/>
                    <a:pt x="121" y="71"/>
                  </a:cubicBezTo>
                  <a:cubicBezTo>
                    <a:pt x="116" y="75"/>
                    <a:pt x="110" y="76"/>
                    <a:pt x="103" y="75"/>
                  </a:cubicBezTo>
                  <a:cubicBezTo>
                    <a:pt x="96" y="74"/>
                    <a:pt x="71" y="64"/>
                    <a:pt x="67" y="62"/>
                  </a:cubicBezTo>
                  <a:cubicBezTo>
                    <a:pt x="63" y="59"/>
                    <a:pt x="34" y="45"/>
                    <a:pt x="26" y="37"/>
                  </a:cubicBezTo>
                  <a:cubicBezTo>
                    <a:pt x="24" y="34"/>
                    <a:pt x="0" y="0"/>
                    <a:pt x="7" y="4"/>
                  </a:cubicBezTo>
                  <a:cubicBezTo>
                    <a:pt x="15" y="7"/>
                    <a:pt x="32" y="33"/>
                    <a:pt x="39" y="36"/>
                  </a:cubicBezTo>
                  <a:cubicBezTo>
                    <a:pt x="47" y="40"/>
                    <a:pt x="71" y="55"/>
                    <a:pt x="78" y="58"/>
                  </a:cubicBezTo>
                  <a:cubicBezTo>
                    <a:pt x="85" y="61"/>
                    <a:pt x="103" y="66"/>
                    <a:pt x="108" y="64"/>
                  </a:cubicBezTo>
                  <a:cubicBezTo>
                    <a:pt x="113" y="63"/>
                    <a:pt x="121" y="57"/>
                    <a:pt x="121" y="57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Freeform 42">
              <a:extLst>
                <a:ext uri="{FF2B5EF4-FFF2-40B4-BE49-F238E27FC236}">
                  <a16:creationId xmlns:a16="http://schemas.microsoft.com/office/drawing/2014/main" id="{5845F4EA-BB94-4561-BA99-528DC85F4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640" y="4893312"/>
              <a:ext cx="273050" cy="158750"/>
            </a:xfrm>
            <a:custGeom>
              <a:avLst/>
              <a:gdLst>
                <a:gd name="T0" fmla="*/ 119 w 128"/>
                <a:gd name="T1" fmla="*/ 55 h 74"/>
                <a:gd name="T2" fmla="*/ 123 w 128"/>
                <a:gd name="T3" fmla="*/ 68 h 74"/>
                <a:gd name="T4" fmla="*/ 105 w 128"/>
                <a:gd name="T5" fmla="*/ 73 h 74"/>
                <a:gd name="T6" fmla="*/ 67 w 128"/>
                <a:gd name="T7" fmla="*/ 61 h 74"/>
                <a:gd name="T8" fmla="*/ 28 w 128"/>
                <a:gd name="T9" fmla="*/ 34 h 74"/>
                <a:gd name="T10" fmla="*/ 8 w 128"/>
                <a:gd name="T11" fmla="*/ 3 h 74"/>
                <a:gd name="T12" fmla="*/ 41 w 128"/>
                <a:gd name="T13" fmla="*/ 34 h 74"/>
                <a:gd name="T14" fmla="*/ 80 w 128"/>
                <a:gd name="T15" fmla="*/ 56 h 74"/>
                <a:gd name="T16" fmla="*/ 110 w 128"/>
                <a:gd name="T17" fmla="*/ 62 h 74"/>
                <a:gd name="T18" fmla="*/ 119 w 128"/>
                <a:gd name="T19" fmla="*/ 5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74">
                  <a:moveTo>
                    <a:pt x="119" y="55"/>
                  </a:moveTo>
                  <a:cubicBezTo>
                    <a:pt x="119" y="55"/>
                    <a:pt x="128" y="64"/>
                    <a:pt x="123" y="68"/>
                  </a:cubicBezTo>
                  <a:cubicBezTo>
                    <a:pt x="118" y="73"/>
                    <a:pt x="112" y="74"/>
                    <a:pt x="105" y="73"/>
                  </a:cubicBezTo>
                  <a:cubicBezTo>
                    <a:pt x="98" y="72"/>
                    <a:pt x="71" y="64"/>
                    <a:pt x="67" y="61"/>
                  </a:cubicBezTo>
                  <a:cubicBezTo>
                    <a:pt x="63" y="59"/>
                    <a:pt x="36" y="43"/>
                    <a:pt x="28" y="34"/>
                  </a:cubicBezTo>
                  <a:cubicBezTo>
                    <a:pt x="26" y="32"/>
                    <a:pt x="0" y="0"/>
                    <a:pt x="8" y="3"/>
                  </a:cubicBezTo>
                  <a:cubicBezTo>
                    <a:pt x="15" y="7"/>
                    <a:pt x="34" y="30"/>
                    <a:pt x="41" y="34"/>
                  </a:cubicBezTo>
                  <a:cubicBezTo>
                    <a:pt x="49" y="37"/>
                    <a:pt x="73" y="53"/>
                    <a:pt x="80" y="56"/>
                  </a:cubicBezTo>
                  <a:cubicBezTo>
                    <a:pt x="87" y="59"/>
                    <a:pt x="105" y="63"/>
                    <a:pt x="110" y="62"/>
                  </a:cubicBezTo>
                  <a:cubicBezTo>
                    <a:pt x="115" y="60"/>
                    <a:pt x="119" y="55"/>
                    <a:pt x="119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Freeform 43">
              <a:extLst>
                <a:ext uri="{FF2B5EF4-FFF2-40B4-BE49-F238E27FC236}">
                  <a16:creationId xmlns:a16="http://schemas.microsoft.com/office/drawing/2014/main" id="{69DAD89C-F424-4250-84B1-FBBE5B83E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027" y="2581912"/>
              <a:ext cx="215900" cy="82550"/>
            </a:xfrm>
            <a:custGeom>
              <a:avLst/>
              <a:gdLst>
                <a:gd name="T0" fmla="*/ 95 w 101"/>
                <a:gd name="T1" fmla="*/ 16 h 39"/>
                <a:gd name="T2" fmla="*/ 90 w 101"/>
                <a:gd name="T3" fmla="*/ 39 h 39"/>
                <a:gd name="T4" fmla="*/ 70 w 101"/>
                <a:gd name="T5" fmla="*/ 30 h 39"/>
                <a:gd name="T6" fmla="*/ 31 w 101"/>
                <a:gd name="T7" fmla="*/ 23 h 39"/>
                <a:gd name="T8" fmla="*/ 7 w 101"/>
                <a:gd name="T9" fmla="*/ 3 h 39"/>
                <a:gd name="T10" fmla="*/ 29 w 101"/>
                <a:gd name="T11" fmla="*/ 14 h 39"/>
                <a:gd name="T12" fmla="*/ 69 w 101"/>
                <a:gd name="T13" fmla="*/ 19 h 39"/>
                <a:gd name="T14" fmla="*/ 95 w 101"/>
                <a:gd name="T15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39">
                  <a:moveTo>
                    <a:pt x="95" y="16"/>
                  </a:moveTo>
                  <a:cubicBezTo>
                    <a:pt x="95" y="16"/>
                    <a:pt x="101" y="39"/>
                    <a:pt x="90" y="39"/>
                  </a:cubicBezTo>
                  <a:cubicBezTo>
                    <a:pt x="81" y="39"/>
                    <a:pt x="76" y="34"/>
                    <a:pt x="70" y="30"/>
                  </a:cubicBezTo>
                  <a:cubicBezTo>
                    <a:pt x="63" y="27"/>
                    <a:pt x="43" y="23"/>
                    <a:pt x="31" y="23"/>
                  </a:cubicBezTo>
                  <a:cubicBezTo>
                    <a:pt x="13" y="22"/>
                    <a:pt x="0" y="0"/>
                    <a:pt x="7" y="3"/>
                  </a:cubicBezTo>
                  <a:cubicBezTo>
                    <a:pt x="13" y="5"/>
                    <a:pt x="24" y="12"/>
                    <a:pt x="29" y="14"/>
                  </a:cubicBezTo>
                  <a:cubicBezTo>
                    <a:pt x="33" y="16"/>
                    <a:pt x="53" y="18"/>
                    <a:pt x="69" y="19"/>
                  </a:cubicBezTo>
                  <a:cubicBezTo>
                    <a:pt x="85" y="21"/>
                    <a:pt x="95" y="16"/>
                    <a:pt x="95" y="16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Freeform 44">
              <a:extLst>
                <a:ext uri="{FF2B5EF4-FFF2-40B4-BE49-F238E27FC236}">
                  <a16:creationId xmlns:a16="http://schemas.microsoft.com/office/drawing/2014/main" id="{766398E7-CA90-4C3E-85BF-9358D705C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852" y="2569212"/>
              <a:ext cx="212725" cy="85725"/>
            </a:xfrm>
            <a:custGeom>
              <a:avLst/>
              <a:gdLst>
                <a:gd name="T0" fmla="*/ 97 w 99"/>
                <a:gd name="T1" fmla="*/ 17 h 40"/>
                <a:gd name="T2" fmla="*/ 90 w 99"/>
                <a:gd name="T3" fmla="*/ 39 h 40"/>
                <a:gd name="T4" fmla="*/ 69 w 99"/>
                <a:gd name="T5" fmla="*/ 30 h 40"/>
                <a:gd name="T6" fmla="*/ 31 w 99"/>
                <a:gd name="T7" fmla="*/ 23 h 40"/>
                <a:gd name="T8" fmla="*/ 6 w 99"/>
                <a:gd name="T9" fmla="*/ 3 h 40"/>
                <a:gd name="T10" fmla="*/ 28 w 99"/>
                <a:gd name="T11" fmla="*/ 14 h 40"/>
                <a:gd name="T12" fmla="*/ 69 w 99"/>
                <a:gd name="T13" fmla="*/ 19 h 40"/>
                <a:gd name="T14" fmla="*/ 97 w 99"/>
                <a:gd name="T15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40">
                  <a:moveTo>
                    <a:pt x="97" y="17"/>
                  </a:moveTo>
                  <a:cubicBezTo>
                    <a:pt x="97" y="17"/>
                    <a:pt x="99" y="40"/>
                    <a:pt x="90" y="39"/>
                  </a:cubicBezTo>
                  <a:cubicBezTo>
                    <a:pt x="81" y="38"/>
                    <a:pt x="76" y="34"/>
                    <a:pt x="69" y="30"/>
                  </a:cubicBezTo>
                  <a:cubicBezTo>
                    <a:pt x="63" y="27"/>
                    <a:pt x="42" y="23"/>
                    <a:pt x="31" y="23"/>
                  </a:cubicBezTo>
                  <a:cubicBezTo>
                    <a:pt x="12" y="22"/>
                    <a:pt x="0" y="0"/>
                    <a:pt x="6" y="3"/>
                  </a:cubicBezTo>
                  <a:cubicBezTo>
                    <a:pt x="13" y="5"/>
                    <a:pt x="24" y="12"/>
                    <a:pt x="28" y="14"/>
                  </a:cubicBezTo>
                  <a:cubicBezTo>
                    <a:pt x="33" y="16"/>
                    <a:pt x="53" y="18"/>
                    <a:pt x="69" y="19"/>
                  </a:cubicBezTo>
                  <a:cubicBezTo>
                    <a:pt x="85" y="21"/>
                    <a:pt x="97" y="17"/>
                    <a:pt x="97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Freeform 45">
              <a:extLst>
                <a:ext uri="{FF2B5EF4-FFF2-40B4-BE49-F238E27FC236}">
                  <a16:creationId xmlns:a16="http://schemas.microsoft.com/office/drawing/2014/main" id="{D5EFFE1B-DDF1-44DA-A423-25D32102B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340" y="2670812"/>
              <a:ext cx="196850" cy="201613"/>
            </a:xfrm>
            <a:custGeom>
              <a:avLst/>
              <a:gdLst>
                <a:gd name="T0" fmla="*/ 77 w 92"/>
                <a:gd name="T1" fmla="*/ 61 h 94"/>
                <a:gd name="T2" fmla="*/ 89 w 92"/>
                <a:gd name="T3" fmla="*/ 73 h 94"/>
                <a:gd name="T4" fmla="*/ 82 w 92"/>
                <a:gd name="T5" fmla="*/ 92 h 94"/>
                <a:gd name="T6" fmla="*/ 61 w 92"/>
                <a:gd name="T7" fmla="*/ 88 h 94"/>
                <a:gd name="T8" fmla="*/ 31 w 92"/>
                <a:gd name="T9" fmla="*/ 71 h 94"/>
                <a:gd name="T10" fmla="*/ 12 w 92"/>
                <a:gd name="T11" fmla="*/ 50 h 94"/>
                <a:gd name="T12" fmla="*/ 7 w 92"/>
                <a:gd name="T13" fmla="*/ 14 h 94"/>
                <a:gd name="T14" fmla="*/ 26 w 92"/>
                <a:gd name="T15" fmla="*/ 42 h 94"/>
                <a:gd name="T16" fmla="*/ 52 w 92"/>
                <a:gd name="T17" fmla="*/ 63 h 94"/>
                <a:gd name="T18" fmla="*/ 77 w 92"/>
                <a:gd name="T19" fmla="*/ 6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4">
                  <a:moveTo>
                    <a:pt x="77" y="61"/>
                  </a:moveTo>
                  <a:cubicBezTo>
                    <a:pt x="77" y="61"/>
                    <a:pt x="88" y="66"/>
                    <a:pt x="89" y="73"/>
                  </a:cubicBezTo>
                  <a:cubicBezTo>
                    <a:pt x="90" y="80"/>
                    <a:pt x="92" y="92"/>
                    <a:pt x="82" y="92"/>
                  </a:cubicBezTo>
                  <a:cubicBezTo>
                    <a:pt x="72" y="92"/>
                    <a:pt x="72" y="94"/>
                    <a:pt x="61" y="88"/>
                  </a:cubicBezTo>
                  <a:cubicBezTo>
                    <a:pt x="49" y="82"/>
                    <a:pt x="36" y="73"/>
                    <a:pt x="31" y="71"/>
                  </a:cubicBezTo>
                  <a:cubicBezTo>
                    <a:pt x="26" y="68"/>
                    <a:pt x="17" y="60"/>
                    <a:pt x="12" y="50"/>
                  </a:cubicBezTo>
                  <a:cubicBezTo>
                    <a:pt x="3" y="34"/>
                    <a:pt x="0" y="0"/>
                    <a:pt x="7" y="14"/>
                  </a:cubicBezTo>
                  <a:cubicBezTo>
                    <a:pt x="10" y="21"/>
                    <a:pt x="20" y="35"/>
                    <a:pt x="26" y="42"/>
                  </a:cubicBezTo>
                  <a:cubicBezTo>
                    <a:pt x="31" y="50"/>
                    <a:pt x="47" y="60"/>
                    <a:pt x="52" y="63"/>
                  </a:cubicBezTo>
                  <a:cubicBezTo>
                    <a:pt x="58" y="66"/>
                    <a:pt x="77" y="61"/>
                    <a:pt x="77" y="61"/>
                  </a:cubicBezTo>
                  <a:close/>
                </a:path>
              </a:pathLst>
            </a:cu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Freeform 46">
              <a:extLst>
                <a:ext uri="{FF2B5EF4-FFF2-40B4-BE49-F238E27FC236}">
                  <a16:creationId xmlns:a16="http://schemas.microsoft.com/office/drawing/2014/main" id="{C6032A3A-D7F6-49A4-9DCE-A1D52F57E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165" y="2677162"/>
              <a:ext cx="200025" cy="176213"/>
            </a:xfrm>
            <a:custGeom>
              <a:avLst/>
              <a:gdLst>
                <a:gd name="T0" fmla="*/ 78 w 93"/>
                <a:gd name="T1" fmla="*/ 50 h 82"/>
                <a:gd name="T2" fmla="*/ 90 w 93"/>
                <a:gd name="T3" fmla="*/ 62 h 82"/>
                <a:gd name="T4" fmla="*/ 83 w 93"/>
                <a:gd name="T5" fmla="*/ 80 h 82"/>
                <a:gd name="T6" fmla="*/ 62 w 93"/>
                <a:gd name="T7" fmla="*/ 76 h 82"/>
                <a:gd name="T8" fmla="*/ 32 w 93"/>
                <a:gd name="T9" fmla="*/ 59 h 82"/>
                <a:gd name="T10" fmla="*/ 13 w 93"/>
                <a:gd name="T11" fmla="*/ 39 h 82"/>
                <a:gd name="T12" fmla="*/ 6 w 93"/>
                <a:gd name="T13" fmla="*/ 4 h 82"/>
                <a:gd name="T14" fmla="*/ 27 w 93"/>
                <a:gd name="T15" fmla="*/ 31 h 82"/>
                <a:gd name="T16" fmla="*/ 53 w 93"/>
                <a:gd name="T17" fmla="*/ 52 h 82"/>
                <a:gd name="T18" fmla="*/ 78 w 93"/>
                <a:gd name="T19" fmla="*/ 5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82">
                  <a:moveTo>
                    <a:pt x="78" y="50"/>
                  </a:moveTo>
                  <a:cubicBezTo>
                    <a:pt x="78" y="50"/>
                    <a:pt x="89" y="55"/>
                    <a:pt x="90" y="62"/>
                  </a:cubicBezTo>
                  <a:cubicBezTo>
                    <a:pt x="91" y="69"/>
                    <a:pt x="93" y="80"/>
                    <a:pt x="83" y="80"/>
                  </a:cubicBezTo>
                  <a:cubicBezTo>
                    <a:pt x="73" y="80"/>
                    <a:pt x="73" y="82"/>
                    <a:pt x="62" y="76"/>
                  </a:cubicBezTo>
                  <a:cubicBezTo>
                    <a:pt x="50" y="70"/>
                    <a:pt x="37" y="62"/>
                    <a:pt x="32" y="59"/>
                  </a:cubicBezTo>
                  <a:cubicBezTo>
                    <a:pt x="27" y="57"/>
                    <a:pt x="18" y="48"/>
                    <a:pt x="13" y="39"/>
                  </a:cubicBezTo>
                  <a:cubicBezTo>
                    <a:pt x="8" y="29"/>
                    <a:pt x="0" y="0"/>
                    <a:pt x="6" y="4"/>
                  </a:cubicBezTo>
                  <a:cubicBezTo>
                    <a:pt x="12" y="8"/>
                    <a:pt x="21" y="23"/>
                    <a:pt x="27" y="31"/>
                  </a:cubicBezTo>
                  <a:cubicBezTo>
                    <a:pt x="32" y="38"/>
                    <a:pt x="48" y="49"/>
                    <a:pt x="53" y="52"/>
                  </a:cubicBezTo>
                  <a:cubicBezTo>
                    <a:pt x="59" y="55"/>
                    <a:pt x="78" y="50"/>
                    <a:pt x="78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Freeform 55">
              <a:extLst>
                <a:ext uri="{FF2B5EF4-FFF2-40B4-BE49-F238E27FC236}">
                  <a16:creationId xmlns:a16="http://schemas.microsoft.com/office/drawing/2014/main" id="{FA81D213-2C44-4B15-A7EA-A113678A7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902" y="-950"/>
              <a:ext cx="398463" cy="6856413"/>
            </a:xfrm>
            <a:custGeom>
              <a:avLst/>
              <a:gdLst>
                <a:gd name="T0" fmla="*/ 181 w 186"/>
                <a:gd name="T1" fmla="*/ 435 h 3200"/>
                <a:gd name="T2" fmla="*/ 116 w 186"/>
                <a:gd name="T3" fmla="*/ 1383 h 3200"/>
                <a:gd name="T4" fmla="*/ 129 w 186"/>
                <a:gd name="T5" fmla="*/ 1859 h 3200"/>
                <a:gd name="T6" fmla="*/ 179 w 186"/>
                <a:gd name="T7" fmla="*/ 2432 h 3200"/>
                <a:gd name="T8" fmla="*/ 181 w 186"/>
                <a:gd name="T9" fmla="*/ 2827 h 3200"/>
                <a:gd name="T10" fmla="*/ 161 w 186"/>
                <a:gd name="T11" fmla="*/ 3200 h 3200"/>
                <a:gd name="T12" fmla="*/ 0 w 186"/>
                <a:gd name="T13" fmla="*/ 3200 h 3200"/>
                <a:gd name="T14" fmla="*/ 49 w 186"/>
                <a:gd name="T15" fmla="*/ 2817 h 3200"/>
                <a:gd name="T16" fmla="*/ 56 w 186"/>
                <a:gd name="T17" fmla="*/ 2420 h 3200"/>
                <a:gd name="T18" fmla="*/ 28 w 186"/>
                <a:gd name="T19" fmla="*/ 1389 h 3200"/>
                <a:gd name="T20" fmla="*/ 112 w 186"/>
                <a:gd name="T21" fmla="*/ 413 h 3200"/>
                <a:gd name="T22" fmla="*/ 99 w 186"/>
                <a:gd name="T23" fmla="*/ 0 h 3200"/>
                <a:gd name="T24" fmla="*/ 161 w 186"/>
                <a:gd name="T25" fmla="*/ 0 h 3200"/>
                <a:gd name="T26" fmla="*/ 181 w 186"/>
                <a:gd name="T27" fmla="*/ 435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6" h="3200">
                  <a:moveTo>
                    <a:pt x="181" y="435"/>
                  </a:moveTo>
                  <a:cubicBezTo>
                    <a:pt x="183" y="567"/>
                    <a:pt x="121" y="1255"/>
                    <a:pt x="116" y="1383"/>
                  </a:cubicBezTo>
                  <a:cubicBezTo>
                    <a:pt x="113" y="1444"/>
                    <a:pt x="115" y="1645"/>
                    <a:pt x="129" y="1859"/>
                  </a:cubicBezTo>
                  <a:cubicBezTo>
                    <a:pt x="145" y="2089"/>
                    <a:pt x="172" y="2334"/>
                    <a:pt x="179" y="2432"/>
                  </a:cubicBezTo>
                  <a:cubicBezTo>
                    <a:pt x="184" y="2514"/>
                    <a:pt x="186" y="2676"/>
                    <a:pt x="181" y="2827"/>
                  </a:cubicBezTo>
                  <a:cubicBezTo>
                    <a:pt x="175" y="3020"/>
                    <a:pt x="161" y="3200"/>
                    <a:pt x="161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32" y="3018"/>
                    <a:pt x="49" y="2817"/>
                  </a:cubicBezTo>
                  <a:cubicBezTo>
                    <a:pt x="61" y="2676"/>
                    <a:pt x="63" y="2524"/>
                    <a:pt x="56" y="2420"/>
                  </a:cubicBezTo>
                  <a:cubicBezTo>
                    <a:pt x="40" y="2168"/>
                    <a:pt x="8" y="1628"/>
                    <a:pt x="28" y="1389"/>
                  </a:cubicBezTo>
                  <a:cubicBezTo>
                    <a:pt x="48" y="1145"/>
                    <a:pt x="112" y="593"/>
                    <a:pt x="112" y="413"/>
                  </a:cubicBezTo>
                  <a:cubicBezTo>
                    <a:pt x="112" y="233"/>
                    <a:pt x="99" y="0"/>
                    <a:pt x="99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1" y="0"/>
                    <a:pt x="180" y="303"/>
                    <a:pt x="181" y="435"/>
                  </a:cubicBezTo>
                  <a:close/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Freeform 36">
              <a:extLst>
                <a:ext uri="{FF2B5EF4-FFF2-40B4-BE49-F238E27FC236}">
                  <a16:creationId xmlns:a16="http://schemas.microsoft.com/office/drawing/2014/main" id="{F3B6F566-2BDE-4AF6-8DC4-081449F9D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590" y="1587"/>
              <a:ext cx="327025" cy="6856413"/>
            </a:xfrm>
            <a:custGeom>
              <a:avLst/>
              <a:gdLst>
                <a:gd name="T0" fmla="*/ 152 w 153"/>
                <a:gd name="T1" fmla="*/ 477 h 3200"/>
                <a:gd name="T2" fmla="*/ 140 w 153"/>
                <a:gd name="T3" fmla="*/ 897 h 3200"/>
                <a:gd name="T4" fmla="*/ 94 w 153"/>
                <a:gd name="T5" fmla="*/ 1472 h 3200"/>
                <a:gd name="T6" fmla="*/ 106 w 153"/>
                <a:gd name="T7" fmla="*/ 1925 h 3200"/>
                <a:gd name="T8" fmla="*/ 145 w 153"/>
                <a:gd name="T9" fmla="*/ 2395 h 3200"/>
                <a:gd name="T10" fmla="*/ 148 w 153"/>
                <a:gd name="T11" fmla="*/ 2717 h 3200"/>
                <a:gd name="T12" fmla="*/ 138 w 153"/>
                <a:gd name="T13" fmla="*/ 3200 h 3200"/>
                <a:gd name="T14" fmla="*/ 18 w 153"/>
                <a:gd name="T15" fmla="*/ 3200 h 3200"/>
                <a:gd name="T16" fmla="*/ 53 w 153"/>
                <a:gd name="T17" fmla="*/ 2711 h 3200"/>
                <a:gd name="T18" fmla="*/ 56 w 153"/>
                <a:gd name="T19" fmla="*/ 2397 h 3200"/>
                <a:gd name="T20" fmla="*/ 18 w 153"/>
                <a:gd name="T21" fmla="*/ 1940 h 3200"/>
                <a:gd name="T22" fmla="*/ 8 w 153"/>
                <a:gd name="T23" fmla="*/ 1471 h 3200"/>
                <a:gd name="T24" fmla="*/ 61 w 153"/>
                <a:gd name="T25" fmla="*/ 892 h 3200"/>
                <a:gd name="T26" fmla="*/ 84 w 153"/>
                <a:gd name="T27" fmla="*/ 485 h 3200"/>
                <a:gd name="T28" fmla="*/ 51 w 153"/>
                <a:gd name="T29" fmla="*/ 0 h 3200"/>
                <a:gd name="T30" fmla="*/ 124 w 153"/>
                <a:gd name="T31" fmla="*/ 0 h 3200"/>
                <a:gd name="T32" fmla="*/ 152 w 153"/>
                <a:gd name="T33" fmla="*/ 477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3" h="3200">
                  <a:moveTo>
                    <a:pt x="152" y="477"/>
                  </a:moveTo>
                  <a:cubicBezTo>
                    <a:pt x="153" y="560"/>
                    <a:pt x="153" y="724"/>
                    <a:pt x="140" y="897"/>
                  </a:cubicBezTo>
                  <a:cubicBezTo>
                    <a:pt x="123" y="1110"/>
                    <a:pt x="97" y="1336"/>
                    <a:pt x="94" y="1472"/>
                  </a:cubicBezTo>
                  <a:cubicBezTo>
                    <a:pt x="92" y="1587"/>
                    <a:pt x="97" y="1759"/>
                    <a:pt x="106" y="1925"/>
                  </a:cubicBezTo>
                  <a:cubicBezTo>
                    <a:pt x="117" y="2102"/>
                    <a:pt x="141" y="2277"/>
                    <a:pt x="145" y="2395"/>
                  </a:cubicBezTo>
                  <a:cubicBezTo>
                    <a:pt x="148" y="2484"/>
                    <a:pt x="148" y="2595"/>
                    <a:pt x="148" y="2717"/>
                  </a:cubicBezTo>
                  <a:cubicBezTo>
                    <a:pt x="145" y="2956"/>
                    <a:pt x="138" y="3200"/>
                    <a:pt x="138" y="3200"/>
                  </a:cubicBezTo>
                  <a:cubicBezTo>
                    <a:pt x="18" y="3200"/>
                    <a:pt x="18" y="3200"/>
                    <a:pt x="18" y="3200"/>
                  </a:cubicBezTo>
                  <a:cubicBezTo>
                    <a:pt x="18" y="3200"/>
                    <a:pt x="42" y="2965"/>
                    <a:pt x="53" y="2711"/>
                  </a:cubicBezTo>
                  <a:cubicBezTo>
                    <a:pt x="58" y="2605"/>
                    <a:pt x="56" y="2495"/>
                    <a:pt x="56" y="2397"/>
                  </a:cubicBezTo>
                  <a:cubicBezTo>
                    <a:pt x="56" y="2241"/>
                    <a:pt x="29" y="2085"/>
                    <a:pt x="18" y="1940"/>
                  </a:cubicBezTo>
                  <a:cubicBezTo>
                    <a:pt x="6" y="1777"/>
                    <a:pt x="0" y="1619"/>
                    <a:pt x="8" y="1471"/>
                  </a:cubicBezTo>
                  <a:cubicBezTo>
                    <a:pt x="16" y="1313"/>
                    <a:pt x="40" y="1093"/>
                    <a:pt x="61" y="892"/>
                  </a:cubicBezTo>
                  <a:cubicBezTo>
                    <a:pt x="78" y="722"/>
                    <a:pt x="82" y="564"/>
                    <a:pt x="84" y="485"/>
                  </a:cubicBezTo>
                  <a:cubicBezTo>
                    <a:pt x="88" y="313"/>
                    <a:pt x="51" y="0"/>
                    <a:pt x="5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48" y="293"/>
                    <a:pt x="152" y="477"/>
                  </a:cubicBezTo>
                  <a:close/>
                </a:path>
              </a:pathLst>
            </a:custGeom>
            <a:solidFill>
              <a:srgbClr val="7CA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" name="Freeform 17">
              <a:extLst>
                <a:ext uri="{FF2B5EF4-FFF2-40B4-BE49-F238E27FC236}">
                  <a16:creationId xmlns:a16="http://schemas.microsoft.com/office/drawing/2014/main" id="{A3515899-9546-43C2-B2CB-00999DA72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96712" y="-3487"/>
              <a:ext cx="265113" cy="6856413"/>
            </a:xfrm>
            <a:custGeom>
              <a:avLst/>
              <a:gdLst>
                <a:gd name="T0" fmla="*/ 104 w 124"/>
                <a:gd name="T1" fmla="*/ 437 h 3200"/>
                <a:gd name="T2" fmla="*/ 92 w 124"/>
                <a:gd name="T3" fmla="*/ 849 h 3200"/>
                <a:gd name="T4" fmla="*/ 98 w 124"/>
                <a:gd name="T5" fmla="*/ 1365 h 3200"/>
                <a:gd name="T6" fmla="*/ 120 w 124"/>
                <a:gd name="T7" fmla="*/ 1920 h 3200"/>
                <a:gd name="T8" fmla="*/ 110 w 124"/>
                <a:gd name="T9" fmla="*/ 2477 h 3200"/>
                <a:gd name="T10" fmla="*/ 74 w 124"/>
                <a:gd name="T11" fmla="*/ 3200 h 3200"/>
                <a:gd name="T12" fmla="*/ 0 w 124"/>
                <a:gd name="T13" fmla="*/ 3200 h 3200"/>
                <a:gd name="T14" fmla="*/ 51 w 124"/>
                <a:gd name="T15" fmla="*/ 2484 h 3200"/>
                <a:gd name="T16" fmla="*/ 67 w 124"/>
                <a:gd name="T17" fmla="*/ 1915 h 3200"/>
                <a:gd name="T18" fmla="*/ 43 w 124"/>
                <a:gd name="T19" fmla="*/ 1381 h 3200"/>
                <a:gd name="T20" fmla="*/ 35 w 124"/>
                <a:gd name="T21" fmla="*/ 843 h 3200"/>
                <a:gd name="T22" fmla="*/ 51 w 124"/>
                <a:gd name="T23" fmla="*/ 424 h 3200"/>
                <a:gd name="T24" fmla="*/ 73 w 124"/>
                <a:gd name="T25" fmla="*/ 0 h 3200"/>
                <a:gd name="T26" fmla="*/ 124 w 124"/>
                <a:gd name="T27" fmla="*/ 0 h 3200"/>
                <a:gd name="T28" fmla="*/ 104 w 124"/>
                <a:gd name="T29" fmla="*/ 437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3200">
                  <a:moveTo>
                    <a:pt x="104" y="437"/>
                  </a:moveTo>
                  <a:cubicBezTo>
                    <a:pt x="102" y="561"/>
                    <a:pt x="94" y="704"/>
                    <a:pt x="92" y="849"/>
                  </a:cubicBezTo>
                  <a:cubicBezTo>
                    <a:pt x="90" y="1021"/>
                    <a:pt x="91" y="1197"/>
                    <a:pt x="98" y="1365"/>
                  </a:cubicBezTo>
                  <a:cubicBezTo>
                    <a:pt x="104" y="1514"/>
                    <a:pt x="119" y="1720"/>
                    <a:pt x="120" y="1920"/>
                  </a:cubicBezTo>
                  <a:cubicBezTo>
                    <a:pt x="122" y="2140"/>
                    <a:pt x="110" y="2354"/>
                    <a:pt x="110" y="2477"/>
                  </a:cubicBezTo>
                  <a:cubicBezTo>
                    <a:pt x="108" y="2713"/>
                    <a:pt x="74" y="3200"/>
                    <a:pt x="74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39" y="2836"/>
                    <a:pt x="51" y="2484"/>
                  </a:cubicBezTo>
                  <a:cubicBezTo>
                    <a:pt x="57" y="2309"/>
                    <a:pt x="68" y="2108"/>
                    <a:pt x="67" y="1915"/>
                  </a:cubicBezTo>
                  <a:cubicBezTo>
                    <a:pt x="66" y="1718"/>
                    <a:pt x="52" y="1528"/>
                    <a:pt x="43" y="1381"/>
                  </a:cubicBezTo>
                  <a:cubicBezTo>
                    <a:pt x="34" y="1227"/>
                    <a:pt x="33" y="1028"/>
                    <a:pt x="35" y="843"/>
                  </a:cubicBezTo>
                  <a:cubicBezTo>
                    <a:pt x="36" y="681"/>
                    <a:pt x="51" y="529"/>
                    <a:pt x="51" y="424"/>
                  </a:cubicBezTo>
                  <a:cubicBezTo>
                    <a:pt x="51" y="200"/>
                    <a:pt x="73" y="0"/>
                    <a:pt x="73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08" y="160"/>
                    <a:pt x="108" y="163"/>
                    <a:pt x="104" y="437"/>
                  </a:cubicBezTo>
                  <a:close/>
                </a:path>
              </a:pathLst>
            </a:custGeom>
            <a:solidFill>
              <a:srgbClr val="94B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" name="Freeform 18">
              <a:extLst>
                <a:ext uri="{FF2B5EF4-FFF2-40B4-BE49-F238E27FC236}">
                  <a16:creationId xmlns:a16="http://schemas.microsoft.com/office/drawing/2014/main" id="{F26AD311-622D-4409-85B9-79986B881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12524" y="-3487"/>
              <a:ext cx="325438" cy="6856413"/>
            </a:xfrm>
            <a:custGeom>
              <a:avLst/>
              <a:gdLst>
                <a:gd name="T0" fmla="*/ 93 w 152"/>
                <a:gd name="T1" fmla="*/ 409 h 3200"/>
                <a:gd name="T2" fmla="*/ 93 w 152"/>
                <a:gd name="T3" fmla="*/ 980 h 3200"/>
                <a:gd name="T4" fmla="*/ 121 w 152"/>
                <a:gd name="T5" fmla="*/ 1659 h 3200"/>
                <a:gd name="T6" fmla="*/ 152 w 152"/>
                <a:gd name="T7" fmla="*/ 2628 h 3200"/>
                <a:gd name="T8" fmla="*/ 113 w 152"/>
                <a:gd name="T9" fmla="*/ 3200 h 3200"/>
                <a:gd name="T10" fmla="*/ 0 w 152"/>
                <a:gd name="T11" fmla="*/ 3200 h 3200"/>
                <a:gd name="T12" fmla="*/ 60 w 152"/>
                <a:gd name="T13" fmla="*/ 2639 h 3200"/>
                <a:gd name="T14" fmla="*/ 57 w 152"/>
                <a:gd name="T15" fmla="*/ 1660 h 3200"/>
                <a:gd name="T16" fmla="*/ 33 w 152"/>
                <a:gd name="T17" fmla="*/ 981 h 3200"/>
                <a:gd name="T18" fmla="*/ 42 w 152"/>
                <a:gd name="T19" fmla="*/ 412 h 3200"/>
                <a:gd name="T20" fmla="*/ 64 w 152"/>
                <a:gd name="T21" fmla="*/ 0 h 3200"/>
                <a:gd name="T22" fmla="*/ 112 w 152"/>
                <a:gd name="T23" fmla="*/ 0 h 3200"/>
                <a:gd name="T24" fmla="*/ 93 w 152"/>
                <a:gd name="T25" fmla="*/ 409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" h="3200">
                  <a:moveTo>
                    <a:pt x="93" y="409"/>
                  </a:moveTo>
                  <a:cubicBezTo>
                    <a:pt x="93" y="541"/>
                    <a:pt x="88" y="760"/>
                    <a:pt x="93" y="980"/>
                  </a:cubicBezTo>
                  <a:cubicBezTo>
                    <a:pt x="99" y="1284"/>
                    <a:pt x="119" y="1592"/>
                    <a:pt x="121" y="1659"/>
                  </a:cubicBezTo>
                  <a:cubicBezTo>
                    <a:pt x="129" y="1879"/>
                    <a:pt x="152" y="2376"/>
                    <a:pt x="152" y="2628"/>
                  </a:cubicBezTo>
                  <a:cubicBezTo>
                    <a:pt x="152" y="2880"/>
                    <a:pt x="113" y="3200"/>
                    <a:pt x="113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56" y="2911"/>
                    <a:pt x="60" y="2639"/>
                  </a:cubicBezTo>
                  <a:cubicBezTo>
                    <a:pt x="64" y="2367"/>
                    <a:pt x="69" y="1973"/>
                    <a:pt x="57" y="1660"/>
                  </a:cubicBezTo>
                  <a:cubicBezTo>
                    <a:pt x="51" y="1505"/>
                    <a:pt x="36" y="1235"/>
                    <a:pt x="33" y="981"/>
                  </a:cubicBezTo>
                  <a:cubicBezTo>
                    <a:pt x="30" y="738"/>
                    <a:pt x="40" y="508"/>
                    <a:pt x="42" y="412"/>
                  </a:cubicBezTo>
                  <a:cubicBezTo>
                    <a:pt x="46" y="216"/>
                    <a:pt x="64" y="0"/>
                    <a:pt x="64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0"/>
                    <a:pt x="93" y="201"/>
                    <a:pt x="93" y="409"/>
                  </a:cubicBezTo>
                  <a:close/>
                </a:path>
              </a:pathLst>
            </a:custGeom>
            <a:solidFill>
              <a:srgbClr val="94B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" name="Freeform 55">
              <a:extLst>
                <a:ext uri="{FF2B5EF4-FFF2-40B4-BE49-F238E27FC236}">
                  <a16:creationId xmlns:a16="http://schemas.microsoft.com/office/drawing/2014/main" id="{7264BE60-63BE-4343-A14F-9E8FBF90A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3499" y="-3487"/>
              <a:ext cx="398463" cy="6856413"/>
            </a:xfrm>
            <a:custGeom>
              <a:avLst/>
              <a:gdLst>
                <a:gd name="T0" fmla="*/ 181 w 186"/>
                <a:gd name="T1" fmla="*/ 435 h 3200"/>
                <a:gd name="T2" fmla="*/ 116 w 186"/>
                <a:gd name="T3" fmla="*/ 1383 h 3200"/>
                <a:gd name="T4" fmla="*/ 129 w 186"/>
                <a:gd name="T5" fmla="*/ 1859 h 3200"/>
                <a:gd name="T6" fmla="*/ 179 w 186"/>
                <a:gd name="T7" fmla="*/ 2432 h 3200"/>
                <a:gd name="T8" fmla="*/ 181 w 186"/>
                <a:gd name="T9" fmla="*/ 2827 h 3200"/>
                <a:gd name="T10" fmla="*/ 161 w 186"/>
                <a:gd name="T11" fmla="*/ 3200 h 3200"/>
                <a:gd name="T12" fmla="*/ 0 w 186"/>
                <a:gd name="T13" fmla="*/ 3200 h 3200"/>
                <a:gd name="T14" fmla="*/ 49 w 186"/>
                <a:gd name="T15" fmla="*/ 2817 h 3200"/>
                <a:gd name="T16" fmla="*/ 56 w 186"/>
                <a:gd name="T17" fmla="*/ 2420 h 3200"/>
                <a:gd name="T18" fmla="*/ 28 w 186"/>
                <a:gd name="T19" fmla="*/ 1389 h 3200"/>
                <a:gd name="T20" fmla="*/ 112 w 186"/>
                <a:gd name="T21" fmla="*/ 413 h 3200"/>
                <a:gd name="T22" fmla="*/ 99 w 186"/>
                <a:gd name="T23" fmla="*/ 0 h 3200"/>
                <a:gd name="T24" fmla="*/ 161 w 186"/>
                <a:gd name="T25" fmla="*/ 0 h 3200"/>
                <a:gd name="T26" fmla="*/ 181 w 186"/>
                <a:gd name="T27" fmla="*/ 435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6" h="3200">
                  <a:moveTo>
                    <a:pt x="181" y="435"/>
                  </a:moveTo>
                  <a:cubicBezTo>
                    <a:pt x="183" y="567"/>
                    <a:pt x="121" y="1255"/>
                    <a:pt x="116" y="1383"/>
                  </a:cubicBezTo>
                  <a:cubicBezTo>
                    <a:pt x="113" y="1444"/>
                    <a:pt x="115" y="1645"/>
                    <a:pt x="129" y="1859"/>
                  </a:cubicBezTo>
                  <a:cubicBezTo>
                    <a:pt x="145" y="2089"/>
                    <a:pt x="172" y="2334"/>
                    <a:pt x="179" y="2432"/>
                  </a:cubicBezTo>
                  <a:cubicBezTo>
                    <a:pt x="184" y="2514"/>
                    <a:pt x="186" y="2676"/>
                    <a:pt x="181" y="2827"/>
                  </a:cubicBezTo>
                  <a:cubicBezTo>
                    <a:pt x="175" y="3020"/>
                    <a:pt x="161" y="3200"/>
                    <a:pt x="161" y="32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3200"/>
                    <a:pt x="32" y="3018"/>
                    <a:pt x="49" y="2817"/>
                  </a:cubicBezTo>
                  <a:cubicBezTo>
                    <a:pt x="61" y="2676"/>
                    <a:pt x="63" y="2524"/>
                    <a:pt x="56" y="2420"/>
                  </a:cubicBezTo>
                  <a:cubicBezTo>
                    <a:pt x="40" y="2168"/>
                    <a:pt x="8" y="1628"/>
                    <a:pt x="28" y="1389"/>
                  </a:cubicBezTo>
                  <a:cubicBezTo>
                    <a:pt x="48" y="1145"/>
                    <a:pt x="112" y="593"/>
                    <a:pt x="112" y="413"/>
                  </a:cubicBezTo>
                  <a:cubicBezTo>
                    <a:pt x="112" y="233"/>
                    <a:pt x="99" y="0"/>
                    <a:pt x="99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1" y="0"/>
                    <a:pt x="180" y="303"/>
                    <a:pt x="181" y="435"/>
                  </a:cubicBezTo>
                  <a:close/>
                </a:path>
              </a:pathLst>
            </a:custGeom>
            <a:solidFill>
              <a:srgbClr val="598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FC991D4A-F9AE-46CD-9C02-914FFAA8077B}"/>
                </a:ext>
              </a:extLst>
            </p:cNvPr>
            <p:cNvGrpSpPr/>
            <p:nvPr/>
          </p:nvGrpSpPr>
          <p:grpSpPr>
            <a:xfrm>
              <a:off x="10576826" y="-8562"/>
              <a:ext cx="1646924" cy="6856413"/>
              <a:chOff x="11750674" y="-950"/>
              <a:chExt cx="1646924" cy="6856413"/>
            </a:xfrm>
          </p:grpSpPr>
          <p:sp>
            <p:nvSpPr>
              <p:cNvPr id="184" name="Freeform 37">
                <a:extLst>
                  <a:ext uri="{FF2B5EF4-FFF2-40B4-BE49-F238E27FC236}">
                    <a16:creationId xmlns:a16="http://schemas.microsoft.com/office/drawing/2014/main" id="{32821298-D26A-49D6-B506-F6DBBCD74F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50674" y="4597088"/>
                <a:ext cx="641350" cy="747713"/>
              </a:xfrm>
              <a:custGeom>
                <a:avLst/>
                <a:gdLst>
                  <a:gd name="T0" fmla="*/ 280 w 299"/>
                  <a:gd name="T1" fmla="*/ 91 h 349"/>
                  <a:gd name="T2" fmla="*/ 276 w 299"/>
                  <a:gd name="T3" fmla="*/ 128 h 349"/>
                  <a:gd name="T4" fmla="*/ 261 w 299"/>
                  <a:gd name="T5" fmla="*/ 143 h 349"/>
                  <a:gd name="T6" fmla="*/ 255 w 299"/>
                  <a:gd name="T7" fmla="*/ 206 h 349"/>
                  <a:gd name="T8" fmla="*/ 196 w 299"/>
                  <a:gd name="T9" fmla="*/ 188 h 349"/>
                  <a:gd name="T10" fmla="*/ 148 w 299"/>
                  <a:gd name="T11" fmla="*/ 139 h 349"/>
                  <a:gd name="T12" fmla="*/ 127 w 299"/>
                  <a:gd name="T13" fmla="*/ 98 h 349"/>
                  <a:gd name="T14" fmla="*/ 116 w 299"/>
                  <a:gd name="T15" fmla="*/ 42 h 349"/>
                  <a:gd name="T16" fmla="*/ 100 w 299"/>
                  <a:gd name="T17" fmla="*/ 3 h 349"/>
                  <a:gd name="T18" fmla="*/ 109 w 299"/>
                  <a:gd name="T19" fmla="*/ 51 h 349"/>
                  <a:gd name="T20" fmla="*/ 117 w 299"/>
                  <a:gd name="T21" fmla="*/ 131 h 349"/>
                  <a:gd name="T22" fmla="*/ 59 w 299"/>
                  <a:gd name="T23" fmla="*/ 120 h 349"/>
                  <a:gd name="T24" fmla="*/ 2 w 299"/>
                  <a:gd name="T25" fmla="*/ 90 h 349"/>
                  <a:gd name="T26" fmla="*/ 48 w 299"/>
                  <a:gd name="T27" fmla="*/ 130 h 349"/>
                  <a:gd name="T28" fmla="*/ 122 w 299"/>
                  <a:gd name="T29" fmla="*/ 145 h 349"/>
                  <a:gd name="T30" fmla="*/ 187 w 299"/>
                  <a:gd name="T31" fmla="*/ 199 h 349"/>
                  <a:gd name="T32" fmla="*/ 236 w 299"/>
                  <a:gd name="T33" fmla="*/ 216 h 349"/>
                  <a:gd name="T34" fmla="*/ 264 w 299"/>
                  <a:gd name="T35" fmla="*/ 289 h 349"/>
                  <a:gd name="T36" fmla="*/ 285 w 299"/>
                  <a:gd name="T37" fmla="*/ 335 h 349"/>
                  <a:gd name="T38" fmla="*/ 295 w 299"/>
                  <a:gd name="T39" fmla="*/ 282 h 349"/>
                  <a:gd name="T40" fmla="*/ 295 w 299"/>
                  <a:gd name="T41" fmla="*/ 177 h 349"/>
                  <a:gd name="T42" fmla="*/ 280 w 299"/>
                  <a:gd name="T43" fmla="*/ 91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99" h="349">
                    <a:moveTo>
                      <a:pt x="280" y="91"/>
                    </a:moveTo>
                    <a:cubicBezTo>
                      <a:pt x="280" y="91"/>
                      <a:pt x="277" y="107"/>
                      <a:pt x="276" y="128"/>
                    </a:cubicBezTo>
                    <a:cubicBezTo>
                      <a:pt x="275" y="148"/>
                      <a:pt x="259" y="118"/>
                      <a:pt x="261" y="143"/>
                    </a:cubicBezTo>
                    <a:cubicBezTo>
                      <a:pt x="262" y="159"/>
                      <a:pt x="265" y="200"/>
                      <a:pt x="255" y="206"/>
                    </a:cubicBezTo>
                    <a:cubicBezTo>
                      <a:pt x="242" y="215"/>
                      <a:pt x="206" y="191"/>
                      <a:pt x="196" y="188"/>
                    </a:cubicBezTo>
                    <a:cubicBezTo>
                      <a:pt x="174" y="182"/>
                      <a:pt x="152" y="141"/>
                      <a:pt x="148" y="139"/>
                    </a:cubicBezTo>
                    <a:cubicBezTo>
                      <a:pt x="130" y="129"/>
                      <a:pt x="127" y="105"/>
                      <a:pt x="127" y="98"/>
                    </a:cubicBezTo>
                    <a:cubicBezTo>
                      <a:pt x="126" y="82"/>
                      <a:pt x="125" y="46"/>
                      <a:pt x="116" y="42"/>
                    </a:cubicBezTo>
                    <a:cubicBezTo>
                      <a:pt x="108" y="38"/>
                      <a:pt x="103" y="0"/>
                      <a:pt x="100" y="3"/>
                    </a:cubicBezTo>
                    <a:cubicBezTo>
                      <a:pt x="98" y="5"/>
                      <a:pt x="92" y="32"/>
                      <a:pt x="109" y="51"/>
                    </a:cubicBezTo>
                    <a:cubicBezTo>
                      <a:pt x="115" y="58"/>
                      <a:pt x="125" y="126"/>
                      <a:pt x="117" y="131"/>
                    </a:cubicBezTo>
                    <a:cubicBezTo>
                      <a:pt x="88" y="150"/>
                      <a:pt x="62" y="121"/>
                      <a:pt x="59" y="120"/>
                    </a:cubicBezTo>
                    <a:cubicBezTo>
                      <a:pt x="31" y="119"/>
                      <a:pt x="0" y="86"/>
                      <a:pt x="2" y="90"/>
                    </a:cubicBezTo>
                    <a:cubicBezTo>
                      <a:pt x="3" y="93"/>
                      <a:pt x="19" y="116"/>
                      <a:pt x="48" y="130"/>
                    </a:cubicBezTo>
                    <a:cubicBezTo>
                      <a:pt x="57" y="135"/>
                      <a:pt x="86" y="155"/>
                      <a:pt x="122" y="145"/>
                    </a:cubicBezTo>
                    <a:cubicBezTo>
                      <a:pt x="150" y="138"/>
                      <a:pt x="161" y="184"/>
                      <a:pt x="187" y="199"/>
                    </a:cubicBezTo>
                    <a:cubicBezTo>
                      <a:pt x="198" y="205"/>
                      <a:pt x="223" y="209"/>
                      <a:pt x="236" y="216"/>
                    </a:cubicBezTo>
                    <a:cubicBezTo>
                      <a:pt x="250" y="223"/>
                      <a:pt x="263" y="248"/>
                      <a:pt x="264" y="289"/>
                    </a:cubicBezTo>
                    <a:cubicBezTo>
                      <a:pt x="266" y="331"/>
                      <a:pt x="281" y="320"/>
                      <a:pt x="285" y="335"/>
                    </a:cubicBezTo>
                    <a:cubicBezTo>
                      <a:pt x="288" y="349"/>
                      <a:pt x="291" y="318"/>
                      <a:pt x="295" y="282"/>
                    </a:cubicBezTo>
                    <a:cubicBezTo>
                      <a:pt x="299" y="247"/>
                      <a:pt x="297" y="216"/>
                      <a:pt x="295" y="177"/>
                    </a:cubicBezTo>
                    <a:cubicBezTo>
                      <a:pt x="293" y="137"/>
                      <a:pt x="280" y="91"/>
                      <a:pt x="280" y="91"/>
                    </a:cubicBezTo>
                    <a:close/>
                  </a:path>
                </a:pathLst>
              </a:custGeom>
              <a:solidFill>
                <a:srgbClr val="7CA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196" name="Group 195">
                <a:extLst>
                  <a:ext uri="{FF2B5EF4-FFF2-40B4-BE49-F238E27FC236}">
                    <a16:creationId xmlns:a16="http://schemas.microsoft.com/office/drawing/2014/main" id="{2909D61F-85F6-4ED8-BDD9-9F2CC6FDFB42}"/>
                  </a:ext>
                </a:extLst>
              </p:cNvPr>
              <p:cNvGrpSpPr/>
              <p:nvPr/>
            </p:nvGrpSpPr>
            <p:grpSpPr>
              <a:xfrm>
                <a:off x="11823699" y="-950"/>
                <a:ext cx="1573899" cy="6856413"/>
                <a:chOff x="11823699" y="-950"/>
                <a:chExt cx="1573899" cy="6856413"/>
              </a:xfrm>
            </p:grpSpPr>
            <p:sp>
              <p:nvSpPr>
                <p:cNvPr id="175" name="Freeform 64">
                  <a:extLst>
                    <a:ext uri="{FF2B5EF4-FFF2-40B4-BE49-F238E27FC236}">
                      <a16:creationId xmlns:a16="http://schemas.microsoft.com/office/drawing/2014/main" id="{7342D35F-5993-44D2-9DD8-BE05155BA6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56198" y="1083313"/>
                  <a:ext cx="1041400" cy="606425"/>
                </a:xfrm>
                <a:custGeom>
                  <a:avLst/>
                  <a:gdLst>
                    <a:gd name="T0" fmla="*/ 74 w 486"/>
                    <a:gd name="T1" fmla="*/ 127 h 283"/>
                    <a:gd name="T2" fmla="*/ 162 w 486"/>
                    <a:gd name="T3" fmla="*/ 91 h 283"/>
                    <a:gd name="T4" fmla="*/ 250 w 486"/>
                    <a:gd name="T5" fmla="*/ 103 h 283"/>
                    <a:gd name="T6" fmla="*/ 290 w 486"/>
                    <a:gd name="T7" fmla="*/ 115 h 283"/>
                    <a:gd name="T8" fmla="*/ 332 w 486"/>
                    <a:gd name="T9" fmla="*/ 85 h 283"/>
                    <a:gd name="T10" fmla="*/ 364 w 486"/>
                    <a:gd name="T11" fmla="*/ 65 h 283"/>
                    <a:gd name="T12" fmla="*/ 403 w 486"/>
                    <a:gd name="T13" fmla="*/ 64 h 283"/>
                    <a:gd name="T14" fmla="*/ 366 w 486"/>
                    <a:gd name="T15" fmla="*/ 69 h 283"/>
                    <a:gd name="T16" fmla="*/ 326 w 486"/>
                    <a:gd name="T17" fmla="*/ 106 h 283"/>
                    <a:gd name="T18" fmla="*/ 316 w 486"/>
                    <a:gd name="T19" fmla="*/ 121 h 283"/>
                    <a:gd name="T20" fmla="*/ 351 w 486"/>
                    <a:gd name="T21" fmla="*/ 123 h 283"/>
                    <a:gd name="T22" fmla="*/ 430 w 486"/>
                    <a:gd name="T23" fmla="*/ 77 h 283"/>
                    <a:gd name="T24" fmla="*/ 484 w 486"/>
                    <a:gd name="T25" fmla="*/ 55 h 283"/>
                    <a:gd name="T26" fmla="*/ 458 w 486"/>
                    <a:gd name="T27" fmla="*/ 71 h 283"/>
                    <a:gd name="T28" fmla="*/ 425 w 486"/>
                    <a:gd name="T29" fmla="*/ 97 h 283"/>
                    <a:gd name="T30" fmla="*/ 361 w 486"/>
                    <a:gd name="T31" fmla="*/ 139 h 283"/>
                    <a:gd name="T32" fmla="*/ 290 w 486"/>
                    <a:gd name="T33" fmla="*/ 130 h 283"/>
                    <a:gd name="T34" fmla="*/ 227 w 486"/>
                    <a:gd name="T35" fmla="*/ 109 h 283"/>
                    <a:gd name="T36" fmla="*/ 148 w 486"/>
                    <a:gd name="T37" fmla="*/ 112 h 283"/>
                    <a:gd name="T38" fmla="*/ 96 w 486"/>
                    <a:gd name="T39" fmla="*/ 139 h 283"/>
                    <a:gd name="T40" fmla="*/ 41 w 486"/>
                    <a:gd name="T41" fmla="*/ 180 h 283"/>
                    <a:gd name="T42" fmla="*/ 25 w 486"/>
                    <a:gd name="T43" fmla="*/ 267 h 283"/>
                    <a:gd name="T44" fmla="*/ 2 w 486"/>
                    <a:gd name="T45" fmla="*/ 197 h 283"/>
                    <a:gd name="T46" fmla="*/ 8 w 486"/>
                    <a:gd name="T47" fmla="*/ 102 h 283"/>
                    <a:gd name="T48" fmla="*/ 6 w 486"/>
                    <a:gd name="T49" fmla="*/ 8 h 283"/>
                    <a:gd name="T50" fmla="*/ 26 w 486"/>
                    <a:gd name="T51" fmla="*/ 97 h 283"/>
                    <a:gd name="T52" fmla="*/ 74 w 486"/>
                    <a:gd name="T53" fmla="*/ 127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486" h="283">
                      <a:moveTo>
                        <a:pt x="74" y="127"/>
                      </a:moveTo>
                      <a:cubicBezTo>
                        <a:pt x="92" y="115"/>
                        <a:pt x="138" y="93"/>
                        <a:pt x="162" y="91"/>
                      </a:cubicBezTo>
                      <a:cubicBezTo>
                        <a:pt x="194" y="89"/>
                        <a:pt x="209" y="91"/>
                        <a:pt x="250" y="103"/>
                      </a:cubicBezTo>
                      <a:cubicBezTo>
                        <a:pt x="264" y="107"/>
                        <a:pt x="277" y="112"/>
                        <a:pt x="290" y="115"/>
                      </a:cubicBezTo>
                      <a:cubicBezTo>
                        <a:pt x="299" y="116"/>
                        <a:pt x="323" y="104"/>
                        <a:pt x="332" y="85"/>
                      </a:cubicBezTo>
                      <a:cubicBezTo>
                        <a:pt x="337" y="74"/>
                        <a:pt x="352" y="66"/>
                        <a:pt x="364" y="65"/>
                      </a:cubicBezTo>
                      <a:cubicBezTo>
                        <a:pt x="374" y="64"/>
                        <a:pt x="401" y="64"/>
                        <a:pt x="403" y="64"/>
                      </a:cubicBezTo>
                      <a:cubicBezTo>
                        <a:pt x="405" y="65"/>
                        <a:pt x="380" y="69"/>
                        <a:pt x="366" y="69"/>
                      </a:cubicBezTo>
                      <a:cubicBezTo>
                        <a:pt x="352" y="69"/>
                        <a:pt x="333" y="98"/>
                        <a:pt x="326" y="106"/>
                      </a:cubicBezTo>
                      <a:cubicBezTo>
                        <a:pt x="319" y="114"/>
                        <a:pt x="315" y="120"/>
                        <a:pt x="316" y="121"/>
                      </a:cubicBezTo>
                      <a:cubicBezTo>
                        <a:pt x="320" y="126"/>
                        <a:pt x="342" y="125"/>
                        <a:pt x="351" y="123"/>
                      </a:cubicBezTo>
                      <a:cubicBezTo>
                        <a:pt x="385" y="117"/>
                        <a:pt x="409" y="103"/>
                        <a:pt x="430" y="77"/>
                      </a:cubicBezTo>
                      <a:cubicBezTo>
                        <a:pt x="442" y="63"/>
                        <a:pt x="480" y="61"/>
                        <a:pt x="484" y="55"/>
                      </a:cubicBezTo>
                      <a:cubicBezTo>
                        <a:pt x="486" y="51"/>
                        <a:pt x="474" y="69"/>
                        <a:pt x="458" y="71"/>
                      </a:cubicBezTo>
                      <a:cubicBezTo>
                        <a:pt x="442" y="72"/>
                        <a:pt x="441" y="79"/>
                        <a:pt x="425" y="97"/>
                      </a:cubicBezTo>
                      <a:cubicBezTo>
                        <a:pt x="401" y="124"/>
                        <a:pt x="386" y="131"/>
                        <a:pt x="361" y="139"/>
                      </a:cubicBezTo>
                      <a:cubicBezTo>
                        <a:pt x="336" y="147"/>
                        <a:pt x="316" y="139"/>
                        <a:pt x="290" y="130"/>
                      </a:cubicBezTo>
                      <a:cubicBezTo>
                        <a:pt x="265" y="121"/>
                        <a:pt x="264" y="116"/>
                        <a:pt x="227" y="109"/>
                      </a:cubicBezTo>
                      <a:cubicBezTo>
                        <a:pt x="190" y="103"/>
                        <a:pt x="183" y="99"/>
                        <a:pt x="148" y="112"/>
                      </a:cubicBezTo>
                      <a:cubicBezTo>
                        <a:pt x="133" y="117"/>
                        <a:pt x="111" y="130"/>
                        <a:pt x="96" y="139"/>
                      </a:cubicBezTo>
                      <a:cubicBezTo>
                        <a:pt x="80" y="149"/>
                        <a:pt x="53" y="167"/>
                        <a:pt x="41" y="180"/>
                      </a:cubicBezTo>
                      <a:cubicBezTo>
                        <a:pt x="30" y="192"/>
                        <a:pt x="22" y="203"/>
                        <a:pt x="25" y="267"/>
                      </a:cubicBezTo>
                      <a:cubicBezTo>
                        <a:pt x="26" y="283"/>
                        <a:pt x="0" y="218"/>
                        <a:pt x="2" y="197"/>
                      </a:cubicBezTo>
                      <a:cubicBezTo>
                        <a:pt x="5" y="175"/>
                        <a:pt x="5" y="126"/>
                        <a:pt x="8" y="102"/>
                      </a:cubicBezTo>
                      <a:cubicBezTo>
                        <a:pt x="10" y="78"/>
                        <a:pt x="0" y="0"/>
                        <a:pt x="6" y="8"/>
                      </a:cubicBezTo>
                      <a:cubicBezTo>
                        <a:pt x="13" y="16"/>
                        <a:pt x="26" y="36"/>
                        <a:pt x="26" y="97"/>
                      </a:cubicBezTo>
                      <a:cubicBezTo>
                        <a:pt x="26" y="163"/>
                        <a:pt x="56" y="138"/>
                        <a:pt x="74" y="127"/>
                      </a:cubicBezTo>
                      <a:close/>
                    </a:path>
                  </a:pathLst>
                </a:custGeom>
                <a:solidFill>
                  <a:srgbClr val="598C9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76" name="Freeform 104">
                  <a:extLst>
                    <a:ext uri="{FF2B5EF4-FFF2-40B4-BE49-F238E27FC236}">
                      <a16:creationId xmlns:a16="http://schemas.microsoft.com/office/drawing/2014/main" id="{693C709F-CA73-4F9B-80A6-DCAB4EF23B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29298" y="1211901"/>
                  <a:ext cx="354013" cy="165100"/>
                </a:xfrm>
                <a:custGeom>
                  <a:avLst/>
                  <a:gdLst>
                    <a:gd name="T0" fmla="*/ 8 w 165"/>
                    <a:gd name="T1" fmla="*/ 58 h 77"/>
                    <a:gd name="T2" fmla="*/ 3 w 165"/>
                    <a:gd name="T3" fmla="*/ 58 h 77"/>
                    <a:gd name="T4" fmla="*/ 1 w 165"/>
                    <a:gd name="T5" fmla="*/ 63 h 77"/>
                    <a:gd name="T6" fmla="*/ 10 w 165"/>
                    <a:gd name="T7" fmla="*/ 74 h 77"/>
                    <a:gd name="T8" fmla="*/ 22 w 165"/>
                    <a:gd name="T9" fmla="*/ 77 h 77"/>
                    <a:gd name="T10" fmla="*/ 43 w 165"/>
                    <a:gd name="T11" fmla="*/ 74 h 77"/>
                    <a:gd name="T12" fmla="*/ 64 w 165"/>
                    <a:gd name="T13" fmla="*/ 66 h 77"/>
                    <a:gd name="T14" fmla="*/ 83 w 165"/>
                    <a:gd name="T15" fmla="*/ 57 h 77"/>
                    <a:gd name="T16" fmla="*/ 102 w 165"/>
                    <a:gd name="T17" fmla="*/ 40 h 77"/>
                    <a:gd name="T18" fmla="*/ 114 w 165"/>
                    <a:gd name="T19" fmla="*/ 28 h 77"/>
                    <a:gd name="T20" fmla="*/ 124 w 165"/>
                    <a:gd name="T21" fmla="*/ 15 h 77"/>
                    <a:gd name="T22" fmla="*/ 144 w 165"/>
                    <a:gd name="T23" fmla="*/ 8 h 77"/>
                    <a:gd name="T24" fmla="*/ 154 w 165"/>
                    <a:gd name="T25" fmla="*/ 6 h 77"/>
                    <a:gd name="T26" fmla="*/ 162 w 165"/>
                    <a:gd name="T27" fmla="*/ 0 h 77"/>
                    <a:gd name="T28" fmla="*/ 148 w 165"/>
                    <a:gd name="T29" fmla="*/ 4 h 77"/>
                    <a:gd name="T30" fmla="*/ 129 w 165"/>
                    <a:gd name="T31" fmla="*/ 10 h 77"/>
                    <a:gd name="T32" fmla="*/ 114 w 165"/>
                    <a:gd name="T33" fmla="*/ 20 h 77"/>
                    <a:gd name="T34" fmla="*/ 101 w 165"/>
                    <a:gd name="T35" fmla="*/ 35 h 77"/>
                    <a:gd name="T36" fmla="*/ 70 w 165"/>
                    <a:gd name="T37" fmla="*/ 56 h 77"/>
                    <a:gd name="T38" fmla="*/ 33 w 165"/>
                    <a:gd name="T39" fmla="*/ 68 h 77"/>
                    <a:gd name="T40" fmla="*/ 8 w 165"/>
                    <a:gd name="T41" fmla="*/ 58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65" h="77">
                      <a:moveTo>
                        <a:pt x="8" y="58"/>
                      </a:moveTo>
                      <a:cubicBezTo>
                        <a:pt x="7" y="57"/>
                        <a:pt x="4" y="56"/>
                        <a:pt x="3" y="58"/>
                      </a:cubicBezTo>
                      <a:cubicBezTo>
                        <a:pt x="1" y="59"/>
                        <a:pt x="0" y="60"/>
                        <a:pt x="1" y="63"/>
                      </a:cubicBezTo>
                      <a:cubicBezTo>
                        <a:pt x="2" y="66"/>
                        <a:pt x="8" y="73"/>
                        <a:pt x="10" y="74"/>
                      </a:cubicBezTo>
                      <a:cubicBezTo>
                        <a:pt x="11" y="75"/>
                        <a:pt x="18" y="77"/>
                        <a:pt x="22" y="77"/>
                      </a:cubicBezTo>
                      <a:cubicBezTo>
                        <a:pt x="27" y="77"/>
                        <a:pt x="38" y="75"/>
                        <a:pt x="43" y="74"/>
                      </a:cubicBezTo>
                      <a:cubicBezTo>
                        <a:pt x="49" y="72"/>
                        <a:pt x="57" y="69"/>
                        <a:pt x="64" y="66"/>
                      </a:cubicBezTo>
                      <a:cubicBezTo>
                        <a:pt x="70" y="63"/>
                        <a:pt x="77" y="62"/>
                        <a:pt x="83" y="57"/>
                      </a:cubicBezTo>
                      <a:cubicBezTo>
                        <a:pt x="89" y="52"/>
                        <a:pt x="98" y="45"/>
                        <a:pt x="102" y="40"/>
                      </a:cubicBezTo>
                      <a:cubicBezTo>
                        <a:pt x="106" y="35"/>
                        <a:pt x="111" y="32"/>
                        <a:pt x="114" y="28"/>
                      </a:cubicBezTo>
                      <a:cubicBezTo>
                        <a:pt x="118" y="24"/>
                        <a:pt x="118" y="19"/>
                        <a:pt x="124" y="15"/>
                      </a:cubicBezTo>
                      <a:cubicBezTo>
                        <a:pt x="131" y="12"/>
                        <a:pt x="139" y="8"/>
                        <a:pt x="144" y="8"/>
                      </a:cubicBezTo>
                      <a:cubicBezTo>
                        <a:pt x="149" y="7"/>
                        <a:pt x="151" y="7"/>
                        <a:pt x="154" y="6"/>
                      </a:cubicBezTo>
                      <a:cubicBezTo>
                        <a:pt x="157" y="4"/>
                        <a:pt x="165" y="0"/>
                        <a:pt x="162" y="0"/>
                      </a:cubicBezTo>
                      <a:cubicBezTo>
                        <a:pt x="158" y="1"/>
                        <a:pt x="155" y="1"/>
                        <a:pt x="148" y="4"/>
                      </a:cubicBezTo>
                      <a:cubicBezTo>
                        <a:pt x="141" y="8"/>
                        <a:pt x="133" y="8"/>
                        <a:pt x="129" y="10"/>
                      </a:cubicBezTo>
                      <a:cubicBezTo>
                        <a:pt x="125" y="13"/>
                        <a:pt x="117" y="16"/>
                        <a:pt x="114" y="20"/>
                      </a:cubicBezTo>
                      <a:cubicBezTo>
                        <a:pt x="111" y="24"/>
                        <a:pt x="109" y="30"/>
                        <a:pt x="101" y="35"/>
                      </a:cubicBezTo>
                      <a:cubicBezTo>
                        <a:pt x="93" y="40"/>
                        <a:pt x="79" y="52"/>
                        <a:pt x="70" y="56"/>
                      </a:cubicBezTo>
                      <a:cubicBezTo>
                        <a:pt x="61" y="60"/>
                        <a:pt x="43" y="68"/>
                        <a:pt x="33" y="68"/>
                      </a:cubicBezTo>
                      <a:cubicBezTo>
                        <a:pt x="24" y="68"/>
                        <a:pt x="8" y="58"/>
                        <a:pt x="8" y="58"/>
                      </a:cubicBezTo>
                      <a:close/>
                    </a:path>
                  </a:pathLst>
                </a:custGeom>
                <a:solidFill>
                  <a:srgbClr val="99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77" name="Freeform 105">
                  <a:extLst>
                    <a:ext uri="{FF2B5EF4-FFF2-40B4-BE49-F238E27FC236}">
                      <a16:creationId xmlns:a16="http://schemas.microsoft.com/office/drawing/2014/main" id="{1324D186-5487-457C-BF9C-A2AAF5E95A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29298" y="1205551"/>
                  <a:ext cx="360363" cy="160338"/>
                </a:xfrm>
                <a:custGeom>
                  <a:avLst/>
                  <a:gdLst>
                    <a:gd name="T0" fmla="*/ 19 w 168"/>
                    <a:gd name="T1" fmla="*/ 53 h 75"/>
                    <a:gd name="T2" fmla="*/ 10 w 168"/>
                    <a:gd name="T3" fmla="*/ 52 h 75"/>
                    <a:gd name="T4" fmla="*/ 4 w 168"/>
                    <a:gd name="T5" fmla="*/ 59 h 75"/>
                    <a:gd name="T6" fmla="*/ 4 w 168"/>
                    <a:gd name="T7" fmla="*/ 66 h 75"/>
                    <a:gd name="T8" fmla="*/ 14 w 168"/>
                    <a:gd name="T9" fmla="*/ 74 h 75"/>
                    <a:gd name="T10" fmla="*/ 36 w 168"/>
                    <a:gd name="T11" fmla="*/ 74 h 75"/>
                    <a:gd name="T12" fmla="*/ 68 w 168"/>
                    <a:gd name="T13" fmla="*/ 64 h 75"/>
                    <a:gd name="T14" fmla="*/ 94 w 168"/>
                    <a:gd name="T15" fmla="*/ 49 h 75"/>
                    <a:gd name="T16" fmla="*/ 111 w 168"/>
                    <a:gd name="T17" fmla="*/ 31 h 75"/>
                    <a:gd name="T18" fmla="*/ 123 w 168"/>
                    <a:gd name="T19" fmla="*/ 17 h 75"/>
                    <a:gd name="T20" fmla="*/ 142 w 168"/>
                    <a:gd name="T21" fmla="*/ 10 h 75"/>
                    <a:gd name="T22" fmla="*/ 157 w 168"/>
                    <a:gd name="T23" fmla="*/ 5 h 75"/>
                    <a:gd name="T24" fmla="*/ 165 w 168"/>
                    <a:gd name="T25" fmla="*/ 1 h 75"/>
                    <a:gd name="T26" fmla="*/ 158 w 168"/>
                    <a:gd name="T27" fmla="*/ 2 h 75"/>
                    <a:gd name="T28" fmla="*/ 117 w 168"/>
                    <a:gd name="T29" fmla="*/ 16 h 75"/>
                    <a:gd name="T30" fmla="*/ 97 w 168"/>
                    <a:gd name="T31" fmla="*/ 31 h 75"/>
                    <a:gd name="T32" fmla="*/ 82 w 168"/>
                    <a:gd name="T33" fmla="*/ 44 h 75"/>
                    <a:gd name="T34" fmla="*/ 55 w 168"/>
                    <a:gd name="T35" fmla="*/ 55 h 75"/>
                    <a:gd name="T36" fmla="*/ 29 w 168"/>
                    <a:gd name="T37" fmla="*/ 58 h 75"/>
                    <a:gd name="T38" fmla="*/ 19 w 168"/>
                    <a:gd name="T39" fmla="*/ 53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8" h="75">
                      <a:moveTo>
                        <a:pt x="19" y="53"/>
                      </a:moveTo>
                      <a:cubicBezTo>
                        <a:pt x="15" y="53"/>
                        <a:pt x="11" y="51"/>
                        <a:pt x="10" y="52"/>
                      </a:cubicBezTo>
                      <a:cubicBezTo>
                        <a:pt x="5" y="55"/>
                        <a:pt x="5" y="56"/>
                        <a:pt x="4" y="59"/>
                      </a:cubicBezTo>
                      <a:cubicBezTo>
                        <a:pt x="2" y="62"/>
                        <a:pt x="0" y="63"/>
                        <a:pt x="4" y="66"/>
                      </a:cubicBezTo>
                      <a:cubicBezTo>
                        <a:pt x="8" y="70"/>
                        <a:pt x="10" y="74"/>
                        <a:pt x="14" y="74"/>
                      </a:cubicBezTo>
                      <a:cubicBezTo>
                        <a:pt x="25" y="75"/>
                        <a:pt x="29" y="75"/>
                        <a:pt x="36" y="74"/>
                      </a:cubicBezTo>
                      <a:cubicBezTo>
                        <a:pt x="43" y="73"/>
                        <a:pt x="63" y="66"/>
                        <a:pt x="68" y="64"/>
                      </a:cubicBezTo>
                      <a:cubicBezTo>
                        <a:pt x="74" y="61"/>
                        <a:pt x="90" y="54"/>
                        <a:pt x="94" y="49"/>
                      </a:cubicBezTo>
                      <a:cubicBezTo>
                        <a:pt x="98" y="43"/>
                        <a:pt x="107" y="36"/>
                        <a:pt x="111" y="31"/>
                      </a:cubicBezTo>
                      <a:cubicBezTo>
                        <a:pt x="115" y="26"/>
                        <a:pt x="118" y="20"/>
                        <a:pt x="123" y="17"/>
                      </a:cubicBezTo>
                      <a:cubicBezTo>
                        <a:pt x="128" y="14"/>
                        <a:pt x="137" y="12"/>
                        <a:pt x="142" y="10"/>
                      </a:cubicBezTo>
                      <a:cubicBezTo>
                        <a:pt x="146" y="9"/>
                        <a:pt x="154" y="7"/>
                        <a:pt x="157" y="5"/>
                      </a:cubicBezTo>
                      <a:cubicBezTo>
                        <a:pt x="160" y="4"/>
                        <a:pt x="168" y="2"/>
                        <a:pt x="165" y="1"/>
                      </a:cubicBezTo>
                      <a:cubicBezTo>
                        <a:pt x="163" y="0"/>
                        <a:pt x="161" y="2"/>
                        <a:pt x="158" y="2"/>
                      </a:cubicBezTo>
                      <a:cubicBezTo>
                        <a:pt x="145" y="4"/>
                        <a:pt x="121" y="13"/>
                        <a:pt x="117" y="16"/>
                      </a:cubicBezTo>
                      <a:cubicBezTo>
                        <a:pt x="113" y="20"/>
                        <a:pt x="100" y="27"/>
                        <a:pt x="97" y="31"/>
                      </a:cubicBezTo>
                      <a:cubicBezTo>
                        <a:pt x="94" y="35"/>
                        <a:pt x="93" y="38"/>
                        <a:pt x="82" y="44"/>
                      </a:cubicBezTo>
                      <a:cubicBezTo>
                        <a:pt x="71" y="49"/>
                        <a:pt x="62" y="54"/>
                        <a:pt x="55" y="55"/>
                      </a:cubicBezTo>
                      <a:cubicBezTo>
                        <a:pt x="48" y="56"/>
                        <a:pt x="33" y="59"/>
                        <a:pt x="29" y="58"/>
                      </a:cubicBezTo>
                      <a:cubicBezTo>
                        <a:pt x="24" y="56"/>
                        <a:pt x="23" y="54"/>
                        <a:pt x="19" y="5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78" name="Freeform 106">
                  <a:extLst>
                    <a:ext uri="{FF2B5EF4-FFF2-40B4-BE49-F238E27FC236}">
                      <a16:creationId xmlns:a16="http://schemas.microsoft.com/office/drawing/2014/main" id="{D02FFB45-6E76-4D11-A312-AB6E90E9F2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97560" y="1216663"/>
                  <a:ext cx="109538" cy="23813"/>
                </a:xfrm>
                <a:custGeom>
                  <a:avLst/>
                  <a:gdLst>
                    <a:gd name="T0" fmla="*/ 3 w 51"/>
                    <a:gd name="T1" fmla="*/ 6 h 11"/>
                    <a:gd name="T2" fmla="*/ 2 w 51"/>
                    <a:gd name="T3" fmla="*/ 8 h 11"/>
                    <a:gd name="T4" fmla="*/ 6 w 51"/>
                    <a:gd name="T5" fmla="*/ 10 h 11"/>
                    <a:gd name="T6" fmla="*/ 12 w 51"/>
                    <a:gd name="T7" fmla="*/ 6 h 11"/>
                    <a:gd name="T8" fmla="*/ 18 w 51"/>
                    <a:gd name="T9" fmla="*/ 5 h 11"/>
                    <a:gd name="T10" fmla="*/ 25 w 51"/>
                    <a:gd name="T11" fmla="*/ 4 h 11"/>
                    <a:gd name="T12" fmla="*/ 33 w 51"/>
                    <a:gd name="T13" fmla="*/ 4 h 11"/>
                    <a:gd name="T14" fmla="*/ 41 w 51"/>
                    <a:gd name="T15" fmla="*/ 4 h 11"/>
                    <a:gd name="T16" fmla="*/ 49 w 51"/>
                    <a:gd name="T17" fmla="*/ 2 h 11"/>
                    <a:gd name="T18" fmla="*/ 40 w 51"/>
                    <a:gd name="T19" fmla="*/ 1 h 11"/>
                    <a:gd name="T20" fmla="*/ 28 w 51"/>
                    <a:gd name="T21" fmla="*/ 0 h 11"/>
                    <a:gd name="T22" fmla="*/ 13 w 51"/>
                    <a:gd name="T23" fmla="*/ 3 h 11"/>
                    <a:gd name="T24" fmla="*/ 3 w 51"/>
                    <a:gd name="T25" fmla="*/ 6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1" h="11">
                      <a:moveTo>
                        <a:pt x="3" y="6"/>
                      </a:moveTo>
                      <a:cubicBezTo>
                        <a:pt x="3" y="6"/>
                        <a:pt x="4" y="7"/>
                        <a:pt x="2" y="8"/>
                      </a:cubicBezTo>
                      <a:cubicBezTo>
                        <a:pt x="0" y="10"/>
                        <a:pt x="4" y="11"/>
                        <a:pt x="6" y="10"/>
                      </a:cubicBezTo>
                      <a:cubicBezTo>
                        <a:pt x="9" y="9"/>
                        <a:pt x="10" y="7"/>
                        <a:pt x="12" y="6"/>
                      </a:cubicBezTo>
                      <a:cubicBezTo>
                        <a:pt x="14" y="5"/>
                        <a:pt x="16" y="5"/>
                        <a:pt x="18" y="5"/>
                      </a:cubicBezTo>
                      <a:cubicBezTo>
                        <a:pt x="20" y="5"/>
                        <a:pt x="22" y="4"/>
                        <a:pt x="25" y="4"/>
                      </a:cubicBezTo>
                      <a:cubicBezTo>
                        <a:pt x="27" y="5"/>
                        <a:pt x="29" y="4"/>
                        <a:pt x="33" y="4"/>
                      </a:cubicBezTo>
                      <a:cubicBezTo>
                        <a:pt x="37" y="4"/>
                        <a:pt x="39" y="4"/>
                        <a:pt x="41" y="4"/>
                      </a:cubicBezTo>
                      <a:cubicBezTo>
                        <a:pt x="43" y="4"/>
                        <a:pt x="51" y="2"/>
                        <a:pt x="49" y="2"/>
                      </a:cubicBezTo>
                      <a:cubicBezTo>
                        <a:pt x="47" y="2"/>
                        <a:pt x="43" y="2"/>
                        <a:pt x="40" y="1"/>
                      </a:cubicBezTo>
                      <a:cubicBezTo>
                        <a:pt x="38" y="1"/>
                        <a:pt x="33" y="0"/>
                        <a:pt x="28" y="0"/>
                      </a:cubicBezTo>
                      <a:cubicBezTo>
                        <a:pt x="23" y="1"/>
                        <a:pt x="15" y="2"/>
                        <a:pt x="13" y="3"/>
                      </a:cubicBezTo>
                      <a:cubicBezTo>
                        <a:pt x="11" y="4"/>
                        <a:pt x="3" y="6"/>
                        <a:pt x="3" y="6"/>
                      </a:cubicBezTo>
                      <a:close/>
                    </a:path>
                  </a:pathLst>
                </a:custGeom>
                <a:solidFill>
                  <a:srgbClr val="99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79" name="Freeform 107">
                  <a:extLst>
                    <a:ext uri="{FF2B5EF4-FFF2-40B4-BE49-F238E27FC236}">
                      <a16:creationId xmlns:a16="http://schemas.microsoft.com/office/drawing/2014/main" id="{53D58C12-1422-4566-95E8-8B1A66D57D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91210" y="1211901"/>
                  <a:ext cx="128588" cy="23813"/>
                </a:xfrm>
                <a:custGeom>
                  <a:avLst/>
                  <a:gdLst>
                    <a:gd name="T0" fmla="*/ 25 w 60"/>
                    <a:gd name="T1" fmla="*/ 0 h 11"/>
                    <a:gd name="T2" fmla="*/ 12 w 60"/>
                    <a:gd name="T3" fmla="*/ 3 h 11"/>
                    <a:gd name="T4" fmla="*/ 5 w 60"/>
                    <a:gd name="T5" fmla="*/ 11 h 11"/>
                    <a:gd name="T6" fmla="*/ 19 w 60"/>
                    <a:gd name="T7" fmla="*/ 5 h 11"/>
                    <a:gd name="T8" fmla="*/ 35 w 60"/>
                    <a:gd name="T9" fmla="*/ 5 h 11"/>
                    <a:gd name="T10" fmla="*/ 55 w 60"/>
                    <a:gd name="T11" fmla="*/ 3 h 11"/>
                    <a:gd name="T12" fmla="*/ 25 w 60"/>
                    <a:gd name="T13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0" h="11">
                      <a:moveTo>
                        <a:pt x="25" y="0"/>
                      </a:moveTo>
                      <a:cubicBezTo>
                        <a:pt x="21" y="0"/>
                        <a:pt x="17" y="0"/>
                        <a:pt x="12" y="3"/>
                      </a:cubicBezTo>
                      <a:cubicBezTo>
                        <a:pt x="9" y="4"/>
                        <a:pt x="0" y="11"/>
                        <a:pt x="5" y="11"/>
                      </a:cubicBezTo>
                      <a:cubicBezTo>
                        <a:pt x="10" y="11"/>
                        <a:pt x="16" y="5"/>
                        <a:pt x="19" y="5"/>
                      </a:cubicBezTo>
                      <a:cubicBezTo>
                        <a:pt x="22" y="5"/>
                        <a:pt x="29" y="5"/>
                        <a:pt x="35" y="5"/>
                      </a:cubicBezTo>
                      <a:cubicBezTo>
                        <a:pt x="40" y="5"/>
                        <a:pt x="60" y="4"/>
                        <a:pt x="55" y="3"/>
                      </a:cubicBezTo>
                      <a:cubicBezTo>
                        <a:pt x="49" y="2"/>
                        <a:pt x="25" y="0"/>
                        <a:pt x="2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0" name="Freeform 108">
                  <a:extLst>
                    <a:ext uri="{FF2B5EF4-FFF2-40B4-BE49-F238E27FC236}">
                      <a16:creationId xmlns:a16="http://schemas.microsoft.com/office/drawing/2014/main" id="{DCAD5BAF-6DAA-4342-8D18-8CC57D2AB7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05410" y="1267463"/>
                  <a:ext cx="641350" cy="146050"/>
                </a:xfrm>
                <a:custGeom>
                  <a:avLst/>
                  <a:gdLst>
                    <a:gd name="T0" fmla="*/ 0 w 299"/>
                    <a:gd name="T1" fmla="*/ 44 h 68"/>
                    <a:gd name="T2" fmla="*/ 2 w 299"/>
                    <a:gd name="T3" fmla="*/ 55 h 68"/>
                    <a:gd name="T4" fmla="*/ 10 w 299"/>
                    <a:gd name="T5" fmla="*/ 65 h 68"/>
                    <a:gd name="T6" fmla="*/ 20 w 299"/>
                    <a:gd name="T7" fmla="*/ 68 h 68"/>
                    <a:gd name="T8" fmla="*/ 35 w 299"/>
                    <a:gd name="T9" fmla="*/ 63 h 68"/>
                    <a:gd name="T10" fmla="*/ 52 w 299"/>
                    <a:gd name="T11" fmla="*/ 56 h 68"/>
                    <a:gd name="T12" fmla="*/ 72 w 299"/>
                    <a:gd name="T13" fmla="*/ 44 h 68"/>
                    <a:gd name="T14" fmla="*/ 102 w 299"/>
                    <a:gd name="T15" fmla="*/ 29 h 68"/>
                    <a:gd name="T16" fmla="*/ 134 w 299"/>
                    <a:gd name="T17" fmla="*/ 17 h 68"/>
                    <a:gd name="T18" fmla="*/ 168 w 299"/>
                    <a:gd name="T19" fmla="*/ 13 h 68"/>
                    <a:gd name="T20" fmla="*/ 187 w 299"/>
                    <a:gd name="T21" fmla="*/ 16 h 68"/>
                    <a:gd name="T22" fmla="*/ 209 w 299"/>
                    <a:gd name="T23" fmla="*/ 21 h 68"/>
                    <a:gd name="T24" fmla="*/ 241 w 299"/>
                    <a:gd name="T25" fmla="*/ 28 h 68"/>
                    <a:gd name="T26" fmla="*/ 268 w 299"/>
                    <a:gd name="T27" fmla="*/ 35 h 68"/>
                    <a:gd name="T28" fmla="*/ 289 w 299"/>
                    <a:gd name="T29" fmla="*/ 28 h 68"/>
                    <a:gd name="T30" fmla="*/ 298 w 299"/>
                    <a:gd name="T31" fmla="*/ 18 h 68"/>
                    <a:gd name="T32" fmla="*/ 287 w 299"/>
                    <a:gd name="T33" fmla="*/ 18 h 68"/>
                    <a:gd name="T34" fmla="*/ 249 w 299"/>
                    <a:gd name="T35" fmla="*/ 20 h 68"/>
                    <a:gd name="T36" fmla="*/ 215 w 299"/>
                    <a:gd name="T37" fmla="*/ 10 h 68"/>
                    <a:gd name="T38" fmla="*/ 179 w 299"/>
                    <a:gd name="T39" fmla="*/ 3 h 68"/>
                    <a:gd name="T40" fmla="*/ 144 w 299"/>
                    <a:gd name="T41" fmla="*/ 2 h 68"/>
                    <a:gd name="T42" fmla="*/ 116 w 299"/>
                    <a:gd name="T43" fmla="*/ 10 h 68"/>
                    <a:gd name="T44" fmla="*/ 77 w 299"/>
                    <a:gd name="T45" fmla="*/ 29 h 68"/>
                    <a:gd name="T46" fmla="*/ 25 w 299"/>
                    <a:gd name="T47" fmla="*/ 45 h 68"/>
                    <a:gd name="T48" fmla="*/ 0 w 299"/>
                    <a:gd name="T49" fmla="*/ 44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99" h="68">
                      <a:moveTo>
                        <a:pt x="0" y="44"/>
                      </a:moveTo>
                      <a:cubicBezTo>
                        <a:pt x="0" y="44"/>
                        <a:pt x="0" y="51"/>
                        <a:pt x="2" y="55"/>
                      </a:cubicBezTo>
                      <a:cubicBezTo>
                        <a:pt x="4" y="59"/>
                        <a:pt x="7" y="63"/>
                        <a:pt x="10" y="65"/>
                      </a:cubicBezTo>
                      <a:cubicBezTo>
                        <a:pt x="12" y="66"/>
                        <a:pt x="17" y="68"/>
                        <a:pt x="20" y="68"/>
                      </a:cubicBezTo>
                      <a:cubicBezTo>
                        <a:pt x="23" y="68"/>
                        <a:pt x="29" y="66"/>
                        <a:pt x="35" y="63"/>
                      </a:cubicBezTo>
                      <a:cubicBezTo>
                        <a:pt x="40" y="60"/>
                        <a:pt x="44" y="61"/>
                        <a:pt x="52" y="56"/>
                      </a:cubicBezTo>
                      <a:cubicBezTo>
                        <a:pt x="61" y="50"/>
                        <a:pt x="62" y="48"/>
                        <a:pt x="72" y="44"/>
                      </a:cubicBezTo>
                      <a:cubicBezTo>
                        <a:pt x="82" y="39"/>
                        <a:pt x="92" y="34"/>
                        <a:pt x="102" y="29"/>
                      </a:cubicBezTo>
                      <a:cubicBezTo>
                        <a:pt x="111" y="25"/>
                        <a:pt x="121" y="20"/>
                        <a:pt x="134" y="17"/>
                      </a:cubicBezTo>
                      <a:cubicBezTo>
                        <a:pt x="147" y="14"/>
                        <a:pt x="161" y="13"/>
                        <a:pt x="168" y="13"/>
                      </a:cubicBezTo>
                      <a:cubicBezTo>
                        <a:pt x="175" y="13"/>
                        <a:pt x="184" y="14"/>
                        <a:pt x="187" y="16"/>
                      </a:cubicBezTo>
                      <a:cubicBezTo>
                        <a:pt x="191" y="17"/>
                        <a:pt x="205" y="20"/>
                        <a:pt x="209" y="21"/>
                      </a:cubicBezTo>
                      <a:cubicBezTo>
                        <a:pt x="213" y="22"/>
                        <a:pt x="236" y="27"/>
                        <a:pt x="241" y="28"/>
                      </a:cubicBezTo>
                      <a:cubicBezTo>
                        <a:pt x="245" y="29"/>
                        <a:pt x="262" y="35"/>
                        <a:pt x="268" y="35"/>
                      </a:cubicBezTo>
                      <a:cubicBezTo>
                        <a:pt x="275" y="34"/>
                        <a:pt x="287" y="31"/>
                        <a:pt x="289" y="28"/>
                      </a:cubicBezTo>
                      <a:cubicBezTo>
                        <a:pt x="292" y="26"/>
                        <a:pt x="297" y="21"/>
                        <a:pt x="298" y="18"/>
                      </a:cubicBezTo>
                      <a:cubicBezTo>
                        <a:pt x="299" y="16"/>
                        <a:pt x="299" y="15"/>
                        <a:pt x="287" y="18"/>
                      </a:cubicBezTo>
                      <a:cubicBezTo>
                        <a:pt x="275" y="21"/>
                        <a:pt x="260" y="22"/>
                        <a:pt x="249" y="20"/>
                      </a:cubicBezTo>
                      <a:cubicBezTo>
                        <a:pt x="238" y="19"/>
                        <a:pt x="224" y="13"/>
                        <a:pt x="215" y="10"/>
                      </a:cubicBezTo>
                      <a:cubicBezTo>
                        <a:pt x="205" y="6"/>
                        <a:pt x="188" y="6"/>
                        <a:pt x="179" y="3"/>
                      </a:cubicBezTo>
                      <a:cubicBezTo>
                        <a:pt x="171" y="0"/>
                        <a:pt x="153" y="1"/>
                        <a:pt x="144" y="2"/>
                      </a:cubicBezTo>
                      <a:cubicBezTo>
                        <a:pt x="136" y="4"/>
                        <a:pt x="125" y="7"/>
                        <a:pt x="116" y="10"/>
                      </a:cubicBezTo>
                      <a:cubicBezTo>
                        <a:pt x="107" y="14"/>
                        <a:pt x="84" y="26"/>
                        <a:pt x="77" y="29"/>
                      </a:cubicBezTo>
                      <a:cubicBezTo>
                        <a:pt x="70" y="32"/>
                        <a:pt x="30" y="46"/>
                        <a:pt x="25" y="45"/>
                      </a:cubicBezTo>
                      <a:cubicBezTo>
                        <a:pt x="20" y="44"/>
                        <a:pt x="0" y="44"/>
                        <a:pt x="0" y="44"/>
                      </a:cubicBezTo>
                      <a:close/>
                    </a:path>
                  </a:pathLst>
                </a:custGeom>
                <a:solidFill>
                  <a:srgbClr val="99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1" name="Freeform 109">
                  <a:extLst>
                    <a:ext uri="{FF2B5EF4-FFF2-40B4-BE49-F238E27FC236}">
                      <a16:creationId xmlns:a16="http://schemas.microsoft.com/office/drawing/2014/main" id="{F9683423-1B6B-4314-8822-EF0488772C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97473" y="1264288"/>
                  <a:ext cx="673100" cy="141288"/>
                </a:xfrm>
                <a:custGeom>
                  <a:avLst/>
                  <a:gdLst>
                    <a:gd name="T0" fmla="*/ 9 w 314"/>
                    <a:gd name="T1" fmla="*/ 31 h 66"/>
                    <a:gd name="T2" fmla="*/ 2 w 314"/>
                    <a:gd name="T3" fmla="*/ 45 h 66"/>
                    <a:gd name="T4" fmla="*/ 15 w 314"/>
                    <a:gd name="T5" fmla="*/ 62 h 66"/>
                    <a:gd name="T6" fmla="*/ 39 w 314"/>
                    <a:gd name="T7" fmla="*/ 61 h 66"/>
                    <a:gd name="T8" fmla="*/ 68 w 314"/>
                    <a:gd name="T9" fmla="*/ 43 h 66"/>
                    <a:gd name="T10" fmla="*/ 105 w 314"/>
                    <a:gd name="T11" fmla="*/ 26 h 66"/>
                    <a:gd name="T12" fmla="*/ 147 w 314"/>
                    <a:gd name="T13" fmla="*/ 13 h 66"/>
                    <a:gd name="T14" fmla="*/ 212 w 314"/>
                    <a:gd name="T15" fmla="*/ 17 h 66"/>
                    <a:gd name="T16" fmla="*/ 267 w 314"/>
                    <a:gd name="T17" fmla="*/ 33 h 66"/>
                    <a:gd name="T18" fmla="*/ 295 w 314"/>
                    <a:gd name="T19" fmla="*/ 27 h 66"/>
                    <a:gd name="T20" fmla="*/ 314 w 314"/>
                    <a:gd name="T21" fmla="*/ 6 h 66"/>
                    <a:gd name="T22" fmla="*/ 306 w 314"/>
                    <a:gd name="T23" fmla="*/ 7 h 66"/>
                    <a:gd name="T24" fmla="*/ 285 w 314"/>
                    <a:gd name="T25" fmla="*/ 22 h 66"/>
                    <a:gd name="T26" fmla="*/ 250 w 314"/>
                    <a:gd name="T27" fmla="*/ 19 h 66"/>
                    <a:gd name="T28" fmla="*/ 199 w 314"/>
                    <a:gd name="T29" fmla="*/ 5 h 66"/>
                    <a:gd name="T30" fmla="*/ 156 w 314"/>
                    <a:gd name="T31" fmla="*/ 1 h 66"/>
                    <a:gd name="T32" fmla="*/ 99 w 314"/>
                    <a:gd name="T33" fmla="*/ 15 h 66"/>
                    <a:gd name="T34" fmla="*/ 54 w 314"/>
                    <a:gd name="T35" fmla="*/ 35 h 66"/>
                    <a:gd name="T36" fmla="*/ 23 w 314"/>
                    <a:gd name="T37" fmla="*/ 37 h 66"/>
                    <a:gd name="T38" fmla="*/ 9 w 314"/>
                    <a:gd name="T39" fmla="*/ 31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14" h="66">
                      <a:moveTo>
                        <a:pt x="9" y="31"/>
                      </a:moveTo>
                      <a:cubicBezTo>
                        <a:pt x="1" y="31"/>
                        <a:pt x="0" y="37"/>
                        <a:pt x="2" y="45"/>
                      </a:cubicBezTo>
                      <a:cubicBezTo>
                        <a:pt x="4" y="53"/>
                        <a:pt x="6" y="58"/>
                        <a:pt x="15" y="62"/>
                      </a:cubicBezTo>
                      <a:cubicBezTo>
                        <a:pt x="24" y="66"/>
                        <a:pt x="29" y="66"/>
                        <a:pt x="39" y="61"/>
                      </a:cubicBezTo>
                      <a:cubicBezTo>
                        <a:pt x="49" y="56"/>
                        <a:pt x="56" y="49"/>
                        <a:pt x="68" y="43"/>
                      </a:cubicBezTo>
                      <a:cubicBezTo>
                        <a:pt x="80" y="37"/>
                        <a:pt x="94" y="29"/>
                        <a:pt x="105" y="26"/>
                      </a:cubicBezTo>
                      <a:cubicBezTo>
                        <a:pt x="117" y="23"/>
                        <a:pt x="133" y="17"/>
                        <a:pt x="147" y="13"/>
                      </a:cubicBezTo>
                      <a:cubicBezTo>
                        <a:pt x="170" y="8"/>
                        <a:pt x="208" y="15"/>
                        <a:pt x="212" y="17"/>
                      </a:cubicBezTo>
                      <a:cubicBezTo>
                        <a:pt x="217" y="18"/>
                        <a:pt x="258" y="31"/>
                        <a:pt x="267" y="33"/>
                      </a:cubicBezTo>
                      <a:cubicBezTo>
                        <a:pt x="277" y="35"/>
                        <a:pt x="288" y="31"/>
                        <a:pt x="295" y="27"/>
                      </a:cubicBezTo>
                      <a:cubicBezTo>
                        <a:pt x="302" y="23"/>
                        <a:pt x="313" y="12"/>
                        <a:pt x="314" y="6"/>
                      </a:cubicBezTo>
                      <a:cubicBezTo>
                        <a:pt x="314" y="1"/>
                        <a:pt x="312" y="3"/>
                        <a:pt x="306" y="7"/>
                      </a:cubicBezTo>
                      <a:cubicBezTo>
                        <a:pt x="300" y="13"/>
                        <a:pt x="300" y="19"/>
                        <a:pt x="285" y="22"/>
                      </a:cubicBezTo>
                      <a:cubicBezTo>
                        <a:pt x="271" y="24"/>
                        <a:pt x="266" y="23"/>
                        <a:pt x="250" y="19"/>
                      </a:cubicBezTo>
                      <a:cubicBezTo>
                        <a:pt x="233" y="14"/>
                        <a:pt x="212" y="10"/>
                        <a:pt x="199" y="5"/>
                      </a:cubicBezTo>
                      <a:cubicBezTo>
                        <a:pt x="186" y="1"/>
                        <a:pt x="175" y="0"/>
                        <a:pt x="156" y="1"/>
                      </a:cubicBezTo>
                      <a:cubicBezTo>
                        <a:pt x="137" y="3"/>
                        <a:pt x="114" y="9"/>
                        <a:pt x="99" y="15"/>
                      </a:cubicBezTo>
                      <a:cubicBezTo>
                        <a:pt x="85" y="21"/>
                        <a:pt x="68" y="31"/>
                        <a:pt x="54" y="35"/>
                      </a:cubicBezTo>
                      <a:cubicBezTo>
                        <a:pt x="39" y="39"/>
                        <a:pt x="29" y="40"/>
                        <a:pt x="23" y="37"/>
                      </a:cubicBezTo>
                      <a:cubicBezTo>
                        <a:pt x="17" y="35"/>
                        <a:pt x="9" y="31"/>
                        <a:pt x="9" y="3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5" name="Freeform 38">
                  <a:extLst>
                    <a:ext uri="{FF2B5EF4-FFF2-40B4-BE49-F238E27FC236}">
                      <a16:creationId xmlns:a16="http://schemas.microsoft.com/office/drawing/2014/main" id="{B6EC8547-1D04-4F04-88D9-5583C7CDDF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23699" y="2507938"/>
                  <a:ext cx="492125" cy="650875"/>
                </a:xfrm>
                <a:custGeom>
                  <a:avLst/>
                  <a:gdLst>
                    <a:gd name="T0" fmla="*/ 226 w 230"/>
                    <a:gd name="T1" fmla="*/ 0 h 304"/>
                    <a:gd name="T2" fmla="*/ 203 w 230"/>
                    <a:gd name="T3" fmla="*/ 76 h 304"/>
                    <a:gd name="T4" fmla="*/ 187 w 230"/>
                    <a:gd name="T5" fmla="*/ 145 h 304"/>
                    <a:gd name="T6" fmla="*/ 143 w 230"/>
                    <a:gd name="T7" fmla="*/ 123 h 304"/>
                    <a:gd name="T8" fmla="*/ 121 w 230"/>
                    <a:gd name="T9" fmla="*/ 83 h 304"/>
                    <a:gd name="T10" fmla="*/ 120 w 230"/>
                    <a:gd name="T11" fmla="*/ 50 h 304"/>
                    <a:gd name="T12" fmla="*/ 141 w 230"/>
                    <a:gd name="T13" fmla="*/ 12 h 304"/>
                    <a:gd name="T14" fmla="*/ 121 w 230"/>
                    <a:gd name="T15" fmla="*/ 29 h 304"/>
                    <a:gd name="T16" fmla="*/ 107 w 230"/>
                    <a:gd name="T17" fmla="*/ 71 h 304"/>
                    <a:gd name="T18" fmla="*/ 80 w 230"/>
                    <a:gd name="T19" fmla="*/ 55 h 304"/>
                    <a:gd name="T20" fmla="*/ 24 w 230"/>
                    <a:gd name="T21" fmla="*/ 40 h 304"/>
                    <a:gd name="T22" fmla="*/ 19 w 230"/>
                    <a:gd name="T23" fmla="*/ 7 h 304"/>
                    <a:gd name="T24" fmla="*/ 27 w 230"/>
                    <a:gd name="T25" fmla="*/ 55 h 304"/>
                    <a:gd name="T26" fmla="*/ 88 w 230"/>
                    <a:gd name="T27" fmla="*/ 71 h 304"/>
                    <a:gd name="T28" fmla="*/ 126 w 230"/>
                    <a:gd name="T29" fmla="*/ 144 h 304"/>
                    <a:gd name="T30" fmla="*/ 191 w 230"/>
                    <a:gd name="T31" fmla="*/ 267 h 304"/>
                    <a:gd name="T32" fmla="*/ 230 w 230"/>
                    <a:gd name="T33" fmla="*/ 124 h 304"/>
                    <a:gd name="T34" fmla="*/ 226 w 230"/>
                    <a:gd name="T35" fmla="*/ 0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0" h="304">
                      <a:moveTo>
                        <a:pt x="226" y="0"/>
                      </a:moveTo>
                      <a:cubicBezTo>
                        <a:pt x="226" y="0"/>
                        <a:pt x="205" y="51"/>
                        <a:pt x="203" y="76"/>
                      </a:cubicBezTo>
                      <a:cubicBezTo>
                        <a:pt x="201" y="102"/>
                        <a:pt x="194" y="156"/>
                        <a:pt x="187" y="145"/>
                      </a:cubicBezTo>
                      <a:cubicBezTo>
                        <a:pt x="182" y="138"/>
                        <a:pt x="159" y="136"/>
                        <a:pt x="143" y="123"/>
                      </a:cubicBezTo>
                      <a:cubicBezTo>
                        <a:pt x="131" y="113"/>
                        <a:pt x="126" y="91"/>
                        <a:pt x="121" y="83"/>
                      </a:cubicBezTo>
                      <a:cubicBezTo>
                        <a:pt x="117" y="76"/>
                        <a:pt x="118" y="63"/>
                        <a:pt x="120" y="50"/>
                      </a:cubicBezTo>
                      <a:cubicBezTo>
                        <a:pt x="122" y="34"/>
                        <a:pt x="147" y="14"/>
                        <a:pt x="141" y="12"/>
                      </a:cubicBezTo>
                      <a:cubicBezTo>
                        <a:pt x="134" y="10"/>
                        <a:pt x="137" y="18"/>
                        <a:pt x="121" y="29"/>
                      </a:cubicBezTo>
                      <a:cubicBezTo>
                        <a:pt x="108" y="38"/>
                        <a:pt x="109" y="71"/>
                        <a:pt x="107" y="71"/>
                      </a:cubicBezTo>
                      <a:cubicBezTo>
                        <a:pt x="101" y="72"/>
                        <a:pt x="91" y="60"/>
                        <a:pt x="80" y="55"/>
                      </a:cubicBezTo>
                      <a:cubicBezTo>
                        <a:pt x="70" y="51"/>
                        <a:pt x="37" y="53"/>
                        <a:pt x="24" y="40"/>
                      </a:cubicBezTo>
                      <a:cubicBezTo>
                        <a:pt x="14" y="30"/>
                        <a:pt x="23" y="2"/>
                        <a:pt x="19" y="7"/>
                      </a:cubicBezTo>
                      <a:cubicBezTo>
                        <a:pt x="8" y="20"/>
                        <a:pt x="0" y="37"/>
                        <a:pt x="27" y="55"/>
                      </a:cubicBezTo>
                      <a:cubicBezTo>
                        <a:pt x="51" y="71"/>
                        <a:pt x="77" y="55"/>
                        <a:pt x="88" y="71"/>
                      </a:cubicBezTo>
                      <a:cubicBezTo>
                        <a:pt x="112" y="107"/>
                        <a:pt x="105" y="128"/>
                        <a:pt x="126" y="144"/>
                      </a:cubicBezTo>
                      <a:cubicBezTo>
                        <a:pt x="181" y="186"/>
                        <a:pt x="194" y="231"/>
                        <a:pt x="191" y="267"/>
                      </a:cubicBezTo>
                      <a:cubicBezTo>
                        <a:pt x="188" y="304"/>
                        <a:pt x="230" y="124"/>
                        <a:pt x="230" y="124"/>
                      </a:cubicBezTo>
                      <a:lnTo>
                        <a:pt x="226" y="0"/>
                      </a:lnTo>
                      <a:close/>
                    </a:path>
                  </a:pathLst>
                </a:custGeom>
                <a:solidFill>
                  <a:srgbClr val="7CA8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6" name="Freeform 39">
                  <a:extLst>
                    <a:ext uri="{FF2B5EF4-FFF2-40B4-BE49-F238E27FC236}">
                      <a16:creationId xmlns:a16="http://schemas.microsoft.com/office/drawing/2014/main" id="{23CE2B2F-6ED6-455D-B52F-F04BDA0F75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47512" y="4830450"/>
                  <a:ext cx="173038" cy="77788"/>
                </a:xfrm>
                <a:custGeom>
                  <a:avLst/>
                  <a:gdLst>
                    <a:gd name="T0" fmla="*/ 76 w 81"/>
                    <a:gd name="T1" fmla="*/ 0 h 36"/>
                    <a:gd name="T2" fmla="*/ 76 w 81"/>
                    <a:gd name="T3" fmla="*/ 24 h 36"/>
                    <a:gd name="T4" fmla="*/ 42 w 81"/>
                    <a:gd name="T5" fmla="*/ 32 h 36"/>
                    <a:gd name="T6" fmla="*/ 17 w 81"/>
                    <a:gd name="T7" fmla="*/ 17 h 36"/>
                    <a:gd name="T8" fmla="*/ 0 w 81"/>
                    <a:gd name="T9" fmla="*/ 12 h 36"/>
                    <a:gd name="T10" fmla="*/ 0 w 81"/>
                    <a:gd name="T11" fmla="*/ 5 h 36"/>
                    <a:gd name="T12" fmla="*/ 13 w 81"/>
                    <a:gd name="T13" fmla="*/ 9 h 36"/>
                    <a:gd name="T14" fmla="*/ 43 w 81"/>
                    <a:gd name="T15" fmla="*/ 18 h 36"/>
                    <a:gd name="T16" fmla="*/ 67 w 81"/>
                    <a:gd name="T17" fmla="*/ 9 h 36"/>
                    <a:gd name="T18" fmla="*/ 76 w 81"/>
                    <a:gd name="T1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1" h="36">
                      <a:moveTo>
                        <a:pt x="76" y="0"/>
                      </a:moveTo>
                      <a:cubicBezTo>
                        <a:pt x="76" y="0"/>
                        <a:pt x="81" y="19"/>
                        <a:pt x="76" y="24"/>
                      </a:cubicBezTo>
                      <a:cubicBezTo>
                        <a:pt x="70" y="29"/>
                        <a:pt x="48" y="36"/>
                        <a:pt x="42" y="32"/>
                      </a:cubicBezTo>
                      <a:cubicBezTo>
                        <a:pt x="37" y="29"/>
                        <a:pt x="19" y="19"/>
                        <a:pt x="17" y="17"/>
                      </a:cubicBezTo>
                      <a:cubicBezTo>
                        <a:pt x="15" y="16"/>
                        <a:pt x="0" y="12"/>
                        <a:pt x="0" y="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4" y="6"/>
                        <a:pt x="13" y="9"/>
                      </a:cubicBezTo>
                      <a:cubicBezTo>
                        <a:pt x="22" y="12"/>
                        <a:pt x="33" y="20"/>
                        <a:pt x="43" y="18"/>
                      </a:cubicBezTo>
                      <a:cubicBezTo>
                        <a:pt x="54" y="17"/>
                        <a:pt x="65" y="12"/>
                        <a:pt x="67" y="9"/>
                      </a:cubicBezTo>
                      <a:cubicBezTo>
                        <a:pt x="70" y="7"/>
                        <a:pt x="76" y="0"/>
                        <a:pt x="76" y="0"/>
                      </a:cubicBezTo>
                      <a:close/>
                    </a:path>
                  </a:pathLst>
                </a:custGeom>
                <a:solidFill>
                  <a:srgbClr val="99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7" name="Freeform 40">
                  <a:extLst>
                    <a:ext uri="{FF2B5EF4-FFF2-40B4-BE49-F238E27FC236}">
                      <a16:creationId xmlns:a16="http://schemas.microsoft.com/office/drawing/2014/main" id="{91EFFE7F-9D54-4953-8512-F3F0AE06EB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42749" y="4817750"/>
                  <a:ext cx="176213" cy="77788"/>
                </a:xfrm>
                <a:custGeom>
                  <a:avLst/>
                  <a:gdLst>
                    <a:gd name="T0" fmla="*/ 76 w 82"/>
                    <a:gd name="T1" fmla="*/ 0 h 36"/>
                    <a:gd name="T2" fmla="*/ 76 w 82"/>
                    <a:gd name="T3" fmla="*/ 24 h 36"/>
                    <a:gd name="T4" fmla="*/ 43 w 82"/>
                    <a:gd name="T5" fmla="*/ 33 h 36"/>
                    <a:gd name="T6" fmla="*/ 18 w 82"/>
                    <a:gd name="T7" fmla="*/ 18 h 36"/>
                    <a:gd name="T8" fmla="*/ 1 w 82"/>
                    <a:gd name="T9" fmla="*/ 13 h 36"/>
                    <a:gd name="T10" fmla="*/ 0 w 82"/>
                    <a:gd name="T11" fmla="*/ 5 h 36"/>
                    <a:gd name="T12" fmla="*/ 12 w 82"/>
                    <a:gd name="T13" fmla="*/ 13 h 36"/>
                    <a:gd name="T14" fmla="*/ 44 w 82"/>
                    <a:gd name="T15" fmla="*/ 19 h 36"/>
                    <a:gd name="T16" fmla="*/ 68 w 82"/>
                    <a:gd name="T17" fmla="*/ 10 h 36"/>
                    <a:gd name="T18" fmla="*/ 76 w 82"/>
                    <a:gd name="T1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2" h="36">
                      <a:moveTo>
                        <a:pt x="76" y="0"/>
                      </a:moveTo>
                      <a:cubicBezTo>
                        <a:pt x="76" y="0"/>
                        <a:pt x="82" y="19"/>
                        <a:pt x="76" y="24"/>
                      </a:cubicBezTo>
                      <a:cubicBezTo>
                        <a:pt x="71" y="29"/>
                        <a:pt x="48" y="36"/>
                        <a:pt x="43" y="33"/>
                      </a:cubicBezTo>
                      <a:cubicBezTo>
                        <a:pt x="37" y="29"/>
                        <a:pt x="20" y="19"/>
                        <a:pt x="18" y="18"/>
                      </a:cubicBezTo>
                      <a:cubicBezTo>
                        <a:pt x="16" y="16"/>
                        <a:pt x="1" y="13"/>
                        <a:pt x="1" y="13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3" y="10"/>
                        <a:pt x="12" y="13"/>
                      </a:cubicBezTo>
                      <a:cubicBezTo>
                        <a:pt x="21" y="16"/>
                        <a:pt x="33" y="20"/>
                        <a:pt x="44" y="19"/>
                      </a:cubicBezTo>
                      <a:cubicBezTo>
                        <a:pt x="54" y="17"/>
                        <a:pt x="65" y="12"/>
                        <a:pt x="68" y="10"/>
                      </a:cubicBezTo>
                      <a:cubicBezTo>
                        <a:pt x="70" y="7"/>
                        <a:pt x="76" y="0"/>
                        <a:pt x="7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8" name="Freeform 41">
                  <a:extLst>
                    <a:ext uri="{FF2B5EF4-FFF2-40B4-BE49-F238E27FC236}">
                      <a16:creationId xmlns:a16="http://schemas.microsoft.com/office/drawing/2014/main" id="{187059DA-9DA2-404A-91C1-FE236E54D5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60237" y="4895538"/>
                  <a:ext cx="269875" cy="161925"/>
                </a:xfrm>
                <a:custGeom>
                  <a:avLst/>
                  <a:gdLst>
                    <a:gd name="T0" fmla="*/ 121 w 126"/>
                    <a:gd name="T1" fmla="*/ 57 h 76"/>
                    <a:gd name="T2" fmla="*/ 121 w 126"/>
                    <a:gd name="T3" fmla="*/ 71 h 76"/>
                    <a:gd name="T4" fmla="*/ 103 w 126"/>
                    <a:gd name="T5" fmla="*/ 75 h 76"/>
                    <a:gd name="T6" fmla="*/ 67 w 126"/>
                    <a:gd name="T7" fmla="*/ 62 h 76"/>
                    <a:gd name="T8" fmla="*/ 26 w 126"/>
                    <a:gd name="T9" fmla="*/ 37 h 76"/>
                    <a:gd name="T10" fmla="*/ 7 w 126"/>
                    <a:gd name="T11" fmla="*/ 4 h 76"/>
                    <a:gd name="T12" fmla="*/ 39 w 126"/>
                    <a:gd name="T13" fmla="*/ 36 h 76"/>
                    <a:gd name="T14" fmla="*/ 78 w 126"/>
                    <a:gd name="T15" fmla="*/ 58 h 76"/>
                    <a:gd name="T16" fmla="*/ 108 w 126"/>
                    <a:gd name="T17" fmla="*/ 64 h 76"/>
                    <a:gd name="T18" fmla="*/ 121 w 126"/>
                    <a:gd name="T19" fmla="*/ 57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6" h="76">
                      <a:moveTo>
                        <a:pt x="121" y="57"/>
                      </a:moveTo>
                      <a:cubicBezTo>
                        <a:pt x="121" y="57"/>
                        <a:pt x="126" y="66"/>
                        <a:pt x="121" y="71"/>
                      </a:cubicBezTo>
                      <a:cubicBezTo>
                        <a:pt x="116" y="75"/>
                        <a:pt x="110" y="76"/>
                        <a:pt x="103" y="75"/>
                      </a:cubicBezTo>
                      <a:cubicBezTo>
                        <a:pt x="96" y="74"/>
                        <a:pt x="71" y="64"/>
                        <a:pt x="67" y="62"/>
                      </a:cubicBezTo>
                      <a:cubicBezTo>
                        <a:pt x="63" y="59"/>
                        <a:pt x="34" y="45"/>
                        <a:pt x="26" y="37"/>
                      </a:cubicBezTo>
                      <a:cubicBezTo>
                        <a:pt x="24" y="34"/>
                        <a:pt x="0" y="0"/>
                        <a:pt x="7" y="4"/>
                      </a:cubicBezTo>
                      <a:cubicBezTo>
                        <a:pt x="15" y="7"/>
                        <a:pt x="32" y="33"/>
                        <a:pt x="39" y="36"/>
                      </a:cubicBezTo>
                      <a:cubicBezTo>
                        <a:pt x="47" y="40"/>
                        <a:pt x="71" y="55"/>
                        <a:pt x="78" y="58"/>
                      </a:cubicBezTo>
                      <a:cubicBezTo>
                        <a:pt x="85" y="61"/>
                        <a:pt x="103" y="66"/>
                        <a:pt x="108" y="64"/>
                      </a:cubicBezTo>
                      <a:cubicBezTo>
                        <a:pt x="113" y="63"/>
                        <a:pt x="121" y="57"/>
                        <a:pt x="121" y="57"/>
                      </a:cubicBezTo>
                      <a:close/>
                    </a:path>
                  </a:pathLst>
                </a:custGeom>
                <a:solidFill>
                  <a:srgbClr val="99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9" name="Freeform 42">
                  <a:extLst>
                    <a:ext uri="{FF2B5EF4-FFF2-40B4-BE49-F238E27FC236}">
                      <a16:creationId xmlns:a16="http://schemas.microsoft.com/office/drawing/2014/main" id="{0D617C56-867F-4512-B65E-2ABB9758CB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60237" y="4890775"/>
                  <a:ext cx="273050" cy="158750"/>
                </a:xfrm>
                <a:custGeom>
                  <a:avLst/>
                  <a:gdLst>
                    <a:gd name="T0" fmla="*/ 119 w 128"/>
                    <a:gd name="T1" fmla="*/ 55 h 74"/>
                    <a:gd name="T2" fmla="*/ 123 w 128"/>
                    <a:gd name="T3" fmla="*/ 68 h 74"/>
                    <a:gd name="T4" fmla="*/ 105 w 128"/>
                    <a:gd name="T5" fmla="*/ 73 h 74"/>
                    <a:gd name="T6" fmla="*/ 67 w 128"/>
                    <a:gd name="T7" fmla="*/ 61 h 74"/>
                    <a:gd name="T8" fmla="*/ 28 w 128"/>
                    <a:gd name="T9" fmla="*/ 34 h 74"/>
                    <a:gd name="T10" fmla="*/ 8 w 128"/>
                    <a:gd name="T11" fmla="*/ 3 h 74"/>
                    <a:gd name="T12" fmla="*/ 41 w 128"/>
                    <a:gd name="T13" fmla="*/ 34 h 74"/>
                    <a:gd name="T14" fmla="*/ 80 w 128"/>
                    <a:gd name="T15" fmla="*/ 56 h 74"/>
                    <a:gd name="T16" fmla="*/ 110 w 128"/>
                    <a:gd name="T17" fmla="*/ 62 h 74"/>
                    <a:gd name="T18" fmla="*/ 119 w 128"/>
                    <a:gd name="T19" fmla="*/ 55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8" h="74">
                      <a:moveTo>
                        <a:pt x="119" y="55"/>
                      </a:moveTo>
                      <a:cubicBezTo>
                        <a:pt x="119" y="55"/>
                        <a:pt x="128" y="64"/>
                        <a:pt x="123" y="68"/>
                      </a:cubicBezTo>
                      <a:cubicBezTo>
                        <a:pt x="118" y="73"/>
                        <a:pt x="112" y="74"/>
                        <a:pt x="105" y="73"/>
                      </a:cubicBezTo>
                      <a:cubicBezTo>
                        <a:pt x="98" y="72"/>
                        <a:pt x="71" y="64"/>
                        <a:pt x="67" y="61"/>
                      </a:cubicBezTo>
                      <a:cubicBezTo>
                        <a:pt x="63" y="59"/>
                        <a:pt x="36" y="43"/>
                        <a:pt x="28" y="34"/>
                      </a:cubicBezTo>
                      <a:cubicBezTo>
                        <a:pt x="26" y="32"/>
                        <a:pt x="0" y="0"/>
                        <a:pt x="8" y="3"/>
                      </a:cubicBezTo>
                      <a:cubicBezTo>
                        <a:pt x="15" y="7"/>
                        <a:pt x="34" y="30"/>
                        <a:pt x="41" y="34"/>
                      </a:cubicBezTo>
                      <a:cubicBezTo>
                        <a:pt x="49" y="37"/>
                        <a:pt x="73" y="53"/>
                        <a:pt x="80" y="56"/>
                      </a:cubicBezTo>
                      <a:cubicBezTo>
                        <a:pt x="87" y="59"/>
                        <a:pt x="105" y="63"/>
                        <a:pt x="110" y="62"/>
                      </a:cubicBezTo>
                      <a:cubicBezTo>
                        <a:pt x="115" y="60"/>
                        <a:pt x="119" y="55"/>
                        <a:pt x="119" y="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90" name="Freeform 43">
                  <a:extLst>
                    <a:ext uri="{FF2B5EF4-FFF2-40B4-BE49-F238E27FC236}">
                      <a16:creationId xmlns:a16="http://schemas.microsoft.com/office/drawing/2014/main" id="{83E7E4A1-7776-4D7D-90E3-A79EDFEA93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58624" y="2579375"/>
                  <a:ext cx="215900" cy="82550"/>
                </a:xfrm>
                <a:custGeom>
                  <a:avLst/>
                  <a:gdLst>
                    <a:gd name="T0" fmla="*/ 95 w 101"/>
                    <a:gd name="T1" fmla="*/ 16 h 39"/>
                    <a:gd name="T2" fmla="*/ 90 w 101"/>
                    <a:gd name="T3" fmla="*/ 39 h 39"/>
                    <a:gd name="T4" fmla="*/ 70 w 101"/>
                    <a:gd name="T5" fmla="*/ 30 h 39"/>
                    <a:gd name="T6" fmla="*/ 31 w 101"/>
                    <a:gd name="T7" fmla="*/ 23 h 39"/>
                    <a:gd name="T8" fmla="*/ 7 w 101"/>
                    <a:gd name="T9" fmla="*/ 3 h 39"/>
                    <a:gd name="T10" fmla="*/ 29 w 101"/>
                    <a:gd name="T11" fmla="*/ 14 h 39"/>
                    <a:gd name="T12" fmla="*/ 69 w 101"/>
                    <a:gd name="T13" fmla="*/ 19 h 39"/>
                    <a:gd name="T14" fmla="*/ 95 w 101"/>
                    <a:gd name="T15" fmla="*/ 16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1" h="39">
                      <a:moveTo>
                        <a:pt x="95" y="16"/>
                      </a:moveTo>
                      <a:cubicBezTo>
                        <a:pt x="95" y="16"/>
                        <a:pt x="101" y="39"/>
                        <a:pt x="90" y="39"/>
                      </a:cubicBezTo>
                      <a:cubicBezTo>
                        <a:pt x="81" y="39"/>
                        <a:pt x="76" y="34"/>
                        <a:pt x="70" y="30"/>
                      </a:cubicBezTo>
                      <a:cubicBezTo>
                        <a:pt x="63" y="27"/>
                        <a:pt x="43" y="23"/>
                        <a:pt x="31" y="23"/>
                      </a:cubicBezTo>
                      <a:cubicBezTo>
                        <a:pt x="13" y="22"/>
                        <a:pt x="0" y="0"/>
                        <a:pt x="7" y="3"/>
                      </a:cubicBezTo>
                      <a:cubicBezTo>
                        <a:pt x="13" y="5"/>
                        <a:pt x="24" y="12"/>
                        <a:pt x="29" y="14"/>
                      </a:cubicBezTo>
                      <a:cubicBezTo>
                        <a:pt x="33" y="16"/>
                        <a:pt x="53" y="18"/>
                        <a:pt x="69" y="19"/>
                      </a:cubicBezTo>
                      <a:cubicBezTo>
                        <a:pt x="85" y="21"/>
                        <a:pt x="95" y="16"/>
                        <a:pt x="95" y="16"/>
                      </a:cubicBezTo>
                      <a:close/>
                    </a:path>
                  </a:pathLst>
                </a:custGeom>
                <a:solidFill>
                  <a:srgbClr val="99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91" name="Freeform 44">
                  <a:extLst>
                    <a:ext uri="{FF2B5EF4-FFF2-40B4-BE49-F238E27FC236}">
                      <a16:creationId xmlns:a16="http://schemas.microsoft.com/office/drawing/2014/main" id="{ED91B5F7-8CDB-403F-8007-22500B4971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55449" y="2566675"/>
                  <a:ext cx="212725" cy="85725"/>
                </a:xfrm>
                <a:custGeom>
                  <a:avLst/>
                  <a:gdLst>
                    <a:gd name="T0" fmla="*/ 97 w 99"/>
                    <a:gd name="T1" fmla="*/ 17 h 40"/>
                    <a:gd name="T2" fmla="*/ 90 w 99"/>
                    <a:gd name="T3" fmla="*/ 39 h 40"/>
                    <a:gd name="T4" fmla="*/ 69 w 99"/>
                    <a:gd name="T5" fmla="*/ 30 h 40"/>
                    <a:gd name="T6" fmla="*/ 31 w 99"/>
                    <a:gd name="T7" fmla="*/ 23 h 40"/>
                    <a:gd name="T8" fmla="*/ 6 w 99"/>
                    <a:gd name="T9" fmla="*/ 3 h 40"/>
                    <a:gd name="T10" fmla="*/ 28 w 99"/>
                    <a:gd name="T11" fmla="*/ 14 h 40"/>
                    <a:gd name="T12" fmla="*/ 69 w 99"/>
                    <a:gd name="T13" fmla="*/ 19 h 40"/>
                    <a:gd name="T14" fmla="*/ 97 w 99"/>
                    <a:gd name="T15" fmla="*/ 17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9" h="40">
                      <a:moveTo>
                        <a:pt x="97" y="17"/>
                      </a:moveTo>
                      <a:cubicBezTo>
                        <a:pt x="97" y="17"/>
                        <a:pt x="99" y="40"/>
                        <a:pt x="90" y="39"/>
                      </a:cubicBezTo>
                      <a:cubicBezTo>
                        <a:pt x="81" y="38"/>
                        <a:pt x="76" y="34"/>
                        <a:pt x="69" y="30"/>
                      </a:cubicBezTo>
                      <a:cubicBezTo>
                        <a:pt x="63" y="27"/>
                        <a:pt x="42" y="23"/>
                        <a:pt x="31" y="23"/>
                      </a:cubicBezTo>
                      <a:cubicBezTo>
                        <a:pt x="12" y="22"/>
                        <a:pt x="0" y="0"/>
                        <a:pt x="6" y="3"/>
                      </a:cubicBezTo>
                      <a:cubicBezTo>
                        <a:pt x="13" y="5"/>
                        <a:pt x="24" y="12"/>
                        <a:pt x="28" y="14"/>
                      </a:cubicBezTo>
                      <a:cubicBezTo>
                        <a:pt x="33" y="16"/>
                        <a:pt x="53" y="18"/>
                        <a:pt x="69" y="19"/>
                      </a:cubicBezTo>
                      <a:cubicBezTo>
                        <a:pt x="85" y="21"/>
                        <a:pt x="97" y="17"/>
                        <a:pt x="97" y="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92" name="Freeform 45">
                  <a:extLst>
                    <a:ext uri="{FF2B5EF4-FFF2-40B4-BE49-F238E27FC236}">
                      <a16:creationId xmlns:a16="http://schemas.microsoft.com/office/drawing/2014/main" id="{CBF35077-CD09-4E3A-A842-8FD36F1B77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72937" y="2668275"/>
                  <a:ext cx="196850" cy="201613"/>
                </a:xfrm>
                <a:custGeom>
                  <a:avLst/>
                  <a:gdLst>
                    <a:gd name="T0" fmla="*/ 77 w 92"/>
                    <a:gd name="T1" fmla="*/ 61 h 94"/>
                    <a:gd name="T2" fmla="*/ 89 w 92"/>
                    <a:gd name="T3" fmla="*/ 73 h 94"/>
                    <a:gd name="T4" fmla="*/ 82 w 92"/>
                    <a:gd name="T5" fmla="*/ 92 h 94"/>
                    <a:gd name="T6" fmla="*/ 61 w 92"/>
                    <a:gd name="T7" fmla="*/ 88 h 94"/>
                    <a:gd name="T8" fmla="*/ 31 w 92"/>
                    <a:gd name="T9" fmla="*/ 71 h 94"/>
                    <a:gd name="T10" fmla="*/ 12 w 92"/>
                    <a:gd name="T11" fmla="*/ 50 h 94"/>
                    <a:gd name="T12" fmla="*/ 7 w 92"/>
                    <a:gd name="T13" fmla="*/ 14 h 94"/>
                    <a:gd name="T14" fmla="*/ 26 w 92"/>
                    <a:gd name="T15" fmla="*/ 42 h 94"/>
                    <a:gd name="T16" fmla="*/ 52 w 92"/>
                    <a:gd name="T17" fmla="*/ 63 h 94"/>
                    <a:gd name="T18" fmla="*/ 77 w 92"/>
                    <a:gd name="T19" fmla="*/ 61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2" h="94">
                      <a:moveTo>
                        <a:pt x="77" y="61"/>
                      </a:moveTo>
                      <a:cubicBezTo>
                        <a:pt x="77" y="61"/>
                        <a:pt x="88" y="66"/>
                        <a:pt x="89" y="73"/>
                      </a:cubicBezTo>
                      <a:cubicBezTo>
                        <a:pt x="90" y="80"/>
                        <a:pt x="92" y="92"/>
                        <a:pt x="82" y="92"/>
                      </a:cubicBezTo>
                      <a:cubicBezTo>
                        <a:pt x="72" y="92"/>
                        <a:pt x="72" y="94"/>
                        <a:pt x="61" y="88"/>
                      </a:cubicBezTo>
                      <a:cubicBezTo>
                        <a:pt x="49" y="82"/>
                        <a:pt x="36" y="73"/>
                        <a:pt x="31" y="71"/>
                      </a:cubicBezTo>
                      <a:cubicBezTo>
                        <a:pt x="26" y="68"/>
                        <a:pt x="17" y="60"/>
                        <a:pt x="12" y="50"/>
                      </a:cubicBezTo>
                      <a:cubicBezTo>
                        <a:pt x="3" y="34"/>
                        <a:pt x="0" y="0"/>
                        <a:pt x="7" y="14"/>
                      </a:cubicBezTo>
                      <a:cubicBezTo>
                        <a:pt x="10" y="21"/>
                        <a:pt x="20" y="35"/>
                        <a:pt x="26" y="42"/>
                      </a:cubicBezTo>
                      <a:cubicBezTo>
                        <a:pt x="31" y="50"/>
                        <a:pt x="47" y="60"/>
                        <a:pt x="52" y="63"/>
                      </a:cubicBezTo>
                      <a:cubicBezTo>
                        <a:pt x="58" y="66"/>
                        <a:pt x="77" y="61"/>
                        <a:pt x="77" y="61"/>
                      </a:cubicBezTo>
                      <a:close/>
                    </a:path>
                  </a:pathLst>
                </a:custGeom>
                <a:solidFill>
                  <a:srgbClr val="99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93" name="Freeform 46">
                  <a:extLst>
                    <a:ext uri="{FF2B5EF4-FFF2-40B4-BE49-F238E27FC236}">
                      <a16:creationId xmlns:a16="http://schemas.microsoft.com/office/drawing/2014/main" id="{923D1E7A-5EDC-4DD9-8B31-924F8D07FA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69762" y="2674625"/>
                  <a:ext cx="200025" cy="176213"/>
                </a:xfrm>
                <a:custGeom>
                  <a:avLst/>
                  <a:gdLst>
                    <a:gd name="T0" fmla="*/ 78 w 93"/>
                    <a:gd name="T1" fmla="*/ 50 h 82"/>
                    <a:gd name="T2" fmla="*/ 90 w 93"/>
                    <a:gd name="T3" fmla="*/ 62 h 82"/>
                    <a:gd name="T4" fmla="*/ 83 w 93"/>
                    <a:gd name="T5" fmla="*/ 80 h 82"/>
                    <a:gd name="T6" fmla="*/ 62 w 93"/>
                    <a:gd name="T7" fmla="*/ 76 h 82"/>
                    <a:gd name="T8" fmla="*/ 32 w 93"/>
                    <a:gd name="T9" fmla="*/ 59 h 82"/>
                    <a:gd name="T10" fmla="*/ 13 w 93"/>
                    <a:gd name="T11" fmla="*/ 39 h 82"/>
                    <a:gd name="T12" fmla="*/ 6 w 93"/>
                    <a:gd name="T13" fmla="*/ 4 h 82"/>
                    <a:gd name="T14" fmla="*/ 27 w 93"/>
                    <a:gd name="T15" fmla="*/ 31 h 82"/>
                    <a:gd name="T16" fmla="*/ 53 w 93"/>
                    <a:gd name="T17" fmla="*/ 52 h 82"/>
                    <a:gd name="T18" fmla="*/ 78 w 93"/>
                    <a:gd name="T19" fmla="*/ 5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3" h="82">
                      <a:moveTo>
                        <a:pt x="78" y="50"/>
                      </a:moveTo>
                      <a:cubicBezTo>
                        <a:pt x="78" y="50"/>
                        <a:pt x="89" y="55"/>
                        <a:pt x="90" y="62"/>
                      </a:cubicBezTo>
                      <a:cubicBezTo>
                        <a:pt x="91" y="69"/>
                        <a:pt x="93" y="80"/>
                        <a:pt x="83" y="80"/>
                      </a:cubicBezTo>
                      <a:cubicBezTo>
                        <a:pt x="73" y="80"/>
                        <a:pt x="73" y="82"/>
                        <a:pt x="62" y="76"/>
                      </a:cubicBezTo>
                      <a:cubicBezTo>
                        <a:pt x="50" y="70"/>
                        <a:pt x="37" y="62"/>
                        <a:pt x="32" y="59"/>
                      </a:cubicBezTo>
                      <a:cubicBezTo>
                        <a:pt x="27" y="57"/>
                        <a:pt x="18" y="48"/>
                        <a:pt x="13" y="39"/>
                      </a:cubicBezTo>
                      <a:cubicBezTo>
                        <a:pt x="8" y="29"/>
                        <a:pt x="0" y="0"/>
                        <a:pt x="6" y="4"/>
                      </a:cubicBezTo>
                      <a:cubicBezTo>
                        <a:pt x="12" y="8"/>
                        <a:pt x="21" y="23"/>
                        <a:pt x="27" y="31"/>
                      </a:cubicBezTo>
                      <a:cubicBezTo>
                        <a:pt x="32" y="38"/>
                        <a:pt x="48" y="49"/>
                        <a:pt x="53" y="52"/>
                      </a:cubicBezTo>
                      <a:cubicBezTo>
                        <a:pt x="59" y="55"/>
                        <a:pt x="78" y="50"/>
                        <a:pt x="78" y="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95" name="Freeform 36">
                  <a:extLst>
                    <a:ext uri="{FF2B5EF4-FFF2-40B4-BE49-F238E27FC236}">
                      <a16:creationId xmlns:a16="http://schemas.microsoft.com/office/drawing/2014/main" id="{A2F80DA4-407A-4A6D-90B7-51AAD5D38B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68187" y="-950"/>
                  <a:ext cx="327025" cy="6856413"/>
                </a:xfrm>
                <a:custGeom>
                  <a:avLst/>
                  <a:gdLst>
                    <a:gd name="T0" fmla="*/ 152 w 153"/>
                    <a:gd name="T1" fmla="*/ 477 h 3200"/>
                    <a:gd name="T2" fmla="*/ 140 w 153"/>
                    <a:gd name="T3" fmla="*/ 897 h 3200"/>
                    <a:gd name="T4" fmla="*/ 94 w 153"/>
                    <a:gd name="T5" fmla="*/ 1472 h 3200"/>
                    <a:gd name="T6" fmla="*/ 106 w 153"/>
                    <a:gd name="T7" fmla="*/ 1925 h 3200"/>
                    <a:gd name="T8" fmla="*/ 145 w 153"/>
                    <a:gd name="T9" fmla="*/ 2395 h 3200"/>
                    <a:gd name="T10" fmla="*/ 148 w 153"/>
                    <a:gd name="T11" fmla="*/ 2717 h 3200"/>
                    <a:gd name="T12" fmla="*/ 138 w 153"/>
                    <a:gd name="T13" fmla="*/ 3200 h 3200"/>
                    <a:gd name="T14" fmla="*/ 18 w 153"/>
                    <a:gd name="T15" fmla="*/ 3200 h 3200"/>
                    <a:gd name="T16" fmla="*/ 53 w 153"/>
                    <a:gd name="T17" fmla="*/ 2711 h 3200"/>
                    <a:gd name="T18" fmla="*/ 56 w 153"/>
                    <a:gd name="T19" fmla="*/ 2397 h 3200"/>
                    <a:gd name="T20" fmla="*/ 18 w 153"/>
                    <a:gd name="T21" fmla="*/ 1940 h 3200"/>
                    <a:gd name="T22" fmla="*/ 8 w 153"/>
                    <a:gd name="T23" fmla="*/ 1471 h 3200"/>
                    <a:gd name="T24" fmla="*/ 61 w 153"/>
                    <a:gd name="T25" fmla="*/ 892 h 3200"/>
                    <a:gd name="T26" fmla="*/ 84 w 153"/>
                    <a:gd name="T27" fmla="*/ 485 h 3200"/>
                    <a:gd name="T28" fmla="*/ 51 w 153"/>
                    <a:gd name="T29" fmla="*/ 0 h 3200"/>
                    <a:gd name="T30" fmla="*/ 124 w 153"/>
                    <a:gd name="T31" fmla="*/ 0 h 3200"/>
                    <a:gd name="T32" fmla="*/ 152 w 153"/>
                    <a:gd name="T33" fmla="*/ 477 h 3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53" h="3200">
                      <a:moveTo>
                        <a:pt x="152" y="477"/>
                      </a:moveTo>
                      <a:cubicBezTo>
                        <a:pt x="153" y="560"/>
                        <a:pt x="153" y="724"/>
                        <a:pt x="140" y="897"/>
                      </a:cubicBezTo>
                      <a:cubicBezTo>
                        <a:pt x="123" y="1110"/>
                        <a:pt x="97" y="1336"/>
                        <a:pt x="94" y="1472"/>
                      </a:cubicBezTo>
                      <a:cubicBezTo>
                        <a:pt x="92" y="1587"/>
                        <a:pt x="97" y="1759"/>
                        <a:pt x="106" y="1925"/>
                      </a:cubicBezTo>
                      <a:cubicBezTo>
                        <a:pt x="117" y="2102"/>
                        <a:pt x="141" y="2277"/>
                        <a:pt x="145" y="2395"/>
                      </a:cubicBezTo>
                      <a:cubicBezTo>
                        <a:pt x="148" y="2484"/>
                        <a:pt x="148" y="2595"/>
                        <a:pt x="148" y="2717"/>
                      </a:cubicBezTo>
                      <a:cubicBezTo>
                        <a:pt x="145" y="2956"/>
                        <a:pt x="138" y="3200"/>
                        <a:pt x="138" y="3200"/>
                      </a:cubicBezTo>
                      <a:cubicBezTo>
                        <a:pt x="18" y="3200"/>
                        <a:pt x="18" y="3200"/>
                        <a:pt x="18" y="3200"/>
                      </a:cubicBezTo>
                      <a:cubicBezTo>
                        <a:pt x="18" y="3200"/>
                        <a:pt x="42" y="2965"/>
                        <a:pt x="53" y="2711"/>
                      </a:cubicBezTo>
                      <a:cubicBezTo>
                        <a:pt x="58" y="2605"/>
                        <a:pt x="56" y="2495"/>
                        <a:pt x="56" y="2397"/>
                      </a:cubicBezTo>
                      <a:cubicBezTo>
                        <a:pt x="56" y="2241"/>
                        <a:pt x="29" y="2085"/>
                        <a:pt x="18" y="1940"/>
                      </a:cubicBezTo>
                      <a:cubicBezTo>
                        <a:pt x="6" y="1777"/>
                        <a:pt x="0" y="1619"/>
                        <a:pt x="8" y="1471"/>
                      </a:cubicBezTo>
                      <a:cubicBezTo>
                        <a:pt x="16" y="1313"/>
                        <a:pt x="40" y="1093"/>
                        <a:pt x="61" y="892"/>
                      </a:cubicBezTo>
                      <a:cubicBezTo>
                        <a:pt x="78" y="722"/>
                        <a:pt x="82" y="564"/>
                        <a:pt x="84" y="485"/>
                      </a:cubicBezTo>
                      <a:cubicBezTo>
                        <a:pt x="88" y="313"/>
                        <a:pt x="51" y="0"/>
                        <a:pt x="51" y="0"/>
                      </a:cubicBezTo>
                      <a:cubicBezTo>
                        <a:pt x="124" y="0"/>
                        <a:pt x="124" y="0"/>
                        <a:pt x="124" y="0"/>
                      </a:cubicBezTo>
                      <a:cubicBezTo>
                        <a:pt x="124" y="0"/>
                        <a:pt x="148" y="293"/>
                        <a:pt x="152" y="477"/>
                      </a:cubicBezTo>
                      <a:close/>
                    </a:path>
                  </a:pathLst>
                </a:custGeom>
                <a:solidFill>
                  <a:srgbClr val="7CA8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A39521B-5D01-4E77-8581-66FFBB96AF1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171" name="Picture 1170">
            <a:extLst>
              <a:ext uri="{FF2B5EF4-FFF2-40B4-BE49-F238E27FC236}">
                <a16:creationId xmlns:a16="http://schemas.microsoft.com/office/drawing/2014/main" id="{213EC265-DC21-4C1D-9B1B-04BDD3B9B7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7101">
            <a:off x="-4913453" y="-27903"/>
            <a:ext cx="4062375" cy="2897067"/>
          </a:xfrm>
          <a:prstGeom prst="rect">
            <a:avLst/>
          </a:prstGeom>
        </p:spPr>
      </p:pic>
      <p:grpSp>
        <p:nvGrpSpPr>
          <p:cNvPr id="1172" name="Group 1171">
            <a:extLst>
              <a:ext uri="{FF2B5EF4-FFF2-40B4-BE49-F238E27FC236}">
                <a16:creationId xmlns:a16="http://schemas.microsoft.com/office/drawing/2014/main" id="{BDF1AFDD-8E04-4B08-A026-08F3F26A313C}"/>
              </a:ext>
            </a:extLst>
          </p:cNvPr>
          <p:cNvGrpSpPr/>
          <p:nvPr/>
        </p:nvGrpSpPr>
        <p:grpSpPr>
          <a:xfrm>
            <a:off x="5512952" y="3158929"/>
            <a:ext cx="2253600" cy="2754667"/>
            <a:chOff x="9627752" y="2930329"/>
            <a:chExt cx="2253600" cy="2754667"/>
          </a:xfrm>
        </p:grpSpPr>
        <p:pic>
          <p:nvPicPr>
            <p:cNvPr id="2036" name="Picture 2035">
              <a:extLst>
                <a:ext uri="{FF2B5EF4-FFF2-40B4-BE49-F238E27FC236}">
                  <a16:creationId xmlns:a16="http://schemas.microsoft.com/office/drawing/2014/main" id="{945DBEB6-F8A4-4074-B424-852C1EE15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27752" y="2930329"/>
              <a:ext cx="2253600" cy="2754667"/>
            </a:xfrm>
            <a:prstGeom prst="rect">
              <a:avLst/>
            </a:prstGeom>
          </p:spPr>
        </p:pic>
        <p:sp>
          <p:nvSpPr>
            <p:cNvPr id="1169" name="Oval 1168">
              <a:extLst>
                <a:ext uri="{FF2B5EF4-FFF2-40B4-BE49-F238E27FC236}">
                  <a16:creationId xmlns:a16="http://schemas.microsoft.com/office/drawing/2014/main" id="{AB69EDB6-CA58-416C-A54D-9BA34CED7B33}"/>
                </a:ext>
              </a:extLst>
            </p:cNvPr>
            <p:cNvSpPr/>
            <p:nvPr/>
          </p:nvSpPr>
          <p:spPr>
            <a:xfrm>
              <a:off x="9645949" y="4660211"/>
              <a:ext cx="50400" cy="50400"/>
            </a:xfrm>
            <a:prstGeom prst="ellipse">
              <a:avLst/>
            </a:prstGeom>
            <a:solidFill>
              <a:srgbClr val="002060">
                <a:alpha val="6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grpSp>
        <p:nvGrpSpPr>
          <p:cNvPr id="1176" name="Group 1175">
            <a:extLst>
              <a:ext uri="{FF2B5EF4-FFF2-40B4-BE49-F238E27FC236}">
                <a16:creationId xmlns:a16="http://schemas.microsoft.com/office/drawing/2014/main" id="{EE9D40B6-4FF2-40EA-96C6-69D28FA96423}"/>
              </a:ext>
            </a:extLst>
          </p:cNvPr>
          <p:cNvGrpSpPr/>
          <p:nvPr/>
        </p:nvGrpSpPr>
        <p:grpSpPr>
          <a:xfrm>
            <a:off x="6132444" y="3349124"/>
            <a:ext cx="117116" cy="117116"/>
            <a:chOff x="10247244" y="3120524"/>
            <a:chExt cx="117116" cy="117116"/>
          </a:xfrm>
        </p:grpSpPr>
        <p:sp>
          <p:nvSpPr>
            <p:cNvPr id="2037" name="Oval 2036">
              <a:extLst>
                <a:ext uri="{FF2B5EF4-FFF2-40B4-BE49-F238E27FC236}">
                  <a16:creationId xmlns:a16="http://schemas.microsoft.com/office/drawing/2014/main" id="{84D392FF-C476-41EA-865F-1F5480011E87}"/>
                </a:ext>
              </a:extLst>
            </p:cNvPr>
            <p:cNvSpPr/>
            <p:nvPr/>
          </p:nvSpPr>
          <p:spPr>
            <a:xfrm>
              <a:off x="10247244" y="3120524"/>
              <a:ext cx="117116" cy="117116"/>
            </a:xfrm>
            <a:prstGeom prst="ellipse">
              <a:avLst/>
            </a:prstGeom>
            <a:solidFill>
              <a:srgbClr val="FFFF00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1" name="Oval 2040">
              <a:extLst>
                <a:ext uri="{FF2B5EF4-FFF2-40B4-BE49-F238E27FC236}">
                  <a16:creationId xmlns:a16="http://schemas.microsoft.com/office/drawing/2014/main" id="{A69EFC40-689B-4737-AD7E-C660351A6E74}"/>
                </a:ext>
              </a:extLst>
            </p:cNvPr>
            <p:cNvSpPr/>
            <p:nvPr/>
          </p:nvSpPr>
          <p:spPr>
            <a:xfrm>
              <a:off x="10266272" y="3141107"/>
              <a:ext cx="77616" cy="776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5" name="Group 1174">
            <a:extLst>
              <a:ext uri="{FF2B5EF4-FFF2-40B4-BE49-F238E27FC236}">
                <a16:creationId xmlns:a16="http://schemas.microsoft.com/office/drawing/2014/main" id="{CCDF74E8-85C4-43EE-9807-FEFA931BA369}"/>
              </a:ext>
            </a:extLst>
          </p:cNvPr>
          <p:cNvGrpSpPr/>
          <p:nvPr/>
        </p:nvGrpSpPr>
        <p:grpSpPr>
          <a:xfrm>
            <a:off x="6351063" y="3465853"/>
            <a:ext cx="117116" cy="117116"/>
            <a:chOff x="10465863" y="3237253"/>
            <a:chExt cx="117116" cy="117116"/>
          </a:xfrm>
        </p:grpSpPr>
        <p:sp>
          <p:nvSpPr>
            <p:cNvPr id="2038" name="Oval 2037">
              <a:extLst>
                <a:ext uri="{FF2B5EF4-FFF2-40B4-BE49-F238E27FC236}">
                  <a16:creationId xmlns:a16="http://schemas.microsoft.com/office/drawing/2014/main" id="{CD003708-FF30-48EF-BFC7-8292C24C6ABA}"/>
                </a:ext>
              </a:extLst>
            </p:cNvPr>
            <p:cNvSpPr/>
            <p:nvPr/>
          </p:nvSpPr>
          <p:spPr>
            <a:xfrm>
              <a:off x="10465863" y="3237253"/>
              <a:ext cx="117116" cy="117116"/>
            </a:xfrm>
            <a:prstGeom prst="ellipse">
              <a:avLst/>
            </a:prstGeom>
            <a:solidFill>
              <a:srgbClr val="0070C0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2" name="Oval 2041">
              <a:extLst>
                <a:ext uri="{FF2B5EF4-FFF2-40B4-BE49-F238E27FC236}">
                  <a16:creationId xmlns:a16="http://schemas.microsoft.com/office/drawing/2014/main" id="{CC0F2CC8-D199-4DAD-9AFF-9E767AD426ED}"/>
                </a:ext>
              </a:extLst>
            </p:cNvPr>
            <p:cNvSpPr/>
            <p:nvPr/>
          </p:nvSpPr>
          <p:spPr>
            <a:xfrm>
              <a:off x="10487718" y="3255357"/>
              <a:ext cx="77616" cy="7761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4" name="Group 1173">
            <a:extLst>
              <a:ext uri="{FF2B5EF4-FFF2-40B4-BE49-F238E27FC236}">
                <a16:creationId xmlns:a16="http://schemas.microsoft.com/office/drawing/2014/main" id="{8349CD6C-B887-46F6-A351-5CDD18FE2621}"/>
              </a:ext>
            </a:extLst>
          </p:cNvPr>
          <p:cNvGrpSpPr/>
          <p:nvPr/>
        </p:nvGrpSpPr>
        <p:grpSpPr>
          <a:xfrm>
            <a:off x="6618595" y="3554775"/>
            <a:ext cx="117116" cy="117116"/>
            <a:chOff x="10733395" y="3326175"/>
            <a:chExt cx="117116" cy="117116"/>
          </a:xfrm>
        </p:grpSpPr>
        <p:sp>
          <p:nvSpPr>
            <p:cNvPr id="2039" name="Oval 2038">
              <a:extLst>
                <a:ext uri="{FF2B5EF4-FFF2-40B4-BE49-F238E27FC236}">
                  <a16:creationId xmlns:a16="http://schemas.microsoft.com/office/drawing/2014/main" id="{5DFEB597-06A5-4A4D-A362-2A380F8CFC70}"/>
                </a:ext>
              </a:extLst>
            </p:cNvPr>
            <p:cNvSpPr/>
            <p:nvPr/>
          </p:nvSpPr>
          <p:spPr>
            <a:xfrm>
              <a:off x="10733395" y="3326175"/>
              <a:ext cx="117116" cy="117116"/>
            </a:xfrm>
            <a:prstGeom prst="ellipse">
              <a:avLst/>
            </a:prstGeom>
            <a:solidFill>
              <a:srgbClr val="FF0000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3" name="Oval 2042">
              <a:extLst>
                <a:ext uri="{FF2B5EF4-FFF2-40B4-BE49-F238E27FC236}">
                  <a16:creationId xmlns:a16="http://schemas.microsoft.com/office/drawing/2014/main" id="{62712942-E666-4E55-8B1C-DBDADDE4D82F}"/>
                </a:ext>
              </a:extLst>
            </p:cNvPr>
            <p:cNvSpPr/>
            <p:nvPr/>
          </p:nvSpPr>
          <p:spPr>
            <a:xfrm>
              <a:off x="10755317" y="3340766"/>
              <a:ext cx="77616" cy="7761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3" name="Group 1172">
            <a:extLst>
              <a:ext uri="{FF2B5EF4-FFF2-40B4-BE49-F238E27FC236}">
                <a16:creationId xmlns:a16="http://schemas.microsoft.com/office/drawing/2014/main" id="{EA656015-CB6A-4696-A843-89DC5B4E75A4}"/>
              </a:ext>
            </a:extLst>
          </p:cNvPr>
          <p:cNvGrpSpPr/>
          <p:nvPr/>
        </p:nvGrpSpPr>
        <p:grpSpPr>
          <a:xfrm>
            <a:off x="6924812" y="3588657"/>
            <a:ext cx="117116" cy="117116"/>
            <a:chOff x="11039612" y="3360057"/>
            <a:chExt cx="117116" cy="117116"/>
          </a:xfrm>
        </p:grpSpPr>
        <p:sp>
          <p:nvSpPr>
            <p:cNvPr id="2040" name="Oval 2039">
              <a:extLst>
                <a:ext uri="{FF2B5EF4-FFF2-40B4-BE49-F238E27FC236}">
                  <a16:creationId xmlns:a16="http://schemas.microsoft.com/office/drawing/2014/main" id="{A07B7F7E-3626-43EB-AA4E-04F3E9C3FD85}"/>
                </a:ext>
              </a:extLst>
            </p:cNvPr>
            <p:cNvSpPr/>
            <p:nvPr/>
          </p:nvSpPr>
          <p:spPr>
            <a:xfrm>
              <a:off x="11039612" y="3360057"/>
              <a:ext cx="117116" cy="117116"/>
            </a:xfrm>
            <a:prstGeom prst="ellipse">
              <a:avLst/>
            </a:prstGeom>
            <a:solidFill>
              <a:srgbClr val="00CC99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4" name="Oval 2043">
              <a:extLst>
                <a:ext uri="{FF2B5EF4-FFF2-40B4-BE49-F238E27FC236}">
                  <a16:creationId xmlns:a16="http://schemas.microsoft.com/office/drawing/2014/main" id="{1AFCF6D7-5ADF-40F1-9EAA-B9E5CC7BE2C9}"/>
                </a:ext>
              </a:extLst>
            </p:cNvPr>
            <p:cNvSpPr/>
            <p:nvPr/>
          </p:nvSpPr>
          <p:spPr>
            <a:xfrm>
              <a:off x="11054996" y="3377011"/>
              <a:ext cx="77616" cy="77616"/>
            </a:xfrm>
            <a:prstGeom prst="ellipse">
              <a:avLst/>
            </a:prstGeom>
            <a:solidFill>
              <a:srgbClr val="00CC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191" name="Group 4190">
            <a:extLst>
              <a:ext uri="{FF2B5EF4-FFF2-40B4-BE49-F238E27FC236}">
                <a16:creationId xmlns:a16="http://schemas.microsoft.com/office/drawing/2014/main" id="{2EC196DB-DD7F-4233-82AA-A945F5713D79}"/>
              </a:ext>
            </a:extLst>
          </p:cNvPr>
          <p:cNvGrpSpPr/>
          <p:nvPr/>
        </p:nvGrpSpPr>
        <p:grpSpPr>
          <a:xfrm>
            <a:off x="8035593" y="4254185"/>
            <a:ext cx="947432" cy="1678347"/>
            <a:chOff x="7784133" y="4254185"/>
            <a:chExt cx="947432" cy="1678347"/>
          </a:xfrm>
        </p:grpSpPr>
        <p:sp>
          <p:nvSpPr>
            <p:cNvPr id="3975" name="AutoShape 259">
              <a:extLst>
                <a:ext uri="{FF2B5EF4-FFF2-40B4-BE49-F238E27FC236}">
                  <a16:creationId xmlns:a16="http://schemas.microsoft.com/office/drawing/2014/main" id="{2B4B2182-0170-4496-B2B8-0911492C930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796545" y="4254185"/>
              <a:ext cx="935020" cy="1678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85" name="Freeform 261">
              <a:extLst>
                <a:ext uri="{FF2B5EF4-FFF2-40B4-BE49-F238E27FC236}">
                  <a16:creationId xmlns:a16="http://schemas.microsoft.com/office/drawing/2014/main" id="{AFE5881C-52CD-4AAC-9229-7C2F537BE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3368" y="5390551"/>
              <a:ext cx="297882" cy="140667"/>
            </a:xfrm>
            <a:custGeom>
              <a:avLst/>
              <a:gdLst>
                <a:gd name="T0" fmla="*/ 344 w 347"/>
                <a:gd name="T1" fmla="*/ 3 h 163"/>
                <a:gd name="T2" fmla="*/ 307 w 347"/>
                <a:gd name="T3" fmla="*/ 119 h 163"/>
                <a:gd name="T4" fmla="*/ 141 w 347"/>
                <a:gd name="T5" fmla="*/ 145 h 163"/>
                <a:gd name="T6" fmla="*/ 44 w 347"/>
                <a:gd name="T7" fmla="*/ 96 h 163"/>
                <a:gd name="T8" fmla="*/ 0 w 347"/>
                <a:gd name="T9" fmla="*/ 54 h 163"/>
                <a:gd name="T10" fmla="*/ 22 w 347"/>
                <a:gd name="T11" fmla="*/ 52 h 163"/>
                <a:gd name="T12" fmla="*/ 10 w 347"/>
                <a:gd name="T13" fmla="*/ 15 h 163"/>
                <a:gd name="T14" fmla="*/ 43 w 347"/>
                <a:gd name="T15" fmla="*/ 28 h 163"/>
                <a:gd name="T16" fmla="*/ 44 w 347"/>
                <a:gd name="T17" fmla="*/ 0 h 163"/>
                <a:gd name="T18" fmla="*/ 74 w 347"/>
                <a:gd name="T19" fmla="*/ 14 h 163"/>
                <a:gd name="T20" fmla="*/ 207 w 347"/>
                <a:gd name="T21" fmla="*/ 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7" h="163">
                  <a:moveTo>
                    <a:pt x="344" y="3"/>
                  </a:moveTo>
                  <a:cubicBezTo>
                    <a:pt x="347" y="45"/>
                    <a:pt x="338" y="89"/>
                    <a:pt x="307" y="119"/>
                  </a:cubicBezTo>
                  <a:cubicBezTo>
                    <a:pt x="261" y="163"/>
                    <a:pt x="198" y="161"/>
                    <a:pt x="141" y="145"/>
                  </a:cubicBezTo>
                  <a:cubicBezTo>
                    <a:pt x="132" y="143"/>
                    <a:pt x="89" y="131"/>
                    <a:pt x="44" y="96"/>
                  </a:cubicBezTo>
                  <a:cubicBezTo>
                    <a:pt x="24" y="81"/>
                    <a:pt x="10" y="66"/>
                    <a:pt x="0" y="54"/>
                  </a:cubicBezTo>
                  <a:cubicBezTo>
                    <a:pt x="7" y="54"/>
                    <a:pt x="15" y="53"/>
                    <a:pt x="22" y="52"/>
                  </a:cubicBezTo>
                  <a:cubicBezTo>
                    <a:pt x="18" y="40"/>
                    <a:pt x="14" y="27"/>
                    <a:pt x="10" y="15"/>
                  </a:cubicBezTo>
                  <a:cubicBezTo>
                    <a:pt x="21" y="19"/>
                    <a:pt x="32" y="24"/>
                    <a:pt x="43" y="28"/>
                  </a:cubicBezTo>
                  <a:cubicBezTo>
                    <a:pt x="43" y="19"/>
                    <a:pt x="43" y="10"/>
                    <a:pt x="44" y="0"/>
                  </a:cubicBezTo>
                  <a:cubicBezTo>
                    <a:pt x="51" y="4"/>
                    <a:pt x="61" y="10"/>
                    <a:pt x="74" y="14"/>
                  </a:cubicBezTo>
                  <a:cubicBezTo>
                    <a:pt x="116" y="28"/>
                    <a:pt x="168" y="24"/>
                    <a:pt x="207" y="2"/>
                  </a:cubicBezTo>
                </a:path>
              </a:pathLst>
            </a:custGeom>
            <a:solidFill>
              <a:srgbClr val="C2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86" name="Freeform 262">
              <a:extLst>
                <a:ext uri="{FF2B5EF4-FFF2-40B4-BE49-F238E27FC236}">
                  <a16:creationId xmlns:a16="http://schemas.microsoft.com/office/drawing/2014/main" id="{6ED5D848-F97C-43FF-AAA3-93E3FF040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1271" y="5252643"/>
              <a:ext cx="117222" cy="140667"/>
            </a:xfrm>
            <a:custGeom>
              <a:avLst/>
              <a:gdLst>
                <a:gd name="T0" fmla="*/ 0 w 137"/>
                <a:gd name="T1" fmla="*/ 163 h 164"/>
                <a:gd name="T2" fmla="*/ 29 w 137"/>
                <a:gd name="T3" fmla="*/ 33 h 164"/>
                <a:gd name="T4" fmla="*/ 18 w 137"/>
                <a:gd name="T5" fmla="*/ 18 h 164"/>
                <a:gd name="T6" fmla="*/ 27 w 137"/>
                <a:gd name="T7" fmla="*/ 9 h 164"/>
                <a:gd name="T8" fmla="*/ 84 w 137"/>
                <a:gd name="T9" fmla="*/ 36 h 164"/>
                <a:gd name="T10" fmla="*/ 107 w 137"/>
                <a:gd name="T11" fmla="*/ 70 h 164"/>
                <a:gd name="T12" fmla="*/ 137 w 137"/>
                <a:gd name="T13" fmla="*/ 164 h 164"/>
                <a:gd name="T14" fmla="*/ 0 w 137"/>
                <a:gd name="T15" fmla="*/ 16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164">
                  <a:moveTo>
                    <a:pt x="0" y="163"/>
                  </a:moveTo>
                  <a:cubicBezTo>
                    <a:pt x="46" y="136"/>
                    <a:pt x="55" y="78"/>
                    <a:pt x="29" y="33"/>
                  </a:cubicBezTo>
                  <a:cubicBezTo>
                    <a:pt x="26" y="28"/>
                    <a:pt x="22" y="22"/>
                    <a:pt x="18" y="18"/>
                  </a:cubicBezTo>
                  <a:cubicBezTo>
                    <a:pt x="20" y="15"/>
                    <a:pt x="23" y="12"/>
                    <a:pt x="27" y="9"/>
                  </a:cubicBezTo>
                  <a:cubicBezTo>
                    <a:pt x="48" y="0"/>
                    <a:pt x="80" y="32"/>
                    <a:pt x="84" y="36"/>
                  </a:cubicBezTo>
                  <a:cubicBezTo>
                    <a:pt x="95" y="48"/>
                    <a:pt x="101" y="61"/>
                    <a:pt x="107" y="70"/>
                  </a:cubicBezTo>
                  <a:cubicBezTo>
                    <a:pt x="123" y="99"/>
                    <a:pt x="135" y="131"/>
                    <a:pt x="137" y="164"/>
                  </a:cubicBezTo>
                  <a:cubicBezTo>
                    <a:pt x="0" y="163"/>
                    <a:pt x="0" y="163"/>
                    <a:pt x="0" y="163"/>
                  </a:cubicBezTo>
                </a:path>
              </a:pathLst>
            </a:custGeom>
            <a:solidFill>
              <a:srgbClr val="C2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87" name="Freeform 263">
              <a:extLst>
                <a:ext uri="{FF2B5EF4-FFF2-40B4-BE49-F238E27FC236}">
                  <a16:creationId xmlns:a16="http://schemas.microsoft.com/office/drawing/2014/main" id="{0E7FFFA5-DBF0-4EA2-B3D3-95BB2DE588F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5395" y="5680159"/>
              <a:ext cx="34477" cy="99294"/>
            </a:xfrm>
            <a:custGeom>
              <a:avLst/>
              <a:gdLst>
                <a:gd name="T0" fmla="*/ 30 w 40"/>
                <a:gd name="T1" fmla="*/ 9 h 115"/>
                <a:gd name="T2" fmla="*/ 28 w 40"/>
                <a:gd name="T3" fmla="*/ 10 h 115"/>
                <a:gd name="T4" fmla="*/ 36 w 40"/>
                <a:gd name="T5" fmla="*/ 45 h 115"/>
                <a:gd name="T6" fmla="*/ 35 w 40"/>
                <a:gd name="T7" fmla="*/ 54 h 115"/>
                <a:gd name="T8" fmla="*/ 26 w 40"/>
                <a:gd name="T9" fmla="*/ 83 h 115"/>
                <a:gd name="T10" fmla="*/ 4 w 40"/>
                <a:gd name="T11" fmla="*/ 107 h 115"/>
                <a:gd name="T12" fmla="*/ 6 w 40"/>
                <a:gd name="T13" fmla="*/ 108 h 115"/>
                <a:gd name="T14" fmla="*/ 7 w 40"/>
                <a:gd name="T15" fmla="*/ 109 h 115"/>
                <a:gd name="T16" fmla="*/ 21 w 40"/>
                <a:gd name="T17" fmla="*/ 78 h 115"/>
                <a:gd name="T18" fmla="*/ 28 w 40"/>
                <a:gd name="T19" fmla="*/ 53 h 115"/>
                <a:gd name="T20" fmla="*/ 32 w 40"/>
                <a:gd name="T21" fmla="*/ 15 h 115"/>
                <a:gd name="T22" fmla="*/ 32 w 40"/>
                <a:gd name="T23" fmla="*/ 9 h 115"/>
                <a:gd name="T24" fmla="*/ 30 w 40"/>
                <a:gd name="T25" fmla="*/ 9 h 115"/>
                <a:gd name="T26" fmla="*/ 28 w 40"/>
                <a:gd name="T27" fmla="*/ 10 h 115"/>
                <a:gd name="T28" fmla="*/ 30 w 40"/>
                <a:gd name="T29" fmla="*/ 9 h 115"/>
                <a:gd name="T30" fmla="*/ 28 w 40"/>
                <a:gd name="T31" fmla="*/ 9 h 115"/>
                <a:gd name="T32" fmla="*/ 28 w 40"/>
                <a:gd name="T33" fmla="*/ 15 h 115"/>
                <a:gd name="T34" fmla="*/ 24 w 40"/>
                <a:gd name="T35" fmla="*/ 52 h 115"/>
                <a:gd name="T36" fmla="*/ 17 w 40"/>
                <a:gd name="T37" fmla="*/ 76 h 115"/>
                <a:gd name="T38" fmla="*/ 4 w 40"/>
                <a:gd name="T39" fmla="*/ 107 h 115"/>
                <a:gd name="T40" fmla="*/ 0 w 40"/>
                <a:gd name="T41" fmla="*/ 115 h 115"/>
                <a:gd name="T42" fmla="*/ 7 w 40"/>
                <a:gd name="T43" fmla="*/ 110 h 115"/>
                <a:gd name="T44" fmla="*/ 29 w 40"/>
                <a:gd name="T45" fmla="*/ 85 h 115"/>
                <a:gd name="T46" fmla="*/ 39 w 40"/>
                <a:gd name="T47" fmla="*/ 55 h 115"/>
                <a:gd name="T48" fmla="*/ 40 w 40"/>
                <a:gd name="T49" fmla="*/ 45 h 115"/>
                <a:gd name="T50" fmla="*/ 32 w 40"/>
                <a:gd name="T51" fmla="*/ 8 h 115"/>
                <a:gd name="T52" fmla="*/ 27 w 40"/>
                <a:gd name="T53" fmla="*/ 0 h 115"/>
                <a:gd name="T54" fmla="*/ 28 w 40"/>
                <a:gd name="T55" fmla="*/ 9 h 115"/>
                <a:gd name="T56" fmla="*/ 30 w 40"/>
                <a:gd name="T57" fmla="*/ 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0" h="115">
                  <a:moveTo>
                    <a:pt x="30" y="9"/>
                  </a:moveTo>
                  <a:cubicBezTo>
                    <a:pt x="28" y="10"/>
                    <a:pt x="28" y="10"/>
                    <a:pt x="28" y="10"/>
                  </a:cubicBezTo>
                  <a:cubicBezTo>
                    <a:pt x="31" y="16"/>
                    <a:pt x="36" y="29"/>
                    <a:pt x="36" y="45"/>
                  </a:cubicBezTo>
                  <a:cubicBezTo>
                    <a:pt x="36" y="48"/>
                    <a:pt x="36" y="51"/>
                    <a:pt x="35" y="54"/>
                  </a:cubicBezTo>
                  <a:cubicBezTo>
                    <a:pt x="33" y="70"/>
                    <a:pt x="27" y="80"/>
                    <a:pt x="26" y="83"/>
                  </a:cubicBezTo>
                  <a:cubicBezTo>
                    <a:pt x="19" y="95"/>
                    <a:pt x="10" y="103"/>
                    <a:pt x="4" y="107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11" y="101"/>
                    <a:pt x="17" y="91"/>
                    <a:pt x="21" y="78"/>
                  </a:cubicBezTo>
                  <a:cubicBezTo>
                    <a:pt x="25" y="65"/>
                    <a:pt x="28" y="55"/>
                    <a:pt x="28" y="53"/>
                  </a:cubicBezTo>
                  <a:cubicBezTo>
                    <a:pt x="30" y="44"/>
                    <a:pt x="32" y="31"/>
                    <a:pt x="32" y="15"/>
                  </a:cubicBezTo>
                  <a:cubicBezTo>
                    <a:pt x="32" y="13"/>
                    <a:pt x="32" y="11"/>
                    <a:pt x="32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1"/>
                    <a:pt x="28" y="13"/>
                    <a:pt x="28" y="15"/>
                  </a:cubicBezTo>
                  <a:cubicBezTo>
                    <a:pt x="28" y="31"/>
                    <a:pt x="26" y="43"/>
                    <a:pt x="24" y="52"/>
                  </a:cubicBezTo>
                  <a:cubicBezTo>
                    <a:pt x="24" y="55"/>
                    <a:pt x="22" y="64"/>
                    <a:pt x="17" y="76"/>
                  </a:cubicBezTo>
                  <a:cubicBezTo>
                    <a:pt x="13" y="89"/>
                    <a:pt x="8" y="100"/>
                    <a:pt x="4" y="107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7" y="110"/>
                    <a:pt x="7" y="110"/>
                    <a:pt x="7" y="110"/>
                  </a:cubicBezTo>
                  <a:cubicBezTo>
                    <a:pt x="12" y="106"/>
                    <a:pt x="22" y="98"/>
                    <a:pt x="29" y="85"/>
                  </a:cubicBezTo>
                  <a:cubicBezTo>
                    <a:pt x="31" y="82"/>
                    <a:pt x="37" y="71"/>
                    <a:pt x="39" y="55"/>
                  </a:cubicBezTo>
                  <a:cubicBezTo>
                    <a:pt x="40" y="51"/>
                    <a:pt x="40" y="48"/>
                    <a:pt x="40" y="45"/>
                  </a:cubicBezTo>
                  <a:cubicBezTo>
                    <a:pt x="40" y="28"/>
                    <a:pt x="35" y="15"/>
                    <a:pt x="32" y="8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9"/>
                    <a:pt x="28" y="9"/>
                    <a:pt x="28" y="9"/>
                  </a:cubicBezTo>
                  <a:lnTo>
                    <a:pt x="30" y="9"/>
                  </a:lnTo>
                  <a:close/>
                </a:path>
              </a:pathLst>
            </a:custGeom>
            <a:solidFill>
              <a:srgbClr val="FFC5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88" name="Freeform 264">
              <a:extLst>
                <a:ext uri="{FF2B5EF4-FFF2-40B4-BE49-F238E27FC236}">
                  <a16:creationId xmlns:a16="http://schemas.microsoft.com/office/drawing/2014/main" id="{2432F96F-C61B-4CDF-8875-16B839CEB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8146" y="5659473"/>
              <a:ext cx="19307" cy="86882"/>
            </a:xfrm>
            <a:custGeom>
              <a:avLst/>
              <a:gdLst>
                <a:gd name="T0" fmla="*/ 5 w 23"/>
                <a:gd name="T1" fmla="*/ 9 h 101"/>
                <a:gd name="T2" fmla="*/ 3 w 23"/>
                <a:gd name="T3" fmla="*/ 10 h 101"/>
                <a:gd name="T4" fmla="*/ 18 w 23"/>
                <a:gd name="T5" fmla="*/ 44 h 101"/>
                <a:gd name="T6" fmla="*/ 19 w 23"/>
                <a:gd name="T7" fmla="*/ 53 h 101"/>
                <a:gd name="T8" fmla="*/ 17 w 23"/>
                <a:gd name="T9" fmla="*/ 69 h 101"/>
                <a:gd name="T10" fmla="*/ 5 w 23"/>
                <a:gd name="T11" fmla="*/ 92 h 101"/>
                <a:gd name="T12" fmla="*/ 6 w 23"/>
                <a:gd name="T13" fmla="*/ 93 h 101"/>
                <a:gd name="T14" fmla="*/ 8 w 23"/>
                <a:gd name="T15" fmla="*/ 94 h 101"/>
                <a:gd name="T16" fmla="*/ 13 w 23"/>
                <a:gd name="T17" fmla="*/ 65 h 101"/>
                <a:gd name="T18" fmla="*/ 13 w 23"/>
                <a:gd name="T19" fmla="*/ 52 h 101"/>
                <a:gd name="T20" fmla="*/ 13 w 23"/>
                <a:gd name="T21" fmla="*/ 44 h 101"/>
                <a:gd name="T22" fmla="*/ 6 w 23"/>
                <a:gd name="T23" fmla="*/ 8 h 101"/>
                <a:gd name="T24" fmla="*/ 5 w 23"/>
                <a:gd name="T25" fmla="*/ 9 h 101"/>
                <a:gd name="T26" fmla="*/ 3 w 23"/>
                <a:gd name="T27" fmla="*/ 10 h 101"/>
                <a:gd name="T28" fmla="*/ 5 w 23"/>
                <a:gd name="T29" fmla="*/ 9 h 101"/>
                <a:gd name="T30" fmla="*/ 3 w 23"/>
                <a:gd name="T31" fmla="*/ 9 h 101"/>
                <a:gd name="T32" fmla="*/ 9 w 23"/>
                <a:gd name="T33" fmla="*/ 45 h 101"/>
                <a:gd name="T34" fmla="*/ 9 w 23"/>
                <a:gd name="T35" fmla="*/ 52 h 101"/>
                <a:gd name="T36" fmla="*/ 9 w 23"/>
                <a:gd name="T37" fmla="*/ 65 h 101"/>
                <a:gd name="T38" fmla="*/ 4 w 23"/>
                <a:gd name="T39" fmla="*/ 93 h 101"/>
                <a:gd name="T40" fmla="*/ 2 w 23"/>
                <a:gd name="T41" fmla="*/ 101 h 101"/>
                <a:gd name="T42" fmla="*/ 8 w 23"/>
                <a:gd name="T43" fmla="*/ 94 h 101"/>
                <a:gd name="T44" fmla="*/ 21 w 23"/>
                <a:gd name="T45" fmla="*/ 70 h 101"/>
                <a:gd name="T46" fmla="*/ 23 w 23"/>
                <a:gd name="T47" fmla="*/ 53 h 101"/>
                <a:gd name="T48" fmla="*/ 22 w 23"/>
                <a:gd name="T49" fmla="*/ 43 h 101"/>
                <a:gd name="T50" fmla="*/ 6 w 23"/>
                <a:gd name="T51" fmla="*/ 8 h 101"/>
                <a:gd name="T52" fmla="*/ 0 w 23"/>
                <a:gd name="T53" fmla="*/ 0 h 101"/>
                <a:gd name="T54" fmla="*/ 3 w 23"/>
                <a:gd name="T55" fmla="*/ 9 h 101"/>
                <a:gd name="T56" fmla="*/ 5 w 23"/>
                <a:gd name="T57" fmla="*/ 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" h="101">
                  <a:moveTo>
                    <a:pt x="5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7" y="15"/>
                    <a:pt x="16" y="27"/>
                    <a:pt x="18" y="44"/>
                  </a:cubicBezTo>
                  <a:cubicBezTo>
                    <a:pt x="19" y="47"/>
                    <a:pt x="19" y="50"/>
                    <a:pt x="19" y="53"/>
                  </a:cubicBezTo>
                  <a:cubicBezTo>
                    <a:pt x="19" y="61"/>
                    <a:pt x="17" y="67"/>
                    <a:pt x="17" y="69"/>
                  </a:cubicBezTo>
                  <a:cubicBezTo>
                    <a:pt x="14" y="80"/>
                    <a:pt x="8" y="88"/>
                    <a:pt x="5" y="92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10" y="86"/>
                    <a:pt x="12" y="77"/>
                    <a:pt x="13" y="65"/>
                  </a:cubicBezTo>
                  <a:cubicBezTo>
                    <a:pt x="13" y="60"/>
                    <a:pt x="13" y="56"/>
                    <a:pt x="13" y="52"/>
                  </a:cubicBezTo>
                  <a:cubicBezTo>
                    <a:pt x="13" y="48"/>
                    <a:pt x="13" y="45"/>
                    <a:pt x="13" y="44"/>
                  </a:cubicBezTo>
                  <a:cubicBezTo>
                    <a:pt x="12" y="35"/>
                    <a:pt x="11" y="23"/>
                    <a:pt x="6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7" y="24"/>
                    <a:pt x="8" y="36"/>
                    <a:pt x="9" y="45"/>
                  </a:cubicBezTo>
                  <a:cubicBezTo>
                    <a:pt x="9" y="46"/>
                    <a:pt x="9" y="48"/>
                    <a:pt x="9" y="52"/>
                  </a:cubicBezTo>
                  <a:cubicBezTo>
                    <a:pt x="9" y="56"/>
                    <a:pt x="9" y="60"/>
                    <a:pt x="9" y="65"/>
                  </a:cubicBezTo>
                  <a:cubicBezTo>
                    <a:pt x="8" y="76"/>
                    <a:pt x="6" y="86"/>
                    <a:pt x="4" y="93"/>
                  </a:cubicBezTo>
                  <a:cubicBezTo>
                    <a:pt x="2" y="101"/>
                    <a:pt x="2" y="101"/>
                    <a:pt x="2" y="101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11" y="90"/>
                    <a:pt x="17" y="82"/>
                    <a:pt x="21" y="70"/>
                  </a:cubicBezTo>
                  <a:cubicBezTo>
                    <a:pt x="21" y="68"/>
                    <a:pt x="23" y="61"/>
                    <a:pt x="23" y="53"/>
                  </a:cubicBezTo>
                  <a:cubicBezTo>
                    <a:pt x="23" y="50"/>
                    <a:pt x="23" y="47"/>
                    <a:pt x="22" y="43"/>
                  </a:cubicBezTo>
                  <a:cubicBezTo>
                    <a:pt x="20" y="25"/>
                    <a:pt x="11" y="13"/>
                    <a:pt x="6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9"/>
                    <a:pt x="3" y="9"/>
                    <a:pt x="3" y="9"/>
                  </a:cubicBezTo>
                  <a:lnTo>
                    <a:pt x="5" y="9"/>
                  </a:lnTo>
                  <a:close/>
                </a:path>
              </a:pathLst>
            </a:custGeom>
            <a:solidFill>
              <a:srgbClr val="FFC5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89" name="Freeform 265">
              <a:extLst>
                <a:ext uri="{FF2B5EF4-FFF2-40B4-BE49-F238E27FC236}">
                  <a16:creationId xmlns:a16="http://schemas.microsoft.com/office/drawing/2014/main" id="{F32D9126-AC88-44D9-8766-F60A711B8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7571" y="5689813"/>
              <a:ext cx="34477" cy="99294"/>
            </a:xfrm>
            <a:custGeom>
              <a:avLst/>
              <a:gdLst>
                <a:gd name="T0" fmla="*/ 11 w 41"/>
                <a:gd name="T1" fmla="*/ 10 h 115"/>
                <a:gd name="T2" fmla="*/ 9 w 41"/>
                <a:gd name="T3" fmla="*/ 9 h 115"/>
                <a:gd name="T4" fmla="*/ 0 w 41"/>
                <a:gd name="T5" fmla="*/ 45 h 115"/>
                <a:gd name="T6" fmla="*/ 1 w 41"/>
                <a:gd name="T7" fmla="*/ 55 h 115"/>
                <a:gd name="T8" fmla="*/ 11 w 41"/>
                <a:gd name="T9" fmla="*/ 86 h 115"/>
                <a:gd name="T10" fmla="*/ 34 w 41"/>
                <a:gd name="T11" fmla="*/ 110 h 115"/>
                <a:gd name="T12" fmla="*/ 41 w 41"/>
                <a:gd name="T13" fmla="*/ 115 h 115"/>
                <a:gd name="T14" fmla="*/ 37 w 41"/>
                <a:gd name="T15" fmla="*/ 108 h 115"/>
                <a:gd name="T16" fmla="*/ 23 w 41"/>
                <a:gd name="T17" fmla="*/ 77 h 115"/>
                <a:gd name="T18" fmla="*/ 16 w 41"/>
                <a:gd name="T19" fmla="*/ 53 h 115"/>
                <a:gd name="T20" fmla="*/ 12 w 41"/>
                <a:gd name="T21" fmla="*/ 16 h 115"/>
                <a:gd name="T22" fmla="*/ 13 w 41"/>
                <a:gd name="T23" fmla="*/ 10 h 115"/>
                <a:gd name="T24" fmla="*/ 13 w 41"/>
                <a:gd name="T25" fmla="*/ 0 h 115"/>
                <a:gd name="T26" fmla="*/ 9 w 41"/>
                <a:gd name="T27" fmla="*/ 9 h 115"/>
                <a:gd name="T28" fmla="*/ 11 w 41"/>
                <a:gd name="T29" fmla="*/ 10 h 115"/>
                <a:gd name="T30" fmla="*/ 9 w 41"/>
                <a:gd name="T31" fmla="*/ 9 h 115"/>
                <a:gd name="T32" fmla="*/ 8 w 41"/>
                <a:gd name="T33" fmla="*/ 16 h 115"/>
                <a:gd name="T34" fmla="*/ 12 w 41"/>
                <a:gd name="T35" fmla="*/ 54 h 115"/>
                <a:gd name="T36" fmla="*/ 19 w 41"/>
                <a:gd name="T37" fmla="*/ 78 h 115"/>
                <a:gd name="T38" fmla="*/ 33 w 41"/>
                <a:gd name="T39" fmla="*/ 110 h 115"/>
                <a:gd name="T40" fmla="*/ 35 w 41"/>
                <a:gd name="T41" fmla="*/ 109 h 115"/>
                <a:gd name="T42" fmla="*/ 36 w 41"/>
                <a:gd name="T43" fmla="*/ 107 h 115"/>
                <a:gd name="T44" fmla="*/ 15 w 41"/>
                <a:gd name="T45" fmla="*/ 84 h 115"/>
                <a:gd name="T46" fmla="*/ 5 w 41"/>
                <a:gd name="T47" fmla="*/ 55 h 115"/>
                <a:gd name="T48" fmla="*/ 4 w 41"/>
                <a:gd name="T49" fmla="*/ 45 h 115"/>
                <a:gd name="T50" fmla="*/ 12 w 41"/>
                <a:gd name="T51" fmla="*/ 10 h 115"/>
                <a:gd name="T52" fmla="*/ 11 w 41"/>
                <a:gd name="T53" fmla="*/ 10 h 115"/>
                <a:gd name="T54" fmla="*/ 9 w 41"/>
                <a:gd name="T55" fmla="*/ 9 h 115"/>
                <a:gd name="T56" fmla="*/ 11 w 41"/>
                <a:gd name="T57" fmla="*/ 1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115">
                  <a:moveTo>
                    <a:pt x="11" y="10"/>
                  </a:moveTo>
                  <a:cubicBezTo>
                    <a:pt x="9" y="9"/>
                    <a:pt x="9" y="9"/>
                    <a:pt x="9" y="9"/>
                  </a:cubicBezTo>
                  <a:cubicBezTo>
                    <a:pt x="6" y="15"/>
                    <a:pt x="0" y="28"/>
                    <a:pt x="0" y="45"/>
                  </a:cubicBezTo>
                  <a:cubicBezTo>
                    <a:pt x="0" y="48"/>
                    <a:pt x="1" y="52"/>
                    <a:pt x="1" y="55"/>
                  </a:cubicBezTo>
                  <a:cubicBezTo>
                    <a:pt x="3" y="71"/>
                    <a:pt x="9" y="83"/>
                    <a:pt x="11" y="86"/>
                  </a:cubicBezTo>
                  <a:cubicBezTo>
                    <a:pt x="19" y="99"/>
                    <a:pt x="28" y="106"/>
                    <a:pt x="34" y="110"/>
                  </a:cubicBezTo>
                  <a:cubicBezTo>
                    <a:pt x="41" y="115"/>
                    <a:pt x="41" y="115"/>
                    <a:pt x="41" y="115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2" y="100"/>
                    <a:pt x="27" y="90"/>
                    <a:pt x="23" y="77"/>
                  </a:cubicBezTo>
                  <a:cubicBezTo>
                    <a:pt x="19" y="64"/>
                    <a:pt x="17" y="55"/>
                    <a:pt x="16" y="53"/>
                  </a:cubicBezTo>
                  <a:cubicBezTo>
                    <a:pt x="14" y="44"/>
                    <a:pt x="12" y="31"/>
                    <a:pt x="12" y="16"/>
                  </a:cubicBezTo>
                  <a:cubicBezTo>
                    <a:pt x="12" y="14"/>
                    <a:pt x="12" y="12"/>
                    <a:pt x="13" y="1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2"/>
                    <a:pt x="8" y="14"/>
                    <a:pt x="8" y="16"/>
                  </a:cubicBezTo>
                  <a:cubicBezTo>
                    <a:pt x="8" y="31"/>
                    <a:pt x="10" y="44"/>
                    <a:pt x="12" y="54"/>
                  </a:cubicBezTo>
                  <a:cubicBezTo>
                    <a:pt x="13" y="56"/>
                    <a:pt x="15" y="66"/>
                    <a:pt x="19" y="78"/>
                  </a:cubicBezTo>
                  <a:cubicBezTo>
                    <a:pt x="24" y="91"/>
                    <a:pt x="29" y="102"/>
                    <a:pt x="33" y="110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6" y="107"/>
                    <a:pt x="36" y="107"/>
                    <a:pt x="36" y="107"/>
                  </a:cubicBezTo>
                  <a:cubicBezTo>
                    <a:pt x="31" y="103"/>
                    <a:pt x="22" y="96"/>
                    <a:pt x="15" y="84"/>
                  </a:cubicBezTo>
                  <a:cubicBezTo>
                    <a:pt x="13" y="81"/>
                    <a:pt x="7" y="70"/>
                    <a:pt x="5" y="55"/>
                  </a:cubicBezTo>
                  <a:cubicBezTo>
                    <a:pt x="5" y="51"/>
                    <a:pt x="4" y="48"/>
                    <a:pt x="4" y="45"/>
                  </a:cubicBezTo>
                  <a:cubicBezTo>
                    <a:pt x="4" y="29"/>
                    <a:pt x="9" y="17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FFC5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90" name="Freeform 266">
              <a:extLst>
                <a:ext uri="{FF2B5EF4-FFF2-40B4-BE49-F238E27FC236}">
                  <a16:creationId xmlns:a16="http://schemas.microsoft.com/office/drawing/2014/main" id="{E21609C3-531F-4163-A262-19707525C6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8610" y="5669127"/>
              <a:ext cx="20686" cy="86882"/>
            </a:xfrm>
            <a:custGeom>
              <a:avLst/>
              <a:gdLst>
                <a:gd name="T0" fmla="*/ 19 w 24"/>
                <a:gd name="T1" fmla="*/ 9 h 101"/>
                <a:gd name="T2" fmla="*/ 17 w 24"/>
                <a:gd name="T3" fmla="*/ 8 h 101"/>
                <a:gd name="T4" fmla="*/ 1 w 24"/>
                <a:gd name="T5" fmla="*/ 44 h 101"/>
                <a:gd name="T6" fmla="*/ 0 w 24"/>
                <a:gd name="T7" fmla="*/ 53 h 101"/>
                <a:gd name="T8" fmla="*/ 3 w 24"/>
                <a:gd name="T9" fmla="*/ 70 h 101"/>
                <a:gd name="T10" fmla="*/ 16 w 24"/>
                <a:gd name="T11" fmla="*/ 95 h 101"/>
                <a:gd name="T12" fmla="*/ 21 w 24"/>
                <a:gd name="T13" fmla="*/ 101 h 101"/>
                <a:gd name="T14" fmla="*/ 19 w 24"/>
                <a:gd name="T15" fmla="*/ 93 h 101"/>
                <a:gd name="T16" fmla="*/ 15 w 24"/>
                <a:gd name="T17" fmla="*/ 66 h 101"/>
                <a:gd name="T18" fmla="*/ 14 w 24"/>
                <a:gd name="T19" fmla="*/ 53 h 101"/>
                <a:gd name="T20" fmla="*/ 14 w 24"/>
                <a:gd name="T21" fmla="*/ 45 h 101"/>
                <a:gd name="T22" fmla="*/ 21 w 24"/>
                <a:gd name="T23" fmla="*/ 10 h 101"/>
                <a:gd name="T24" fmla="*/ 24 w 24"/>
                <a:gd name="T25" fmla="*/ 0 h 101"/>
                <a:gd name="T26" fmla="*/ 17 w 24"/>
                <a:gd name="T27" fmla="*/ 8 h 101"/>
                <a:gd name="T28" fmla="*/ 19 w 24"/>
                <a:gd name="T29" fmla="*/ 9 h 101"/>
                <a:gd name="T30" fmla="*/ 17 w 24"/>
                <a:gd name="T31" fmla="*/ 9 h 101"/>
                <a:gd name="T32" fmla="*/ 10 w 24"/>
                <a:gd name="T33" fmla="*/ 45 h 101"/>
                <a:gd name="T34" fmla="*/ 10 w 24"/>
                <a:gd name="T35" fmla="*/ 53 h 101"/>
                <a:gd name="T36" fmla="*/ 11 w 24"/>
                <a:gd name="T37" fmla="*/ 66 h 101"/>
                <a:gd name="T38" fmla="*/ 15 w 24"/>
                <a:gd name="T39" fmla="*/ 94 h 101"/>
                <a:gd name="T40" fmla="*/ 17 w 24"/>
                <a:gd name="T41" fmla="*/ 94 h 101"/>
                <a:gd name="T42" fmla="*/ 19 w 24"/>
                <a:gd name="T43" fmla="*/ 92 h 101"/>
                <a:gd name="T44" fmla="*/ 7 w 24"/>
                <a:gd name="T45" fmla="*/ 69 h 101"/>
                <a:gd name="T46" fmla="*/ 4 w 24"/>
                <a:gd name="T47" fmla="*/ 53 h 101"/>
                <a:gd name="T48" fmla="*/ 5 w 24"/>
                <a:gd name="T49" fmla="*/ 44 h 101"/>
                <a:gd name="T50" fmla="*/ 20 w 24"/>
                <a:gd name="T51" fmla="*/ 10 h 101"/>
                <a:gd name="T52" fmla="*/ 19 w 24"/>
                <a:gd name="T53" fmla="*/ 9 h 101"/>
                <a:gd name="T54" fmla="*/ 17 w 24"/>
                <a:gd name="T55" fmla="*/ 9 h 101"/>
                <a:gd name="T56" fmla="*/ 19 w 24"/>
                <a:gd name="T57" fmla="*/ 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" h="101">
                  <a:moveTo>
                    <a:pt x="19" y="9"/>
                  </a:moveTo>
                  <a:cubicBezTo>
                    <a:pt x="17" y="8"/>
                    <a:pt x="17" y="8"/>
                    <a:pt x="17" y="8"/>
                  </a:cubicBezTo>
                  <a:cubicBezTo>
                    <a:pt x="13" y="13"/>
                    <a:pt x="4" y="26"/>
                    <a:pt x="1" y="44"/>
                  </a:cubicBezTo>
                  <a:cubicBezTo>
                    <a:pt x="1" y="47"/>
                    <a:pt x="0" y="50"/>
                    <a:pt x="0" y="53"/>
                  </a:cubicBezTo>
                  <a:cubicBezTo>
                    <a:pt x="0" y="62"/>
                    <a:pt x="2" y="68"/>
                    <a:pt x="3" y="70"/>
                  </a:cubicBezTo>
                  <a:cubicBezTo>
                    <a:pt x="6" y="82"/>
                    <a:pt x="12" y="90"/>
                    <a:pt x="16" y="95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7" y="86"/>
                    <a:pt x="16" y="77"/>
                    <a:pt x="15" y="66"/>
                  </a:cubicBezTo>
                  <a:cubicBezTo>
                    <a:pt x="14" y="61"/>
                    <a:pt x="14" y="56"/>
                    <a:pt x="14" y="53"/>
                  </a:cubicBezTo>
                  <a:cubicBezTo>
                    <a:pt x="14" y="49"/>
                    <a:pt x="14" y="46"/>
                    <a:pt x="14" y="45"/>
                  </a:cubicBezTo>
                  <a:cubicBezTo>
                    <a:pt x="15" y="36"/>
                    <a:pt x="16" y="24"/>
                    <a:pt x="21" y="1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2" y="23"/>
                    <a:pt x="11" y="36"/>
                    <a:pt x="10" y="45"/>
                  </a:cubicBezTo>
                  <a:cubicBezTo>
                    <a:pt x="10" y="46"/>
                    <a:pt x="10" y="49"/>
                    <a:pt x="10" y="53"/>
                  </a:cubicBezTo>
                  <a:cubicBezTo>
                    <a:pt x="10" y="56"/>
                    <a:pt x="10" y="61"/>
                    <a:pt x="11" y="66"/>
                  </a:cubicBezTo>
                  <a:cubicBezTo>
                    <a:pt x="12" y="77"/>
                    <a:pt x="13" y="87"/>
                    <a:pt x="15" y="94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5" y="88"/>
                    <a:pt x="10" y="80"/>
                    <a:pt x="7" y="69"/>
                  </a:cubicBezTo>
                  <a:cubicBezTo>
                    <a:pt x="6" y="67"/>
                    <a:pt x="4" y="61"/>
                    <a:pt x="4" y="53"/>
                  </a:cubicBezTo>
                  <a:cubicBezTo>
                    <a:pt x="4" y="50"/>
                    <a:pt x="5" y="47"/>
                    <a:pt x="5" y="44"/>
                  </a:cubicBezTo>
                  <a:cubicBezTo>
                    <a:pt x="7" y="27"/>
                    <a:pt x="16" y="16"/>
                    <a:pt x="20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7" y="9"/>
                    <a:pt x="17" y="9"/>
                    <a:pt x="17" y="9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FFC5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91" name="Freeform 267">
              <a:extLst>
                <a:ext uri="{FF2B5EF4-FFF2-40B4-BE49-F238E27FC236}">
                  <a16:creationId xmlns:a16="http://schemas.microsoft.com/office/drawing/2014/main" id="{68DD8389-272C-4B46-BFAB-D17D76D7F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8610" y="5779453"/>
              <a:ext cx="255131" cy="153079"/>
            </a:xfrm>
            <a:custGeom>
              <a:avLst/>
              <a:gdLst>
                <a:gd name="T0" fmla="*/ 76 w 297"/>
                <a:gd name="T1" fmla="*/ 18 h 179"/>
                <a:gd name="T2" fmla="*/ 29 w 297"/>
                <a:gd name="T3" fmla="*/ 86 h 179"/>
                <a:gd name="T4" fmla="*/ 0 w 297"/>
                <a:gd name="T5" fmla="*/ 134 h 179"/>
                <a:gd name="T6" fmla="*/ 16 w 297"/>
                <a:gd name="T7" fmla="*/ 132 h 179"/>
                <a:gd name="T8" fmla="*/ 11 w 297"/>
                <a:gd name="T9" fmla="*/ 150 h 179"/>
                <a:gd name="T10" fmla="*/ 8 w 297"/>
                <a:gd name="T11" fmla="*/ 168 h 179"/>
                <a:gd name="T12" fmla="*/ 8 w 297"/>
                <a:gd name="T13" fmla="*/ 168 h 179"/>
                <a:gd name="T14" fmla="*/ 22 w 297"/>
                <a:gd name="T15" fmla="*/ 157 h 179"/>
                <a:gd name="T16" fmla="*/ 33 w 297"/>
                <a:gd name="T17" fmla="*/ 149 h 179"/>
                <a:gd name="T18" fmla="*/ 38 w 297"/>
                <a:gd name="T19" fmla="*/ 163 h 179"/>
                <a:gd name="T20" fmla="*/ 40 w 297"/>
                <a:gd name="T21" fmla="*/ 179 h 179"/>
                <a:gd name="T22" fmla="*/ 71 w 297"/>
                <a:gd name="T23" fmla="*/ 162 h 179"/>
                <a:gd name="T24" fmla="*/ 102 w 297"/>
                <a:gd name="T25" fmla="*/ 148 h 179"/>
                <a:gd name="T26" fmla="*/ 253 w 297"/>
                <a:gd name="T27" fmla="*/ 112 h 179"/>
                <a:gd name="T28" fmla="*/ 297 w 297"/>
                <a:gd name="T29" fmla="*/ 103 h 179"/>
                <a:gd name="T30" fmla="*/ 291 w 297"/>
                <a:gd name="T31" fmla="*/ 103 h 179"/>
                <a:gd name="T32" fmla="*/ 266 w 297"/>
                <a:gd name="T33" fmla="*/ 56 h 179"/>
                <a:gd name="T34" fmla="*/ 190 w 297"/>
                <a:gd name="T35" fmla="*/ 18 h 179"/>
                <a:gd name="T36" fmla="*/ 145 w 297"/>
                <a:gd name="T37" fmla="*/ 4 h 179"/>
                <a:gd name="T38" fmla="*/ 76 w 297"/>
                <a:gd name="T39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7" h="179">
                  <a:moveTo>
                    <a:pt x="76" y="18"/>
                  </a:moveTo>
                  <a:cubicBezTo>
                    <a:pt x="54" y="33"/>
                    <a:pt x="42" y="64"/>
                    <a:pt x="29" y="86"/>
                  </a:cubicBezTo>
                  <a:cubicBezTo>
                    <a:pt x="16" y="107"/>
                    <a:pt x="6" y="123"/>
                    <a:pt x="0" y="134"/>
                  </a:cubicBezTo>
                  <a:cubicBezTo>
                    <a:pt x="5" y="133"/>
                    <a:pt x="10" y="133"/>
                    <a:pt x="16" y="132"/>
                  </a:cubicBezTo>
                  <a:cubicBezTo>
                    <a:pt x="14" y="132"/>
                    <a:pt x="12" y="148"/>
                    <a:pt x="11" y="150"/>
                  </a:cubicBezTo>
                  <a:cubicBezTo>
                    <a:pt x="10" y="156"/>
                    <a:pt x="9" y="162"/>
                    <a:pt x="8" y="168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13" y="164"/>
                    <a:pt x="17" y="161"/>
                    <a:pt x="22" y="157"/>
                  </a:cubicBezTo>
                  <a:cubicBezTo>
                    <a:pt x="25" y="155"/>
                    <a:pt x="29" y="152"/>
                    <a:pt x="33" y="149"/>
                  </a:cubicBezTo>
                  <a:cubicBezTo>
                    <a:pt x="37" y="145"/>
                    <a:pt x="38" y="160"/>
                    <a:pt x="38" y="163"/>
                  </a:cubicBezTo>
                  <a:cubicBezTo>
                    <a:pt x="39" y="168"/>
                    <a:pt x="40" y="174"/>
                    <a:pt x="40" y="179"/>
                  </a:cubicBezTo>
                  <a:cubicBezTo>
                    <a:pt x="49" y="171"/>
                    <a:pt x="61" y="167"/>
                    <a:pt x="71" y="162"/>
                  </a:cubicBezTo>
                  <a:cubicBezTo>
                    <a:pt x="81" y="157"/>
                    <a:pt x="91" y="152"/>
                    <a:pt x="102" y="148"/>
                  </a:cubicBezTo>
                  <a:cubicBezTo>
                    <a:pt x="151" y="130"/>
                    <a:pt x="202" y="121"/>
                    <a:pt x="253" y="112"/>
                  </a:cubicBezTo>
                  <a:cubicBezTo>
                    <a:pt x="255" y="111"/>
                    <a:pt x="297" y="104"/>
                    <a:pt x="297" y="103"/>
                  </a:cubicBezTo>
                  <a:cubicBezTo>
                    <a:pt x="297" y="103"/>
                    <a:pt x="294" y="104"/>
                    <a:pt x="291" y="103"/>
                  </a:cubicBezTo>
                  <a:cubicBezTo>
                    <a:pt x="277" y="101"/>
                    <a:pt x="279" y="75"/>
                    <a:pt x="266" y="56"/>
                  </a:cubicBezTo>
                  <a:cubicBezTo>
                    <a:pt x="259" y="44"/>
                    <a:pt x="236" y="35"/>
                    <a:pt x="190" y="18"/>
                  </a:cubicBezTo>
                  <a:cubicBezTo>
                    <a:pt x="167" y="10"/>
                    <a:pt x="155" y="5"/>
                    <a:pt x="145" y="4"/>
                  </a:cubicBezTo>
                  <a:cubicBezTo>
                    <a:pt x="136" y="3"/>
                    <a:pt x="104" y="0"/>
                    <a:pt x="76" y="18"/>
                  </a:cubicBezTo>
                  <a:close/>
                </a:path>
              </a:pathLst>
            </a:custGeom>
            <a:solidFill>
              <a:srgbClr val="C2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92" name="Freeform 268">
              <a:extLst>
                <a:ext uri="{FF2B5EF4-FFF2-40B4-BE49-F238E27FC236}">
                  <a16:creationId xmlns:a16="http://schemas.microsoft.com/office/drawing/2014/main" id="{6C4AB4BB-7224-43F7-8A63-0D837FCE7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0329" y="5783591"/>
              <a:ext cx="144804" cy="82745"/>
            </a:xfrm>
            <a:custGeom>
              <a:avLst/>
              <a:gdLst>
                <a:gd name="T0" fmla="*/ 73 w 169"/>
                <a:gd name="T1" fmla="*/ 0 h 97"/>
                <a:gd name="T2" fmla="*/ 40 w 169"/>
                <a:gd name="T3" fmla="*/ 13 h 97"/>
                <a:gd name="T4" fmla="*/ 0 w 169"/>
                <a:gd name="T5" fmla="*/ 67 h 97"/>
                <a:gd name="T6" fmla="*/ 87 w 169"/>
                <a:gd name="T7" fmla="*/ 96 h 97"/>
                <a:gd name="T8" fmla="*/ 141 w 169"/>
                <a:gd name="T9" fmla="*/ 91 h 97"/>
                <a:gd name="T10" fmla="*/ 159 w 169"/>
                <a:gd name="T11" fmla="*/ 84 h 97"/>
                <a:gd name="T12" fmla="*/ 168 w 169"/>
                <a:gd name="T13" fmla="*/ 68 h 97"/>
                <a:gd name="T14" fmla="*/ 160 w 169"/>
                <a:gd name="T15" fmla="*/ 49 h 97"/>
                <a:gd name="T16" fmla="*/ 73 w 169"/>
                <a:gd name="T1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9" h="97">
                  <a:moveTo>
                    <a:pt x="73" y="0"/>
                  </a:moveTo>
                  <a:cubicBezTo>
                    <a:pt x="63" y="2"/>
                    <a:pt x="51" y="6"/>
                    <a:pt x="40" y="13"/>
                  </a:cubicBezTo>
                  <a:cubicBezTo>
                    <a:pt x="22" y="25"/>
                    <a:pt x="11" y="48"/>
                    <a:pt x="0" y="67"/>
                  </a:cubicBezTo>
                  <a:cubicBezTo>
                    <a:pt x="25" y="85"/>
                    <a:pt x="58" y="94"/>
                    <a:pt x="87" y="96"/>
                  </a:cubicBezTo>
                  <a:cubicBezTo>
                    <a:pt x="105" y="97"/>
                    <a:pt x="124" y="95"/>
                    <a:pt x="141" y="91"/>
                  </a:cubicBezTo>
                  <a:cubicBezTo>
                    <a:pt x="147" y="89"/>
                    <a:pt x="154" y="87"/>
                    <a:pt x="159" y="84"/>
                  </a:cubicBezTo>
                  <a:cubicBezTo>
                    <a:pt x="164" y="80"/>
                    <a:pt x="168" y="74"/>
                    <a:pt x="168" y="68"/>
                  </a:cubicBezTo>
                  <a:cubicBezTo>
                    <a:pt x="169" y="61"/>
                    <a:pt x="165" y="54"/>
                    <a:pt x="160" y="49"/>
                  </a:cubicBezTo>
                  <a:cubicBezTo>
                    <a:pt x="139" y="22"/>
                    <a:pt x="107" y="6"/>
                    <a:pt x="73" y="0"/>
                  </a:cubicBezTo>
                  <a:close/>
                </a:path>
              </a:pathLst>
            </a:custGeom>
            <a:solidFill>
              <a:srgbClr val="A56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93" name="Freeform 269">
              <a:extLst>
                <a:ext uri="{FF2B5EF4-FFF2-40B4-BE49-F238E27FC236}">
                  <a16:creationId xmlns:a16="http://schemas.microsoft.com/office/drawing/2014/main" id="{9B72BA14-F7AD-409B-B64C-870C5B2FB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9565" y="5779453"/>
              <a:ext cx="255131" cy="153079"/>
            </a:xfrm>
            <a:custGeom>
              <a:avLst/>
              <a:gdLst>
                <a:gd name="T0" fmla="*/ 220 w 296"/>
                <a:gd name="T1" fmla="*/ 18 h 179"/>
                <a:gd name="T2" fmla="*/ 268 w 296"/>
                <a:gd name="T3" fmla="*/ 86 h 179"/>
                <a:gd name="T4" fmla="*/ 296 w 296"/>
                <a:gd name="T5" fmla="*/ 134 h 179"/>
                <a:gd name="T6" fmla="*/ 281 w 296"/>
                <a:gd name="T7" fmla="*/ 132 h 179"/>
                <a:gd name="T8" fmla="*/ 285 w 296"/>
                <a:gd name="T9" fmla="*/ 150 h 179"/>
                <a:gd name="T10" fmla="*/ 289 w 296"/>
                <a:gd name="T11" fmla="*/ 168 h 179"/>
                <a:gd name="T12" fmla="*/ 288 w 296"/>
                <a:gd name="T13" fmla="*/ 168 h 179"/>
                <a:gd name="T14" fmla="*/ 275 w 296"/>
                <a:gd name="T15" fmla="*/ 157 h 179"/>
                <a:gd name="T16" fmla="*/ 264 w 296"/>
                <a:gd name="T17" fmla="*/ 149 h 179"/>
                <a:gd name="T18" fmla="*/ 258 w 296"/>
                <a:gd name="T19" fmla="*/ 163 h 179"/>
                <a:gd name="T20" fmla="*/ 257 w 296"/>
                <a:gd name="T21" fmla="*/ 179 h 179"/>
                <a:gd name="T22" fmla="*/ 225 w 296"/>
                <a:gd name="T23" fmla="*/ 162 h 179"/>
                <a:gd name="T24" fmla="*/ 195 w 296"/>
                <a:gd name="T25" fmla="*/ 148 h 179"/>
                <a:gd name="T26" fmla="*/ 43 w 296"/>
                <a:gd name="T27" fmla="*/ 112 h 179"/>
                <a:gd name="T28" fmla="*/ 0 w 296"/>
                <a:gd name="T29" fmla="*/ 103 h 179"/>
                <a:gd name="T30" fmla="*/ 5 w 296"/>
                <a:gd name="T31" fmla="*/ 103 h 179"/>
                <a:gd name="T32" fmla="*/ 30 w 296"/>
                <a:gd name="T33" fmla="*/ 56 h 179"/>
                <a:gd name="T34" fmla="*/ 106 w 296"/>
                <a:gd name="T35" fmla="*/ 18 h 179"/>
                <a:gd name="T36" fmla="*/ 152 w 296"/>
                <a:gd name="T37" fmla="*/ 4 h 179"/>
                <a:gd name="T38" fmla="*/ 220 w 296"/>
                <a:gd name="T39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6" h="179">
                  <a:moveTo>
                    <a:pt x="220" y="18"/>
                  </a:moveTo>
                  <a:cubicBezTo>
                    <a:pt x="242" y="33"/>
                    <a:pt x="254" y="64"/>
                    <a:pt x="268" y="86"/>
                  </a:cubicBezTo>
                  <a:cubicBezTo>
                    <a:pt x="280" y="107"/>
                    <a:pt x="290" y="123"/>
                    <a:pt x="296" y="134"/>
                  </a:cubicBezTo>
                  <a:cubicBezTo>
                    <a:pt x="291" y="133"/>
                    <a:pt x="286" y="133"/>
                    <a:pt x="281" y="132"/>
                  </a:cubicBezTo>
                  <a:cubicBezTo>
                    <a:pt x="282" y="132"/>
                    <a:pt x="285" y="148"/>
                    <a:pt x="285" y="150"/>
                  </a:cubicBezTo>
                  <a:cubicBezTo>
                    <a:pt x="286" y="156"/>
                    <a:pt x="287" y="162"/>
                    <a:pt x="289" y="168"/>
                  </a:cubicBezTo>
                  <a:cubicBezTo>
                    <a:pt x="288" y="168"/>
                    <a:pt x="288" y="168"/>
                    <a:pt x="288" y="168"/>
                  </a:cubicBezTo>
                  <a:cubicBezTo>
                    <a:pt x="284" y="164"/>
                    <a:pt x="279" y="161"/>
                    <a:pt x="275" y="157"/>
                  </a:cubicBezTo>
                  <a:cubicBezTo>
                    <a:pt x="271" y="155"/>
                    <a:pt x="267" y="152"/>
                    <a:pt x="264" y="149"/>
                  </a:cubicBezTo>
                  <a:cubicBezTo>
                    <a:pt x="259" y="145"/>
                    <a:pt x="259" y="160"/>
                    <a:pt x="258" y="163"/>
                  </a:cubicBezTo>
                  <a:cubicBezTo>
                    <a:pt x="257" y="168"/>
                    <a:pt x="257" y="174"/>
                    <a:pt x="257" y="179"/>
                  </a:cubicBezTo>
                  <a:cubicBezTo>
                    <a:pt x="248" y="171"/>
                    <a:pt x="236" y="167"/>
                    <a:pt x="225" y="162"/>
                  </a:cubicBezTo>
                  <a:cubicBezTo>
                    <a:pt x="215" y="157"/>
                    <a:pt x="205" y="152"/>
                    <a:pt x="195" y="148"/>
                  </a:cubicBezTo>
                  <a:cubicBezTo>
                    <a:pt x="146" y="130"/>
                    <a:pt x="94" y="121"/>
                    <a:pt x="43" y="112"/>
                  </a:cubicBezTo>
                  <a:cubicBezTo>
                    <a:pt x="41" y="111"/>
                    <a:pt x="0" y="104"/>
                    <a:pt x="0" y="103"/>
                  </a:cubicBezTo>
                  <a:cubicBezTo>
                    <a:pt x="0" y="103"/>
                    <a:pt x="2" y="104"/>
                    <a:pt x="5" y="103"/>
                  </a:cubicBezTo>
                  <a:cubicBezTo>
                    <a:pt x="19" y="101"/>
                    <a:pt x="18" y="75"/>
                    <a:pt x="30" y="56"/>
                  </a:cubicBezTo>
                  <a:cubicBezTo>
                    <a:pt x="38" y="44"/>
                    <a:pt x="61" y="35"/>
                    <a:pt x="106" y="18"/>
                  </a:cubicBezTo>
                  <a:cubicBezTo>
                    <a:pt x="130" y="10"/>
                    <a:pt x="141" y="5"/>
                    <a:pt x="152" y="4"/>
                  </a:cubicBezTo>
                  <a:cubicBezTo>
                    <a:pt x="160" y="3"/>
                    <a:pt x="193" y="0"/>
                    <a:pt x="220" y="18"/>
                  </a:cubicBezTo>
                  <a:close/>
                </a:path>
              </a:pathLst>
            </a:custGeom>
            <a:solidFill>
              <a:srgbClr val="C2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94" name="Freeform 270">
              <a:extLst>
                <a:ext uri="{FF2B5EF4-FFF2-40B4-BE49-F238E27FC236}">
                  <a16:creationId xmlns:a16="http://schemas.microsoft.com/office/drawing/2014/main" id="{0B097EAF-427F-4DD5-9E8D-3AB4E4FBE6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1277" y="5779453"/>
              <a:ext cx="151699" cy="85503"/>
            </a:xfrm>
            <a:custGeom>
              <a:avLst/>
              <a:gdLst>
                <a:gd name="T0" fmla="*/ 177 w 177"/>
                <a:gd name="T1" fmla="*/ 72 h 100"/>
                <a:gd name="T2" fmla="*/ 137 w 177"/>
                <a:gd name="T3" fmla="*/ 18 h 100"/>
                <a:gd name="T4" fmla="*/ 69 w 177"/>
                <a:gd name="T5" fmla="*/ 4 h 100"/>
                <a:gd name="T6" fmla="*/ 58 w 177"/>
                <a:gd name="T7" fmla="*/ 6 h 100"/>
                <a:gd name="T8" fmla="*/ 10 w 177"/>
                <a:gd name="T9" fmla="*/ 80 h 100"/>
                <a:gd name="T10" fmla="*/ 38 w 177"/>
                <a:gd name="T11" fmla="*/ 99 h 100"/>
                <a:gd name="T12" fmla="*/ 101 w 177"/>
                <a:gd name="T13" fmla="*/ 96 h 100"/>
                <a:gd name="T14" fmla="*/ 169 w 177"/>
                <a:gd name="T15" fmla="*/ 76 h 100"/>
                <a:gd name="T16" fmla="*/ 177 w 177"/>
                <a:gd name="T17" fmla="*/ 7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7" h="100">
                  <a:moveTo>
                    <a:pt x="177" y="72"/>
                  </a:moveTo>
                  <a:cubicBezTo>
                    <a:pt x="166" y="52"/>
                    <a:pt x="155" y="30"/>
                    <a:pt x="137" y="18"/>
                  </a:cubicBezTo>
                  <a:cubicBezTo>
                    <a:pt x="110" y="0"/>
                    <a:pt x="77" y="3"/>
                    <a:pt x="69" y="4"/>
                  </a:cubicBezTo>
                  <a:cubicBezTo>
                    <a:pt x="65" y="5"/>
                    <a:pt x="62" y="5"/>
                    <a:pt x="58" y="6"/>
                  </a:cubicBezTo>
                  <a:cubicBezTo>
                    <a:pt x="32" y="20"/>
                    <a:pt x="0" y="49"/>
                    <a:pt x="10" y="80"/>
                  </a:cubicBezTo>
                  <a:cubicBezTo>
                    <a:pt x="14" y="95"/>
                    <a:pt x="24" y="98"/>
                    <a:pt x="38" y="99"/>
                  </a:cubicBezTo>
                  <a:cubicBezTo>
                    <a:pt x="59" y="100"/>
                    <a:pt x="80" y="99"/>
                    <a:pt x="101" y="96"/>
                  </a:cubicBezTo>
                  <a:cubicBezTo>
                    <a:pt x="124" y="92"/>
                    <a:pt x="147" y="86"/>
                    <a:pt x="169" y="76"/>
                  </a:cubicBezTo>
                  <a:cubicBezTo>
                    <a:pt x="172" y="75"/>
                    <a:pt x="174" y="73"/>
                    <a:pt x="177" y="72"/>
                  </a:cubicBezTo>
                  <a:close/>
                </a:path>
              </a:pathLst>
            </a:custGeom>
            <a:solidFill>
              <a:srgbClr val="A56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95" name="Freeform 271">
              <a:extLst>
                <a:ext uri="{FF2B5EF4-FFF2-40B4-BE49-F238E27FC236}">
                  <a16:creationId xmlns:a16="http://schemas.microsoft.com/office/drawing/2014/main" id="{C24A8BC6-FD53-4FB1-9EB4-E4FF718360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4133" y="5164381"/>
              <a:ext cx="802628" cy="729536"/>
            </a:xfrm>
            <a:custGeom>
              <a:avLst/>
              <a:gdLst>
                <a:gd name="T0" fmla="*/ 94 w 934"/>
                <a:gd name="T1" fmla="*/ 225 h 851"/>
                <a:gd name="T2" fmla="*/ 84 w 934"/>
                <a:gd name="T3" fmla="*/ 277 h 851"/>
                <a:gd name="T4" fmla="*/ 70 w 934"/>
                <a:gd name="T5" fmla="*/ 346 h 851"/>
                <a:gd name="T6" fmla="*/ 31 w 934"/>
                <a:gd name="T7" fmla="*/ 667 h 851"/>
                <a:gd name="T8" fmla="*/ 89 w 934"/>
                <a:gd name="T9" fmla="*/ 768 h 851"/>
                <a:gd name="T10" fmla="*/ 163 w 934"/>
                <a:gd name="T11" fmla="*/ 804 h 851"/>
                <a:gd name="T12" fmla="*/ 632 w 934"/>
                <a:gd name="T13" fmla="*/ 832 h 851"/>
                <a:gd name="T14" fmla="*/ 813 w 934"/>
                <a:gd name="T15" fmla="*/ 794 h 851"/>
                <a:gd name="T16" fmla="*/ 905 w 934"/>
                <a:gd name="T17" fmla="*/ 704 h 851"/>
                <a:gd name="T18" fmla="*/ 931 w 934"/>
                <a:gd name="T19" fmla="*/ 551 h 851"/>
                <a:gd name="T20" fmla="*/ 894 w 934"/>
                <a:gd name="T21" fmla="*/ 367 h 851"/>
                <a:gd name="T22" fmla="*/ 833 w 934"/>
                <a:gd name="T23" fmla="*/ 203 h 851"/>
                <a:gd name="T24" fmla="*/ 764 w 934"/>
                <a:gd name="T25" fmla="*/ 88 h 851"/>
                <a:gd name="T26" fmla="*/ 666 w 934"/>
                <a:gd name="T27" fmla="*/ 29 h 851"/>
                <a:gd name="T28" fmla="*/ 559 w 934"/>
                <a:gd name="T29" fmla="*/ 21 h 851"/>
                <a:gd name="T30" fmla="*/ 442 w 934"/>
                <a:gd name="T31" fmla="*/ 13 h 851"/>
                <a:gd name="T32" fmla="*/ 382 w 934"/>
                <a:gd name="T33" fmla="*/ 9 h 851"/>
                <a:gd name="T34" fmla="*/ 325 w 934"/>
                <a:gd name="T35" fmla="*/ 5 h 851"/>
                <a:gd name="T36" fmla="*/ 175 w 934"/>
                <a:gd name="T37" fmla="*/ 73 h 851"/>
                <a:gd name="T38" fmla="*/ 144 w 934"/>
                <a:gd name="T39" fmla="*/ 131 h 851"/>
                <a:gd name="T40" fmla="*/ 94 w 934"/>
                <a:gd name="T41" fmla="*/ 225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4" h="851">
                  <a:moveTo>
                    <a:pt x="94" y="225"/>
                  </a:moveTo>
                  <a:cubicBezTo>
                    <a:pt x="87" y="238"/>
                    <a:pt x="87" y="263"/>
                    <a:pt x="84" y="277"/>
                  </a:cubicBezTo>
                  <a:cubicBezTo>
                    <a:pt x="80" y="300"/>
                    <a:pt x="75" y="323"/>
                    <a:pt x="70" y="346"/>
                  </a:cubicBezTo>
                  <a:cubicBezTo>
                    <a:pt x="48" y="447"/>
                    <a:pt x="0" y="564"/>
                    <a:pt x="31" y="667"/>
                  </a:cubicBezTo>
                  <a:cubicBezTo>
                    <a:pt x="38" y="692"/>
                    <a:pt x="50" y="736"/>
                    <a:pt x="89" y="768"/>
                  </a:cubicBezTo>
                  <a:cubicBezTo>
                    <a:pt x="104" y="780"/>
                    <a:pt x="122" y="791"/>
                    <a:pt x="163" y="804"/>
                  </a:cubicBezTo>
                  <a:cubicBezTo>
                    <a:pt x="313" y="851"/>
                    <a:pt x="478" y="844"/>
                    <a:pt x="632" y="832"/>
                  </a:cubicBezTo>
                  <a:cubicBezTo>
                    <a:pt x="743" y="824"/>
                    <a:pt x="778" y="814"/>
                    <a:pt x="813" y="794"/>
                  </a:cubicBezTo>
                  <a:cubicBezTo>
                    <a:pt x="832" y="783"/>
                    <a:pt x="876" y="757"/>
                    <a:pt x="905" y="704"/>
                  </a:cubicBezTo>
                  <a:cubicBezTo>
                    <a:pt x="934" y="653"/>
                    <a:pt x="933" y="604"/>
                    <a:pt x="931" y="551"/>
                  </a:cubicBezTo>
                  <a:cubicBezTo>
                    <a:pt x="928" y="488"/>
                    <a:pt x="913" y="427"/>
                    <a:pt x="894" y="367"/>
                  </a:cubicBezTo>
                  <a:cubicBezTo>
                    <a:pt x="876" y="312"/>
                    <a:pt x="858" y="255"/>
                    <a:pt x="833" y="203"/>
                  </a:cubicBezTo>
                  <a:cubicBezTo>
                    <a:pt x="813" y="162"/>
                    <a:pt x="790" y="124"/>
                    <a:pt x="764" y="88"/>
                  </a:cubicBezTo>
                  <a:cubicBezTo>
                    <a:pt x="743" y="60"/>
                    <a:pt x="700" y="36"/>
                    <a:pt x="666" y="29"/>
                  </a:cubicBezTo>
                  <a:cubicBezTo>
                    <a:pt x="632" y="23"/>
                    <a:pt x="594" y="24"/>
                    <a:pt x="559" y="21"/>
                  </a:cubicBezTo>
                  <a:cubicBezTo>
                    <a:pt x="520" y="19"/>
                    <a:pt x="481" y="16"/>
                    <a:pt x="442" y="13"/>
                  </a:cubicBezTo>
                  <a:cubicBezTo>
                    <a:pt x="422" y="12"/>
                    <a:pt x="402" y="10"/>
                    <a:pt x="382" y="9"/>
                  </a:cubicBezTo>
                  <a:cubicBezTo>
                    <a:pt x="369" y="8"/>
                    <a:pt x="337" y="0"/>
                    <a:pt x="325" y="5"/>
                  </a:cubicBezTo>
                  <a:cubicBezTo>
                    <a:pt x="275" y="28"/>
                    <a:pt x="225" y="51"/>
                    <a:pt x="175" y="73"/>
                  </a:cubicBezTo>
                  <a:cubicBezTo>
                    <a:pt x="164" y="78"/>
                    <a:pt x="150" y="120"/>
                    <a:pt x="144" y="131"/>
                  </a:cubicBezTo>
                  <a:cubicBezTo>
                    <a:pt x="128" y="163"/>
                    <a:pt x="110" y="194"/>
                    <a:pt x="94" y="225"/>
                  </a:cubicBezTo>
                </a:path>
              </a:pathLst>
            </a:custGeom>
            <a:solidFill>
              <a:srgbClr val="C2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96" name="Oval 272">
              <a:extLst>
                <a:ext uri="{FF2B5EF4-FFF2-40B4-BE49-F238E27FC236}">
                  <a16:creationId xmlns:a16="http://schemas.microsoft.com/office/drawing/2014/main" id="{53C42C3B-B6C6-47BC-92E1-D31998B9B2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3408" y="5407100"/>
              <a:ext cx="372353" cy="435791"/>
            </a:xfrm>
            <a:prstGeom prst="ellipse">
              <a:avLst/>
            </a:prstGeom>
            <a:solidFill>
              <a:srgbClr val="FCC7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97" name="Freeform 273">
              <a:extLst>
                <a:ext uri="{FF2B5EF4-FFF2-40B4-BE49-F238E27FC236}">
                  <a16:creationId xmlns:a16="http://schemas.microsoft.com/office/drawing/2014/main" id="{40BAF592-4E82-43A3-96F6-EFC2E5737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8846" y="5280224"/>
              <a:ext cx="4137" cy="4137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4 w 4"/>
                <a:gd name="T5" fmla="*/ 4 h 5"/>
                <a:gd name="T6" fmla="*/ 4 w 4"/>
                <a:gd name="T7" fmla="*/ 5 h 5"/>
                <a:gd name="T8" fmla="*/ 4 w 4"/>
                <a:gd name="T9" fmla="*/ 4 h 5"/>
                <a:gd name="T10" fmla="*/ 0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3" y="4"/>
                    <a:pt x="4" y="4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2" y="2"/>
                    <a:pt x="0" y="0"/>
                  </a:cubicBezTo>
                </a:path>
              </a:pathLst>
            </a:custGeom>
            <a:solidFill>
              <a:srgbClr val="C6B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98" name="Freeform 274">
              <a:extLst>
                <a:ext uri="{FF2B5EF4-FFF2-40B4-BE49-F238E27FC236}">
                  <a16:creationId xmlns:a16="http://schemas.microsoft.com/office/drawing/2014/main" id="{70ACC500-85EC-44D8-A62E-3ADF33832F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3676" y="5280224"/>
              <a:ext cx="22065" cy="28961"/>
            </a:xfrm>
            <a:custGeom>
              <a:avLst/>
              <a:gdLst>
                <a:gd name="T0" fmla="*/ 19 w 27"/>
                <a:gd name="T1" fmla="*/ 0 h 33"/>
                <a:gd name="T2" fmla="*/ 10 w 27"/>
                <a:gd name="T3" fmla="*/ 6 h 33"/>
                <a:gd name="T4" fmla="*/ 0 w 27"/>
                <a:gd name="T5" fmla="*/ 11 h 33"/>
                <a:gd name="T6" fmla="*/ 13 w 27"/>
                <a:gd name="T7" fmla="*/ 33 h 33"/>
                <a:gd name="T8" fmla="*/ 14 w 27"/>
                <a:gd name="T9" fmla="*/ 32 h 33"/>
                <a:gd name="T10" fmla="*/ 21 w 27"/>
                <a:gd name="T11" fmla="*/ 26 h 33"/>
                <a:gd name="T12" fmla="*/ 23 w 27"/>
                <a:gd name="T13" fmla="*/ 5 h 33"/>
                <a:gd name="T14" fmla="*/ 23 w 27"/>
                <a:gd name="T15" fmla="*/ 4 h 33"/>
                <a:gd name="T16" fmla="*/ 19 w 27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33">
                  <a:moveTo>
                    <a:pt x="19" y="0"/>
                  </a:moveTo>
                  <a:cubicBezTo>
                    <a:pt x="16" y="2"/>
                    <a:pt x="13" y="4"/>
                    <a:pt x="10" y="6"/>
                  </a:cubicBezTo>
                  <a:cubicBezTo>
                    <a:pt x="6" y="8"/>
                    <a:pt x="3" y="10"/>
                    <a:pt x="0" y="11"/>
                  </a:cubicBezTo>
                  <a:cubicBezTo>
                    <a:pt x="4" y="18"/>
                    <a:pt x="9" y="26"/>
                    <a:pt x="13" y="33"/>
                  </a:cubicBezTo>
                  <a:cubicBezTo>
                    <a:pt x="13" y="33"/>
                    <a:pt x="14" y="32"/>
                    <a:pt x="14" y="32"/>
                  </a:cubicBezTo>
                  <a:cubicBezTo>
                    <a:pt x="16" y="30"/>
                    <a:pt x="19" y="28"/>
                    <a:pt x="21" y="26"/>
                  </a:cubicBezTo>
                  <a:cubicBezTo>
                    <a:pt x="27" y="17"/>
                    <a:pt x="24" y="6"/>
                    <a:pt x="23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2" y="4"/>
                    <a:pt x="21" y="2"/>
                    <a:pt x="19" y="0"/>
                  </a:cubicBezTo>
                </a:path>
              </a:pathLst>
            </a:custGeom>
            <a:solidFill>
              <a:srgbClr val="9E6B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99" name="Freeform 275">
              <a:extLst>
                <a:ext uri="{FF2B5EF4-FFF2-40B4-BE49-F238E27FC236}">
                  <a16:creationId xmlns:a16="http://schemas.microsoft.com/office/drawing/2014/main" id="{4D64A8D6-6CB0-4F38-B342-B05297F395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7225" y="5230577"/>
              <a:ext cx="49647" cy="53784"/>
            </a:xfrm>
            <a:custGeom>
              <a:avLst/>
              <a:gdLst>
                <a:gd name="T0" fmla="*/ 8 w 59"/>
                <a:gd name="T1" fmla="*/ 0 h 64"/>
                <a:gd name="T2" fmla="*/ 0 w 59"/>
                <a:gd name="T3" fmla="*/ 23 h 64"/>
                <a:gd name="T4" fmla="*/ 36 w 59"/>
                <a:gd name="T5" fmla="*/ 64 h 64"/>
                <a:gd name="T6" fmla="*/ 45 w 59"/>
                <a:gd name="T7" fmla="*/ 47 h 64"/>
                <a:gd name="T8" fmla="*/ 58 w 59"/>
                <a:gd name="T9" fmla="*/ 59 h 64"/>
                <a:gd name="T10" fmla="*/ 59 w 59"/>
                <a:gd name="T11" fmla="*/ 57 h 64"/>
                <a:gd name="T12" fmla="*/ 10 w 59"/>
                <a:gd name="T13" fmla="*/ 1 h 64"/>
                <a:gd name="T14" fmla="*/ 8 w 59"/>
                <a:gd name="T1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64">
                  <a:moveTo>
                    <a:pt x="8" y="0"/>
                  </a:moveTo>
                  <a:cubicBezTo>
                    <a:pt x="5" y="8"/>
                    <a:pt x="3" y="16"/>
                    <a:pt x="0" y="23"/>
                  </a:cubicBezTo>
                  <a:cubicBezTo>
                    <a:pt x="7" y="40"/>
                    <a:pt x="21" y="54"/>
                    <a:pt x="36" y="64"/>
                  </a:cubicBezTo>
                  <a:cubicBezTo>
                    <a:pt x="39" y="58"/>
                    <a:pt x="42" y="52"/>
                    <a:pt x="45" y="47"/>
                  </a:cubicBezTo>
                  <a:cubicBezTo>
                    <a:pt x="49" y="51"/>
                    <a:pt x="53" y="55"/>
                    <a:pt x="58" y="59"/>
                  </a:cubicBezTo>
                  <a:cubicBezTo>
                    <a:pt x="58" y="59"/>
                    <a:pt x="58" y="58"/>
                    <a:pt x="59" y="57"/>
                  </a:cubicBezTo>
                  <a:cubicBezTo>
                    <a:pt x="35" y="40"/>
                    <a:pt x="20" y="18"/>
                    <a:pt x="10" y="1"/>
                  </a:cubicBezTo>
                  <a:cubicBezTo>
                    <a:pt x="9" y="1"/>
                    <a:pt x="9" y="0"/>
                    <a:pt x="8" y="0"/>
                  </a:cubicBezTo>
                </a:path>
              </a:pathLst>
            </a:custGeom>
            <a:solidFill>
              <a:srgbClr val="C6B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00" name="Freeform 276">
              <a:extLst>
                <a:ext uri="{FF2B5EF4-FFF2-40B4-BE49-F238E27FC236}">
                  <a16:creationId xmlns:a16="http://schemas.microsoft.com/office/drawing/2014/main" id="{F6C8DCC1-D379-48BE-834A-975292444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6872" y="5278845"/>
              <a:ext cx="577837" cy="60680"/>
            </a:xfrm>
            <a:custGeom>
              <a:avLst/>
              <a:gdLst>
                <a:gd name="T0" fmla="*/ 1 w 673"/>
                <a:gd name="T1" fmla="*/ 0 h 71"/>
                <a:gd name="T2" fmla="*/ 0 w 673"/>
                <a:gd name="T3" fmla="*/ 2 h 71"/>
                <a:gd name="T4" fmla="*/ 76 w 673"/>
                <a:gd name="T5" fmla="*/ 53 h 71"/>
                <a:gd name="T6" fmla="*/ 183 w 673"/>
                <a:gd name="T7" fmla="*/ 70 h 71"/>
                <a:gd name="T8" fmla="*/ 299 w 673"/>
                <a:gd name="T9" fmla="*/ 71 h 71"/>
                <a:gd name="T10" fmla="*/ 384 w 673"/>
                <a:gd name="T11" fmla="*/ 70 h 71"/>
                <a:gd name="T12" fmla="*/ 558 w 673"/>
                <a:gd name="T13" fmla="*/ 58 h 71"/>
                <a:gd name="T14" fmla="*/ 637 w 673"/>
                <a:gd name="T15" fmla="*/ 38 h 71"/>
                <a:gd name="T16" fmla="*/ 652 w 673"/>
                <a:gd name="T17" fmla="*/ 33 h 71"/>
                <a:gd name="T18" fmla="*/ 656 w 673"/>
                <a:gd name="T19" fmla="*/ 32 h 71"/>
                <a:gd name="T20" fmla="*/ 665 w 673"/>
                <a:gd name="T21" fmla="*/ 35 h 71"/>
                <a:gd name="T22" fmla="*/ 670 w 673"/>
                <a:gd name="T23" fmla="*/ 37 h 71"/>
                <a:gd name="T24" fmla="*/ 673 w 673"/>
                <a:gd name="T25" fmla="*/ 35 h 71"/>
                <a:gd name="T26" fmla="*/ 660 w 673"/>
                <a:gd name="T27" fmla="*/ 13 h 71"/>
                <a:gd name="T28" fmla="*/ 555 w 673"/>
                <a:gd name="T29" fmla="*/ 31 h 71"/>
                <a:gd name="T30" fmla="*/ 538 w 673"/>
                <a:gd name="T31" fmla="*/ 31 h 71"/>
                <a:gd name="T32" fmla="*/ 520 w 673"/>
                <a:gd name="T33" fmla="*/ 31 h 71"/>
                <a:gd name="T34" fmla="*/ 507 w 673"/>
                <a:gd name="T35" fmla="*/ 31 h 71"/>
                <a:gd name="T36" fmla="*/ 353 w 673"/>
                <a:gd name="T37" fmla="*/ 38 h 71"/>
                <a:gd name="T38" fmla="*/ 353 w 673"/>
                <a:gd name="T39" fmla="*/ 41 h 71"/>
                <a:gd name="T40" fmla="*/ 341 w 673"/>
                <a:gd name="T41" fmla="*/ 40 h 71"/>
                <a:gd name="T42" fmla="*/ 330 w 673"/>
                <a:gd name="T43" fmla="*/ 41 h 71"/>
                <a:gd name="T44" fmla="*/ 330 w 673"/>
                <a:gd name="T45" fmla="*/ 38 h 71"/>
                <a:gd name="T46" fmla="*/ 175 w 673"/>
                <a:gd name="T47" fmla="*/ 31 h 71"/>
                <a:gd name="T48" fmla="*/ 162 w 673"/>
                <a:gd name="T49" fmla="*/ 31 h 71"/>
                <a:gd name="T50" fmla="*/ 145 w 673"/>
                <a:gd name="T51" fmla="*/ 31 h 71"/>
                <a:gd name="T52" fmla="*/ 127 w 673"/>
                <a:gd name="T53" fmla="*/ 31 h 71"/>
                <a:gd name="T54" fmla="*/ 13 w 673"/>
                <a:gd name="T55" fmla="*/ 8 h 71"/>
                <a:gd name="T56" fmla="*/ 1 w 673"/>
                <a:gd name="T5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73" h="71">
                  <a:moveTo>
                    <a:pt x="1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18" y="20"/>
                    <a:pt x="43" y="40"/>
                    <a:pt x="76" y="53"/>
                  </a:cubicBezTo>
                  <a:cubicBezTo>
                    <a:pt x="114" y="69"/>
                    <a:pt x="146" y="70"/>
                    <a:pt x="183" y="70"/>
                  </a:cubicBezTo>
                  <a:cubicBezTo>
                    <a:pt x="227" y="71"/>
                    <a:pt x="266" y="71"/>
                    <a:pt x="299" y="71"/>
                  </a:cubicBezTo>
                  <a:cubicBezTo>
                    <a:pt x="335" y="71"/>
                    <a:pt x="364" y="71"/>
                    <a:pt x="384" y="70"/>
                  </a:cubicBezTo>
                  <a:cubicBezTo>
                    <a:pt x="499" y="67"/>
                    <a:pt x="524" y="65"/>
                    <a:pt x="558" y="58"/>
                  </a:cubicBezTo>
                  <a:cubicBezTo>
                    <a:pt x="584" y="53"/>
                    <a:pt x="611" y="46"/>
                    <a:pt x="637" y="38"/>
                  </a:cubicBezTo>
                  <a:cubicBezTo>
                    <a:pt x="642" y="36"/>
                    <a:pt x="647" y="34"/>
                    <a:pt x="652" y="33"/>
                  </a:cubicBezTo>
                  <a:cubicBezTo>
                    <a:pt x="654" y="32"/>
                    <a:pt x="655" y="32"/>
                    <a:pt x="656" y="32"/>
                  </a:cubicBezTo>
                  <a:cubicBezTo>
                    <a:pt x="659" y="32"/>
                    <a:pt x="661" y="34"/>
                    <a:pt x="665" y="35"/>
                  </a:cubicBezTo>
                  <a:cubicBezTo>
                    <a:pt x="668" y="36"/>
                    <a:pt x="669" y="37"/>
                    <a:pt x="670" y="37"/>
                  </a:cubicBezTo>
                  <a:cubicBezTo>
                    <a:pt x="670" y="37"/>
                    <a:pt x="671" y="36"/>
                    <a:pt x="673" y="35"/>
                  </a:cubicBezTo>
                  <a:cubicBezTo>
                    <a:pt x="669" y="28"/>
                    <a:pt x="664" y="20"/>
                    <a:pt x="660" y="13"/>
                  </a:cubicBezTo>
                  <a:cubicBezTo>
                    <a:pt x="628" y="29"/>
                    <a:pt x="591" y="31"/>
                    <a:pt x="555" y="31"/>
                  </a:cubicBezTo>
                  <a:cubicBezTo>
                    <a:pt x="549" y="31"/>
                    <a:pt x="544" y="31"/>
                    <a:pt x="538" y="31"/>
                  </a:cubicBezTo>
                  <a:cubicBezTo>
                    <a:pt x="532" y="31"/>
                    <a:pt x="526" y="31"/>
                    <a:pt x="520" y="31"/>
                  </a:cubicBezTo>
                  <a:cubicBezTo>
                    <a:pt x="516" y="31"/>
                    <a:pt x="511" y="31"/>
                    <a:pt x="507" y="31"/>
                  </a:cubicBezTo>
                  <a:cubicBezTo>
                    <a:pt x="455" y="32"/>
                    <a:pt x="404" y="34"/>
                    <a:pt x="353" y="38"/>
                  </a:cubicBezTo>
                  <a:cubicBezTo>
                    <a:pt x="353" y="39"/>
                    <a:pt x="353" y="40"/>
                    <a:pt x="353" y="41"/>
                  </a:cubicBezTo>
                  <a:cubicBezTo>
                    <a:pt x="349" y="40"/>
                    <a:pt x="345" y="40"/>
                    <a:pt x="341" y="40"/>
                  </a:cubicBezTo>
                  <a:cubicBezTo>
                    <a:pt x="337" y="40"/>
                    <a:pt x="334" y="40"/>
                    <a:pt x="330" y="41"/>
                  </a:cubicBezTo>
                  <a:cubicBezTo>
                    <a:pt x="330" y="40"/>
                    <a:pt x="330" y="39"/>
                    <a:pt x="330" y="38"/>
                  </a:cubicBezTo>
                  <a:cubicBezTo>
                    <a:pt x="278" y="34"/>
                    <a:pt x="227" y="32"/>
                    <a:pt x="175" y="31"/>
                  </a:cubicBezTo>
                  <a:cubicBezTo>
                    <a:pt x="171" y="31"/>
                    <a:pt x="166" y="31"/>
                    <a:pt x="162" y="31"/>
                  </a:cubicBezTo>
                  <a:cubicBezTo>
                    <a:pt x="156" y="31"/>
                    <a:pt x="150" y="31"/>
                    <a:pt x="145" y="31"/>
                  </a:cubicBezTo>
                  <a:cubicBezTo>
                    <a:pt x="139" y="31"/>
                    <a:pt x="133" y="31"/>
                    <a:pt x="127" y="31"/>
                  </a:cubicBezTo>
                  <a:cubicBezTo>
                    <a:pt x="87" y="31"/>
                    <a:pt x="48" y="29"/>
                    <a:pt x="13" y="8"/>
                  </a:cubicBezTo>
                  <a:cubicBezTo>
                    <a:pt x="9" y="5"/>
                    <a:pt x="5" y="3"/>
                    <a:pt x="1" y="0"/>
                  </a:cubicBezTo>
                </a:path>
              </a:pathLst>
            </a:custGeom>
            <a:solidFill>
              <a:srgbClr val="9E6B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01" name="Freeform 277">
              <a:extLst>
                <a:ext uri="{FF2B5EF4-FFF2-40B4-BE49-F238E27FC236}">
                  <a16:creationId xmlns:a16="http://schemas.microsoft.com/office/drawing/2014/main" id="{757E5C71-B158-4639-88E0-9DD204D85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5166" y="4689976"/>
              <a:ext cx="808144" cy="624726"/>
            </a:xfrm>
            <a:custGeom>
              <a:avLst/>
              <a:gdLst>
                <a:gd name="T0" fmla="*/ 941 w 942"/>
                <a:gd name="T1" fmla="*/ 511 h 729"/>
                <a:gd name="T2" fmla="*/ 673 w 942"/>
                <a:gd name="T3" fmla="*/ 48 h 729"/>
                <a:gd name="T4" fmla="*/ 577 w 942"/>
                <a:gd name="T5" fmla="*/ 14 h 729"/>
                <a:gd name="T6" fmla="*/ 366 w 942"/>
                <a:gd name="T7" fmla="*/ 14 h 729"/>
                <a:gd name="T8" fmla="*/ 269 w 942"/>
                <a:gd name="T9" fmla="*/ 48 h 729"/>
                <a:gd name="T10" fmla="*/ 1 w 942"/>
                <a:gd name="T11" fmla="*/ 511 h 729"/>
                <a:gd name="T12" fmla="*/ 4 w 942"/>
                <a:gd name="T13" fmla="*/ 577 h 729"/>
                <a:gd name="T14" fmla="*/ 21 w 942"/>
                <a:gd name="T15" fmla="*/ 549 h 729"/>
                <a:gd name="T16" fmla="*/ 37 w 942"/>
                <a:gd name="T17" fmla="*/ 607 h 729"/>
                <a:gd name="T18" fmla="*/ 69 w 942"/>
                <a:gd name="T19" fmla="*/ 665 h 729"/>
                <a:gd name="T20" fmla="*/ 80 w 942"/>
                <a:gd name="T21" fmla="*/ 629 h 729"/>
                <a:gd name="T22" fmla="*/ 143 w 942"/>
                <a:gd name="T23" fmla="*/ 696 h 729"/>
                <a:gd name="T24" fmla="*/ 275 w 942"/>
                <a:gd name="T25" fmla="*/ 719 h 729"/>
                <a:gd name="T26" fmla="*/ 305 w 942"/>
                <a:gd name="T27" fmla="*/ 719 h 729"/>
                <a:gd name="T28" fmla="*/ 460 w 942"/>
                <a:gd name="T29" fmla="*/ 726 h 729"/>
                <a:gd name="T30" fmla="*/ 460 w 942"/>
                <a:gd name="T31" fmla="*/ 729 h 729"/>
                <a:gd name="T32" fmla="*/ 471 w 942"/>
                <a:gd name="T33" fmla="*/ 728 h 729"/>
                <a:gd name="T34" fmla="*/ 483 w 942"/>
                <a:gd name="T35" fmla="*/ 729 h 729"/>
                <a:gd name="T36" fmla="*/ 483 w 942"/>
                <a:gd name="T37" fmla="*/ 726 h 729"/>
                <a:gd name="T38" fmla="*/ 637 w 942"/>
                <a:gd name="T39" fmla="*/ 719 h 729"/>
                <a:gd name="T40" fmla="*/ 668 w 942"/>
                <a:gd name="T41" fmla="*/ 719 h 729"/>
                <a:gd name="T42" fmla="*/ 800 w 942"/>
                <a:gd name="T43" fmla="*/ 696 h 729"/>
                <a:gd name="T44" fmla="*/ 862 w 942"/>
                <a:gd name="T45" fmla="*/ 629 h 729"/>
                <a:gd name="T46" fmla="*/ 873 w 942"/>
                <a:gd name="T47" fmla="*/ 665 h 729"/>
                <a:gd name="T48" fmla="*/ 906 w 942"/>
                <a:gd name="T49" fmla="*/ 607 h 729"/>
                <a:gd name="T50" fmla="*/ 921 w 942"/>
                <a:gd name="T51" fmla="*/ 549 h 729"/>
                <a:gd name="T52" fmla="*/ 938 w 942"/>
                <a:gd name="T53" fmla="*/ 577 h 729"/>
                <a:gd name="T54" fmla="*/ 941 w 942"/>
                <a:gd name="T55" fmla="*/ 511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2" h="729">
                  <a:moveTo>
                    <a:pt x="941" y="511"/>
                  </a:moveTo>
                  <a:cubicBezTo>
                    <a:pt x="935" y="328"/>
                    <a:pt x="841" y="132"/>
                    <a:pt x="673" y="48"/>
                  </a:cubicBezTo>
                  <a:cubicBezTo>
                    <a:pt x="642" y="33"/>
                    <a:pt x="610" y="21"/>
                    <a:pt x="577" y="14"/>
                  </a:cubicBezTo>
                  <a:cubicBezTo>
                    <a:pt x="509" y="0"/>
                    <a:pt x="433" y="0"/>
                    <a:pt x="366" y="14"/>
                  </a:cubicBezTo>
                  <a:cubicBezTo>
                    <a:pt x="332" y="21"/>
                    <a:pt x="300" y="33"/>
                    <a:pt x="269" y="48"/>
                  </a:cubicBezTo>
                  <a:cubicBezTo>
                    <a:pt x="102" y="132"/>
                    <a:pt x="7" y="328"/>
                    <a:pt x="1" y="511"/>
                  </a:cubicBezTo>
                  <a:cubicBezTo>
                    <a:pt x="0" y="539"/>
                    <a:pt x="2" y="562"/>
                    <a:pt x="4" y="577"/>
                  </a:cubicBezTo>
                  <a:cubicBezTo>
                    <a:pt x="10" y="568"/>
                    <a:pt x="15" y="558"/>
                    <a:pt x="21" y="549"/>
                  </a:cubicBezTo>
                  <a:cubicBezTo>
                    <a:pt x="23" y="565"/>
                    <a:pt x="28" y="585"/>
                    <a:pt x="37" y="607"/>
                  </a:cubicBezTo>
                  <a:cubicBezTo>
                    <a:pt x="47" y="632"/>
                    <a:pt x="59" y="651"/>
                    <a:pt x="69" y="665"/>
                  </a:cubicBezTo>
                  <a:cubicBezTo>
                    <a:pt x="73" y="653"/>
                    <a:pt x="77" y="641"/>
                    <a:pt x="80" y="629"/>
                  </a:cubicBezTo>
                  <a:cubicBezTo>
                    <a:pt x="91" y="649"/>
                    <a:pt x="111" y="677"/>
                    <a:pt x="143" y="696"/>
                  </a:cubicBezTo>
                  <a:cubicBezTo>
                    <a:pt x="183" y="720"/>
                    <a:pt x="229" y="720"/>
                    <a:pt x="275" y="719"/>
                  </a:cubicBezTo>
                  <a:cubicBezTo>
                    <a:pt x="285" y="719"/>
                    <a:pt x="295" y="719"/>
                    <a:pt x="305" y="719"/>
                  </a:cubicBezTo>
                  <a:cubicBezTo>
                    <a:pt x="357" y="720"/>
                    <a:pt x="408" y="722"/>
                    <a:pt x="460" y="726"/>
                  </a:cubicBezTo>
                  <a:cubicBezTo>
                    <a:pt x="460" y="727"/>
                    <a:pt x="460" y="728"/>
                    <a:pt x="460" y="729"/>
                  </a:cubicBezTo>
                  <a:cubicBezTo>
                    <a:pt x="464" y="728"/>
                    <a:pt x="467" y="728"/>
                    <a:pt x="471" y="728"/>
                  </a:cubicBezTo>
                  <a:cubicBezTo>
                    <a:pt x="475" y="728"/>
                    <a:pt x="479" y="728"/>
                    <a:pt x="483" y="729"/>
                  </a:cubicBezTo>
                  <a:cubicBezTo>
                    <a:pt x="483" y="728"/>
                    <a:pt x="483" y="727"/>
                    <a:pt x="483" y="726"/>
                  </a:cubicBezTo>
                  <a:cubicBezTo>
                    <a:pt x="534" y="722"/>
                    <a:pt x="585" y="720"/>
                    <a:pt x="637" y="719"/>
                  </a:cubicBezTo>
                  <a:cubicBezTo>
                    <a:pt x="647" y="719"/>
                    <a:pt x="657" y="719"/>
                    <a:pt x="668" y="719"/>
                  </a:cubicBezTo>
                  <a:cubicBezTo>
                    <a:pt x="713" y="720"/>
                    <a:pt x="760" y="720"/>
                    <a:pt x="800" y="696"/>
                  </a:cubicBezTo>
                  <a:cubicBezTo>
                    <a:pt x="832" y="677"/>
                    <a:pt x="851" y="649"/>
                    <a:pt x="862" y="629"/>
                  </a:cubicBezTo>
                  <a:cubicBezTo>
                    <a:pt x="866" y="641"/>
                    <a:pt x="869" y="653"/>
                    <a:pt x="873" y="665"/>
                  </a:cubicBezTo>
                  <a:cubicBezTo>
                    <a:pt x="883" y="651"/>
                    <a:pt x="896" y="632"/>
                    <a:pt x="906" y="607"/>
                  </a:cubicBezTo>
                  <a:cubicBezTo>
                    <a:pt x="915" y="585"/>
                    <a:pt x="919" y="565"/>
                    <a:pt x="921" y="549"/>
                  </a:cubicBezTo>
                  <a:cubicBezTo>
                    <a:pt x="927" y="558"/>
                    <a:pt x="933" y="568"/>
                    <a:pt x="938" y="577"/>
                  </a:cubicBezTo>
                  <a:cubicBezTo>
                    <a:pt x="940" y="562"/>
                    <a:pt x="942" y="539"/>
                    <a:pt x="941" y="511"/>
                  </a:cubicBezTo>
                </a:path>
              </a:pathLst>
            </a:custGeom>
            <a:solidFill>
              <a:srgbClr val="C2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02" name="Freeform 278">
              <a:extLst>
                <a:ext uri="{FF2B5EF4-FFF2-40B4-BE49-F238E27FC236}">
                  <a16:creationId xmlns:a16="http://schemas.microsoft.com/office/drawing/2014/main" id="{53198554-D249-483E-B40D-BAB38B26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3767" y="4849950"/>
              <a:ext cx="125497" cy="82745"/>
            </a:xfrm>
            <a:custGeom>
              <a:avLst/>
              <a:gdLst>
                <a:gd name="T0" fmla="*/ 19 w 145"/>
                <a:gd name="T1" fmla="*/ 37 h 97"/>
                <a:gd name="T2" fmla="*/ 2 w 145"/>
                <a:gd name="T3" fmla="*/ 37 h 97"/>
                <a:gd name="T4" fmla="*/ 26 w 145"/>
                <a:gd name="T5" fmla="*/ 17 h 97"/>
                <a:gd name="T6" fmla="*/ 67 w 145"/>
                <a:gd name="T7" fmla="*/ 2 h 97"/>
                <a:gd name="T8" fmla="*/ 106 w 145"/>
                <a:gd name="T9" fmla="*/ 5 h 97"/>
                <a:gd name="T10" fmla="*/ 145 w 145"/>
                <a:gd name="T11" fmla="*/ 54 h 97"/>
                <a:gd name="T12" fmla="*/ 97 w 145"/>
                <a:gd name="T13" fmla="*/ 51 h 97"/>
                <a:gd name="T14" fmla="*/ 29 w 145"/>
                <a:gd name="T15" fmla="*/ 74 h 97"/>
                <a:gd name="T16" fmla="*/ 4 w 145"/>
                <a:gd name="T17" fmla="*/ 97 h 97"/>
                <a:gd name="T18" fmla="*/ 1 w 145"/>
                <a:gd name="T19" fmla="*/ 72 h 97"/>
                <a:gd name="T20" fmla="*/ 19 w 145"/>
                <a:gd name="T21" fmla="*/ 3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" h="97">
                  <a:moveTo>
                    <a:pt x="19" y="37"/>
                  </a:moveTo>
                  <a:cubicBezTo>
                    <a:pt x="18" y="35"/>
                    <a:pt x="14" y="34"/>
                    <a:pt x="2" y="37"/>
                  </a:cubicBezTo>
                  <a:cubicBezTo>
                    <a:pt x="7" y="32"/>
                    <a:pt x="15" y="24"/>
                    <a:pt x="26" y="17"/>
                  </a:cubicBezTo>
                  <a:cubicBezTo>
                    <a:pt x="46" y="5"/>
                    <a:pt x="63" y="3"/>
                    <a:pt x="67" y="2"/>
                  </a:cubicBezTo>
                  <a:cubicBezTo>
                    <a:pt x="80" y="0"/>
                    <a:pt x="94" y="0"/>
                    <a:pt x="106" y="5"/>
                  </a:cubicBezTo>
                  <a:cubicBezTo>
                    <a:pt x="135" y="17"/>
                    <a:pt x="144" y="49"/>
                    <a:pt x="145" y="54"/>
                  </a:cubicBezTo>
                  <a:cubicBezTo>
                    <a:pt x="144" y="48"/>
                    <a:pt x="102" y="51"/>
                    <a:pt x="97" y="51"/>
                  </a:cubicBezTo>
                  <a:cubicBezTo>
                    <a:pt x="71" y="52"/>
                    <a:pt x="50" y="58"/>
                    <a:pt x="29" y="74"/>
                  </a:cubicBezTo>
                  <a:cubicBezTo>
                    <a:pt x="18" y="83"/>
                    <a:pt x="10" y="91"/>
                    <a:pt x="4" y="97"/>
                  </a:cubicBezTo>
                  <a:cubicBezTo>
                    <a:pt x="2" y="91"/>
                    <a:pt x="0" y="82"/>
                    <a:pt x="1" y="72"/>
                  </a:cubicBezTo>
                  <a:cubicBezTo>
                    <a:pt x="5" y="53"/>
                    <a:pt x="22" y="42"/>
                    <a:pt x="19" y="37"/>
                  </a:cubicBezTo>
                </a:path>
              </a:pathLst>
            </a:custGeom>
            <a:solidFill>
              <a:srgbClr val="865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04" name="Freeform 280">
              <a:extLst>
                <a:ext uri="{FF2B5EF4-FFF2-40B4-BE49-F238E27FC236}">
                  <a16:creationId xmlns:a16="http://schemas.microsoft.com/office/drawing/2014/main" id="{7DAF1051-505F-4E9D-89AF-CBA189E12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1682" y="5585002"/>
              <a:ext cx="37235" cy="39993"/>
            </a:xfrm>
            <a:custGeom>
              <a:avLst/>
              <a:gdLst>
                <a:gd name="T0" fmla="*/ 42 w 43"/>
                <a:gd name="T1" fmla="*/ 21 h 47"/>
                <a:gd name="T2" fmla="*/ 24 w 43"/>
                <a:gd name="T3" fmla="*/ 17 h 47"/>
                <a:gd name="T4" fmla="*/ 23 w 43"/>
                <a:gd name="T5" fmla="*/ 16 h 47"/>
                <a:gd name="T6" fmla="*/ 23 w 43"/>
                <a:gd name="T7" fmla="*/ 16 h 47"/>
                <a:gd name="T8" fmla="*/ 31 w 43"/>
                <a:gd name="T9" fmla="*/ 7 h 47"/>
                <a:gd name="T10" fmla="*/ 29 w 43"/>
                <a:gd name="T11" fmla="*/ 5 h 47"/>
                <a:gd name="T12" fmla="*/ 23 w 43"/>
                <a:gd name="T13" fmla="*/ 11 h 47"/>
                <a:gd name="T14" fmla="*/ 22 w 43"/>
                <a:gd name="T15" fmla="*/ 3 h 47"/>
                <a:gd name="T16" fmla="*/ 20 w 43"/>
                <a:gd name="T17" fmla="*/ 3 h 47"/>
                <a:gd name="T18" fmla="*/ 19 w 43"/>
                <a:gd name="T19" fmla="*/ 11 h 47"/>
                <a:gd name="T20" fmla="*/ 10 w 43"/>
                <a:gd name="T21" fmla="*/ 0 h 47"/>
                <a:gd name="T22" fmla="*/ 9 w 43"/>
                <a:gd name="T23" fmla="*/ 2 h 47"/>
                <a:gd name="T24" fmla="*/ 17 w 43"/>
                <a:gd name="T25" fmla="*/ 15 h 47"/>
                <a:gd name="T26" fmla="*/ 3 w 43"/>
                <a:gd name="T27" fmla="*/ 11 h 47"/>
                <a:gd name="T28" fmla="*/ 2 w 43"/>
                <a:gd name="T29" fmla="*/ 14 h 47"/>
                <a:gd name="T30" fmla="*/ 15 w 43"/>
                <a:gd name="T31" fmla="*/ 18 h 47"/>
                <a:gd name="T32" fmla="*/ 13 w 43"/>
                <a:gd name="T33" fmla="*/ 21 h 47"/>
                <a:gd name="T34" fmla="*/ 3 w 43"/>
                <a:gd name="T35" fmla="*/ 33 h 47"/>
                <a:gd name="T36" fmla="*/ 5 w 43"/>
                <a:gd name="T37" fmla="*/ 35 h 47"/>
                <a:gd name="T38" fmla="*/ 16 w 43"/>
                <a:gd name="T39" fmla="*/ 24 h 47"/>
                <a:gd name="T40" fmla="*/ 18 w 43"/>
                <a:gd name="T41" fmla="*/ 22 h 47"/>
                <a:gd name="T42" fmla="*/ 18 w 43"/>
                <a:gd name="T43" fmla="*/ 22 h 47"/>
                <a:gd name="T44" fmla="*/ 19 w 43"/>
                <a:gd name="T45" fmla="*/ 39 h 47"/>
                <a:gd name="T46" fmla="*/ 23 w 43"/>
                <a:gd name="T47" fmla="*/ 39 h 47"/>
                <a:gd name="T48" fmla="*/ 24 w 43"/>
                <a:gd name="T49" fmla="*/ 25 h 47"/>
                <a:gd name="T50" fmla="*/ 38 w 43"/>
                <a:gd name="T51" fmla="*/ 46 h 47"/>
                <a:gd name="T52" fmla="*/ 41 w 43"/>
                <a:gd name="T53" fmla="*/ 45 h 47"/>
                <a:gd name="T54" fmla="*/ 27 w 43"/>
                <a:gd name="T55" fmla="*/ 22 h 47"/>
                <a:gd name="T56" fmla="*/ 26 w 43"/>
                <a:gd name="T57" fmla="*/ 21 h 47"/>
                <a:gd name="T58" fmla="*/ 42 w 43"/>
                <a:gd name="T59" fmla="*/ 23 h 47"/>
                <a:gd name="T60" fmla="*/ 42 w 43"/>
                <a:gd name="T61" fmla="*/ 2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47">
                  <a:moveTo>
                    <a:pt x="42" y="21"/>
                  </a:moveTo>
                  <a:cubicBezTo>
                    <a:pt x="37" y="18"/>
                    <a:pt x="30" y="18"/>
                    <a:pt x="24" y="1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6" y="13"/>
                    <a:pt x="29" y="10"/>
                    <a:pt x="31" y="7"/>
                  </a:cubicBezTo>
                  <a:cubicBezTo>
                    <a:pt x="33" y="5"/>
                    <a:pt x="31" y="3"/>
                    <a:pt x="29" y="5"/>
                  </a:cubicBezTo>
                  <a:cubicBezTo>
                    <a:pt x="27" y="7"/>
                    <a:pt x="25" y="9"/>
                    <a:pt x="23" y="11"/>
                  </a:cubicBezTo>
                  <a:cubicBezTo>
                    <a:pt x="23" y="8"/>
                    <a:pt x="22" y="6"/>
                    <a:pt x="22" y="3"/>
                  </a:cubicBezTo>
                  <a:cubicBezTo>
                    <a:pt x="22" y="2"/>
                    <a:pt x="20" y="2"/>
                    <a:pt x="20" y="3"/>
                  </a:cubicBezTo>
                  <a:cubicBezTo>
                    <a:pt x="19" y="6"/>
                    <a:pt x="19" y="8"/>
                    <a:pt x="19" y="11"/>
                  </a:cubicBezTo>
                  <a:cubicBezTo>
                    <a:pt x="16" y="7"/>
                    <a:pt x="13" y="4"/>
                    <a:pt x="10" y="0"/>
                  </a:cubicBezTo>
                  <a:cubicBezTo>
                    <a:pt x="9" y="0"/>
                    <a:pt x="8" y="1"/>
                    <a:pt x="9" y="2"/>
                  </a:cubicBezTo>
                  <a:cubicBezTo>
                    <a:pt x="11" y="6"/>
                    <a:pt x="14" y="11"/>
                    <a:pt x="17" y="15"/>
                  </a:cubicBezTo>
                  <a:cubicBezTo>
                    <a:pt x="12" y="14"/>
                    <a:pt x="7" y="13"/>
                    <a:pt x="3" y="11"/>
                  </a:cubicBezTo>
                  <a:cubicBezTo>
                    <a:pt x="1" y="11"/>
                    <a:pt x="0" y="13"/>
                    <a:pt x="2" y="14"/>
                  </a:cubicBezTo>
                  <a:cubicBezTo>
                    <a:pt x="6" y="16"/>
                    <a:pt x="11" y="17"/>
                    <a:pt x="15" y="18"/>
                  </a:cubicBezTo>
                  <a:cubicBezTo>
                    <a:pt x="15" y="19"/>
                    <a:pt x="14" y="20"/>
                    <a:pt x="13" y="21"/>
                  </a:cubicBezTo>
                  <a:cubicBezTo>
                    <a:pt x="10" y="24"/>
                    <a:pt x="4" y="29"/>
                    <a:pt x="3" y="33"/>
                  </a:cubicBezTo>
                  <a:cubicBezTo>
                    <a:pt x="3" y="34"/>
                    <a:pt x="4" y="36"/>
                    <a:pt x="5" y="35"/>
                  </a:cubicBezTo>
                  <a:cubicBezTo>
                    <a:pt x="10" y="34"/>
                    <a:pt x="13" y="27"/>
                    <a:pt x="16" y="24"/>
                  </a:cubicBezTo>
                  <a:cubicBezTo>
                    <a:pt x="17" y="23"/>
                    <a:pt x="18" y="23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8"/>
                    <a:pt x="17" y="33"/>
                    <a:pt x="19" y="39"/>
                  </a:cubicBezTo>
                  <a:cubicBezTo>
                    <a:pt x="20" y="41"/>
                    <a:pt x="22" y="41"/>
                    <a:pt x="23" y="39"/>
                  </a:cubicBezTo>
                  <a:cubicBezTo>
                    <a:pt x="24" y="34"/>
                    <a:pt x="24" y="30"/>
                    <a:pt x="24" y="25"/>
                  </a:cubicBezTo>
                  <a:cubicBezTo>
                    <a:pt x="28" y="32"/>
                    <a:pt x="32" y="41"/>
                    <a:pt x="38" y="46"/>
                  </a:cubicBezTo>
                  <a:cubicBezTo>
                    <a:pt x="39" y="47"/>
                    <a:pt x="41" y="46"/>
                    <a:pt x="41" y="45"/>
                  </a:cubicBezTo>
                  <a:cubicBezTo>
                    <a:pt x="38" y="37"/>
                    <a:pt x="32" y="29"/>
                    <a:pt x="27" y="22"/>
                  </a:cubicBezTo>
                  <a:cubicBezTo>
                    <a:pt x="27" y="22"/>
                    <a:pt x="26" y="22"/>
                    <a:pt x="26" y="21"/>
                  </a:cubicBezTo>
                  <a:cubicBezTo>
                    <a:pt x="31" y="22"/>
                    <a:pt x="37" y="23"/>
                    <a:pt x="42" y="23"/>
                  </a:cubicBezTo>
                  <a:cubicBezTo>
                    <a:pt x="43" y="23"/>
                    <a:pt x="43" y="22"/>
                    <a:pt x="42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13" name="Freeform 289">
              <a:extLst>
                <a:ext uri="{FF2B5EF4-FFF2-40B4-BE49-F238E27FC236}">
                  <a16:creationId xmlns:a16="http://schemas.microsoft.com/office/drawing/2014/main" id="{9E7852C2-FCBD-4D11-BA6C-BBBE8415B7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6460" y="5773937"/>
              <a:ext cx="64817" cy="64817"/>
            </a:xfrm>
            <a:custGeom>
              <a:avLst/>
              <a:gdLst>
                <a:gd name="T0" fmla="*/ 74 w 76"/>
                <a:gd name="T1" fmla="*/ 47 h 76"/>
                <a:gd name="T2" fmla="*/ 41 w 76"/>
                <a:gd name="T3" fmla="*/ 37 h 76"/>
                <a:gd name="T4" fmla="*/ 40 w 76"/>
                <a:gd name="T5" fmla="*/ 37 h 76"/>
                <a:gd name="T6" fmla="*/ 41 w 76"/>
                <a:gd name="T7" fmla="*/ 37 h 76"/>
                <a:gd name="T8" fmla="*/ 54 w 76"/>
                <a:gd name="T9" fmla="*/ 29 h 76"/>
                <a:gd name="T10" fmla="*/ 66 w 76"/>
                <a:gd name="T11" fmla="*/ 21 h 76"/>
                <a:gd name="T12" fmla="*/ 65 w 76"/>
                <a:gd name="T13" fmla="*/ 18 h 76"/>
                <a:gd name="T14" fmla="*/ 44 w 76"/>
                <a:gd name="T15" fmla="*/ 26 h 76"/>
                <a:gd name="T16" fmla="*/ 52 w 76"/>
                <a:gd name="T17" fmla="*/ 1 h 76"/>
                <a:gd name="T18" fmla="*/ 52 w 76"/>
                <a:gd name="T19" fmla="*/ 0 h 76"/>
                <a:gd name="T20" fmla="*/ 37 w 76"/>
                <a:gd name="T21" fmla="*/ 30 h 76"/>
                <a:gd name="T22" fmla="*/ 35 w 76"/>
                <a:gd name="T23" fmla="*/ 32 h 76"/>
                <a:gd name="T24" fmla="*/ 18 w 76"/>
                <a:gd name="T25" fmla="*/ 9 h 76"/>
                <a:gd name="T26" fmla="*/ 15 w 76"/>
                <a:gd name="T27" fmla="*/ 11 h 76"/>
                <a:gd name="T28" fmla="*/ 26 w 76"/>
                <a:gd name="T29" fmla="*/ 33 h 76"/>
                <a:gd name="T30" fmla="*/ 2 w 76"/>
                <a:gd name="T31" fmla="*/ 30 h 76"/>
                <a:gd name="T32" fmla="*/ 2 w 76"/>
                <a:gd name="T33" fmla="*/ 34 h 76"/>
                <a:gd name="T34" fmla="*/ 24 w 76"/>
                <a:gd name="T35" fmla="*/ 41 h 76"/>
                <a:gd name="T36" fmla="*/ 9 w 76"/>
                <a:gd name="T37" fmla="*/ 54 h 76"/>
                <a:gd name="T38" fmla="*/ 11 w 76"/>
                <a:gd name="T39" fmla="*/ 56 h 76"/>
                <a:gd name="T40" fmla="*/ 31 w 76"/>
                <a:gd name="T41" fmla="*/ 43 h 76"/>
                <a:gd name="T42" fmla="*/ 32 w 76"/>
                <a:gd name="T43" fmla="*/ 46 h 76"/>
                <a:gd name="T44" fmla="*/ 26 w 76"/>
                <a:gd name="T45" fmla="*/ 75 h 76"/>
                <a:gd name="T46" fmla="*/ 27 w 76"/>
                <a:gd name="T47" fmla="*/ 76 h 76"/>
                <a:gd name="T48" fmla="*/ 36 w 76"/>
                <a:gd name="T49" fmla="*/ 53 h 76"/>
                <a:gd name="T50" fmla="*/ 47 w 76"/>
                <a:gd name="T51" fmla="*/ 65 h 76"/>
                <a:gd name="T52" fmla="*/ 51 w 76"/>
                <a:gd name="T53" fmla="*/ 62 h 76"/>
                <a:gd name="T54" fmla="*/ 44 w 76"/>
                <a:gd name="T55" fmla="*/ 47 h 76"/>
                <a:gd name="T56" fmla="*/ 74 w 76"/>
                <a:gd name="T57" fmla="*/ 52 h 76"/>
                <a:gd name="T58" fmla="*/ 74 w 76"/>
                <a:gd name="T59" fmla="*/ 4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6" h="76">
                  <a:moveTo>
                    <a:pt x="74" y="47"/>
                  </a:moveTo>
                  <a:cubicBezTo>
                    <a:pt x="64" y="42"/>
                    <a:pt x="52" y="40"/>
                    <a:pt x="41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5" y="34"/>
                    <a:pt x="49" y="31"/>
                    <a:pt x="54" y="29"/>
                  </a:cubicBezTo>
                  <a:cubicBezTo>
                    <a:pt x="58" y="26"/>
                    <a:pt x="63" y="25"/>
                    <a:pt x="66" y="21"/>
                  </a:cubicBezTo>
                  <a:cubicBezTo>
                    <a:pt x="67" y="20"/>
                    <a:pt x="67" y="19"/>
                    <a:pt x="65" y="18"/>
                  </a:cubicBezTo>
                  <a:cubicBezTo>
                    <a:pt x="58" y="17"/>
                    <a:pt x="51" y="21"/>
                    <a:pt x="44" y="26"/>
                  </a:cubicBezTo>
                  <a:cubicBezTo>
                    <a:pt x="47" y="17"/>
                    <a:pt x="50" y="9"/>
                    <a:pt x="52" y="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5" y="9"/>
                    <a:pt x="41" y="20"/>
                    <a:pt x="37" y="30"/>
                  </a:cubicBezTo>
                  <a:cubicBezTo>
                    <a:pt x="37" y="31"/>
                    <a:pt x="36" y="31"/>
                    <a:pt x="35" y="32"/>
                  </a:cubicBezTo>
                  <a:cubicBezTo>
                    <a:pt x="31" y="23"/>
                    <a:pt x="25" y="16"/>
                    <a:pt x="18" y="9"/>
                  </a:cubicBezTo>
                  <a:cubicBezTo>
                    <a:pt x="17" y="7"/>
                    <a:pt x="14" y="9"/>
                    <a:pt x="15" y="11"/>
                  </a:cubicBezTo>
                  <a:cubicBezTo>
                    <a:pt x="19" y="18"/>
                    <a:pt x="23" y="26"/>
                    <a:pt x="26" y="33"/>
                  </a:cubicBezTo>
                  <a:cubicBezTo>
                    <a:pt x="18" y="31"/>
                    <a:pt x="10" y="29"/>
                    <a:pt x="2" y="30"/>
                  </a:cubicBezTo>
                  <a:cubicBezTo>
                    <a:pt x="0" y="30"/>
                    <a:pt x="0" y="33"/>
                    <a:pt x="2" y="34"/>
                  </a:cubicBezTo>
                  <a:cubicBezTo>
                    <a:pt x="9" y="37"/>
                    <a:pt x="16" y="39"/>
                    <a:pt x="24" y="41"/>
                  </a:cubicBezTo>
                  <a:cubicBezTo>
                    <a:pt x="19" y="45"/>
                    <a:pt x="14" y="49"/>
                    <a:pt x="9" y="54"/>
                  </a:cubicBezTo>
                  <a:cubicBezTo>
                    <a:pt x="8" y="55"/>
                    <a:pt x="10" y="57"/>
                    <a:pt x="11" y="56"/>
                  </a:cubicBezTo>
                  <a:cubicBezTo>
                    <a:pt x="18" y="52"/>
                    <a:pt x="24" y="48"/>
                    <a:pt x="31" y="43"/>
                  </a:cubicBezTo>
                  <a:cubicBezTo>
                    <a:pt x="31" y="44"/>
                    <a:pt x="32" y="45"/>
                    <a:pt x="32" y="46"/>
                  </a:cubicBezTo>
                  <a:cubicBezTo>
                    <a:pt x="29" y="56"/>
                    <a:pt x="26" y="65"/>
                    <a:pt x="26" y="75"/>
                  </a:cubicBezTo>
                  <a:cubicBezTo>
                    <a:pt x="26" y="76"/>
                    <a:pt x="27" y="76"/>
                    <a:pt x="27" y="76"/>
                  </a:cubicBezTo>
                  <a:cubicBezTo>
                    <a:pt x="31" y="69"/>
                    <a:pt x="34" y="61"/>
                    <a:pt x="36" y="53"/>
                  </a:cubicBezTo>
                  <a:cubicBezTo>
                    <a:pt x="39" y="58"/>
                    <a:pt x="42" y="63"/>
                    <a:pt x="47" y="65"/>
                  </a:cubicBezTo>
                  <a:cubicBezTo>
                    <a:pt x="49" y="66"/>
                    <a:pt x="51" y="65"/>
                    <a:pt x="51" y="62"/>
                  </a:cubicBezTo>
                  <a:cubicBezTo>
                    <a:pt x="50" y="57"/>
                    <a:pt x="47" y="52"/>
                    <a:pt x="44" y="47"/>
                  </a:cubicBezTo>
                  <a:cubicBezTo>
                    <a:pt x="54" y="50"/>
                    <a:pt x="64" y="54"/>
                    <a:pt x="74" y="52"/>
                  </a:cubicBezTo>
                  <a:cubicBezTo>
                    <a:pt x="76" y="51"/>
                    <a:pt x="76" y="48"/>
                    <a:pt x="74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14" name="Freeform 290">
              <a:extLst>
                <a:ext uri="{FF2B5EF4-FFF2-40B4-BE49-F238E27FC236}">
                  <a16:creationId xmlns:a16="http://schemas.microsoft.com/office/drawing/2014/main" id="{68C68A02-71B9-4637-9AC3-2566A89BB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2682" y="5809793"/>
              <a:ext cx="23444" cy="23444"/>
            </a:xfrm>
            <a:custGeom>
              <a:avLst/>
              <a:gdLst>
                <a:gd name="T0" fmla="*/ 26 w 27"/>
                <a:gd name="T1" fmla="*/ 17 h 27"/>
                <a:gd name="T2" fmla="*/ 14 w 27"/>
                <a:gd name="T3" fmla="*/ 13 h 27"/>
                <a:gd name="T4" fmla="*/ 14 w 27"/>
                <a:gd name="T5" fmla="*/ 13 h 27"/>
                <a:gd name="T6" fmla="*/ 14 w 27"/>
                <a:gd name="T7" fmla="*/ 13 h 27"/>
                <a:gd name="T8" fmla="*/ 19 w 27"/>
                <a:gd name="T9" fmla="*/ 10 h 27"/>
                <a:gd name="T10" fmla="*/ 23 w 27"/>
                <a:gd name="T11" fmla="*/ 8 h 27"/>
                <a:gd name="T12" fmla="*/ 23 w 27"/>
                <a:gd name="T13" fmla="*/ 7 h 27"/>
                <a:gd name="T14" fmla="*/ 16 w 27"/>
                <a:gd name="T15" fmla="*/ 9 h 27"/>
                <a:gd name="T16" fmla="*/ 18 w 27"/>
                <a:gd name="T17" fmla="*/ 0 h 27"/>
                <a:gd name="T18" fmla="*/ 18 w 27"/>
                <a:gd name="T19" fmla="*/ 0 h 27"/>
                <a:gd name="T20" fmla="*/ 13 w 27"/>
                <a:gd name="T21" fmla="*/ 11 h 27"/>
                <a:gd name="T22" fmla="*/ 12 w 27"/>
                <a:gd name="T23" fmla="*/ 12 h 27"/>
                <a:gd name="T24" fmla="*/ 6 w 27"/>
                <a:gd name="T25" fmla="*/ 3 h 27"/>
                <a:gd name="T26" fmla="*/ 5 w 27"/>
                <a:gd name="T27" fmla="*/ 4 h 27"/>
                <a:gd name="T28" fmla="*/ 9 w 27"/>
                <a:gd name="T29" fmla="*/ 12 h 27"/>
                <a:gd name="T30" fmla="*/ 1 w 27"/>
                <a:gd name="T31" fmla="*/ 11 h 27"/>
                <a:gd name="T32" fmla="*/ 0 w 27"/>
                <a:gd name="T33" fmla="*/ 12 h 27"/>
                <a:gd name="T34" fmla="*/ 8 w 27"/>
                <a:gd name="T35" fmla="*/ 15 h 27"/>
                <a:gd name="T36" fmla="*/ 3 w 27"/>
                <a:gd name="T37" fmla="*/ 19 h 27"/>
                <a:gd name="T38" fmla="*/ 4 w 27"/>
                <a:gd name="T39" fmla="*/ 20 h 27"/>
                <a:gd name="T40" fmla="*/ 11 w 27"/>
                <a:gd name="T41" fmla="*/ 16 h 27"/>
                <a:gd name="T42" fmla="*/ 11 w 27"/>
                <a:gd name="T43" fmla="*/ 17 h 27"/>
                <a:gd name="T44" fmla="*/ 9 w 27"/>
                <a:gd name="T45" fmla="*/ 27 h 27"/>
                <a:gd name="T46" fmla="*/ 10 w 27"/>
                <a:gd name="T47" fmla="*/ 27 h 27"/>
                <a:gd name="T48" fmla="*/ 13 w 27"/>
                <a:gd name="T49" fmla="*/ 19 h 27"/>
                <a:gd name="T50" fmla="*/ 17 w 27"/>
                <a:gd name="T51" fmla="*/ 23 h 27"/>
                <a:gd name="T52" fmla="*/ 18 w 27"/>
                <a:gd name="T53" fmla="*/ 22 h 27"/>
                <a:gd name="T54" fmla="*/ 16 w 27"/>
                <a:gd name="T55" fmla="*/ 17 h 27"/>
                <a:gd name="T56" fmla="*/ 26 w 27"/>
                <a:gd name="T57" fmla="*/ 19 h 27"/>
                <a:gd name="T58" fmla="*/ 26 w 27"/>
                <a:gd name="T59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7" h="27">
                  <a:moveTo>
                    <a:pt x="26" y="17"/>
                  </a:moveTo>
                  <a:cubicBezTo>
                    <a:pt x="23" y="15"/>
                    <a:pt x="18" y="15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6" y="12"/>
                    <a:pt x="17" y="11"/>
                    <a:pt x="19" y="10"/>
                  </a:cubicBezTo>
                  <a:cubicBezTo>
                    <a:pt x="21" y="9"/>
                    <a:pt x="22" y="9"/>
                    <a:pt x="23" y="8"/>
                  </a:cubicBezTo>
                  <a:cubicBezTo>
                    <a:pt x="24" y="7"/>
                    <a:pt x="24" y="7"/>
                    <a:pt x="23" y="7"/>
                  </a:cubicBezTo>
                  <a:cubicBezTo>
                    <a:pt x="21" y="6"/>
                    <a:pt x="18" y="8"/>
                    <a:pt x="16" y="9"/>
                  </a:cubicBezTo>
                  <a:cubicBezTo>
                    <a:pt x="17" y="6"/>
                    <a:pt x="18" y="3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4"/>
                    <a:pt x="14" y="7"/>
                    <a:pt x="13" y="1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1" y="9"/>
                    <a:pt x="9" y="6"/>
                    <a:pt x="6" y="3"/>
                  </a:cubicBezTo>
                  <a:cubicBezTo>
                    <a:pt x="6" y="3"/>
                    <a:pt x="5" y="3"/>
                    <a:pt x="5" y="4"/>
                  </a:cubicBezTo>
                  <a:cubicBezTo>
                    <a:pt x="7" y="7"/>
                    <a:pt x="8" y="9"/>
                    <a:pt x="9" y="12"/>
                  </a:cubicBezTo>
                  <a:cubicBezTo>
                    <a:pt x="6" y="11"/>
                    <a:pt x="3" y="11"/>
                    <a:pt x="1" y="11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3" y="13"/>
                    <a:pt x="6" y="14"/>
                    <a:pt x="8" y="15"/>
                  </a:cubicBezTo>
                  <a:cubicBezTo>
                    <a:pt x="6" y="16"/>
                    <a:pt x="5" y="18"/>
                    <a:pt x="3" y="19"/>
                  </a:cubicBezTo>
                  <a:cubicBezTo>
                    <a:pt x="2" y="20"/>
                    <a:pt x="3" y="21"/>
                    <a:pt x="4" y="20"/>
                  </a:cubicBezTo>
                  <a:cubicBezTo>
                    <a:pt x="6" y="19"/>
                    <a:pt x="8" y="17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20"/>
                    <a:pt x="9" y="24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1" y="25"/>
                    <a:pt x="12" y="22"/>
                    <a:pt x="13" y="19"/>
                  </a:cubicBezTo>
                  <a:cubicBezTo>
                    <a:pt x="14" y="21"/>
                    <a:pt x="15" y="23"/>
                    <a:pt x="17" y="23"/>
                  </a:cubicBezTo>
                  <a:cubicBezTo>
                    <a:pt x="17" y="24"/>
                    <a:pt x="18" y="23"/>
                    <a:pt x="18" y="22"/>
                  </a:cubicBezTo>
                  <a:cubicBezTo>
                    <a:pt x="18" y="21"/>
                    <a:pt x="17" y="19"/>
                    <a:pt x="16" y="17"/>
                  </a:cubicBezTo>
                  <a:cubicBezTo>
                    <a:pt x="19" y="18"/>
                    <a:pt x="23" y="19"/>
                    <a:pt x="26" y="19"/>
                  </a:cubicBezTo>
                  <a:cubicBezTo>
                    <a:pt x="27" y="19"/>
                    <a:pt x="27" y="17"/>
                    <a:pt x="26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15" name="Freeform 291">
              <a:extLst>
                <a:ext uri="{FF2B5EF4-FFF2-40B4-BE49-F238E27FC236}">
                  <a16:creationId xmlns:a16="http://schemas.microsoft.com/office/drawing/2014/main" id="{D8754E71-3D12-43F2-876C-C75C2A9BB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9597" y="5822205"/>
              <a:ext cx="41373" cy="39993"/>
            </a:xfrm>
            <a:custGeom>
              <a:avLst/>
              <a:gdLst>
                <a:gd name="T0" fmla="*/ 46 w 48"/>
                <a:gd name="T1" fmla="*/ 29 h 47"/>
                <a:gd name="T2" fmla="*/ 26 w 48"/>
                <a:gd name="T3" fmla="*/ 23 h 47"/>
                <a:gd name="T4" fmla="*/ 25 w 48"/>
                <a:gd name="T5" fmla="*/ 23 h 47"/>
                <a:gd name="T6" fmla="*/ 25 w 48"/>
                <a:gd name="T7" fmla="*/ 23 h 47"/>
                <a:gd name="T8" fmla="*/ 34 w 48"/>
                <a:gd name="T9" fmla="*/ 17 h 47"/>
                <a:gd name="T10" fmla="*/ 41 w 48"/>
                <a:gd name="T11" fmla="*/ 13 h 47"/>
                <a:gd name="T12" fmla="*/ 41 w 48"/>
                <a:gd name="T13" fmla="*/ 11 h 47"/>
                <a:gd name="T14" fmla="*/ 28 w 48"/>
                <a:gd name="T15" fmla="*/ 15 h 47"/>
                <a:gd name="T16" fmla="*/ 32 w 48"/>
                <a:gd name="T17" fmla="*/ 0 h 47"/>
                <a:gd name="T18" fmla="*/ 32 w 48"/>
                <a:gd name="T19" fmla="*/ 0 h 47"/>
                <a:gd name="T20" fmla="*/ 23 w 48"/>
                <a:gd name="T21" fmla="*/ 19 h 47"/>
                <a:gd name="T22" fmla="*/ 22 w 48"/>
                <a:gd name="T23" fmla="*/ 19 h 47"/>
                <a:gd name="T24" fmla="*/ 12 w 48"/>
                <a:gd name="T25" fmla="*/ 5 h 47"/>
                <a:gd name="T26" fmla="*/ 9 w 48"/>
                <a:gd name="T27" fmla="*/ 7 h 47"/>
                <a:gd name="T28" fmla="*/ 16 w 48"/>
                <a:gd name="T29" fmla="*/ 20 h 47"/>
                <a:gd name="T30" fmla="*/ 1 w 48"/>
                <a:gd name="T31" fmla="*/ 18 h 47"/>
                <a:gd name="T32" fmla="*/ 1 w 48"/>
                <a:gd name="T33" fmla="*/ 21 h 47"/>
                <a:gd name="T34" fmla="*/ 15 w 48"/>
                <a:gd name="T35" fmla="*/ 25 h 47"/>
                <a:gd name="T36" fmla="*/ 6 w 48"/>
                <a:gd name="T37" fmla="*/ 33 h 47"/>
                <a:gd name="T38" fmla="*/ 7 w 48"/>
                <a:gd name="T39" fmla="*/ 35 h 47"/>
                <a:gd name="T40" fmla="*/ 19 w 48"/>
                <a:gd name="T41" fmla="*/ 27 h 47"/>
                <a:gd name="T42" fmla="*/ 20 w 48"/>
                <a:gd name="T43" fmla="*/ 28 h 47"/>
                <a:gd name="T44" fmla="*/ 16 w 48"/>
                <a:gd name="T45" fmla="*/ 46 h 47"/>
                <a:gd name="T46" fmla="*/ 17 w 48"/>
                <a:gd name="T47" fmla="*/ 47 h 47"/>
                <a:gd name="T48" fmla="*/ 22 w 48"/>
                <a:gd name="T49" fmla="*/ 33 h 47"/>
                <a:gd name="T50" fmla="*/ 30 w 48"/>
                <a:gd name="T51" fmla="*/ 40 h 47"/>
                <a:gd name="T52" fmla="*/ 32 w 48"/>
                <a:gd name="T53" fmla="*/ 38 h 47"/>
                <a:gd name="T54" fmla="*/ 28 w 48"/>
                <a:gd name="T55" fmla="*/ 29 h 47"/>
                <a:gd name="T56" fmla="*/ 46 w 48"/>
                <a:gd name="T57" fmla="*/ 32 h 47"/>
                <a:gd name="T58" fmla="*/ 46 w 48"/>
                <a:gd name="T59" fmla="*/ 2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8" h="47">
                  <a:moveTo>
                    <a:pt x="46" y="29"/>
                  </a:moveTo>
                  <a:cubicBezTo>
                    <a:pt x="40" y="26"/>
                    <a:pt x="32" y="25"/>
                    <a:pt x="26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8" y="21"/>
                    <a:pt x="31" y="19"/>
                    <a:pt x="34" y="17"/>
                  </a:cubicBezTo>
                  <a:cubicBezTo>
                    <a:pt x="36" y="16"/>
                    <a:pt x="39" y="15"/>
                    <a:pt x="41" y="13"/>
                  </a:cubicBezTo>
                  <a:cubicBezTo>
                    <a:pt x="42" y="12"/>
                    <a:pt x="42" y="11"/>
                    <a:pt x="41" y="11"/>
                  </a:cubicBezTo>
                  <a:cubicBezTo>
                    <a:pt x="36" y="10"/>
                    <a:pt x="32" y="13"/>
                    <a:pt x="28" y="15"/>
                  </a:cubicBezTo>
                  <a:cubicBezTo>
                    <a:pt x="30" y="10"/>
                    <a:pt x="31" y="5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6"/>
                    <a:pt x="25" y="12"/>
                    <a:pt x="23" y="19"/>
                  </a:cubicBezTo>
                  <a:cubicBezTo>
                    <a:pt x="23" y="19"/>
                    <a:pt x="22" y="19"/>
                    <a:pt x="22" y="19"/>
                  </a:cubicBezTo>
                  <a:cubicBezTo>
                    <a:pt x="19" y="14"/>
                    <a:pt x="16" y="9"/>
                    <a:pt x="12" y="5"/>
                  </a:cubicBezTo>
                  <a:cubicBezTo>
                    <a:pt x="10" y="4"/>
                    <a:pt x="9" y="5"/>
                    <a:pt x="9" y="7"/>
                  </a:cubicBezTo>
                  <a:cubicBezTo>
                    <a:pt x="12" y="11"/>
                    <a:pt x="14" y="16"/>
                    <a:pt x="16" y="20"/>
                  </a:cubicBezTo>
                  <a:cubicBezTo>
                    <a:pt x="11" y="19"/>
                    <a:pt x="6" y="18"/>
                    <a:pt x="1" y="18"/>
                  </a:cubicBezTo>
                  <a:cubicBezTo>
                    <a:pt x="0" y="19"/>
                    <a:pt x="0" y="20"/>
                    <a:pt x="1" y="21"/>
                  </a:cubicBezTo>
                  <a:cubicBezTo>
                    <a:pt x="6" y="22"/>
                    <a:pt x="10" y="24"/>
                    <a:pt x="15" y="25"/>
                  </a:cubicBezTo>
                  <a:cubicBezTo>
                    <a:pt x="12" y="28"/>
                    <a:pt x="9" y="30"/>
                    <a:pt x="6" y="33"/>
                  </a:cubicBezTo>
                  <a:cubicBezTo>
                    <a:pt x="5" y="34"/>
                    <a:pt x="6" y="35"/>
                    <a:pt x="7" y="35"/>
                  </a:cubicBezTo>
                  <a:cubicBezTo>
                    <a:pt x="11" y="32"/>
                    <a:pt x="15" y="29"/>
                    <a:pt x="19" y="27"/>
                  </a:cubicBezTo>
                  <a:cubicBezTo>
                    <a:pt x="20" y="27"/>
                    <a:pt x="20" y="28"/>
                    <a:pt x="20" y="28"/>
                  </a:cubicBezTo>
                  <a:cubicBezTo>
                    <a:pt x="18" y="34"/>
                    <a:pt x="16" y="40"/>
                    <a:pt x="16" y="46"/>
                  </a:cubicBezTo>
                  <a:cubicBezTo>
                    <a:pt x="16" y="47"/>
                    <a:pt x="17" y="47"/>
                    <a:pt x="17" y="47"/>
                  </a:cubicBezTo>
                  <a:cubicBezTo>
                    <a:pt x="20" y="42"/>
                    <a:pt x="21" y="37"/>
                    <a:pt x="22" y="33"/>
                  </a:cubicBezTo>
                  <a:cubicBezTo>
                    <a:pt x="24" y="36"/>
                    <a:pt x="27" y="39"/>
                    <a:pt x="30" y="40"/>
                  </a:cubicBezTo>
                  <a:cubicBezTo>
                    <a:pt x="31" y="41"/>
                    <a:pt x="32" y="40"/>
                    <a:pt x="32" y="38"/>
                  </a:cubicBezTo>
                  <a:cubicBezTo>
                    <a:pt x="31" y="35"/>
                    <a:pt x="30" y="32"/>
                    <a:pt x="28" y="29"/>
                  </a:cubicBezTo>
                  <a:cubicBezTo>
                    <a:pt x="34" y="31"/>
                    <a:pt x="40" y="33"/>
                    <a:pt x="46" y="32"/>
                  </a:cubicBezTo>
                  <a:cubicBezTo>
                    <a:pt x="47" y="32"/>
                    <a:pt x="48" y="29"/>
                    <a:pt x="46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17" name="Freeform 293">
              <a:extLst>
                <a:ext uri="{FF2B5EF4-FFF2-40B4-BE49-F238E27FC236}">
                  <a16:creationId xmlns:a16="http://schemas.microsoft.com/office/drawing/2014/main" id="{C4C51EE9-E9F7-4903-9A4E-968C14C38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0950" y="5720153"/>
              <a:ext cx="17928" cy="17928"/>
            </a:xfrm>
            <a:custGeom>
              <a:avLst/>
              <a:gdLst>
                <a:gd name="T0" fmla="*/ 19 w 20"/>
                <a:gd name="T1" fmla="*/ 1 h 21"/>
                <a:gd name="T2" fmla="*/ 12 w 20"/>
                <a:gd name="T3" fmla="*/ 8 h 21"/>
                <a:gd name="T4" fmla="*/ 12 w 20"/>
                <a:gd name="T5" fmla="*/ 1 h 21"/>
                <a:gd name="T6" fmla="*/ 11 w 20"/>
                <a:gd name="T7" fmla="*/ 1 h 21"/>
                <a:gd name="T8" fmla="*/ 11 w 20"/>
                <a:gd name="T9" fmla="*/ 8 h 21"/>
                <a:gd name="T10" fmla="*/ 10 w 20"/>
                <a:gd name="T11" fmla="*/ 8 h 21"/>
                <a:gd name="T12" fmla="*/ 4 w 20"/>
                <a:gd name="T13" fmla="*/ 1 h 21"/>
                <a:gd name="T14" fmla="*/ 4 w 20"/>
                <a:gd name="T15" fmla="*/ 1 h 21"/>
                <a:gd name="T16" fmla="*/ 9 w 20"/>
                <a:gd name="T17" fmla="*/ 8 h 21"/>
                <a:gd name="T18" fmla="*/ 0 w 20"/>
                <a:gd name="T19" fmla="*/ 10 h 21"/>
                <a:gd name="T20" fmla="*/ 0 w 20"/>
                <a:gd name="T21" fmla="*/ 10 h 21"/>
                <a:gd name="T22" fmla="*/ 9 w 20"/>
                <a:gd name="T23" fmla="*/ 10 h 21"/>
                <a:gd name="T24" fmla="*/ 10 w 20"/>
                <a:gd name="T25" fmla="*/ 10 h 21"/>
                <a:gd name="T26" fmla="*/ 10 w 20"/>
                <a:gd name="T27" fmla="*/ 10 h 21"/>
                <a:gd name="T28" fmla="*/ 10 w 20"/>
                <a:gd name="T29" fmla="*/ 10 h 21"/>
                <a:gd name="T30" fmla="*/ 3 w 20"/>
                <a:gd name="T31" fmla="*/ 16 h 21"/>
                <a:gd name="T32" fmla="*/ 4 w 20"/>
                <a:gd name="T33" fmla="*/ 17 h 21"/>
                <a:gd name="T34" fmla="*/ 10 w 20"/>
                <a:gd name="T35" fmla="*/ 11 h 21"/>
                <a:gd name="T36" fmla="*/ 11 w 20"/>
                <a:gd name="T37" fmla="*/ 12 h 21"/>
                <a:gd name="T38" fmla="*/ 11 w 20"/>
                <a:gd name="T39" fmla="*/ 20 h 21"/>
                <a:gd name="T40" fmla="*/ 13 w 20"/>
                <a:gd name="T41" fmla="*/ 20 h 21"/>
                <a:gd name="T42" fmla="*/ 13 w 20"/>
                <a:gd name="T43" fmla="*/ 14 h 21"/>
                <a:gd name="T44" fmla="*/ 18 w 20"/>
                <a:gd name="T45" fmla="*/ 20 h 21"/>
                <a:gd name="T46" fmla="*/ 19 w 20"/>
                <a:gd name="T47" fmla="*/ 19 h 21"/>
                <a:gd name="T48" fmla="*/ 13 w 20"/>
                <a:gd name="T49" fmla="*/ 11 h 21"/>
                <a:gd name="T50" fmla="*/ 13 w 20"/>
                <a:gd name="T51" fmla="*/ 10 h 21"/>
                <a:gd name="T52" fmla="*/ 17 w 20"/>
                <a:gd name="T53" fmla="*/ 9 h 21"/>
                <a:gd name="T54" fmla="*/ 17 w 20"/>
                <a:gd name="T55" fmla="*/ 8 h 21"/>
                <a:gd name="T56" fmla="*/ 14 w 20"/>
                <a:gd name="T57" fmla="*/ 8 h 21"/>
                <a:gd name="T58" fmla="*/ 20 w 20"/>
                <a:gd name="T59" fmla="*/ 2 h 21"/>
                <a:gd name="T60" fmla="*/ 19 w 20"/>
                <a:gd name="T6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" h="21">
                  <a:moveTo>
                    <a:pt x="19" y="1"/>
                  </a:moveTo>
                  <a:cubicBezTo>
                    <a:pt x="17" y="3"/>
                    <a:pt x="15" y="5"/>
                    <a:pt x="12" y="8"/>
                  </a:cubicBezTo>
                  <a:cubicBezTo>
                    <a:pt x="12" y="5"/>
                    <a:pt x="12" y="3"/>
                    <a:pt x="12" y="1"/>
                  </a:cubicBezTo>
                  <a:cubicBezTo>
                    <a:pt x="12" y="0"/>
                    <a:pt x="11" y="0"/>
                    <a:pt x="11" y="1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6"/>
                    <a:pt x="7" y="3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4"/>
                    <a:pt x="7" y="6"/>
                    <a:pt x="9" y="8"/>
                  </a:cubicBezTo>
                  <a:cubicBezTo>
                    <a:pt x="6" y="9"/>
                    <a:pt x="3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10"/>
                    <a:pt x="6" y="10"/>
                    <a:pt x="9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8" y="12"/>
                    <a:pt x="5" y="14"/>
                    <a:pt x="3" y="16"/>
                  </a:cubicBezTo>
                  <a:cubicBezTo>
                    <a:pt x="3" y="17"/>
                    <a:pt x="3" y="17"/>
                    <a:pt x="4" y="17"/>
                  </a:cubicBezTo>
                  <a:cubicBezTo>
                    <a:pt x="6" y="15"/>
                    <a:pt x="8" y="13"/>
                    <a:pt x="10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4"/>
                    <a:pt x="11" y="17"/>
                    <a:pt x="11" y="20"/>
                  </a:cubicBezTo>
                  <a:cubicBezTo>
                    <a:pt x="11" y="21"/>
                    <a:pt x="13" y="21"/>
                    <a:pt x="13" y="20"/>
                  </a:cubicBezTo>
                  <a:cubicBezTo>
                    <a:pt x="13" y="18"/>
                    <a:pt x="13" y="16"/>
                    <a:pt x="13" y="14"/>
                  </a:cubicBezTo>
                  <a:cubicBezTo>
                    <a:pt x="14" y="16"/>
                    <a:pt x="16" y="18"/>
                    <a:pt x="18" y="20"/>
                  </a:cubicBezTo>
                  <a:cubicBezTo>
                    <a:pt x="19" y="20"/>
                    <a:pt x="19" y="19"/>
                    <a:pt x="19" y="19"/>
                  </a:cubicBezTo>
                  <a:cubicBezTo>
                    <a:pt x="18" y="16"/>
                    <a:pt x="15" y="13"/>
                    <a:pt x="13" y="11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9"/>
                    <a:pt x="16" y="9"/>
                    <a:pt x="17" y="9"/>
                  </a:cubicBezTo>
                  <a:cubicBezTo>
                    <a:pt x="18" y="9"/>
                    <a:pt x="18" y="8"/>
                    <a:pt x="17" y="8"/>
                  </a:cubicBezTo>
                  <a:cubicBezTo>
                    <a:pt x="16" y="8"/>
                    <a:pt x="15" y="8"/>
                    <a:pt x="14" y="8"/>
                  </a:cubicBezTo>
                  <a:cubicBezTo>
                    <a:pt x="16" y="6"/>
                    <a:pt x="18" y="4"/>
                    <a:pt x="20" y="2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21" name="Freeform 297">
              <a:extLst>
                <a:ext uri="{FF2B5EF4-FFF2-40B4-BE49-F238E27FC236}">
                  <a16:creationId xmlns:a16="http://schemas.microsoft.com/office/drawing/2014/main" id="{08DBB234-485A-4A02-BD50-5CC48D01C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976" y="5429166"/>
              <a:ext cx="52405" cy="49647"/>
            </a:xfrm>
            <a:custGeom>
              <a:avLst/>
              <a:gdLst>
                <a:gd name="T0" fmla="*/ 16 w 61"/>
                <a:gd name="T1" fmla="*/ 1 h 58"/>
                <a:gd name="T2" fmla="*/ 24 w 61"/>
                <a:gd name="T3" fmla="*/ 25 h 58"/>
                <a:gd name="T4" fmla="*/ 8 w 61"/>
                <a:gd name="T5" fmla="*/ 19 h 58"/>
                <a:gd name="T6" fmla="*/ 7 w 61"/>
                <a:gd name="T7" fmla="*/ 23 h 58"/>
                <a:gd name="T8" fmla="*/ 24 w 61"/>
                <a:gd name="T9" fmla="*/ 29 h 58"/>
                <a:gd name="T10" fmla="*/ 23 w 61"/>
                <a:gd name="T11" fmla="*/ 30 h 58"/>
                <a:gd name="T12" fmla="*/ 0 w 61"/>
                <a:gd name="T13" fmla="*/ 39 h 58"/>
                <a:gd name="T14" fmla="*/ 0 w 61"/>
                <a:gd name="T15" fmla="*/ 39 h 58"/>
                <a:gd name="T16" fmla="*/ 22 w 61"/>
                <a:gd name="T17" fmla="*/ 35 h 58"/>
                <a:gd name="T18" fmla="*/ 17 w 61"/>
                <a:gd name="T19" fmla="*/ 57 h 58"/>
                <a:gd name="T20" fmla="*/ 17 w 61"/>
                <a:gd name="T21" fmla="*/ 57 h 58"/>
                <a:gd name="T22" fmla="*/ 26 w 61"/>
                <a:gd name="T23" fmla="*/ 36 h 58"/>
                <a:gd name="T24" fmla="*/ 26 w 61"/>
                <a:gd name="T25" fmla="*/ 34 h 58"/>
                <a:gd name="T26" fmla="*/ 27 w 61"/>
                <a:gd name="T27" fmla="*/ 34 h 58"/>
                <a:gd name="T28" fmla="*/ 27 w 61"/>
                <a:gd name="T29" fmla="*/ 34 h 58"/>
                <a:gd name="T30" fmla="*/ 36 w 61"/>
                <a:gd name="T31" fmla="*/ 57 h 58"/>
                <a:gd name="T32" fmla="*/ 38 w 61"/>
                <a:gd name="T33" fmla="*/ 56 h 58"/>
                <a:gd name="T34" fmla="*/ 30 w 61"/>
                <a:gd name="T35" fmla="*/ 33 h 58"/>
                <a:gd name="T36" fmla="*/ 32 w 61"/>
                <a:gd name="T37" fmla="*/ 32 h 58"/>
                <a:gd name="T38" fmla="*/ 53 w 61"/>
                <a:gd name="T39" fmla="*/ 41 h 58"/>
                <a:gd name="T40" fmla="*/ 55 w 61"/>
                <a:gd name="T41" fmla="*/ 36 h 58"/>
                <a:gd name="T42" fmla="*/ 39 w 61"/>
                <a:gd name="T43" fmla="*/ 31 h 58"/>
                <a:gd name="T44" fmla="*/ 59 w 61"/>
                <a:gd name="T45" fmla="*/ 22 h 58"/>
                <a:gd name="T46" fmla="*/ 58 w 61"/>
                <a:gd name="T47" fmla="*/ 20 h 58"/>
                <a:gd name="T48" fmla="*/ 32 w 61"/>
                <a:gd name="T49" fmla="*/ 28 h 58"/>
                <a:gd name="T50" fmla="*/ 29 w 61"/>
                <a:gd name="T51" fmla="*/ 27 h 58"/>
                <a:gd name="T52" fmla="*/ 32 w 61"/>
                <a:gd name="T53" fmla="*/ 14 h 58"/>
                <a:gd name="T54" fmla="*/ 30 w 61"/>
                <a:gd name="T55" fmla="*/ 13 h 58"/>
                <a:gd name="T56" fmla="*/ 26 w 61"/>
                <a:gd name="T57" fmla="*/ 21 h 58"/>
                <a:gd name="T58" fmla="*/ 17 w 61"/>
                <a:gd name="T59" fmla="*/ 1 h 58"/>
                <a:gd name="T60" fmla="*/ 16 w 61"/>
                <a:gd name="T6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1" h="58">
                  <a:moveTo>
                    <a:pt x="16" y="1"/>
                  </a:moveTo>
                  <a:cubicBezTo>
                    <a:pt x="19" y="9"/>
                    <a:pt x="21" y="17"/>
                    <a:pt x="24" y="25"/>
                  </a:cubicBezTo>
                  <a:cubicBezTo>
                    <a:pt x="19" y="23"/>
                    <a:pt x="14" y="21"/>
                    <a:pt x="8" y="19"/>
                  </a:cubicBezTo>
                  <a:cubicBezTo>
                    <a:pt x="6" y="19"/>
                    <a:pt x="5" y="22"/>
                    <a:pt x="7" y="23"/>
                  </a:cubicBezTo>
                  <a:cubicBezTo>
                    <a:pt x="13" y="24"/>
                    <a:pt x="18" y="27"/>
                    <a:pt x="24" y="29"/>
                  </a:cubicBezTo>
                  <a:cubicBezTo>
                    <a:pt x="23" y="29"/>
                    <a:pt x="23" y="30"/>
                    <a:pt x="23" y="30"/>
                  </a:cubicBezTo>
                  <a:cubicBezTo>
                    <a:pt x="15" y="32"/>
                    <a:pt x="6" y="34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7" y="40"/>
                    <a:pt x="15" y="37"/>
                    <a:pt x="22" y="35"/>
                  </a:cubicBezTo>
                  <a:cubicBezTo>
                    <a:pt x="20" y="42"/>
                    <a:pt x="19" y="50"/>
                    <a:pt x="17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21" y="50"/>
                    <a:pt x="24" y="43"/>
                    <a:pt x="26" y="36"/>
                  </a:cubicBezTo>
                  <a:cubicBezTo>
                    <a:pt x="26" y="35"/>
                    <a:pt x="26" y="35"/>
                    <a:pt x="26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0" y="41"/>
                    <a:pt x="33" y="49"/>
                    <a:pt x="36" y="57"/>
                  </a:cubicBezTo>
                  <a:cubicBezTo>
                    <a:pt x="36" y="58"/>
                    <a:pt x="38" y="57"/>
                    <a:pt x="38" y="56"/>
                  </a:cubicBezTo>
                  <a:cubicBezTo>
                    <a:pt x="35" y="48"/>
                    <a:pt x="33" y="41"/>
                    <a:pt x="30" y="33"/>
                  </a:cubicBezTo>
                  <a:cubicBezTo>
                    <a:pt x="31" y="33"/>
                    <a:pt x="31" y="33"/>
                    <a:pt x="32" y="32"/>
                  </a:cubicBezTo>
                  <a:cubicBezTo>
                    <a:pt x="39" y="35"/>
                    <a:pt x="46" y="38"/>
                    <a:pt x="53" y="41"/>
                  </a:cubicBezTo>
                  <a:cubicBezTo>
                    <a:pt x="56" y="42"/>
                    <a:pt x="58" y="37"/>
                    <a:pt x="55" y="36"/>
                  </a:cubicBezTo>
                  <a:cubicBezTo>
                    <a:pt x="50" y="35"/>
                    <a:pt x="45" y="33"/>
                    <a:pt x="39" y="31"/>
                  </a:cubicBezTo>
                  <a:cubicBezTo>
                    <a:pt x="47" y="29"/>
                    <a:pt x="54" y="26"/>
                    <a:pt x="59" y="22"/>
                  </a:cubicBezTo>
                  <a:cubicBezTo>
                    <a:pt x="61" y="22"/>
                    <a:pt x="60" y="20"/>
                    <a:pt x="58" y="20"/>
                  </a:cubicBezTo>
                  <a:cubicBezTo>
                    <a:pt x="49" y="21"/>
                    <a:pt x="40" y="25"/>
                    <a:pt x="32" y="28"/>
                  </a:cubicBezTo>
                  <a:cubicBezTo>
                    <a:pt x="31" y="27"/>
                    <a:pt x="30" y="27"/>
                    <a:pt x="29" y="27"/>
                  </a:cubicBezTo>
                  <a:cubicBezTo>
                    <a:pt x="30" y="23"/>
                    <a:pt x="32" y="18"/>
                    <a:pt x="32" y="14"/>
                  </a:cubicBezTo>
                  <a:cubicBezTo>
                    <a:pt x="32" y="13"/>
                    <a:pt x="31" y="13"/>
                    <a:pt x="30" y="13"/>
                  </a:cubicBezTo>
                  <a:cubicBezTo>
                    <a:pt x="28" y="16"/>
                    <a:pt x="27" y="19"/>
                    <a:pt x="26" y="21"/>
                  </a:cubicBezTo>
                  <a:cubicBezTo>
                    <a:pt x="23" y="15"/>
                    <a:pt x="20" y="8"/>
                    <a:pt x="17" y="1"/>
                  </a:cubicBezTo>
                  <a:cubicBezTo>
                    <a:pt x="17" y="0"/>
                    <a:pt x="16" y="0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23" name="Freeform 299">
              <a:extLst>
                <a:ext uri="{FF2B5EF4-FFF2-40B4-BE49-F238E27FC236}">
                  <a16:creationId xmlns:a16="http://schemas.microsoft.com/office/drawing/2014/main" id="{C1F9CD24-A61B-436F-92CF-C0ED86EB2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7852" y="5453989"/>
              <a:ext cx="27582" cy="26203"/>
            </a:xfrm>
            <a:custGeom>
              <a:avLst/>
              <a:gdLst>
                <a:gd name="T0" fmla="*/ 8 w 32"/>
                <a:gd name="T1" fmla="*/ 0 h 31"/>
                <a:gd name="T2" fmla="*/ 13 w 32"/>
                <a:gd name="T3" fmla="*/ 13 h 31"/>
                <a:gd name="T4" fmla="*/ 4 w 32"/>
                <a:gd name="T5" fmla="*/ 10 h 31"/>
                <a:gd name="T6" fmla="*/ 3 w 32"/>
                <a:gd name="T7" fmla="*/ 12 h 31"/>
                <a:gd name="T8" fmla="*/ 12 w 32"/>
                <a:gd name="T9" fmla="*/ 15 h 31"/>
                <a:gd name="T10" fmla="*/ 12 w 32"/>
                <a:gd name="T11" fmla="*/ 16 h 31"/>
                <a:gd name="T12" fmla="*/ 0 w 32"/>
                <a:gd name="T13" fmla="*/ 20 h 31"/>
                <a:gd name="T14" fmla="*/ 0 w 32"/>
                <a:gd name="T15" fmla="*/ 21 h 31"/>
                <a:gd name="T16" fmla="*/ 11 w 32"/>
                <a:gd name="T17" fmla="*/ 18 h 31"/>
                <a:gd name="T18" fmla="*/ 9 w 32"/>
                <a:gd name="T19" fmla="*/ 30 h 31"/>
                <a:gd name="T20" fmla="*/ 9 w 32"/>
                <a:gd name="T21" fmla="*/ 30 h 31"/>
                <a:gd name="T22" fmla="*/ 13 w 32"/>
                <a:gd name="T23" fmla="*/ 19 h 31"/>
                <a:gd name="T24" fmla="*/ 14 w 32"/>
                <a:gd name="T25" fmla="*/ 18 h 31"/>
                <a:gd name="T26" fmla="*/ 14 w 32"/>
                <a:gd name="T27" fmla="*/ 18 h 31"/>
                <a:gd name="T28" fmla="*/ 14 w 32"/>
                <a:gd name="T29" fmla="*/ 18 h 31"/>
                <a:gd name="T30" fmla="*/ 19 w 32"/>
                <a:gd name="T31" fmla="*/ 30 h 31"/>
                <a:gd name="T32" fmla="*/ 20 w 32"/>
                <a:gd name="T33" fmla="*/ 29 h 31"/>
                <a:gd name="T34" fmla="*/ 16 w 32"/>
                <a:gd name="T35" fmla="*/ 17 h 31"/>
                <a:gd name="T36" fmla="*/ 17 w 32"/>
                <a:gd name="T37" fmla="*/ 17 h 31"/>
                <a:gd name="T38" fmla="*/ 28 w 32"/>
                <a:gd name="T39" fmla="*/ 22 h 31"/>
                <a:gd name="T40" fmla="*/ 29 w 32"/>
                <a:gd name="T41" fmla="*/ 19 h 31"/>
                <a:gd name="T42" fmla="*/ 21 w 32"/>
                <a:gd name="T43" fmla="*/ 16 h 31"/>
                <a:gd name="T44" fmla="*/ 32 w 32"/>
                <a:gd name="T45" fmla="*/ 12 h 31"/>
                <a:gd name="T46" fmla="*/ 31 w 32"/>
                <a:gd name="T47" fmla="*/ 10 h 31"/>
                <a:gd name="T48" fmla="*/ 17 w 32"/>
                <a:gd name="T49" fmla="*/ 14 h 31"/>
                <a:gd name="T50" fmla="*/ 15 w 32"/>
                <a:gd name="T51" fmla="*/ 14 h 31"/>
                <a:gd name="T52" fmla="*/ 17 w 32"/>
                <a:gd name="T53" fmla="*/ 7 h 31"/>
                <a:gd name="T54" fmla="*/ 16 w 32"/>
                <a:gd name="T55" fmla="*/ 7 h 31"/>
                <a:gd name="T56" fmla="*/ 13 w 32"/>
                <a:gd name="T57" fmla="*/ 11 h 31"/>
                <a:gd name="T58" fmla="*/ 9 w 32"/>
                <a:gd name="T59" fmla="*/ 0 h 31"/>
                <a:gd name="T60" fmla="*/ 8 w 32"/>
                <a:gd name="T6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2" h="31">
                  <a:moveTo>
                    <a:pt x="8" y="0"/>
                  </a:moveTo>
                  <a:cubicBezTo>
                    <a:pt x="10" y="5"/>
                    <a:pt x="11" y="9"/>
                    <a:pt x="13" y="13"/>
                  </a:cubicBezTo>
                  <a:cubicBezTo>
                    <a:pt x="10" y="12"/>
                    <a:pt x="7" y="11"/>
                    <a:pt x="4" y="10"/>
                  </a:cubicBezTo>
                  <a:cubicBezTo>
                    <a:pt x="3" y="10"/>
                    <a:pt x="2" y="11"/>
                    <a:pt x="3" y="12"/>
                  </a:cubicBezTo>
                  <a:cubicBezTo>
                    <a:pt x="6" y="13"/>
                    <a:pt x="9" y="14"/>
                    <a:pt x="12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8" y="17"/>
                    <a:pt x="3" y="18"/>
                    <a:pt x="0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3" y="21"/>
                    <a:pt x="8" y="20"/>
                    <a:pt x="11" y="18"/>
                  </a:cubicBezTo>
                  <a:cubicBezTo>
                    <a:pt x="11" y="22"/>
                    <a:pt x="10" y="26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1" y="27"/>
                    <a:pt x="12" y="23"/>
                    <a:pt x="13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6" y="22"/>
                    <a:pt x="17" y="26"/>
                    <a:pt x="19" y="30"/>
                  </a:cubicBezTo>
                  <a:cubicBezTo>
                    <a:pt x="19" y="31"/>
                    <a:pt x="20" y="30"/>
                    <a:pt x="20" y="29"/>
                  </a:cubicBezTo>
                  <a:cubicBezTo>
                    <a:pt x="19" y="25"/>
                    <a:pt x="17" y="21"/>
                    <a:pt x="16" y="17"/>
                  </a:cubicBezTo>
                  <a:cubicBezTo>
                    <a:pt x="16" y="17"/>
                    <a:pt x="17" y="17"/>
                    <a:pt x="17" y="17"/>
                  </a:cubicBezTo>
                  <a:cubicBezTo>
                    <a:pt x="21" y="19"/>
                    <a:pt x="24" y="20"/>
                    <a:pt x="28" y="22"/>
                  </a:cubicBezTo>
                  <a:cubicBezTo>
                    <a:pt x="30" y="22"/>
                    <a:pt x="31" y="20"/>
                    <a:pt x="29" y="19"/>
                  </a:cubicBezTo>
                  <a:cubicBezTo>
                    <a:pt x="26" y="18"/>
                    <a:pt x="24" y="17"/>
                    <a:pt x="21" y="16"/>
                  </a:cubicBezTo>
                  <a:cubicBezTo>
                    <a:pt x="25" y="15"/>
                    <a:pt x="28" y="14"/>
                    <a:pt x="32" y="12"/>
                  </a:cubicBezTo>
                  <a:cubicBezTo>
                    <a:pt x="32" y="11"/>
                    <a:pt x="32" y="10"/>
                    <a:pt x="31" y="10"/>
                  </a:cubicBezTo>
                  <a:cubicBezTo>
                    <a:pt x="26" y="11"/>
                    <a:pt x="21" y="13"/>
                    <a:pt x="17" y="14"/>
                  </a:cubicBezTo>
                  <a:cubicBezTo>
                    <a:pt x="16" y="14"/>
                    <a:pt x="16" y="14"/>
                    <a:pt x="15" y="14"/>
                  </a:cubicBezTo>
                  <a:cubicBezTo>
                    <a:pt x="16" y="12"/>
                    <a:pt x="17" y="9"/>
                    <a:pt x="17" y="7"/>
                  </a:cubicBezTo>
                  <a:cubicBezTo>
                    <a:pt x="17" y="7"/>
                    <a:pt x="16" y="6"/>
                    <a:pt x="16" y="7"/>
                  </a:cubicBezTo>
                  <a:cubicBezTo>
                    <a:pt x="15" y="8"/>
                    <a:pt x="14" y="10"/>
                    <a:pt x="13" y="11"/>
                  </a:cubicBezTo>
                  <a:cubicBezTo>
                    <a:pt x="12" y="7"/>
                    <a:pt x="10" y="4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24" name="Freeform 300">
              <a:extLst>
                <a:ext uri="{FF2B5EF4-FFF2-40B4-BE49-F238E27FC236}">
                  <a16:creationId xmlns:a16="http://schemas.microsoft.com/office/drawing/2014/main" id="{2DEDCF32-850C-4BBC-AF8E-BB58F5853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7172" y="5480192"/>
              <a:ext cx="0" cy="1379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27" name="Freeform 303">
              <a:extLst>
                <a:ext uri="{FF2B5EF4-FFF2-40B4-BE49-F238E27FC236}">
                  <a16:creationId xmlns:a16="http://schemas.microsoft.com/office/drawing/2014/main" id="{C5E29610-E9F5-4242-B01B-ECC039DF1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7532" y="5764284"/>
              <a:ext cx="22065" cy="20686"/>
            </a:xfrm>
            <a:custGeom>
              <a:avLst/>
              <a:gdLst>
                <a:gd name="T0" fmla="*/ 24 w 26"/>
                <a:gd name="T1" fmla="*/ 5 h 25"/>
                <a:gd name="T2" fmla="*/ 15 w 26"/>
                <a:gd name="T3" fmla="*/ 9 h 25"/>
                <a:gd name="T4" fmla="*/ 16 w 26"/>
                <a:gd name="T5" fmla="*/ 3 h 25"/>
                <a:gd name="T6" fmla="*/ 14 w 26"/>
                <a:gd name="T7" fmla="*/ 3 h 25"/>
                <a:gd name="T8" fmla="*/ 13 w 26"/>
                <a:gd name="T9" fmla="*/ 9 h 25"/>
                <a:gd name="T10" fmla="*/ 9 w 26"/>
                <a:gd name="T11" fmla="*/ 0 h 25"/>
                <a:gd name="T12" fmla="*/ 8 w 26"/>
                <a:gd name="T13" fmla="*/ 1 h 25"/>
                <a:gd name="T14" fmla="*/ 11 w 26"/>
                <a:gd name="T15" fmla="*/ 9 h 25"/>
                <a:gd name="T16" fmla="*/ 0 w 26"/>
                <a:gd name="T17" fmla="*/ 6 h 25"/>
                <a:gd name="T18" fmla="*/ 0 w 26"/>
                <a:gd name="T19" fmla="*/ 7 h 25"/>
                <a:gd name="T20" fmla="*/ 9 w 26"/>
                <a:gd name="T21" fmla="*/ 10 h 25"/>
                <a:gd name="T22" fmla="*/ 10 w 26"/>
                <a:gd name="T23" fmla="*/ 11 h 25"/>
                <a:gd name="T24" fmla="*/ 2 w 26"/>
                <a:gd name="T25" fmla="*/ 15 h 25"/>
                <a:gd name="T26" fmla="*/ 3 w 26"/>
                <a:gd name="T27" fmla="*/ 16 h 25"/>
                <a:gd name="T28" fmla="*/ 11 w 26"/>
                <a:gd name="T29" fmla="*/ 13 h 25"/>
                <a:gd name="T30" fmla="*/ 9 w 26"/>
                <a:gd name="T31" fmla="*/ 21 h 25"/>
                <a:gd name="T32" fmla="*/ 10 w 26"/>
                <a:gd name="T33" fmla="*/ 21 h 25"/>
                <a:gd name="T34" fmla="*/ 13 w 26"/>
                <a:gd name="T35" fmla="*/ 15 h 25"/>
                <a:gd name="T36" fmla="*/ 16 w 26"/>
                <a:gd name="T37" fmla="*/ 24 h 25"/>
                <a:gd name="T38" fmla="*/ 18 w 26"/>
                <a:gd name="T39" fmla="*/ 24 h 25"/>
                <a:gd name="T40" fmla="*/ 14 w 26"/>
                <a:gd name="T41" fmla="*/ 12 h 25"/>
                <a:gd name="T42" fmla="*/ 15 w 26"/>
                <a:gd name="T43" fmla="*/ 12 h 25"/>
                <a:gd name="T44" fmla="*/ 15 w 26"/>
                <a:gd name="T45" fmla="*/ 12 h 25"/>
                <a:gd name="T46" fmla="*/ 23 w 26"/>
                <a:gd name="T47" fmla="*/ 14 h 25"/>
                <a:gd name="T48" fmla="*/ 23 w 26"/>
                <a:gd name="T49" fmla="*/ 13 h 25"/>
                <a:gd name="T50" fmla="*/ 16 w 26"/>
                <a:gd name="T51" fmla="*/ 11 h 25"/>
                <a:gd name="T52" fmla="*/ 25 w 26"/>
                <a:gd name="T53" fmla="*/ 6 h 25"/>
                <a:gd name="T54" fmla="*/ 24 w 26"/>
                <a:gd name="T55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" h="25">
                  <a:moveTo>
                    <a:pt x="24" y="5"/>
                  </a:moveTo>
                  <a:cubicBezTo>
                    <a:pt x="21" y="5"/>
                    <a:pt x="18" y="7"/>
                    <a:pt x="15" y="9"/>
                  </a:cubicBezTo>
                  <a:cubicBezTo>
                    <a:pt x="15" y="7"/>
                    <a:pt x="15" y="5"/>
                    <a:pt x="16" y="3"/>
                  </a:cubicBezTo>
                  <a:cubicBezTo>
                    <a:pt x="16" y="2"/>
                    <a:pt x="15" y="2"/>
                    <a:pt x="14" y="3"/>
                  </a:cubicBezTo>
                  <a:cubicBezTo>
                    <a:pt x="14" y="5"/>
                    <a:pt x="13" y="7"/>
                    <a:pt x="13" y="9"/>
                  </a:cubicBezTo>
                  <a:cubicBezTo>
                    <a:pt x="11" y="6"/>
                    <a:pt x="10" y="3"/>
                    <a:pt x="9" y="0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9" y="3"/>
                    <a:pt x="10" y="6"/>
                    <a:pt x="11" y="9"/>
                  </a:cubicBezTo>
                  <a:cubicBezTo>
                    <a:pt x="7" y="8"/>
                    <a:pt x="3" y="7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9"/>
                    <a:pt x="5" y="9"/>
                    <a:pt x="9" y="10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7" y="12"/>
                    <a:pt x="5" y="13"/>
                    <a:pt x="2" y="15"/>
                  </a:cubicBezTo>
                  <a:cubicBezTo>
                    <a:pt x="2" y="16"/>
                    <a:pt x="2" y="17"/>
                    <a:pt x="3" y="16"/>
                  </a:cubicBezTo>
                  <a:cubicBezTo>
                    <a:pt x="6" y="16"/>
                    <a:pt x="8" y="15"/>
                    <a:pt x="11" y="13"/>
                  </a:cubicBezTo>
                  <a:cubicBezTo>
                    <a:pt x="10" y="16"/>
                    <a:pt x="9" y="19"/>
                    <a:pt x="9" y="21"/>
                  </a:cubicBezTo>
                  <a:cubicBezTo>
                    <a:pt x="9" y="22"/>
                    <a:pt x="10" y="22"/>
                    <a:pt x="10" y="21"/>
                  </a:cubicBezTo>
                  <a:cubicBezTo>
                    <a:pt x="11" y="20"/>
                    <a:pt x="12" y="18"/>
                    <a:pt x="13" y="15"/>
                  </a:cubicBezTo>
                  <a:cubicBezTo>
                    <a:pt x="14" y="18"/>
                    <a:pt x="15" y="21"/>
                    <a:pt x="16" y="24"/>
                  </a:cubicBezTo>
                  <a:cubicBezTo>
                    <a:pt x="17" y="25"/>
                    <a:pt x="18" y="25"/>
                    <a:pt x="18" y="24"/>
                  </a:cubicBezTo>
                  <a:cubicBezTo>
                    <a:pt x="17" y="20"/>
                    <a:pt x="16" y="16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8" y="12"/>
                    <a:pt x="20" y="14"/>
                    <a:pt x="23" y="14"/>
                  </a:cubicBezTo>
                  <a:cubicBezTo>
                    <a:pt x="23" y="14"/>
                    <a:pt x="23" y="14"/>
                    <a:pt x="23" y="13"/>
                  </a:cubicBezTo>
                  <a:cubicBezTo>
                    <a:pt x="21" y="12"/>
                    <a:pt x="19" y="12"/>
                    <a:pt x="16" y="11"/>
                  </a:cubicBezTo>
                  <a:cubicBezTo>
                    <a:pt x="19" y="10"/>
                    <a:pt x="23" y="8"/>
                    <a:pt x="25" y="6"/>
                  </a:cubicBezTo>
                  <a:cubicBezTo>
                    <a:pt x="26" y="5"/>
                    <a:pt x="25" y="5"/>
                    <a:pt x="2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23" name="Freeform 399">
              <a:extLst>
                <a:ext uri="{FF2B5EF4-FFF2-40B4-BE49-F238E27FC236}">
                  <a16:creationId xmlns:a16="http://schemas.microsoft.com/office/drawing/2014/main" id="{876B3ECD-221A-4780-9338-F2D279CEA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1623" y="4856845"/>
              <a:ext cx="73092" cy="48268"/>
            </a:xfrm>
            <a:custGeom>
              <a:avLst/>
              <a:gdLst>
                <a:gd name="T0" fmla="*/ 73 w 85"/>
                <a:gd name="T1" fmla="*/ 21 h 56"/>
                <a:gd name="T2" fmla="*/ 83 w 85"/>
                <a:gd name="T3" fmla="*/ 22 h 56"/>
                <a:gd name="T4" fmla="*/ 69 w 85"/>
                <a:gd name="T5" fmla="*/ 10 h 56"/>
                <a:gd name="T6" fmla="*/ 45 w 85"/>
                <a:gd name="T7" fmla="*/ 1 h 56"/>
                <a:gd name="T8" fmla="*/ 23 w 85"/>
                <a:gd name="T9" fmla="*/ 3 h 56"/>
                <a:gd name="T10" fmla="*/ 0 w 85"/>
                <a:gd name="T11" fmla="*/ 31 h 56"/>
                <a:gd name="T12" fmla="*/ 28 w 85"/>
                <a:gd name="T13" fmla="*/ 30 h 56"/>
                <a:gd name="T14" fmla="*/ 67 w 85"/>
                <a:gd name="T15" fmla="*/ 43 h 56"/>
                <a:gd name="T16" fmla="*/ 82 w 85"/>
                <a:gd name="T17" fmla="*/ 56 h 56"/>
                <a:gd name="T18" fmla="*/ 84 w 85"/>
                <a:gd name="T19" fmla="*/ 42 h 56"/>
                <a:gd name="T20" fmla="*/ 73 w 85"/>
                <a:gd name="T21" fmla="*/ 2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" h="56">
                  <a:moveTo>
                    <a:pt x="73" y="21"/>
                  </a:moveTo>
                  <a:cubicBezTo>
                    <a:pt x="74" y="20"/>
                    <a:pt x="76" y="20"/>
                    <a:pt x="83" y="22"/>
                  </a:cubicBezTo>
                  <a:cubicBezTo>
                    <a:pt x="80" y="18"/>
                    <a:pt x="76" y="14"/>
                    <a:pt x="69" y="10"/>
                  </a:cubicBezTo>
                  <a:cubicBezTo>
                    <a:pt x="58" y="3"/>
                    <a:pt x="47" y="1"/>
                    <a:pt x="45" y="1"/>
                  </a:cubicBezTo>
                  <a:cubicBezTo>
                    <a:pt x="38" y="0"/>
                    <a:pt x="30" y="0"/>
                    <a:pt x="23" y="3"/>
                  </a:cubicBezTo>
                  <a:cubicBezTo>
                    <a:pt x="6" y="10"/>
                    <a:pt x="0" y="28"/>
                    <a:pt x="0" y="31"/>
                  </a:cubicBezTo>
                  <a:cubicBezTo>
                    <a:pt x="1" y="28"/>
                    <a:pt x="25" y="30"/>
                    <a:pt x="28" y="30"/>
                  </a:cubicBezTo>
                  <a:cubicBezTo>
                    <a:pt x="43" y="30"/>
                    <a:pt x="55" y="34"/>
                    <a:pt x="67" y="43"/>
                  </a:cubicBezTo>
                  <a:cubicBezTo>
                    <a:pt x="74" y="48"/>
                    <a:pt x="79" y="53"/>
                    <a:pt x="82" y="56"/>
                  </a:cubicBezTo>
                  <a:cubicBezTo>
                    <a:pt x="83" y="53"/>
                    <a:pt x="85" y="48"/>
                    <a:pt x="84" y="42"/>
                  </a:cubicBezTo>
                  <a:cubicBezTo>
                    <a:pt x="82" y="31"/>
                    <a:pt x="72" y="24"/>
                    <a:pt x="73" y="21"/>
                  </a:cubicBezTo>
                </a:path>
              </a:pathLst>
            </a:custGeom>
            <a:solidFill>
              <a:srgbClr val="865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24" name="Freeform 400">
              <a:extLst>
                <a:ext uri="{FF2B5EF4-FFF2-40B4-BE49-F238E27FC236}">
                  <a16:creationId xmlns:a16="http://schemas.microsoft.com/office/drawing/2014/main" id="{8ADA5E0C-4AA7-468A-BC3F-F41AE4B57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4453" y="5000270"/>
              <a:ext cx="75850" cy="57922"/>
            </a:xfrm>
            <a:custGeom>
              <a:avLst/>
              <a:gdLst>
                <a:gd name="T0" fmla="*/ 6 w 89"/>
                <a:gd name="T1" fmla="*/ 0 h 69"/>
                <a:gd name="T2" fmla="*/ 12 w 89"/>
                <a:gd name="T3" fmla="*/ 42 h 69"/>
                <a:gd name="T4" fmla="*/ 37 w 89"/>
                <a:gd name="T5" fmla="*/ 63 h 69"/>
                <a:gd name="T6" fmla="*/ 89 w 89"/>
                <a:gd name="T7" fmla="*/ 47 h 69"/>
                <a:gd name="T8" fmla="*/ 66 w 89"/>
                <a:gd name="T9" fmla="*/ 48 h 69"/>
                <a:gd name="T10" fmla="*/ 31 w 89"/>
                <a:gd name="T11" fmla="*/ 37 h 69"/>
                <a:gd name="T12" fmla="*/ 16 w 89"/>
                <a:gd name="T13" fmla="*/ 23 h 69"/>
                <a:gd name="T14" fmla="*/ 6 w 89"/>
                <a:gd name="T1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" h="69">
                  <a:moveTo>
                    <a:pt x="6" y="0"/>
                  </a:moveTo>
                  <a:cubicBezTo>
                    <a:pt x="5" y="4"/>
                    <a:pt x="0" y="23"/>
                    <a:pt x="12" y="42"/>
                  </a:cubicBezTo>
                  <a:cubicBezTo>
                    <a:pt x="14" y="45"/>
                    <a:pt x="22" y="58"/>
                    <a:pt x="37" y="63"/>
                  </a:cubicBezTo>
                  <a:cubicBezTo>
                    <a:pt x="54" y="69"/>
                    <a:pt x="75" y="62"/>
                    <a:pt x="89" y="47"/>
                  </a:cubicBezTo>
                  <a:cubicBezTo>
                    <a:pt x="83" y="48"/>
                    <a:pt x="76" y="49"/>
                    <a:pt x="66" y="48"/>
                  </a:cubicBezTo>
                  <a:cubicBezTo>
                    <a:pt x="50" y="47"/>
                    <a:pt x="38" y="41"/>
                    <a:pt x="31" y="37"/>
                  </a:cubicBezTo>
                  <a:cubicBezTo>
                    <a:pt x="27" y="34"/>
                    <a:pt x="21" y="30"/>
                    <a:pt x="16" y="23"/>
                  </a:cubicBezTo>
                  <a:cubicBezTo>
                    <a:pt x="10" y="14"/>
                    <a:pt x="7" y="5"/>
                    <a:pt x="6" y="0"/>
                  </a:cubicBezTo>
                </a:path>
              </a:pathLst>
            </a:custGeom>
            <a:solidFill>
              <a:srgbClr val="A469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25" name="Freeform 401">
              <a:extLst>
                <a:ext uri="{FF2B5EF4-FFF2-40B4-BE49-F238E27FC236}">
                  <a16:creationId xmlns:a16="http://schemas.microsoft.com/office/drawing/2014/main" id="{DB15A466-DB31-4208-8E33-56E1A669C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9552" y="4993375"/>
              <a:ext cx="49647" cy="38614"/>
            </a:xfrm>
            <a:custGeom>
              <a:avLst/>
              <a:gdLst>
                <a:gd name="T0" fmla="*/ 55 w 59"/>
                <a:gd name="T1" fmla="*/ 0 h 45"/>
                <a:gd name="T2" fmla="*/ 51 w 59"/>
                <a:gd name="T3" fmla="*/ 27 h 45"/>
                <a:gd name="T4" fmla="*/ 34 w 59"/>
                <a:gd name="T5" fmla="*/ 41 h 45"/>
                <a:gd name="T6" fmla="*/ 0 w 59"/>
                <a:gd name="T7" fmla="*/ 31 h 45"/>
                <a:gd name="T8" fmla="*/ 15 w 59"/>
                <a:gd name="T9" fmla="*/ 32 h 45"/>
                <a:gd name="T10" fmla="*/ 38 w 59"/>
                <a:gd name="T11" fmla="*/ 24 h 45"/>
                <a:gd name="T12" fmla="*/ 48 w 59"/>
                <a:gd name="T13" fmla="*/ 15 h 45"/>
                <a:gd name="T14" fmla="*/ 55 w 59"/>
                <a:gd name="T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5">
                  <a:moveTo>
                    <a:pt x="55" y="0"/>
                  </a:moveTo>
                  <a:cubicBezTo>
                    <a:pt x="56" y="2"/>
                    <a:pt x="59" y="15"/>
                    <a:pt x="51" y="27"/>
                  </a:cubicBezTo>
                  <a:cubicBezTo>
                    <a:pt x="50" y="30"/>
                    <a:pt x="44" y="38"/>
                    <a:pt x="34" y="41"/>
                  </a:cubicBezTo>
                  <a:cubicBezTo>
                    <a:pt x="23" y="45"/>
                    <a:pt x="9" y="41"/>
                    <a:pt x="0" y="31"/>
                  </a:cubicBezTo>
                  <a:cubicBezTo>
                    <a:pt x="4" y="32"/>
                    <a:pt x="9" y="32"/>
                    <a:pt x="15" y="32"/>
                  </a:cubicBezTo>
                  <a:cubicBezTo>
                    <a:pt x="26" y="31"/>
                    <a:pt x="34" y="27"/>
                    <a:pt x="38" y="24"/>
                  </a:cubicBezTo>
                  <a:cubicBezTo>
                    <a:pt x="41" y="23"/>
                    <a:pt x="45" y="20"/>
                    <a:pt x="48" y="15"/>
                  </a:cubicBezTo>
                  <a:cubicBezTo>
                    <a:pt x="53" y="9"/>
                    <a:pt x="54" y="3"/>
                    <a:pt x="55" y="0"/>
                  </a:cubicBezTo>
                </a:path>
              </a:pathLst>
            </a:custGeom>
            <a:solidFill>
              <a:srgbClr val="A469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26" name="Freeform 402">
              <a:extLst>
                <a:ext uri="{FF2B5EF4-FFF2-40B4-BE49-F238E27FC236}">
                  <a16:creationId xmlns:a16="http://schemas.microsoft.com/office/drawing/2014/main" id="{BE90446F-77B5-4EC5-A36A-4DE595A4E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3382" y="5175414"/>
              <a:ext cx="68954" cy="84124"/>
            </a:xfrm>
            <a:custGeom>
              <a:avLst/>
              <a:gdLst>
                <a:gd name="T0" fmla="*/ 0 w 81"/>
                <a:gd name="T1" fmla="*/ 12 h 99"/>
                <a:gd name="T2" fmla="*/ 11 w 81"/>
                <a:gd name="T3" fmla="*/ 87 h 99"/>
                <a:gd name="T4" fmla="*/ 39 w 81"/>
                <a:gd name="T5" fmla="*/ 98 h 99"/>
                <a:gd name="T6" fmla="*/ 69 w 81"/>
                <a:gd name="T7" fmla="*/ 89 h 99"/>
                <a:gd name="T8" fmla="*/ 81 w 81"/>
                <a:gd name="T9" fmla="*/ 12 h 99"/>
                <a:gd name="T10" fmla="*/ 43 w 81"/>
                <a:gd name="T11" fmla="*/ 0 h 99"/>
                <a:gd name="T12" fmla="*/ 0 w 81"/>
                <a:gd name="T13" fmla="*/ 1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99">
                  <a:moveTo>
                    <a:pt x="0" y="12"/>
                  </a:moveTo>
                  <a:cubicBezTo>
                    <a:pt x="4" y="37"/>
                    <a:pt x="8" y="62"/>
                    <a:pt x="11" y="87"/>
                  </a:cubicBezTo>
                  <a:cubicBezTo>
                    <a:pt x="14" y="90"/>
                    <a:pt x="24" y="98"/>
                    <a:pt x="39" y="98"/>
                  </a:cubicBezTo>
                  <a:cubicBezTo>
                    <a:pt x="55" y="99"/>
                    <a:pt x="66" y="91"/>
                    <a:pt x="69" y="89"/>
                  </a:cubicBezTo>
                  <a:cubicBezTo>
                    <a:pt x="73" y="63"/>
                    <a:pt x="77" y="37"/>
                    <a:pt x="81" y="12"/>
                  </a:cubicBezTo>
                  <a:cubicBezTo>
                    <a:pt x="68" y="8"/>
                    <a:pt x="55" y="4"/>
                    <a:pt x="43" y="0"/>
                  </a:cubicBezTo>
                  <a:cubicBezTo>
                    <a:pt x="29" y="4"/>
                    <a:pt x="14" y="8"/>
                    <a:pt x="0" y="12"/>
                  </a:cubicBezTo>
                  <a:close/>
                </a:path>
              </a:pathLst>
            </a:custGeom>
            <a:solidFill>
              <a:srgbClr val="FFFE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27" name="Freeform 403">
              <a:extLst>
                <a:ext uri="{FF2B5EF4-FFF2-40B4-BE49-F238E27FC236}">
                  <a16:creationId xmlns:a16="http://schemas.microsoft.com/office/drawing/2014/main" id="{54B2CE57-7681-4AA6-B2D4-218B5012B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068" y="5182309"/>
              <a:ext cx="26203" cy="55163"/>
            </a:xfrm>
            <a:custGeom>
              <a:avLst/>
              <a:gdLst>
                <a:gd name="T0" fmla="*/ 0 w 30"/>
                <a:gd name="T1" fmla="*/ 3 h 65"/>
                <a:gd name="T2" fmla="*/ 16 w 30"/>
                <a:gd name="T3" fmla="*/ 65 h 65"/>
                <a:gd name="T4" fmla="*/ 30 w 30"/>
                <a:gd name="T5" fmla="*/ 0 h 65"/>
                <a:gd name="T6" fmla="*/ 0 w 30"/>
                <a:gd name="T7" fmla="*/ 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65">
                  <a:moveTo>
                    <a:pt x="0" y="3"/>
                  </a:moveTo>
                  <a:cubicBezTo>
                    <a:pt x="6" y="23"/>
                    <a:pt x="11" y="44"/>
                    <a:pt x="16" y="65"/>
                  </a:cubicBezTo>
                  <a:cubicBezTo>
                    <a:pt x="21" y="43"/>
                    <a:pt x="25" y="22"/>
                    <a:pt x="3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CFCB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28" name="Freeform 404">
              <a:extLst>
                <a:ext uri="{FF2B5EF4-FFF2-40B4-BE49-F238E27FC236}">
                  <a16:creationId xmlns:a16="http://schemas.microsoft.com/office/drawing/2014/main" id="{56553935-BCD8-4D4A-B800-9FDE58138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8212" y="4953381"/>
              <a:ext cx="102052" cy="55163"/>
            </a:xfrm>
            <a:custGeom>
              <a:avLst/>
              <a:gdLst>
                <a:gd name="T0" fmla="*/ 0 w 120"/>
                <a:gd name="T1" fmla="*/ 38 h 64"/>
                <a:gd name="T2" fmla="*/ 62 w 120"/>
                <a:gd name="T3" fmla="*/ 13 h 64"/>
                <a:gd name="T4" fmla="*/ 120 w 120"/>
                <a:gd name="T5" fmla="*/ 39 h 64"/>
                <a:gd name="T6" fmla="*/ 119 w 120"/>
                <a:gd name="T7" fmla="*/ 56 h 64"/>
                <a:gd name="T8" fmla="*/ 4 w 120"/>
                <a:gd name="T9" fmla="*/ 64 h 64"/>
                <a:gd name="T10" fmla="*/ 0 w 120"/>
                <a:gd name="T11" fmla="*/ 3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4">
                  <a:moveTo>
                    <a:pt x="0" y="38"/>
                  </a:moveTo>
                  <a:cubicBezTo>
                    <a:pt x="4" y="34"/>
                    <a:pt x="27" y="12"/>
                    <a:pt x="62" y="13"/>
                  </a:cubicBezTo>
                  <a:cubicBezTo>
                    <a:pt x="95" y="15"/>
                    <a:pt x="116" y="35"/>
                    <a:pt x="120" y="39"/>
                  </a:cubicBezTo>
                  <a:cubicBezTo>
                    <a:pt x="119" y="56"/>
                    <a:pt x="119" y="56"/>
                    <a:pt x="119" y="56"/>
                  </a:cubicBezTo>
                  <a:cubicBezTo>
                    <a:pt x="119" y="56"/>
                    <a:pt x="51" y="0"/>
                    <a:pt x="4" y="64"/>
                  </a:cubicBezTo>
                  <a:cubicBezTo>
                    <a:pt x="0" y="38"/>
                    <a:pt x="0" y="38"/>
                    <a:pt x="0" y="38"/>
                  </a:cubicBezTo>
                </a:path>
              </a:pathLst>
            </a:custGeom>
            <a:solidFill>
              <a:srgbClr val="C9C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29" name="Freeform 405">
              <a:extLst>
                <a:ext uri="{FF2B5EF4-FFF2-40B4-BE49-F238E27FC236}">
                  <a16:creationId xmlns:a16="http://schemas.microsoft.com/office/drawing/2014/main" id="{332100FC-012E-487F-989E-61A1AD150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0957" y="4811335"/>
              <a:ext cx="326843" cy="326843"/>
            </a:xfrm>
            <a:custGeom>
              <a:avLst/>
              <a:gdLst>
                <a:gd name="T0" fmla="*/ 364 w 380"/>
                <a:gd name="T1" fmla="*/ 190 h 380"/>
                <a:gd name="T2" fmla="*/ 348 w 380"/>
                <a:gd name="T3" fmla="*/ 190 h 380"/>
                <a:gd name="T4" fmla="*/ 302 w 380"/>
                <a:gd name="T5" fmla="*/ 302 h 380"/>
                <a:gd name="T6" fmla="*/ 190 w 380"/>
                <a:gd name="T7" fmla="*/ 348 h 380"/>
                <a:gd name="T8" fmla="*/ 78 w 380"/>
                <a:gd name="T9" fmla="*/ 302 h 380"/>
                <a:gd name="T10" fmla="*/ 32 w 380"/>
                <a:gd name="T11" fmla="*/ 190 h 380"/>
                <a:gd name="T12" fmla="*/ 78 w 380"/>
                <a:gd name="T13" fmla="*/ 79 h 380"/>
                <a:gd name="T14" fmla="*/ 190 w 380"/>
                <a:gd name="T15" fmla="*/ 32 h 380"/>
                <a:gd name="T16" fmla="*/ 302 w 380"/>
                <a:gd name="T17" fmla="*/ 79 h 380"/>
                <a:gd name="T18" fmla="*/ 348 w 380"/>
                <a:gd name="T19" fmla="*/ 190 h 380"/>
                <a:gd name="T20" fmla="*/ 364 w 380"/>
                <a:gd name="T21" fmla="*/ 190 h 380"/>
                <a:gd name="T22" fmla="*/ 380 w 380"/>
                <a:gd name="T23" fmla="*/ 190 h 380"/>
                <a:gd name="T24" fmla="*/ 324 w 380"/>
                <a:gd name="T25" fmla="*/ 56 h 380"/>
                <a:gd name="T26" fmla="*/ 190 w 380"/>
                <a:gd name="T27" fmla="*/ 0 h 380"/>
                <a:gd name="T28" fmla="*/ 56 w 380"/>
                <a:gd name="T29" fmla="*/ 56 h 380"/>
                <a:gd name="T30" fmla="*/ 0 w 380"/>
                <a:gd name="T31" fmla="*/ 190 h 380"/>
                <a:gd name="T32" fmla="*/ 56 w 380"/>
                <a:gd name="T33" fmla="*/ 325 h 380"/>
                <a:gd name="T34" fmla="*/ 190 w 380"/>
                <a:gd name="T35" fmla="*/ 380 h 380"/>
                <a:gd name="T36" fmla="*/ 324 w 380"/>
                <a:gd name="T37" fmla="*/ 325 h 380"/>
                <a:gd name="T38" fmla="*/ 380 w 380"/>
                <a:gd name="T39" fmla="*/ 190 h 380"/>
                <a:gd name="T40" fmla="*/ 364 w 380"/>
                <a:gd name="T41" fmla="*/ 19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0" h="380">
                  <a:moveTo>
                    <a:pt x="364" y="190"/>
                  </a:moveTo>
                  <a:cubicBezTo>
                    <a:pt x="348" y="190"/>
                    <a:pt x="348" y="190"/>
                    <a:pt x="348" y="190"/>
                  </a:cubicBezTo>
                  <a:cubicBezTo>
                    <a:pt x="348" y="234"/>
                    <a:pt x="330" y="273"/>
                    <a:pt x="302" y="302"/>
                  </a:cubicBezTo>
                  <a:cubicBezTo>
                    <a:pt x="273" y="331"/>
                    <a:pt x="234" y="348"/>
                    <a:pt x="190" y="348"/>
                  </a:cubicBezTo>
                  <a:cubicBezTo>
                    <a:pt x="146" y="348"/>
                    <a:pt x="107" y="331"/>
                    <a:pt x="78" y="302"/>
                  </a:cubicBezTo>
                  <a:cubicBezTo>
                    <a:pt x="50" y="273"/>
                    <a:pt x="32" y="234"/>
                    <a:pt x="32" y="190"/>
                  </a:cubicBezTo>
                  <a:cubicBezTo>
                    <a:pt x="32" y="147"/>
                    <a:pt x="50" y="107"/>
                    <a:pt x="78" y="79"/>
                  </a:cubicBezTo>
                  <a:cubicBezTo>
                    <a:pt x="107" y="50"/>
                    <a:pt x="146" y="32"/>
                    <a:pt x="190" y="32"/>
                  </a:cubicBezTo>
                  <a:cubicBezTo>
                    <a:pt x="234" y="32"/>
                    <a:pt x="273" y="50"/>
                    <a:pt x="302" y="79"/>
                  </a:cubicBezTo>
                  <a:cubicBezTo>
                    <a:pt x="330" y="107"/>
                    <a:pt x="348" y="147"/>
                    <a:pt x="348" y="190"/>
                  </a:cubicBezTo>
                  <a:cubicBezTo>
                    <a:pt x="364" y="190"/>
                    <a:pt x="364" y="190"/>
                    <a:pt x="364" y="190"/>
                  </a:cubicBezTo>
                  <a:cubicBezTo>
                    <a:pt x="380" y="190"/>
                    <a:pt x="380" y="190"/>
                    <a:pt x="380" y="190"/>
                  </a:cubicBezTo>
                  <a:cubicBezTo>
                    <a:pt x="380" y="138"/>
                    <a:pt x="359" y="90"/>
                    <a:pt x="324" y="56"/>
                  </a:cubicBezTo>
                  <a:cubicBezTo>
                    <a:pt x="290" y="22"/>
                    <a:pt x="242" y="0"/>
                    <a:pt x="190" y="0"/>
                  </a:cubicBezTo>
                  <a:cubicBezTo>
                    <a:pt x="138" y="0"/>
                    <a:pt x="90" y="22"/>
                    <a:pt x="56" y="56"/>
                  </a:cubicBezTo>
                  <a:cubicBezTo>
                    <a:pt x="21" y="90"/>
                    <a:pt x="0" y="138"/>
                    <a:pt x="0" y="190"/>
                  </a:cubicBezTo>
                  <a:cubicBezTo>
                    <a:pt x="0" y="243"/>
                    <a:pt x="21" y="290"/>
                    <a:pt x="56" y="325"/>
                  </a:cubicBezTo>
                  <a:cubicBezTo>
                    <a:pt x="90" y="359"/>
                    <a:pt x="138" y="380"/>
                    <a:pt x="190" y="380"/>
                  </a:cubicBezTo>
                  <a:cubicBezTo>
                    <a:pt x="242" y="380"/>
                    <a:pt x="290" y="359"/>
                    <a:pt x="324" y="325"/>
                  </a:cubicBezTo>
                  <a:cubicBezTo>
                    <a:pt x="359" y="290"/>
                    <a:pt x="380" y="243"/>
                    <a:pt x="380" y="190"/>
                  </a:cubicBezTo>
                  <a:cubicBezTo>
                    <a:pt x="364" y="190"/>
                    <a:pt x="364" y="190"/>
                    <a:pt x="364" y="190"/>
                  </a:cubicBezTo>
                </a:path>
              </a:pathLst>
            </a:custGeom>
            <a:solidFill>
              <a:srgbClr val="C9C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30" name="Freeform 406">
              <a:extLst>
                <a:ext uri="{FF2B5EF4-FFF2-40B4-BE49-F238E27FC236}">
                  <a16:creationId xmlns:a16="http://schemas.microsoft.com/office/drawing/2014/main" id="{D0063782-8D0B-4A8A-B7E4-1EE61ADE07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58538" y="4838917"/>
              <a:ext cx="285471" cy="271680"/>
            </a:xfrm>
            <a:custGeom>
              <a:avLst/>
              <a:gdLst>
                <a:gd name="T0" fmla="*/ 311 w 332"/>
                <a:gd name="T1" fmla="*/ 117 h 316"/>
                <a:gd name="T2" fmla="*/ 107 w 332"/>
                <a:gd name="T3" fmla="*/ 308 h 316"/>
                <a:gd name="T4" fmla="*/ 158 w 332"/>
                <a:gd name="T5" fmla="*/ 316 h 316"/>
                <a:gd name="T6" fmla="*/ 171 w 332"/>
                <a:gd name="T7" fmla="*/ 316 h 316"/>
                <a:gd name="T8" fmla="*/ 314 w 332"/>
                <a:gd name="T9" fmla="*/ 181 h 316"/>
                <a:gd name="T10" fmla="*/ 316 w 332"/>
                <a:gd name="T11" fmla="*/ 158 h 316"/>
                <a:gd name="T12" fmla="*/ 332 w 332"/>
                <a:gd name="T13" fmla="*/ 158 h 316"/>
                <a:gd name="T14" fmla="*/ 332 w 332"/>
                <a:gd name="T15" fmla="*/ 158 h 316"/>
                <a:gd name="T16" fmla="*/ 316 w 332"/>
                <a:gd name="T17" fmla="*/ 158 h 316"/>
                <a:gd name="T18" fmla="*/ 311 w 332"/>
                <a:gd name="T19" fmla="*/ 117 h 316"/>
                <a:gd name="T20" fmla="*/ 235 w 332"/>
                <a:gd name="T21" fmla="*/ 20 h 316"/>
                <a:gd name="T22" fmla="*/ 213 w 332"/>
                <a:gd name="T23" fmla="*/ 40 h 316"/>
                <a:gd name="T24" fmla="*/ 215 w 332"/>
                <a:gd name="T25" fmla="*/ 43 h 316"/>
                <a:gd name="T26" fmla="*/ 211 w 332"/>
                <a:gd name="T27" fmla="*/ 42 h 316"/>
                <a:gd name="T28" fmla="*/ 207 w 332"/>
                <a:gd name="T29" fmla="*/ 46 h 316"/>
                <a:gd name="T30" fmla="*/ 216 w 332"/>
                <a:gd name="T31" fmla="*/ 63 h 316"/>
                <a:gd name="T32" fmla="*/ 214 w 332"/>
                <a:gd name="T33" fmla="*/ 77 h 316"/>
                <a:gd name="T34" fmla="*/ 199 w 332"/>
                <a:gd name="T35" fmla="*/ 64 h 316"/>
                <a:gd name="T36" fmla="*/ 192 w 332"/>
                <a:gd name="T37" fmla="*/ 60 h 316"/>
                <a:gd name="T38" fmla="*/ 15 w 332"/>
                <a:gd name="T39" fmla="*/ 226 h 316"/>
                <a:gd name="T40" fmla="*/ 44 w 332"/>
                <a:gd name="T41" fmla="*/ 267 h 316"/>
                <a:gd name="T42" fmla="*/ 274 w 332"/>
                <a:gd name="T43" fmla="*/ 51 h 316"/>
                <a:gd name="T44" fmla="*/ 270 w 332"/>
                <a:gd name="T45" fmla="*/ 47 h 316"/>
                <a:gd name="T46" fmla="*/ 235 w 332"/>
                <a:gd name="T47" fmla="*/ 20 h 316"/>
                <a:gd name="T48" fmla="*/ 158 w 332"/>
                <a:gd name="T49" fmla="*/ 0 h 316"/>
                <a:gd name="T50" fmla="*/ 110 w 332"/>
                <a:gd name="T51" fmla="*/ 8 h 316"/>
                <a:gd name="T52" fmla="*/ 11 w 332"/>
                <a:gd name="T53" fmla="*/ 101 h 316"/>
                <a:gd name="T54" fmla="*/ 0 w 332"/>
                <a:gd name="T55" fmla="*/ 158 h 316"/>
                <a:gd name="T56" fmla="*/ 6 w 332"/>
                <a:gd name="T57" fmla="*/ 203 h 316"/>
                <a:gd name="T58" fmla="*/ 168 w 332"/>
                <a:gd name="T59" fmla="*/ 51 h 316"/>
                <a:gd name="T60" fmla="*/ 160 w 332"/>
                <a:gd name="T61" fmla="*/ 51 h 316"/>
                <a:gd name="T62" fmla="*/ 144 w 332"/>
                <a:gd name="T63" fmla="*/ 50 h 316"/>
                <a:gd name="T64" fmla="*/ 132 w 332"/>
                <a:gd name="T65" fmla="*/ 52 h 316"/>
                <a:gd name="T66" fmla="*/ 155 w 332"/>
                <a:gd name="T67" fmla="*/ 24 h 316"/>
                <a:gd name="T68" fmla="*/ 168 w 332"/>
                <a:gd name="T69" fmla="*/ 21 h 316"/>
                <a:gd name="T70" fmla="*/ 177 w 332"/>
                <a:gd name="T71" fmla="*/ 22 h 316"/>
                <a:gd name="T72" fmla="*/ 194 w 332"/>
                <a:gd name="T73" fmla="*/ 27 h 316"/>
                <a:gd name="T74" fmla="*/ 212 w 332"/>
                <a:gd name="T75" fmla="*/ 10 h 316"/>
                <a:gd name="T76" fmla="*/ 158 w 332"/>
                <a:gd name="T77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32" h="316">
                  <a:moveTo>
                    <a:pt x="311" y="117"/>
                  </a:moveTo>
                  <a:cubicBezTo>
                    <a:pt x="107" y="308"/>
                    <a:pt x="107" y="308"/>
                    <a:pt x="107" y="308"/>
                  </a:cubicBezTo>
                  <a:cubicBezTo>
                    <a:pt x="123" y="313"/>
                    <a:pt x="140" y="316"/>
                    <a:pt x="158" y="316"/>
                  </a:cubicBezTo>
                  <a:cubicBezTo>
                    <a:pt x="162" y="316"/>
                    <a:pt x="167" y="316"/>
                    <a:pt x="171" y="316"/>
                  </a:cubicBezTo>
                  <a:cubicBezTo>
                    <a:pt x="314" y="181"/>
                    <a:pt x="314" y="181"/>
                    <a:pt x="314" y="181"/>
                  </a:cubicBezTo>
                  <a:cubicBezTo>
                    <a:pt x="316" y="174"/>
                    <a:pt x="316" y="166"/>
                    <a:pt x="316" y="158"/>
                  </a:cubicBezTo>
                  <a:cubicBezTo>
                    <a:pt x="332" y="158"/>
                    <a:pt x="332" y="158"/>
                    <a:pt x="332" y="158"/>
                  </a:cubicBezTo>
                  <a:cubicBezTo>
                    <a:pt x="332" y="158"/>
                    <a:pt x="332" y="158"/>
                    <a:pt x="332" y="158"/>
                  </a:cubicBezTo>
                  <a:cubicBezTo>
                    <a:pt x="316" y="158"/>
                    <a:pt x="316" y="158"/>
                    <a:pt x="316" y="158"/>
                  </a:cubicBezTo>
                  <a:cubicBezTo>
                    <a:pt x="316" y="144"/>
                    <a:pt x="314" y="130"/>
                    <a:pt x="311" y="117"/>
                  </a:cubicBezTo>
                  <a:moveTo>
                    <a:pt x="235" y="20"/>
                  </a:moveTo>
                  <a:cubicBezTo>
                    <a:pt x="213" y="40"/>
                    <a:pt x="213" y="40"/>
                    <a:pt x="213" y="40"/>
                  </a:cubicBezTo>
                  <a:cubicBezTo>
                    <a:pt x="214" y="41"/>
                    <a:pt x="215" y="42"/>
                    <a:pt x="215" y="43"/>
                  </a:cubicBezTo>
                  <a:cubicBezTo>
                    <a:pt x="214" y="42"/>
                    <a:pt x="213" y="42"/>
                    <a:pt x="211" y="42"/>
                  </a:cubicBezTo>
                  <a:cubicBezTo>
                    <a:pt x="207" y="46"/>
                    <a:pt x="207" y="46"/>
                    <a:pt x="207" y="46"/>
                  </a:cubicBezTo>
                  <a:cubicBezTo>
                    <a:pt x="209" y="50"/>
                    <a:pt x="214" y="55"/>
                    <a:pt x="216" y="63"/>
                  </a:cubicBezTo>
                  <a:cubicBezTo>
                    <a:pt x="217" y="69"/>
                    <a:pt x="215" y="74"/>
                    <a:pt x="214" y="77"/>
                  </a:cubicBezTo>
                  <a:cubicBezTo>
                    <a:pt x="211" y="74"/>
                    <a:pt x="206" y="69"/>
                    <a:pt x="199" y="64"/>
                  </a:cubicBezTo>
                  <a:cubicBezTo>
                    <a:pt x="197" y="62"/>
                    <a:pt x="195" y="61"/>
                    <a:pt x="192" y="60"/>
                  </a:cubicBezTo>
                  <a:cubicBezTo>
                    <a:pt x="15" y="226"/>
                    <a:pt x="15" y="226"/>
                    <a:pt x="15" y="226"/>
                  </a:cubicBezTo>
                  <a:cubicBezTo>
                    <a:pt x="22" y="241"/>
                    <a:pt x="32" y="255"/>
                    <a:pt x="44" y="267"/>
                  </a:cubicBezTo>
                  <a:cubicBezTo>
                    <a:pt x="274" y="51"/>
                    <a:pt x="274" y="51"/>
                    <a:pt x="274" y="51"/>
                  </a:cubicBezTo>
                  <a:cubicBezTo>
                    <a:pt x="273" y="50"/>
                    <a:pt x="271" y="48"/>
                    <a:pt x="270" y="47"/>
                  </a:cubicBezTo>
                  <a:cubicBezTo>
                    <a:pt x="259" y="36"/>
                    <a:pt x="248" y="27"/>
                    <a:pt x="235" y="20"/>
                  </a:cubicBezTo>
                  <a:moveTo>
                    <a:pt x="158" y="0"/>
                  </a:moveTo>
                  <a:cubicBezTo>
                    <a:pt x="141" y="0"/>
                    <a:pt x="125" y="3"/>
                    <a:pt x="110" y="8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18"/>
                    <a:pt x="0" y="138"/>
                    <a:pt x="0" y="158"/>
                  </a:cubicBezTo>
                  <a:cubicBezTo>
                    <a:pt x="0" y="174"/>
                    <a:pt x="2" y="189"/>
                    <a:pt x="6" y="203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5" y="51"/>
                    <a:pt x="163" y="51"/>
                    <a:pt x="160" y="51"/>
                  </a:cubicBezTo>
                  <a:cubicBezTo>
                    <a:pt x="158" y="51"/>
                    <a:pt x="151" y="50"/>
                    <a:pt x="144" y="50"/>
                  </a:cubicBezTo>
                  <a:cubicBezTo>
                    <a:pt x="138" y="50"/>
                    <a:pt x="132" y="51"/>
                    <a:pt x="132" y="52"/>
                  </a:cubicBezTo>
                  <a:cubicBezTo>
                    <a:pt x="132" y="49"/>
                    <a:pt x="138" y="31"/>
                    <a:pt x="155" y="24"/>
                  </a:cubicBezTo>
                  <a:cubicBezTo>
                    <a:pt x="159" y="22"/>
                    <a:pt x="164" y="21"/>
                    <a:pt x="168" y="21"/>
                  </a:cubicBezTo>
                  <a:cubicBezTo>
                    <a:pt x="171" y="21"/>
                    <a:pt x="175" y="22"/>
                    <a:pt x="177" y="22"/>
                  </a:cubicBezTo>
                  <a:cubicBezTo>
                    <a:pt x="179" y="22"/>
                    <a:pt x="186" y="23"/>
                    <a:pt x="194" y="27"/>
                  </a:cubicBezTo>
                  <a:cubicBezTo>
                    <a:pt x="212" y="10"/>
                    <a:pt x="212" y="10"/>
                    <a:pt x="212" y="10"/>
                  </a:cubicBezTo>
                  <a:cubicBezTo>
                    <a:pt x="195" y="4"/>
                    <a:pt x="177" y="0"/>
                    <a:pt x="158" y="0"/>
                  </a:cubicBezTo>
                </a:path>
              </a:pathLst>
            </a:custGeom>
            <a:solidFill>
              <a:srgbClr val="9D70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31" name="Freeform 407">
              <a:extLst>
                <a:ext uri="{FF2B5EF4-FFF2-40B4-BE49-F238E27FC236}">
                  <a16:creationId xmlns:a16="http://schemas.microsoft.com/office/drawing/2014/main" id="{4C46E881-057F-4269-8243-055D3D561D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71623" y="4856845"/>
              <a:ext cx="73092" cy="48268"/>
            </a:xfrm>
            <a:custGeom>
              <a:avLst/>
              <a:gdLst>
                <a:gd name="T0" fmla="*/ 75 w 85"/>
                <a:gd name="T1" fmla="*/ 25 h 56"/>
                <a:gd name="T2" fmla="*/ 60 w 85"/>
                <a:gd name="T3" fmla="*/ 39 h 56"/>
                <a:gd name="T4" fmla="*/ 67 w 85"/>
                <a:gd name="T5" fmla="*/ 43 h 56"/>
                <a:gd name="T6" fmla="*/ 82 w 85"/>
                <a:gd name="T7" fmla="*/ 56 h 56"/>
                <a:gd name="T8" fmla="*/ 84 w 85"/>
                <a:gd name="T9" fmla="*/ 42 h 56"/>
                <a:gd name="T10" fmla="*/ 75 w 85"/>
                <a:gd name="T11" fmla="*/ 25 h 56"/>
                <a:gd name="T12" fmla="*/ 81 w 85"/>
                <a:gd name="T13" fmla="*/ 19 h 56"/>
                <a:gd name="T14" fmla="*/ 79 w 85"/>
                <a:gd name="T15" fmla="*/ 21 h 56"/>
                <a:gd name="T16" fmla="*/ 83 w 85"/>
                <a:gd name="T17" fmla="*/ 22 h 56"/>
                <a:gd name="T18" fmla="*/ 81 w 85"/>
                <a:gd name="T19" fmla="*/ 19 h 56"/>
                <a:gd name="T20" fmla="*/ 36 w 85"/>
                <a:gd name="T21" fmla="*/ 0 h 56"/>
                <a:gd name="T22" fmla="*/ 23 w 85"/>
                <a:gd name="T23" fmla="*/ 3 h 56"/>
                <a:gd name="T24" fmla="*/ 0 w 85"/>
                <a:gd name="T25" fmla="*/ 31 h 56"/>
                <a:gd name="T26" fmla="*/ 12 w 85"/>
                <a:gd name="T27" fmla="*/ 29 h 56"/>
                <a:gd name="T28" fmla="*/ 28 w 85"/>
                <a:gd name="T29" fmla="*/ 30 h 56"/>
                <a:gd name="T30" fmla="*/ 36 w 85"/>
                <a:gd name="T31" fmla="*/ 30 h 56"/>
                <a:gd name="T32" fmla="*/ 62 w 85"/>
                <a:gd name="T33" fmla="*/ 6 h 56"/>
                <a:gd name="T34" fmla="*/ 45 w 85"/>
                <a:gd name="T35" fmla="*/ 1 h 56"/>
                <a:gd name="T36" fmla="*/ 36 w 85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5" h="56">
                  <a:moveTo>
                    <a:pt x="75" y="25"/>
                  </a:moveTo>
                  <a:cubicBezTo>
                    <a:pt x="60" y="39"/>
                    <a:pt x="60" y="39"/>
                    <a:pt x="60" y="39"/>
                  </a:cubicBezTo>
                  <a:cubicBezTo>
                    <a:pt x="63" y="40"/>
                    <a:pt x="65" y="41"/>
                    <a:pt x="67" y="43"/>
                  </a:cubicBezTo>
                  <a:cubicBezTo>
                    <a:pt x="74" y="48"/>
                    <a:pt x="79" y="53"/>
                    <a:pt x="82" y="56"/>
                  </a:cubicBezTo>
                  <a:cubicBezTo>
                    <a:pt x="83" y="53"/>
                    <a:pt x="85" y="48"/>
                    <a:pt x="84" y="42"/>
                  </a:cubicBezTo>
                  <a:cubicBezTo>
                    <a:pt x="82" y="34"/>
                    <a:pt x="77" y="29"/>
                    <a:pt x="75" y="25"/>
                  </a:cubicBezTo>
                  <a:moveTo>
                    <a:pt x="81" y="19"/>
                  </a:moveTo>
                  <a:cubicBezTo>
                    <a:pt x="79" y="21"/>
                    <a:pt x="79" y="21"/>
                    <a:pt x="79" y="21"/>
                  </a:cubicBezTo>
                  <a:cubicBezTo>
                    <a:pt x="81" y="21"/>
                    <a:pt x="82" y="21"/>
                    <a:pt x="83" y="22"/>
                  </a:cubicBezTo>
                  <a:cubicBezTo>
                    <a:pt x="83" y="21"/>
                    <a:pt x="82" y="20"/>
                    <a:pt x="81" y="19"/>
                  </a:cubicBezTo>
                  <a:moveTo>
                    <a:pt x="36" y="0"/>
                  </a:moveTo>
                  <a:cubicBezTo>
                    <a:pt x="32" y="0"/>
                    <a:pt x="27" y="1"/>
                    <a:pt x="23" y="3"/>
                  </a:cubicBezTo>
                  <a:cubicBezTo>
                    <a:pt x="6" y="10"/>
                    <a:pt x="0" y="28"/>
                    <a:pt x="0" y="31"/>
                  </a:cubicBezTo>
                  <a:cubicBezTo>
                    <a:pt x="0" y="30"/>
                    <a:pt x="6" y="29"/>
                    <a:pt x="12" y="29"/>
                  </a:cubicBezTo>
                  <a:cubicBezTo>
                    <a:pt x="19" y="29"/>
                    <a:pt x="26" y="30"/>
                    <a:pt x="28" y="30"/>
                  </a:cubicBezTo>
                  <a:cubicBezTo>
                    <a:pt x="31" y="30"/>
                    <a:pt x="33" y="30"/>
                    <a:pt x="36" y="30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54" y="2"/>
                    <a:pt x="47" y="1"/>
                    <a:pt x="45" y="1"/>
                  </a:cubicBezTo>
                  <a:cubicBezTo>
                    <a:pt x="43" y="1"/>
                    <a:pt x="39" y="0"/>
                    <a:pt x="36" y="0"/>
                  </a:cubicBezTo>
                </a:path>
              </a:pathLst>
            </a:custGeom>
            <a:solidFill>
              <a:srgbClr val="704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32" name="Freeform 408">
              <a:extLst>
                <a:ext uri="{FF2B5EF4-FFF2-40B4-BE49-F238E27FC236}">
                  <a16:creationId xmlns:a16="http://schemas.microsoft.com/office/drawing/2014/main" id="{03FC0F36-7C9D-49A5-BD21-24B675E931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4748" y="4825126"/>
              <a:ext cx="299262" cy="299262"/>
            </a:xfrm>
            <a:custGeom>
              <a:avLst/>
              <a:gdLst>
                <a:gd name="T0" fmla="*/ 348 w 348"/>
                <a:gd name="T1" fmla="*/ 174 h 348"/>
                <a:gd name="T2" fmla="*/ 332 w 348"/>
                <a:gd name="T3" fmla="*/ 174 h 348"/>
                <a:gd name="T4" fmla="*/ 330 w 348"/>
                <a:gd name="T5" fmla="*/ 197 h 348"/>
                <a:gd name="T6" fmla="*/ 348 w 348"/>
                <a:gd name="T7" fmla="*/ 181 h 348"/>
                <a:gd name="T8" fmla="*/ 348 w 348"/>
                <a:gd name="T9" fmla="*/ 174 h 348"/>
                <a:gd name="T10" fmla="*/ 340 w 348"/>
                <a:gd name="T11" fmla="*/ 120 h 348"/>
                <a:gd name="T12" fmla="*/ 327 w 348"/>
                <a:gd name="T13" fmla="*/ 133 h 348"/>
                <a:gd name="T14" fmla="*/ 332 w 348"/>
                <a:gd name="T15" fmla="*/ 174 h 348"/>
                <a:gd name="T16" fmla="*/ 348 w 348"/>
                <a:gd name="T17" fmla="*/ 174 h 348"/>
                <a:gd name="T18" fmla="*/ 348 w 348"/>
                <a:gd name="T19" fmla="*/ 174 h 348"/>
                <a:gd name="T20" fmla="*/ 340 w 348"/>
                <a:gd name="T21" fmla="*/ 120 h 348"/>
                <a:gd name="T22" fmla="*/ 263 w 348"/>
                <a:gd name="T23" fmla="*/ 24 h 348"/>
                <a:gd name="T24" fmla="*/ 251 w 348"/>
                <a:gd name="T25" fmla="*/ 36 h 348"/>
                <a:gd name="T26" fmla="*/ 286 w 348"/>
                <a:gd name="T27" fmla="*/ 63 h 348"/>
                <a:gd name="T28" fmla="*/ 290 w 348"/>
                <a:gd name="T29" fmla="*/ 67 h 348"/>
                <a:gd name="T30" fmla="*/ 302 w 348"/>
                <a:gd name="T31" fmla="*/ 56 h 348"/>
                <a:gd name="T32" fmla="*/ 263 w 348"/>
                <a:gd name="T33" fmla="*/ 24 h 348"/>
                <a:gd name="T34" fmla="*/ 174 w 348"/>
                <a:gd name="T35" fmla="*/ 0 h 348"/>
                <a:gd name="T36" fmla="*/ 0 w 348"/>
                <a:gd name="T37" fmla="*/ 174 h 348"/>
                <a:gd name="T38" fmla="*/ 170 w 348"/>
                <a:gd name="T39" fmla="*/ 348 h 348"/>
                <a:gd name="T40" fmla="*/ 187 w 348"/>
                <a:gd name="T41" fmla="*/ 332 h 348"/>
                <a:gd name="T42" fmla="*/ 174 w 348"/>
                <a:gd name="T43" fmla="*/ 332 h 348"/>
                <a:gd name="T44" fmla="*/ 123 w 348"/>
                <a:gd name="T45" fmla="*/ 324 h 348"/>
                <a:gd name="T46" fmla="*/ 110 w 348"/>
                <a:gd name="T47" fmla="*/ 335 h 348"/>
                <a:gd name="T48" fmla="*/ 48 w 348"/>
                <a:gd name="T49" fmla="*/ 294 h 348"/>
                <a:gd name="T50" fmla="*/ 60 w 348"/>
                <a:gd name="T51" fmla="*/ 283 h 348"/>
                <a:gd name="T52" fmla="*/ 31 w 348"/>
                <a:gd name="T53" fmla="*/ 242 h 348"/>
                <a:gd name="T54" fmla="*/ 19 w 348"/>
                <a:gd name="T55" fmla="*/ 253 h 348"/>
                <a:gd name="T56" fmla="*/ 10 w 348"/>
                <a:gd name="T57" fmla="*/ 230 h 348"/>
                <a:gd name="T58" fmla="*/ 22 w 348"/>
                <a:gd name="T59" fmla="*/ 219 h 348"/>
                <a:gd name="T60" fmla="*/ 16 w 348"/>
                <a:gd name="T61" fmla="*/ 174 h 348"/>
                <a:gd name="T62" fmla="*/ 27 w 348"/>
                <a:gd name="T63" fmla="*/ 117 h 348"/>
                <a:gd name="T64" fmla="*/ 4 w 348"/>
                <a:gd name="T65" fmla="*/ 138 h 348"/>
                <a:gd name="T66" fmla="*/ 150 w 348"/>
                <a:gd name="T67" fmla="*/ 1 h 348"/>
                <a:gd name="T68" fmla="*/ 150 w 348"/>
                <a:gd name="T69" fmla="*/ 1 h 348"/>
                <a:gd name="T70" fmla="*/ 150 w 348"/>
                <a:gd name="T71" fmla="*/ 1 h 348"/>
                <a:gd name="T72" fmla="*/ 126 w 348"/>
                <a:gd name="T73" fmla="*/ 24 h 348"/>
                <a:gd name="T74" fmla="*/ 174 w 348"/>
                <a:gd name="T75" fmla="*/ 16 h 348"/>
                <a:gd name="T76" fmla="*/ 228 w 348"/>
                <a:gd name="T77" fmla="*/ 26 h 348"/>
                <a:gd name="T78" fmla="*/ 241 w 348"/>
                <a:gd name="T79" fmla="*/ 13 h 348"/>
                <a:gd name="T80" fmla="*/ 174 w 348"/>
                <a:gd name="T81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8" h="348">
                  <a:moveTo>
                    <a:pt x="348" y="174"/>
                  </a:moveTo>
                  <a:cubicBezTo>
                    <a:pt x="332" y="174"/>
                    <a:pt x="332" y="174"/>
                    <a:pt x="332" y="174"/>
                  </a:cubicBezTo>
                  <a:cubicBezTo>
                    <a:pt x="332" y="182"/>
                    <a:pt x="332" y="190"/>
                    <a:pt x="330" y="197"/>
                  </a:cubicBezTo>
                  <a:cubicBezTo>
                    <a:pt x="348" y="181"/>
                    <a:pt x="348" y="181"/>
                    <a:pt x="348" y="181"/>
                  </a:cubicBezTo>
                  <a:cubicBezTo>
                    <a:pt x="348" y="179"/>
                    <a:pt x="348" y="177"/>
                    <a:pt x="348" y="174"/>
                  </a:cubicBezTo>
                  <a:moveTo>
                    <a:pt x="340" y="120"/>
                  </a:moveTo>
                  <a:cubicBezTo>
                    <a:pt x="327" y="133"/>
                    <a:pt x="327" y="133"/>
                    <a:pt x="327" y="133"/>
                  </a:cubicBezTo>
                  <a:cubicBezTo>
                    <a:pt x="330" y="146"/>
                    <a:pt x="332" y="160"/>
                    <a:pt x="332" y="174"/>
                  </a:cubicBezTo>
                  <a:cubicBezTo>
                    <a:pt x="348" y="174"/>
                    <a:pt x="348" y="174"/>
                    <a:pt x="348" y="174"/>
                  </a:cubicBezTo>
                  <a:cubicBezTo>
                    <a:pt x="348" y="174"/>
                    <a:pt x="348" y="174"/>
                    <a:pt x="348" y="174"/>
                  </a:cubicBezTo>
                  <a:cubicBezTo>
                    <a:pt x="348" y="155"/>
                    <a:pt x="345" y="137"/>
                    <a:pt x="340" y="120"/>
                  </a:cubicBezTo>
                  <a:moveTo>
                    <a:pt x="263" y="24"/>
                  </a:moveTo>
                  <a:cubicBezTo>
                    <a:pt x="251" y="36"/>
                    <a:pt x="251" y="36"/>
                    <a:pt x="251" y="36"/>
                  </a:cubicBezTo>
                  <a:cubicBezTo>
                    <a:pt x="264" y="43"/>
                    <a:pt x="275" y="52"/>
                    <a:pt x="286" y="63"/>
                  </a:cubicBezTo>
                  <a:cubicBezTo>
                    <a:pt x="287" y="64"/>
                    <a:pt x="289" y="66"/>
                    <a:pt x="290" y="67"/>
                  </a:cubicBezTo>
                  <a:cubicBezTo>
                    <a:pt x="302" y="56"/>
                    <a:pt x="302" y="56"/>
                    <a:pt x="302" y="56"/>
                  </a:cubicBezTo>
                  <a:cubicBezTo>
                    <a:pt x="291" y="44"/>
                    <a:pt x="278" y="33"/>
                    <a:pt x="263" y="24"/>
                  </a:cubicBezTo>
                  <a:moveTo>
                    <a:pt x="174" y="0"/>
                  </a:moveTo>
                  <a:cubicBezTo>
                    <a:pt x="78" y="0"/>
                    <a:pt x="0" y="78"/>
                    <a:pt x="0" y="174"/>
                  </a:cubicBezTo>
                  <a:cubicBezTo>
                    <a:pt x="0" y="268"/>
                    <a:pt x="76" y="346"/>
                    <a:pt x="170" y="348"/>
                  </a:cubicBezTo>
                  <a:cubicBezTo>
                    <a:pt x="187" y="332"/>
                    <a:pt x="187" y="332"/>
                    <a:pt x="187" y="332"/>
                  </a:cubicBezTo>
                  <a:cubicBezTo>
                    <a:pt x="183" y="332"/>
                    <a:pt x="178" y="332"/>
                    <a:pt x="174" y="332"/>
                  </a:cubicBezTo>
                  <a:cubicBezTo>
                    <a:pt x="156" y="332"/>
                    <a:pt x="139" y="329"/>
                    <a:pt x="123" y="324"/>
                  </a:cubicBezTo>
                  <a:cubicBezTo>
                    <a:pt x="110" y="335"/>
                    <a:pt x="110" y="335"/>
                    <a:pt x="110" y="335"/>
                  </a:cubicBezTo>
                  <a:cubicBezTo>
                    <a:pt x="87" y="326"/>
                    <a:pt x="66" y="312"/>
                    <a:pt x="48" y="294"/>
                  </a:cubicBezTo>
                  <a:cubicBezTo>
                    <a:pt x="60" y="283"/>
                    <a:pt x="60" y="283"/>
                    <a:pt x="60" y="283"/>
                  </a:cubicBezTo>
                  <a:cubicBezTo>
                    <a:pt x="48" y="271"/>
                    <a:pt x="38" y="257"/>
                    <a:pt x="31" y="242"/>
                  </a:cubicBezTo>
                  <a:cubicBezTo>
                    <a:pt x="19" y="253"/>
                    <a:pt x="19" y="253"/>
                    <a:pt x="19" y="253"/>
                  </a:cubicBezTo>
                  <a:cubicBezTo>
                    <a:pt x="16" y="246"/>
                    <a:pt x="12" y="238"/>
                    <a:pt x="10" y="230"/>
                  </a:cubicBezTo>
                  <a:cubicBezTo>
                    <a:pt x="22" y="219"/>
                    <a:pt x="22" y="219"/>
                    <a:pt x="22" y="219"/>
                  </a:cubicBezTo>
                  <a:cubicBezTo>
                    <a:pt x="18" y="205"/>
                    <a:pt x="16" y="190"/>
                    <a:pt x="16" y="174"/>
                  </a:cubicBezTo>
                  <a:cubicBezTo>
                    <a:pt x="16" y="154"/>
                    <a:pt x="20" y="134"/>
                    <a:pt x="27" y="117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19" y="67"/>
                    <a:pt x="77" y="12"/>
                    <a:pt x="150" y="1"/>
                  </a:cubicBezTo>
                  <a:cubicBezTo>
                    <a:pt x="150" y="1"/>
                    <a:pt x="150" y="1"/>
                    <a:pt x="150" y="1"/>
                  </a:cubicBezTo>
                  <a:cubicBezTo>
                    <a:pt x="150" y="1"/>
                    <a:pt x="150" y="1"/>
                    <a:pt x="150" y="1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41" y="19"/>
                    <a:pt x="157" y="16"/>
                    <a:pt x="174" y="16"/>
                  </a:cubicBezTo>
                  <a:cubicBezTo>
                    <a:pt x="193" y="16"/>
                    <a:pt x="211" y="20"/>
                    <a:pt x="228" y="26"/>
                  </a:cubicBezTo>
                  <a:cubicBezTo>
                    <a:pt x="241" y="13"/>
                    <a:pt x="241" y="13"/>
                    <a:pt x="241" y="13"/>
                  </a:cubicBezTo>
                  <a:cubicBezTo>
                    <a:pt x="221" y="4"/>
                    <a:pt x="198" y="0"/>
                    <a:pt x="174" y="0"/>
                  </a:cubicBezTo>
                </a:path>
              </a:pathLst>
            </a:custGeom>
            <a:solidFill>
              <a:srgbClr val="A3A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33" name="Freeform 409">
              <a:extLst>
                <a:ext uri="{FF2B5EF4-FFF2-40B4-BE49-F238E27FC236}">
                  <a16:creationId xmlns:a16="http://schemas.microsoft.com/office/drawing/2014/main" id="{F6DFF4A7-3AC3-40A0-B33C-E4A263841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296" y="4811335"/>
              <a:ext cx="326843" cy="326843"/>
            </a:xfrm>
            <a:custGeom>
              <a:avLst/>
              <a:gdLst>
                <a:gd name="T0" fmla="*/ 16 w 380"/>
                <a:gd name="T1" fmla="*/ 190 h 380"/>
                <a:gd name="T2" fmla="*/ 0 w 380"/>
                <a:gd name="T3" fmla="*/ 190 h 380"/>
                <a:gd name="T4" fmla="*/ 56 w 380"/>
                <a:gd name="T5" fmla="*/ 325 h 380"/>
                <a:gd name="T6" fmla="*/ 190 w 380"/>
                <a:gd name="T7" fmla="*/ 380 h 380"/>
                <a:gd name="T8" fmla="*/ 324 w 380"/>
                <a:gd name="T9" fmla="*/ 325 h 380"/>
                <a:gd name="T10" fmla="*/ 380 w 380"/>
                <a:gd name="T11" fmla="*/ 190 h 380"/>
                <a:gd name="T12" fmla="*/ 324 w 380"/>
                <a:gd name="T13" fmla="*/ 56 h 380"/>
                <a:gd name="T14" fmla="*/ 190 w 380"/>
                <a:gd name="T15" fmla="*/ 0 h 380"/>
                <a:gd name="T16" fmla="*/ 56 w 380"/>
                <a:gd name="T17" fmla="*/ 56 h 380"/>
                <a:gd name="T18" fmla="*/ 0 w 380"/>
                <a:gd name="T19" fmla="*/ 190 h 380"/>
                <a:gd name="T20" fmla="*/ 16 w 380"/>
                <a:gd name="T21" fmla="*/ 190 h 380"/>
                <a:gd name="T22" fmla="*/ 32 w 380"/>
                <a:gd name="T23" fmla="*/ 190 h 380"/>
                <a:gd name="T24" fmla="*/ 78 w 380"/>
                <a:gd name="T25" fmla="*/ 79 h 380"/>
                <a:gd name="T26" fmla="*/ 190 w 380"/>
                <a:gd name="T27" fmla="*/ 32 h 380"/>
                <a:gd name="T28" fmla="*/ 302 w 380"/>
                <a:gd name="T29" fmla="*/ 79 h 380"/>
                <a:gd name="T30" fmla="*/ 348 w 380"/>
                <a:gd name="T31" fmla="*/ 190 h 380"/>
                <a:gd name="T32" fmla="*/ 302 w 380"/>
                <a:gd name="T33" fmla="*/ 302 h 380"/>
                <a:gd name="T34" fmla="*/ 190 w 380"/>
                <a:gd name="T35" fmla="*/ 348 h 380"/>
                <a:gd name="T36" fmla="*/ 78 w 380"/>
                <a:gd name="T37" fmla="*/ 302 h 380"/>
                <a:gd name="T38" fmla="*/ 32 w 380"/>
                <a:gd name="T39" fmla="*/ 190 h 380"/>
                <a:gd name="T40" fmla="*/ 16 w 380"/>
                <a:gd name="T41" fmla="*/ 19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0" h="380">
                  <a:moveTo>
                    <a:pt x="16" y="190"/>
                  </a:moveTo>
                  <a:cubicBezTo>
                    <a:pt x="0" y="190"/>
                    <a:pt x="0" y="190"/>
                    <a:pt x="0" y="190"/>
                  </a:cubicBezTo>
                  <a:cubicBezTo>
                    <a:pt x="0" y="243"/>
                    <a:pt x="21" y="290"/>
                    <a:pt x="56" y="325"/>
                  </a:cubicBezTo>
                  <a:cubicBezTo>
                    <a:pt x="90" y="359"/>
                    <a:pt x="138" y="380"/>
                    <a:pt x="190" y="380"/>
                  </a:cubicBezTo>
                  <a:cubicBezTo>
                    <a:pt x="242" y="380"/>
                    <a:pt x="290" y="359"/>
                    <a:pt x="324" y="325"/>
                  </a:cubicBezTo>
                  <a:cubicBezTo>
                    <a:pt x="359" y="290"/>
                    <a:pt x="380" y="243"/>
                    <a:pt x="380" y="190"/>
                  </a:cubicBezTo>
                  <a:cubicBezTo>
                    <a:pt x="380" y="138"/>
                    <a:pt x="359" y="90"/>
                    <a:pt x="324" y="56"/>
                  </a:cubicBezTo>
                  <a:cubicBezTo>
                    <a:pt x="290" y="22"/>
                    <a:pt x="242" y="0"/>
                    <a:pt x="190" y="0"/>
                  </a:cubicBezTo>
                  <a:cubicBezTo>
                    <a:pt x="138" y="0"/>
                    <a:pt x="90" y="22"/>
                    <a:pt x="56" y="56"/>
                  </a:cubicBezTo>
                  <a:cubicBezTo>
                    <a:pt x="21" y="90"/>
                    <a:pt x="0" y="138"/>
                    <a:pt x="0" y="190"/>
                  </a:cubicBezTo>
                  <a:cubicBezTo>
                    <a:pt x="16" y="190"/>
                    <a:pt x="16" y="190"/>
                    <a:pt x="16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47"/>
                    <a:pt x="50" y="107"/>
                    <a:pt x="78" y="79"/>
                  </a:cubicBezTo>
                  <a:cubicBezTo>
                    <a:pt x="107" y="50"/>
                    <a:pt x="146" y="32"/>
                    <a:pt x="190" y="32"/>
                  </a:cubicBezTo>
                  <a:cubicBezTo>
                    <a:pt x="234" y="32"/>
                    <a:pt x="273" y="50"/>
                    <a:pt x="302" y="79"/>
                  </a:cubicBezTo>
                  <a:cubicBezTo>
                    <a:pt x="330" y="107"/>
                    <a:pt x="348" y="147"/>
                    <a:pt x="348" y="190"/>
                  </a:cubicBezTo>
                  <a:cubicBezTo>
                    <a:pt x="348" y="234"/>
                    <a:pt x="330" y="273"/>
                    <a:pt x="302" y="302"/>
                  </a:cubicBezTo>
                  <a:cubicBezTo>
                    <a:pt x="273" y="331"/>
                    <a:pt x="234" y="348"/>
                    <a:pt x="190" y="348"/>
                  </a:cubicBezTo>
                  <a:cubicBezTo>
                    <a:pt x="146" y="348"/>
                    <a:pt x="107" y="331"/>
                    <a:pt x="78" y="302"/>
                  </a:cubicBezTo>
                  <a:cubicBezTo>
                    <a:pt x="50" y="273"/>
                    <a:pt x="32" y="234"/>
                    <a:pt x="32" y="190"/>
                  </a:cubicBezTo>
                  <a:cubicBezTo>
                    <a:pt x="16" y="190"/>
                    <a:pt x="16" y="190"/>
                    <a:pt x="16" y="190"/>
                  </a:cubicBezTo>
                </a:path>
              </a:pathLst>
            </a:custGeom>
            <a:solidFill>
              <a:srgbClr val="C9C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34" name="Freeform 410">
              <a:extLst>
                <a:ext uri="{FF2B5EF4-FFF2-40B4-BE49-F238E27FC236}">
                  <a16:creationId xmlns:a16="http://schemas.microsoft.com/office/drawing/2014/main" id="{3E16DB47-5CD2-40BD-B251-034A28C9F0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66878" y="4838917"/>
              <a:ext cx="183418" cy="175144"/>
            </a:xfrm>
            <a:custGeom>
              <a:avLst/>
              <a:gdLst>
                <a:gd name="T0" fmla="*/ 70 w 214"/>
                <a:gd name="T1" fmla="*/ 47 h 204"/>
                <a:gd name="T2" fmla="*/ 10 w 214"/>
                <a:gd name="T3" fmla="*/ 104 h 204"/>
                <a:gd name="T4" fmla="*/ 0 w 214"/>
                <a:gd name="T5" fmla="*/ 158 h 204"/>
                <a:gd name="T6" fmla="*/ 7 w 214"/>
                <a:gd name="T7" fmla="*/ 204 h 204"/>
                <a:gd name="T8" fmla="*/ 158 w 214"/>
                <a:gd name="T9" fmla="*/ 63 h 204"/>
                <a:gd name="T10" fmla="*/ 152 w 214"/>
                <a:gd name="T11" fmla="*/ 63 h 204"/>
                <a:gd name="T12" fmla="*/ 84 w 214"/>
                <a:gd name="T13" fmla="*/ 86 h 204"/>
                <a:gd name="T14" fmla="*/ 59 w 214"/>
                <a:gd name="T15" fmla="*/ 109 h 204"/>
                <a:gd name="T16" fmla="*/ 56 w 214"/>
                <a:gd name="T17" fmla="*/ 84 h 204"/>
                <a:gd name="T18" fmla="*/ 74 w 214"/>
                <a:gd name="T19" fmla="*/ 49 h 204"/>
                <a:gd name="T20" fmla="*/ 70 w 214"/>
                <a:gd name="T21" fmla="*/ 47 h 204"/>
                <a:gd name="T22" fmla="*/ 158 w 214"/>
                <a:gd name="T23" fmla="*/ 0 h 204"/>
                <a:gd name="T24" fmla="*/ 114 w 214"/>
                <a:gd name="T25" fmla="*/ 7 h 204"/>
                <a:gd name="T26" fmla="*/ 99 w 214"/>
                <a:gd name="T27" fmla="*/ 20 h 204"/>
                <a:gd name="T28" fmla="*/ 122 w 214"/>
                <a:gd name="T29" fmla="*/ 14 h 204"/>
                <a:gd name="T30" fmla="*/ 137 w 214"/>
                <a:gd name="T31" fmla="*/ 13 h 204"/>
                <a:gd name="T32" fmla="*/ 161 w 214"/>
                <a:gd name="T33" fmla="*/ 17 h 204"/>
                <a:gd name="T34" fmla="*/ 186 w 214"/>
                <a:gd name="T35" fmla="*/ 37 h 204"/>
                <a:gd name="T36" fmla="*/ 214 w 214"/>
                <a:gd name="T37" fmla="*/ 10 h 204"/>
                <a:gd name="T38" fmla="*/ 158 w 214"/>
                <a:gd name="T3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4" h="204">
                  <a:moveTo>
                    <a:pt x="70" y="47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3" y="121"/>
                    <a:pt x="0" y="139"/>
                    <a:pt x="0" y="158"/>
                  </a:cubicBezTo>
                  <a:cubicBezTo>
                    <a:pt x="0" y="174"/>
                    <a:pt x="2" y="190"/>
                    <a:pt x="7" y="204"/>
                  </a:cubicBezTo>
                  <a:cubicBezTo>
                    <a:pt x="158" y="63"/>
                    <a:pt x="158" y="63"/>
                    <a:pt x="158" y="63"/>
                  </a:cubicBezTo>
                  <a:cubicBezTo>
                    <a:pt x="155" y="63"/>
                    <a:pt x="153" y="63"/>
                    <a:pt x="152" y="63"/>
                  </a:cubicBezTo>
                  <a:cubicBezTo>
                    <a:pt x="126" y="64"/>
                    <a:pt x="105" y="70"/>
                    <a:pt x="84" y="86"/>
                  </a:cubicBezTo>
                  <a:cubicBezTo>
                    <a:pt x="73" y="95"/>
                    <a:pt x="65" y="103"/>
                    <a:pt x="59" y="109"/>
                  </a:cubicBezTo>
                  <a:cubicBezTo>
                    <a:pt x="57" y="103"/>
                    <a:pt x="55" y="94"/>
                    <a:pt x="56" y="84"/>
                  </a:cubicBezTo>
                  <a:cubicBezTo>
                    <a:pt x="60" y="65"/>
                    <a:pt x="77" y="54"/>
                    <a:pt x="74" y="49"/>
                  </a:cubicBezTo>
                  <a:cubicBezTo>
                    <a:pt x="73" y="48"/>
                    <a:pt x="72" y="47"/>
                    <a:pt x="70" y="47"/>
                  </a:cubicBezTo>
                  <a:moveTo>
                    <a:pt x="158" y="0"/>
                  </a:moveTo>
                  <a:cubicBezTo>
                    <a:pt x="143" y="0"/>
                    <a:pt x="128" y="2"/>
                    <a:pt x="114" y="7"/>
                  </a:cubicBezTo>
                  <a:cubicBezTo>
                    <a:pt x="99" y="20"/>
                    <a:pt x="99" y="20"/>
                    <a:pt x="99" y="20"/>
                  </a:cubicBezTo>
                  <a:cubicBezTo>
                    <a:pt x="111" y="16"/>
                    <a:pt x="120" y="14"/>
                    <a:pt x="122" y="14"/>
                  </a:cubicBezTo>
                  <a:cubicBezTo>
                    <a:pt x="127" y="13"/>
                    <a:pt x="132" y="13"/>
                    <a:pt x="137" y="13"/>
                  </a:cubicBezTo>
                  <a:cubicBezTo>
                    <a:pt x="145" y="13"/>
                    <a:pt x="154" y="14"/>
                    <a:pt x="161" y="17"/>
                  </a:cubicBezTo>
                  <a:cubicBezTo>
                    <a:pt x="172" y="21"/>
                    <a:pt x="180" y="29"/>
                    <a:pt x="186" y="37"/>
                  </a:cubicBezTo>
                  <a:cubicBezTo>
                    <a:pt x="214" y="10"/>
                    <a:pt x="214" y="10"/>
                    <a:pt x="214" y="10"/>
                  </a:cubicBezTo>
                  <a:cubicBezTo>
                    <a:pt x="196" y="4"/>
                    <a:pt x="178" y="0"/>
                    <a:pt x="158" y="0"/>
                  </a:cubicBezTo>
                </a:path>
              </a:pathLst>
            </a:custGeom>
            <a:solidFill>
              <a:srgbClr val="9D70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35" name="Freeform 411">
              <a:extLst>
                <a:ext uri="{FF2B5EF4-FFF2-40B4-BE49-F238E27FC236}">
                  <a16:creationId xmlns:a16="http://schemas.microsoft.com/office/drawing/2014/main" id="{5999FAED-3466-4F68-A93C-71EAF9AF86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3767" y="4849950"/>
              <a:ext cx="113085" cy="82745"/>
            </a:xfrm>
            <a:custGeom>
              <a:avLst/>
              <a:gdLst>
                <a:gd name="T0" fmla="*/ 82 w 131"/>
                <a:gd name="T1" fmla="*/ 0 h 96"/>
                <a:gd name="T2" fmla="*/ 67 w 131"/>
                <a:gd name="T3" fmla="*/ 1 h 96"/>
                <a:gd name="T4" fmla="*/ 44 w 131"/>
                <a:gd name="T5" fmla="*/ 7 h 96"/>
                <a:gd name="T6" fmla="*/ 15 w 131"/>
                <a:gd name="T7" fmla="*/ 34 h 96"/>
                <a:gd name="T8" fmla="*/ 19 w 131"/>
                <a:gd name="T9" fmla="*/ 36 h 96"/>
                <a:gd name="T10" fmla="*/ 1 w 131"/>
                <a:gd name="T11" fmla="*/ 71 h 96"/>
                <a:gd name="T12" fmla="*/ 4 w 131"/>
                <a:gd name="T13" fmla="*/ 96 h 96"/>
                <a:gd name="T14" fmla="*/ 29 w 131"/>
                <a:gd name="T15" fmla="*/ 73 h 96"/>
                <a:gd name="T16" fmla="*/ 97 w 131"/>
                <a:gd name="T17" fmla="*/ 50 h 96"/>
                <a:gd name="T18" fmla="*/ 103 w 131"/>
                <a:gd name="T19" fmla="*/ 50 h 96"/>
                <a:gd name="T20" fmla="*/ 131 w 131"/>
                <a:gd name="T21" fmla="*/ 24 h 96"/>
                <a:gd name="T22" fmla="*/ 106 w 131"/>
                <a:gd name="T23" fmla="*/ 4 h 96"/>
                <a:gd name="T24" fmla="*/ 82 w 131"/>
                <a:gd name="T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1" h="96">
                  <a:moveTo>
                    <a:pt x="82" y="0"/>
                  </a:moveTo>
                  <a:cubicBezTo>
                    <a:pt x="77" y="0"/>
                    <a:pt x="72" y="0"/>
                    <a:pt x="67" y="1"/>
                  </a:cubicBezTo>
                  <a:cubicBezTo>
                    <a:pt x="65" y="1"/>
                    <a:pt x="56" y="3"/>
                    <a:pt x="44" y="7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7" y="34"/>
                    <a:pt x="18" y="35"/>
                    <a:pt x="19" y="36"/>
                  </a:cubicBezTo>
                  <a:cubicBezTo>
                    <a:pt x="22" y="41"/>
                    <a:pt x="5" y="52"/>
                    <a:pt x="1" y="71"/>
                  </a:cubicBezTo>
                  <a:cubicBezTo>
                    <a:pt x="0" y="81"/>
                    <a:pt x="2" y="90"/>
                    <a:pt x="4" y="96"/>
                  </a:cubicBezTo>
                  <a:cubicBezTo>
                    <a:pt x="10" y="90"/>
                    <a:pt x="18" y="82"/>
                    <a:pt x="29" y="73"/>
                  </a:cubicBezTo>
                  <a:cubicBezTo>
                    <a:pt x="50" y="57"/>
                    <a:pt x="71" y="51"/>
                    <a:pt x="97" y="50"/>
                  </a:cubicBezTo>
                  <a:cubicBezTo>
                    <a:pt x="98" y="50"/>
                    <a:pt x="100" y="50"/>
                    <a:pt x="103" y="50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25" y="16"/>
                    <a:pt x="117" y="8"/>
                    <a:pt x="106" y="4"/>
                  </a:cubicBezTo>
                  <a:cubicBezTo>
                    <a:pt x="99" y="1"/>
                    <a:pt x="90" y="0"/>
                    <a:pt x="82" y="0"/>
                  </a:cubicBezTo>
                </a:path>
              </a:pathLst>
            </a:custGeom>
            <a:solidFill>
              <a:srgbClr val="704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36" name="Freeform 412">
              <a:extLst>
                <a:ext uri="{FF2B5EF4-FFF2-40B4-BE49-F238E27FC236}">
                  <a16:creationId xmlns:a16="http://schemas.microsoft.com/office/drawing/2014/main" id="{86B423CB-4BC2-48CE-ACC5-50C71BE1F3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0669" y="4856845"/>
              <a:ext cx="222033" cy="212379"/>
            </a:xfrm>
            <a:custGeom>
              <a:avLst/>
              <a:gdLst>
                <a:gd name="T0" fmla="*/ 220 w 259"/>
                <a:gd name="T1" fmla="*/ 0 h 247"/>
                <a:gd name="T2" fmla="*/ 181 w 259"/>
                <a:gd name="T3" fmla="*/ 36 h 247"/>
                <a:gd name="T4" fmla="*/ 184 w 259"/>
                <a:gd name="T5" fmla="*/ 45 h 247"/>
                <a:gd name="T6" fmla="*/ 175 w 259"/>
                <a:gd name="T7" fmla="*/ 42 h 247"/>
                <a:gd name="T8" fmla="*/ 0 w 259"/>
                <a:gd name="T9" fmla="*/ 206 h 247"/>
                <a:gd name="T10" fmla="*/ 29 w 259"/>
                <a:gd name="T11" fmla="*/ 247 h 247"/>
                <a:gd name="T12" fmla="*/ 73 w 259"/>
                <a:gd name="T13" fmla="*/ 206 h 247"/>
                <a:gd name="T14" fmla="*/ 68 w 259"/>
                <a:gd name="T15" fmla="*/ 166 h 247"/>
                <a:gd name="T16" fmla="*/ 78 w 259"/>
                <a:gd name="T17" fmla="*/ 189 h 247"/>
                <a:gd name="T18" fmla="*/ 84 w 259"/>
                <a:gd name="T19" fmla="*/ 196 h 247"/>
                <a:gd name="T20" fmla="*/ 259 w 259"/>
                <a:gd name="T21" fmla="*/ 31 h 247"/>
                <a:gd name="T22" fmla="*/ 254 w 259"/>
                <a:gd name="T23" fmla="*/ 26 h 247"/>
                <a:gd name="T24" fmla="*/ 220 w 259"/>
                <a:gd name="T2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9" h="247">
                  <a:moveTo>
                    <a:pt x="220" y="0"/>
                  </a:moveTo>
                  <a:cubicBezTo>
                    <a:pt x="181" y="36"/>
                    <a:pt x="181" y="36"/>
                    <a:pt x="181" y="36"/>
                  </a:cubicBezTo>
                  <a:cubicBezTo>
                    <a:pt x="183" y="40"/>
                    <a:pt x="184" y="44"/>
                    <a:pt x="184" y="45"/>
                  </a:cubicBezTo>
                  <a:cubicBezTo>
                    <a:pt x="184" y="43"/>
                    <a:pt x="180" y="42"/>
                    <a:pt x="175" y="42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7" y="221"/>
                    <a:pt x="17" y="235"/>
                    <a:pt x="29" y="247"/>
                  </a:cubicBezTo>
                  <a:cubicBezTo>
                    <a:pt x="73" y="206"/>
                    <a:pt x="73" y="206"/>
                    <a:pt x="73" y="206"/>
                  </a:cubicBezTo>
                  <a:cubicBezTo>
                    <a:pt x="63" y="188"/>
                    <a:pt x="67" y="170"/>
                    <a:pt x="68" y="166"/>
                  </a:cubicBezTo>
                  <a:cubicBezTo>
                    <a:pt x="69" y="171"/>
                    <a:pt x="72" y="180"/>
                    <a:pt x="78" y="189"/>
                  </a:cubicBezTo>
                  <a:cubicBezTo>
                    <a:pt x="80" y="192"/>
                    <a:pt x="82" y="194"/>
                    <a:pt x="84" y="196"/>
                  </a:cubicBezTo>
                  <a:cubicBezTo>
                    <a:pt x="259" y="31"/>
                    <a:pt x="259" y="31"/>
                    <a:pt x="259" y="31"/>
                  </a:cubicBezTo>
                  <a:cubicBezTo>
                    <a:pt x="257" y="29"/>
                    <a:pt x="256" y="27"/>
                    <a:pt x="254" y="26"/>
                  </a:cubicBezTo>
                  <a:cubicBezTo>
                    <a:pt x="244" y="16"/>
                    <a:pt x="232" y="7"/>
                    <a:pt x="220" y="0"/>
                  </a:cubicBezTo>
                </a:path>
              </a:pathLst>
            </a:custGeom>
            <a:solidFill>
              <a:srgbClr val="9D70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37" name="Freeform 413">
              <a:extLst>
                <a:ext uri="{FF2B5EF4-FFF2-40B4-BE49-F238E27FC236}">
                  <a16:creationId xmlns:a16="http://schemas.microsoft.com/office/drawing/2014/main" id="{C98290C6-0493-4CA3-A97F-0A7E36297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0989" y="4888564"/>
              <a:ext cx="8275" cy="6895"/>
            </a:xfrm>
            <a:custGeom>
              <a:avLst/>
              <a:gdLst>
                <a:gd name="T0" fmla="*/ 6 w 9"/>
                <a:gd name="T1" fmla="*/ 0 h 9"/>
                <a:gd name="T2" fmla="*/ 0 w 9"/>
                <a:gd name="T3" fmla="*/ 6 h 9"/>
                <a:gd name="T4" fmla="*/ 9 w 9"/>
                <a:gd name="T5" fmla="*/ 9 h 9"/>
                <a:gd name="T6" fmla="*/ 6 w 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5" y="6"/>
                    <a:pt x="9" y="7"/>
                    <a:pt x="9" y="9"/>
                  </a:cubicBezTo>
                  <a:cubicBezTo>
                    <a:pt x="9" y="8"/>
                    <a:pt x="8" y="4"/>
                    <a:pt x="6" y="0"/>
                  </a:cubicBezTo>
                </a:path>
              </a:pathLst>
            </a:custGeom>
            <a:solidFill>
              <a:srgbClr val="704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38" name="Freeform 414">
              <a:extLst>
                <a:ext uri="{FF2B5EF4-FFF2-40B4-BE49-F238E27FC236}">
                  <a16:creationId xmlns:a16="http://schemas.microsoft.com/office/drawing/2014/main" id="{EFDA4F69-8946-4DF4-AE60-A0A70324FF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4453" y="5000270"/>
              <a:ext cx="17928" cy="33098"/>
            </a:xfrm>
            <a:custGeom>
              <a:avLst/>
              <a:gdLst>
                <a:gd name="T0" fmla="*/ 5 w 21"/>
                <a:gd name="T1" fmla="*/ 0 h 40"/>
                <a:gd name="T2" fmla="*/ 10 w 21"/>
                <a:gd name="T3" fmla="*/ 40 h 40"/>
                <a:gd name="T4" fmla="*/ 21 w 21"/>
                <a:gd name="T5" fmla="*/ 30 h 40"/>
                <a:gd name="T6" fmla="*/ 15 w 21"/>
                <a:gd name="T7" fmla="*/ 23 h 40"/>
                <a:gd name="T8" fmla="*/ 5 w 2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0">
                  <a:moveTo>
                    <a:pt x="5" y="0"/>
                  </a:moveTo>
                  <a:cubicBezTo>
                    <a:pt x="4" y="4"/>
                    <a:pt x="0" y="22"/>
                    <a:pt x="10" y="4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19" y="28"/>
                    <a:pt x="17" y="26"/>
                    <a:pt x="15" y="23"/>
                  </a:cubicBezTo>
                  <a:cubicBezTo>
                    <a:pt x="9" y="14"/>
                    <a:pt x="6" y="5"/>
                    <a:pt x="5" y="0"/>
                  </a:cubicBezTo>
                </a:path>
              </a:pathLst>
            </a:custGeom>
            <a:solidFill>
              <a:srgbClr val="875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39" name="Freeform 415">
              <a:extLst>
                <a:ext uri="{FF2B5EF4-FFF2-40B4-BE49-F238E27FC236}">
                  <a16:creationId xmlns:a16="http://schemas.microsoft.com/office/drawing/2014/main" id="{B538804B-EC9F-441F-AE2E-C80254F6A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9277" y="4940969"/>
              <a:ext cx="179281" cy="169628"/>
            </a:xfrm>
            <a:custGeom>
              <a:avLst/>
              <a:gdLst>
                <a:gd name="T0" fmla="*/ 203 w 208"/>
                <a:gd name="T1" fmla="*/ 0 h 198"/>
                <a:gd name="T2" fmla="*/ 0 w 208"/>
                <a:gd name="T3" fmla="*/ 190 h 198"/>
                <a:gd name="T4" fmla="*/ 50 w 208"/>
                <a:gd name="T5" fmla="*/ 198 h 198"/>
                <a:gd name="T6" fmla="*/ 65 w 208"/>
                <a:gd name="T7" fmla="*/ 197 h 198"/>
                <a:gd name="T8" fmla="*/ 206 w 208"/>
                <a:gd name="T9" fmla="*/ 66 h 198"/>
                <a:gd name="T10" fmla="*/ 208 w 208"/>
                <a:gd name="T11" fmla="*/ 40 h 198"/>
                <a:gd name="T12" fmla="*/ 203 w 208"/>
                <a:gd name="T1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98">
                  <a:moveTo>
                    <a:pt x="203" y="0"/>
                  </a:moveTo>
                  <a:cubicBezTo>
                    <a:pt x="0" y="190"/>
                    <a:pt x="0" y="190"/>
                    <a:pt x="0" y="190"/>
                  </a:cubicBezTo>
                  <a:cubicBezTo>
                    <a:pt x="16" y="195"/>
                    <a:pt x="33" y="198"/>
                    <a:pt x="50" y="198"/>
                  </a:cubicBezTo>
                  <a:cubicBezTo>
                    <a:pt x="55" y="198"/>
                    <a:pt x="60" y="198"/>
                    <a:pt x="65" y="197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7" y="58"/>
                    <a:pt x="208" y="49"/>
                    <a:pt x="208" y="40"/>
                  </a:cubicBezTo>
                  <a:cubicBezTo>
                    <a:pt x="208" y="26"/>
                    <a:pt x="206" y="13"/>
                    <a:pt x="203" y="0"/>
                  </a:cubicBezTo>
                </a:path>
              </a:pathLst>
            </a:custGeom>
            <a:solidFill>
              <a:srgbClr val="9D70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40" name="Freeform 416">
              <a:extLst>
                <a:ext uri="{FF2B5EF4-FFF2-40B4-BE49-F238E27FC236}">
                  <a16:creationId xmlns:a16="http://schemas.microsoft.com/office/drawing/2014/main" id="{8F43E30F-6FE8-4835-8005-7785777861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53087" y="4827884"/>
              <a:ext cx="299262" cy="296503"/>
            </a:xfrm>
            <a:custGeom>
              <a:avLst/>
              <a:gdLst>
                <a:gd name="T0" fmla="*/ 124 w 348"/>
                <a:gd name="T1" fmla="*/ 322 h 347"/>
                <a:gd name="T2" fmla="*/ 110 w 348"/>
                <a:gd name="T3" fmla="*/ 335 h 347"/>
                <a:gd name="T4" fmla="*/ 170 w 348"/>
                <a:gd name="T5" fmla="*/ 347 h 347"/>
                <a:gd name="T6" fmla="*/ 189 w 348"/>
                <a:gd name="T7" fmla="*/ 329 h 347"/>
                <a:gd name="T8" fmla="*/ 174 w 348"/>
                <a:gd name="T9" fmla="*/ 330 h 347"/>
                <a:gd name="T10" fmla="*/ 124 w 348"/>
                <a:gd name="T11" fmla="*/ 322 h 347"/>
                <a:gd name="T12" fmla="*/ 32 w 348"/>
                <a:gd name="T13" fmla="*/ 241 h 347"/>
                <a:gd name="T14" fmla="*/ 19 w 348"/>
                <a:gd name="T15" fmla="*/ 253 h 347"/>
                <a:gd name="T16" fmla="*/ 48 w 348"/>
                <a:gd name="T17" fmla="*/ 294 h 347"/>
                <a:gd name="T18" fmla="*/ 61 w 348"/>
                <a:gd name="T19" fmla="*/ 282 h 347"/>
                <a:gd name="T20" fmla="*/ 32 w 348"/>
                <a:gd name="T21" fmla="*/ 241 h 347"/>
                <a:gd name="T22" fmla="*/ 174 w 348"/>
                <a:gd name="T23" fmla="*/ 0 h 347"/>
                <a:gd name="T24" fmla="*/ 0 w 348"/>
                <a:gd name="T25" fmla="*/ 172 h 347"/>
                <a:gd name="T26" fmla="*/ 16 w 348"/>
                <a:gd name="T27" fmla="*/ 172 h 347"/>
                <a:gd name="T28" fmla="*/ 0 w 348"/>
                <a:gd name="T29" fmla="*/ 172 h 347"/>
                <a:gd name="T30" fmla="*/ 0 w 348"/>
                <a:gd name="T31" fmla="*/ 173 h 347"/>
                <a:gd name="T32" fmla="*/ 10 w 348"/>
                <a:gd name="T33" fmla="*/ 231 h 347"/>
                <a:gd name="T34" fmla="*/ 23 w 348"/>
                <a:gd name="T35" fmla="*/ 218 h 347"/>
                <a:gd name="T36" fmla="*/ 16 w 348"/>
                <a:gd name="T37" fmla="*/ 172 h 347"/>
                <a:gd name="T38" fmla="*/ 26 w 348"/>
                <a:gd name="T39" fmla="*/ 118 h 347"/>
                <a:gd name="T40" fmla="*/ 4 w 348"/>
                <a:gd name="T41" fmla="*/ 139 h 347"/>
                <a:gd name="T42" fmla="*/ 150 w 348"/>
                <a:gd name="T43" fmla="*/ 2 h 347"/>
                <a:gd name="T44" fmla="*/ 150 w 348"/>
                <a:gd name="T45" fmla="*/ 2 h 347"/>
                <a:gd name="T46" fmla="*/ 150 w 348"/>
                <a:gd name="T47" fmla="*/ 2 h 347"/>
                <a:gd name="T48" fmla="*/ 130 w 348"/>
                <a:gd name="T49" fmla="*/ 21 h 347"/>
                <a:gd name="T50" fmla="*/ 174 w 348"/>
                <a:gd name="T51" fmla="*/ 14 h 347"/>
                <a:gd name="T52" fmla="*/ 230 w 348"/>
                <a:gd name="T53" fmla="*/ 24 h 347"/>
                <a:gd name="T54" fmla="*/ 241 w 348"/>
                <a:gd name="T55" fmla="*/ 14 h 347"/>
                <a:gd name="T56" fmla="*/ 263 w 348"/>
                <a:gd name="T57" fmla="*/ 25 h 347"/>
                <a:gd name="T58" fmla="*/ 252 w 348"/>
                <a:gd name="T59" fmla="*/ 35 h 347"/>
                <a:gd name="T60" fmla="*/ 286 w 348"/>
                <a:gd name="T61" fmla="*/ 61 h 347"/>
                <a:gd name="T62" fmla="*/ 291 w 348"/>
                <a:gd name="T63" fmla="*/ 66 h 347"/>
                <a:gd name="T64" fmla="*/ 302 w 348"/>
                <a:gd name="T65" fmla="*/ 56 h 347"/>
                <a:gd name="T66" fmla="*/ 340 w 348"/>
                <a:gd name="T67" fmla="*/ 121 h 347"/>
                <a:gd name="T68" fmla="*/ 327 w 348"/>
                <a:gd name="T69" fmla="*/ 132 h 347"/>
                <a:gd name="T70" fmla="*/ 332 w 348"/>
                <a:gd name="T71" fmla="*/ 172 h 347"/>
                <a:gd name="T72" fmla="*/ 330 w 348"/>
                <a:gd name="T73" fmla="*/ 198 h 347"/>
                <a:gd name="T74" fmla="*/ 348 w 348"/>
                <a:gd name="T75" fmla="*/ 181 h 347"/>
                <a:gd name="T76" fmla="*/ 348 w 348"/>
                <a:gd name="T77" fmla="*/ 181 h 347"/>
                <a:gd name="T78" fmla="*/ 348 w 348"/>
                <a:gd name="T79" fmla="*/ 184 h 347"/>
                <a:gd name="T80" fmla="*/ 348 w 348"/>
                <a:gd name="T81" fmla="*/ 173 h 347"/>
                <a:gd name="T82" fmla="*/ 174 w 348"/>
                <a:gd name="T83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8" h="347">
                  <a:moveTo>
                    <a:pt x="124" y="322"/>
                  </a:moveTo>
                  <a:cubicBezTo>
                    <a:pt x="110" y="335"/>
                    <a:pt x="110" y="335"/>
                    <a:pt x="110" y="335"/>
                  </a:cubicBezTo>
                  <a:cubicBezTo>
                    <a:pt x="129" y="343"/>
                    <a:pt x="149" y="347"/>
                    <a:pt x="170" y="347"/>
                  </a:cubicBezTo>
                  <a:cubicBezTo>
                    <a:pt x="189" y="329"/>
                    <a:pt x="189" y="329"/>
                    <a:pt x="189" y="329"/>
                  </a:cubicBezTo>
                  <a:cubicBezTo>
                    <a:pt x="184" y="330"/>
                    <a:pt x="179" y="330"/>
                    <a:pt x="174" y="330"/>
                  </a:cubicBezTo>
                  <a:cubicBezTo>
                    <a:pt x="157" y="330"/>
                    <a:pt x="140" y="327"/>
                    <a:pt x="124" y="322"/>
                  </a:cubicBezTo>
                  <a:moveTo>
                    <a:pt x="32" y="241"/>
                  </a:moveTo>
                  <a:cubicBezTo>
                    <a:pt x="19" y="253"/>
                    <a:pt x="19" y="253"/>
                    <a:pt x="19" y="253"/>
                  </a:cubicBezTo>
                  <a:cubicBezTo>
                    <a:pt x="27" y="268"/>
                    <a:pt x="37" y="282"/>
                    <a:pt x="48" y="294"/>
                  </a:cubicBezTo>
                  <a:cubicBezTo>
                    <a:pt x="61" y="282"/>
                    <a:pt x="61" y="282"/>
                    <a:pt x="61" y="282"/>
                  </a:cubicBezTo>
                  <a:cubicBezTo>
                    <a:pt x="49" y="270"/>
                    <a:pt x="39" y="256"/>
                    <a:pt x="32" y="241"/>
                  </a:cubicBezTo>
                  <a:moveTo>
                    <a:pt x="174" y="0"/>
                  </a:moveTo>
                  <a:cubicBezTo>
                    <a:pt x="78" y="0"/>
                    <a:pt x="1" y="77"/>
                    <a:pt x="0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94"/>
                    <a:pt x="3" y="213"/>
                    <a:pt x="10" y="231"/>
                  </a:cubicBezTo>
                  <a:cubicBezTo>
                    <a:pt x="23" y="218"/>
                    <a:pt x="23" y="218"/>
                    <a:pt x="23" y="218"/>
                  </a:cubicBezTo>
                  <a:cubicBezTo>
                    <a:pt x="18" y="204"/>
                    <a:pt x="16" y="188"/>
                    <a:pt x="16" y="172"/>
                  </a:cubicBezTo>
                  <a:cubicBezTo>
                    <a:pt x="16" y="153"/>
                    <a:pt x="19" y="135"/>
                    <a:pt x="26" y="118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18" y="67"/>
                    <a:pt x="77" y="12"/>
                    <a:pt x="150" y="2"/>
                  </a:cubicBezTo>
                  <a:cubicBezTo>
                    <a:pt x="150" y="2"/>
                    <a:pt x="150" y="2"/>
                    <a:pt x="150" y="2"/>
                  </a:cubicBezTo>
                  <a:cubicBezTo>
                    <a:pt x="150" y="2"/>
                    <a:pt x="150" y="2"/>
                    <a:pt x="150" y="2"/>
                  </a:cubicBezTo>
                  <a:cubicBezTo>
                    <a:pt x="130" y="21"/>
                    <a:pt x="130" y="21"/>
                    <a:pt x="130" y="21"/>
                  </a:cubicBezTo>
                  <a:cubicBezTo>
                    <a:pt x="144" y="16"/>
                    <a:pt x="159" y="14"/>
                    <a:pt x="174" y="14"/>
                  </a:cubicBezTo>
                  <a:cubicBezTo>
                    <a:pt x="194" y="14"/>
                    <a:pt x="212" y="18"/>
                    <a:pt x="230" y="24"/>
                  </a:cubicBezTo>
                  <a:cubicBezTo>
                    <a:pt x="241" y="14"/>
                    <a:pt x="241" y="14"/>
                    <a:pt x="241" y="14"/>
                  </a:cubicBezTo>
                  <a:cubicBezTo>
                    <a:pt x="249" y="17"/>
                    <a:pt x="256" y="20"/>
                    <a:pt x="263" y="25"/>
                  </a:cubicBezTo>
                  <a:cubicBezTo>
                    <a:pt x="252" y="35"/>
                    <a:pt x="252" y="35"/>
                    <a:pt x="252" y="35"/>
                  </a:cubicBezTo>
                  <a:cubicBezTo>
                    <a:pt x="264" y="42"/>
                    <a:pt x="276" y="51"/>
                    <a:pt x="286" y="61"/>
                  </a:cubicBezTo>
                  <a:cubicBezTo>
                    <a:pt x="288" y="62"/>
                    <a:pt x="289" y="64"/>
                    <a:pt x="291" y="66"/>
                  </a:cubicBezTo>
                  <a:cubicBezTo>
                    <a:pt x="302" y="56"/>
                    <a:pt x="302" y="56"/>
                    <a:pt x="302" y="56"/>
                  </a:cubicBezTo>
                  <a:cubicBezTo>
                    <a:pt x="319" y="75"/>
                    <a:pt x="332" y="96"/>
                    <a:pt x="340" y="121"/>
                  </a:cubicBezTo>
                  <a:cubicBezTo>
                    <a:pt x="327" y="132"/>
                    <a:pt x="327" y="132"/>
                    <a:pt x="327" y="132"/>
                  </a:cubicBezTo>
                  <a:cubicBezTo>
                    <a:pt x="330" y="145"/>
                    <a:pt x="332" y="158"/>
                    <a:pt x="332" y="172"/>
                  </a:cubicBezTo>
                  <a:cubicBezTo>
                    <a:pt x="332" y="181"/>
                    <a:pt x="331" y="190"/>
                    <a:pt x="330" y="198"/>
                  </a:cubicBezTo>
                  <a:cubicBezTo>
                    <a:pt x="348" y="181"/>
                    <a:pt x="348" y="181"/>
                    <a:pt x="348" y="181"/>
                  </a:cubicBezTo>
                  <a:cubicBezTo>
                    <a:pt x="348" y="181"/>
                    <a:pt x="348" y="181"/>
                    <a:pt x="348" y="181"/>
                  </a:cubicBezTo>
                  <a:cubicBezTo>
                    <a:pt x="348" y="182"/>
                    <a:pt x="348" y="183"/>
                    <a:pt x="348" y="184"/>
                  </a:cubicBezTo>
                  <a:cubicBezTo>
                    <a:pt x="348" y="181"/>
                    <a:pt x="348" y="177"/>
                    <a:pt x="348" y="173"/>
                  </a:cubicBezTo>
                  <a:cubicBezTo>
                    <a:pt x="348" y="77"/>
                    <a:pt x="270" y="0"/>
                    <a:pt x="174" y="0"/>
                  </a:cubicBezTo>
                </a:path>
              </a:pathLst>
            </a:custGeom>
            <a:solidFill>
              <a:srgbClr val="A3A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41" name="Freeform 417">
              <a:extLst>
                <a:ext uri="{FF2B5EF4-FFF2-40B4-BE49-F238E27FC236}">
                  <a16:creationId xmlns:a16="http://schemas.microsoft.com/office/drawing/2014/main" id="{6FCF3977-46E2-4692-BA27-EB43DBA469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1362" y="5025093"/>
              <a:ext cx="8275" cy="19307"/>
            </a:xfrm>
            <a:custGeom>
              <a:avLst/>
              <a:gdLst>
                <a:gd name="T0" fmla="*/ 0 w 9"/>
                <a:gd name="T1" fmla="*/ 0 h 22"/>
                <a:gd name="T2" fmla="*/ 0 w 9"/>
                <a:gd name="T3" fmla="*/ 0 h 22"/>
                <a:gd name="T4" fmla="*/ 9 w 9"/>
                <a:gd name="T5" fmla="*/ 22 h 22"/>
                <a:gd name="T6" fmla="*/ 9 w 9"/>
                <a:gd name="T7" fmla="*/ 22 h 22"/>
                <a:gd name="T8" fmla="*/ 0 w 9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8"/>
                    <a:pt x="5" y="15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6" y="15"/>
                    <a:pt x="2" y="7"/>
                    <a:pt x="0" y="0"/>
                  </a:cubicBezTo>
                </a:path>
              </a:pathLst>
            </a:custGeom>
            <a:solidFill>
              <a:srgbClr val="CCD1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42" name="Freeform 418">
              <a:extLst>
                <a:ext uri="{FF2B5EF4-FFF2-40B4-BE49-F238E27FC236}">
                  <a16:creationId xmlns:a16="http://schemas.microsoft.com/office/drawing/2014/main" id="{6A1418FE-4BCF-46D4-B1C5-971C6AF5A1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72394" y="4848570"/>
              <a:ext cx="197209" cy="184798"/>
            </a:xfrm>
            <a:custGeom>
              <a:avLst/>
              <a:gdLst>
                <a:gd name="T0" fmla="*/ 172 w 229"/>
                <a:gd name="T1" fmla="*/ 52 h 217"/>
                <a:gd name="T2" fmla="*/ 151 w 229"/>
                <a:gd name="T3" fmla="*/ 53 h 217"/>
                <a:gd name="T4" fmla="*/ 0 w 229"/>
                <a:gd name="T5" fmla="*/ 194 h 217"/>
                <a:gd name="T6" fmla="*/ 9 w 229"/>
                <a:gd name="T7" fmla="*/ 217 h 217"/>
                <a:gd name="T8" fmla="*/ 184 w 229"/>
                <a:gd name="T9" fmla="*/ 53 h 217"/>
                <a:gd name="T10" fmla="*/ 172 w 229"/>
                <a:gd name="T11" fmla="*/ 52 h 217"/>
                <a:gd name="T12" fmla="*/ 207 w 229"/>
                <a:gd name="T13" fmla="*/ 0 h 217"/>
                <a:gd name="T14" fmla="*/ 179 w 229"/>
                <a:gd name="T15" fmla="*/ 27 h 217"/>
                <a:gd name="T16" fmla="*/ 190 w 229"/>
                <a:gd name="T17" fmla="*/ 47 h 217"/>
                <a:gd name="T18" fmla="*/ 229 w 229"/>
                <a:gd name="T19" fmla="*/ 11 h 217"/>
                <a:gd name="T20" fmla="*/ 207 w 229"/>
                <a:gd name="T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9" h="217">
                  <a:moveTo>
                    <a:pt x="172" y="52"/>
                  </a:moveTo>
                  <a:cubicBezTo>
                    <a:pt x="164" y="52"/>
                    <a:pt x="156" y="53"/>
                    <a:pt x="151" y="5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2" y="202"/>
                    <a:pt x="5" y="210"/>
                    <a:pt x="9" y="217"/>
                  </a:cubicBezTo>
                  <a:cubicBezTo>
                    <a:pt x="184" y="53"/>
                    <a:pt x="184" y="53"/>
                    <a:pt x="184" y="53"/>
                  </a:cubicBezTo>
                  <a:cubicBezTo>
                    <a:pt x="181" y="52"/>
                    <a:pt x="176" y="52"/>
                    <a:pt x="172" y="52"/>
                  </a:cubicBezTo>
                  <a:moveTo>
                    <a:pt x="207" y="0"/>
                  </a:moveTo>
                  <a:cubicBezTo>
                    <a:pt x="179" y="27"/>
                    <a:pt x="179" y="27"/>
                    <a:pt x="179" y="27"/>
                  </a:cubicBezTo>
                  <a:cubicBezTo>
                    <a:pt x="184" y="34"/>
                    <a:pt x="188" y="41"/>
                    <a:pt x="190" y="47"/>
                  </a:cubicBezTo>
                  <a:cubicBezTo>
                    <a:pt x="229" y="11"/>
                    <a:pt x="229" y="11"/>
                    <a:pt x="229" y="11"/>
                  </a:cubicBezTo>
                  <a:cubicBezTo>
                    <a:pt x="222" y="7"/>
                    <a:pt x="215" y="3"/>
                    <a:pt x="207" y="0"/>
                  </a:cubicBezTo>
                </a:path>
              </a:pathLst>
            </a:custGeom>
            <a:solidFill>
              <a:srgbClr val="A27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43" name="Freeform 419">
              <a:extLst>
                <a:ext uri="{FF2B5EF4-FFF2-40B4-BE49-F238E27FC236}">
                  <a16:creationId xmlns:a16="http://schemas.microsoft.com/office/drawing/2014/main" id="{3E5533B4-B461-4117-A9E9-514D7A654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2029" y="4870636"/>
              <a:ext cx="34477" cy="22065"/>
            </a:xfrm>
            <a:custGeom>
              <a:avLst/>
              <a:gdLst>
                <a:gd name="T0" fmla="*/ 28 w 39"/>
                <a:gd name="T1" fmla="*/ 0 h 26"/>
                <a:gd name="T2" fmla="*/ 0 w 39"/>
                <a:gd name="T3" fmla="*/ 26 h 26"/>
                <a:gd name="T4" fmla="*/ 21 w 39"/>
                <a:gd name="T5" fmla="*/ 25 h 26"/>
                <a:gd name="T6" fmla="*/ 33 w 39"/>
                <a:gd name="T7" fmla="*/ 26 h 26"/>
                <a:gd name="T8" fmla="*/ 39 w 39"/>
                <a:gd name="T9" fmla="*/ 20 h 26"/>
                <a:gd name="T10" fmla="*/ 28 w 39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6">
                  <a:moveTo>
                    <a:pt x="2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5" y="26"/>
                    <a:pt x="13" y="25"/>
                    <a:pt x="21" y="25"/>
                  </a:cubicBezTo>
                  <a:cubicBezTo>
                    <a:pt x="25" y="25"/>
                    <a:pt x="30" y="25"/>
                    <a:pt x="33" y="26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7" y="14"/>
                    <a:pt x="33" y="7"/>
                    <a:pt x="28" y="0"/>
                  </a:cubicBezTo>
                </a:path>
              </a:pathLst>
            </a:custGeom>
            <a:solidFill>
              <a:srgbClr val="7758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44" name="Freeform 420">
              <a:extLst>
                <a:ext uri="{FF2B5EF4-FFF2-40B4-BE49-F238E27FC236}">
                  <a16:creationId xmlns:a16="http://schemas.microsoft.com/office/drawing/2014/main" id="{B26342C4-0E19-4701-ABD1-1427AFB91A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61362" y="4838917"/>
              <a:ext cx="217896" cy="205484"/>
            </a:xfrm>
            <a:custGeom>
              <a:avLst/>
              <a:gdLst>
                <a:gd name="T0" fmla="*/ 13 w 253"/>
                <a:gd name="T1" fmla="*/ 204 h 239"/>
                <a:gd name="T2" fmla="*/ 0 w 253"/>
                <a:gd name="T3" fmla="*/ 217 h 239"/>
                <a:gd name="T4" fmla="*/ 9 w 253"/>
                <a:gd name="T5" fmla="*/ 239 h 239"/>
                <a:gd name="T6" fmla="*/ 22 w 253"/>
                <a:gd name="T7" fmla="*/ 227 h 239"/>
                <a:gd name="T8" fmla="*/ 13 w 253"/>
                <a:gd name="T9" fmla="*/ 204 h 239"/>
                <a:gd name="T10" fmla="*/ 231 w 253"/>
                <a:gd name="T11" fmla="*/ 0 h 239"/>
                <a:gd name="T12" fmla="*/ 220 w 253"/>
                <a:gd name="T13" fmla="*/ 10 h 239"/>
                <a:gd name="T14" fmla="*/ 242 w 253"/>
                <a:gd name="T15" fmla="*/ 21 h 239"/>
                <a:gd name="T16" fmla="*/ 253 w 253"/>
                <a:gd name="T17" fmla="*/ 11 h 239"/>
                <a:gd name="T18" fmla="*/ 231 w 253"/>
                <a:gd name="T19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239">
                  <a:moveTo>
                    <a:pt x="13" y="204"/>
                  </a:moveTo>
                  <a:cubicBezTo>
                    <a:pt x="0" y="217"/>
                    <a:pt x="0" y="217"/>
                    <a:pt x="0" y="217"/>
                  </a:cubicBezTo>
                  <a:cubicBezTo>
                    <a:pt x="2" y="224"/>
                    <a:pt x="6" y="232"/>
                    <a:pt x="9" y="239"/>
                  </a:cubicBezTo>
                  <a:cubicBezTo>
                    <a:pt x="22" y="227"/>
                    <a:pt x="22" y="227"/>
                    <a:pt x="22" y="227"/>
                  </a:cubicBezTo>
                  <a:cubicBezTo>
                    <a:pt x="18" y="220"/>
                    <a:pt x="15" y="212"/>
                    <a:pt x="13" y="204"/>
                  </a:cubicBezTo>
                  <a:moveTo>
                    <a:pt x="231" y="0"/>
                  </a:moveTo>
                  <a:cubicBezTo>
                    <a:pt x="220" y="10"/>
                    <a:pt x="220" y="10"/>
                    <a:pt x="220" y="10"/>
                  </a:cubicBezTo>
                  <a:cubicBezTo>
                    <a:pt x="228" y="13"/>
                    <a:pt x="235" y="17"/>
                    <a:pt x="242" y="21"/>
                  </a:cubicBezTo>
                  <a:cubicBezTo>
                    <a:pt x="253" y="11"/>
                    <a:pt x="253" y="11"/>
                    <a:pt x="253" y="11"/>
                  </a:cubicBezTo>
                  <a:cubicBezTo>
                    <a:pt x="246" y="6"/>
                    <a:pt x="239" y="3"/>
                    <a:pt x="231" y="0"/>
                  </a:cubicBezTo>
                </a:path>
              </a:pathLst>
            </a:custGeom>
            <a:solidFill>
              <a:srgbClr val="A8A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45" name="Freeform 421">
              <a:extLst>
                <a:ext uri="{FF2B5EF4-FFF2-40B4-BE49-F238E27FC236}">
                  <a16:creationId xmlns:a16="http://schemas.microsoft.com/office/drawing/2014/main" id="{78B107FD-CB60-45B6-BF81-9ED8F06D0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4460" y="5078878"/>
              <a:ext cx="53784" cy="35856"/>
            </a:xfrm>
            <a:custGeom>
              <a:avLst/>
              <a:gdLst>
                <a:gd name="T0" fmla="*/ 0 w 62"/>
                <a:gd name="T1" fmla="*/ 0 h 42"/>
                <a:gd name="T2" fmla="*/ 0 w 62"/>
                <a:gd name="T3" fmla="*/ 0 h 42"/>
                <a:gd name="T4" fmla="*/ 62 w 62"/>
                <a:gd name="T5" fmla="*/ 42 h 42"/>
                <a:gd name="T6" fmla="*/ 62 w 62"/>
                <a:gd name="T7" fmla="*/ 41 h 42"/>
                <a:gd name="T8" fmla="*/ 0 w 6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7" y="18"/>
                    <a:pt x="38" y="33"/>
                    <a:pt x="62" y="42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39" y="32"/>
                    <a:pt x="18" y="18"/>
                    <a:pt x="0" y="0"/>
                  </a:cubicBezTo>
                </a:path>
              </a:pathLst>
            </a:custGeom>
            <a:solidFill>
              <a:srgbClr val="CCD1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46" name="Freeform 422">
              <a:extLst>
                <a:ext uri="{FF2B5EF4-FFF2-40B4-BE49-F238E27FC236}">
                  <a16:creationId xmlns:a16="http://schemas.microsoft.com/office/drawing/2014/main" id="{78A3C168-3624-4F88-9D7E-BE37D6CD5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493" y="4884427"/>
              <a:ext cx="228928" cy="219275"/>
            </a:xfrm>
            <a:custGeom>
              <a:avLst/>
              <a:gdLst>
                <a:gd name="T0" fmla="*/ 230 w 266"/>
                <a:gd name="T1" fmla="*/ 0 h 256"/>
                <a:gd name="T2" fmla="*/ 55 w 266"/>
                <a:gd name="T3" fmla="*/ 165 h 256"/>
                <a:gd name="T4" fmla="*/ 64 w 266"/>
                <a:gd name="T5" fmla="*/ 172 h 256"/>
                <a:gd name="T6" fmla="*/ 99 w 266"/>
                <a:gd name="T7" fmla="*/ 183 h 256"/>
                <a:gd name="T8" fmla="*/ 105 w 266"/>
                <a:gd name="T9" fmla="*/ 184 h 256"/>
                <a:gd name="T10" fmla="*/ 122 w 266"/>
                <a:gd name="T11" fmla="*/ 182 h 256"/>
                <a:gd name="T12" fmla="*/ 83 w 266"/>
                <a:gd name="T13" fmla="*/ 200 h 256"/>
                <a:gd name="T14" fmla="*/ 70 w 266"/>
                <a:gd name="T15" fmla="*/ 198 h 256"/>
                <a:gd name="T16" fmla="*/ 45 w 266"/>
                <a:gd name="T17" fmla="*/ 177 h 256"/>
                <a:gd name="T18" fmla="*/ 44 w 266"/>
                <a:gd name="T19" fmla="*/ 175 h 256"/>
                <a:gd name="T20" fmla="*/ 0 w 266"/>
                <a:gd name="T21" fmla="*/ 216 h 256"/>
                <a:gd name="T22" fmla="*/ 1 w 266"/>
                <a:gd name="T23" fmla="*/ 218 h 256"/>
                <a:gd name="T24" fmla="*/ 63 w 266"/>
                <a:gd name="T25" fmla="*/ 256 h 256"/>
                <a:gd name="T26" fmla="*/ 266 w 266"/>
                <a:gd name="T27" fmla="*/ 66 h 256"/>
                <a:gd name="T28" fmla="*/ 230 w 266"/>
                <a:gd name="T29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6" h="256">
                  <a:moveTo>
                    <a:pt x="230" y="0"/>
                  </a:moveTo>
                  <a:cubicBezTo>
                    <a:pt x="55" y="165"/>
                    <a:pt x="55" y="165"/>
                    <a:pt x="55" y="165"/>
                  </a:cubicBezTo>
                  <a:cubicBezTo>
                    <a:pt x="58" y="168"/>
                    <a:pt x="61" y="170"/>
                    <a:pt x="64" y="172"/>
                  </a:cubicBezTo>
                  <a:cubicBezTo>
                    <a:pt x="71" y="176"/>
                    <a:pt x="83" y="182"/>
                    <a:pt x="99" y="183"/>
                  </a:cubicBezTo>
                  <a:cubicBezTo>
                    <a:pt x="101" y="184"/>
                    <a:pt x="103" y="184"/>
                    <a:pt x="105" y="184"/>
                  </a:cubicBezTo>
                  <a:cubicBezTo>
                    <a:pt x="112" y="184"/>
                    <a:pt x="118" y="183"/>
                    <a:pt x="122" y="182"/>
                  </a:cubicBezTo>
                  <a:cubicBezTo>
                    <a:pt x="111" y="193"/>
                    <a:pt x="97" y="200"/>
                    <a:pt x="83" y="200"/>
                  </a:cubicBezTo>
                  <a:cubicBezTo>
                    <a:pt x="79" y="200"/>
                    <a:pt x="74" y="199"/>
                    <a:pt x="70" y="198"/>
                  </a:cubicBezTo>
                  <a:cubicBezTo>
                    <a:pt x="55" y="193"/>
                    <a:pt x="47" y="180"/>
                    <a:pt x="45" y="177"/>
                  </a:cubicBezTo>
                  <a:cubicBezTo>
                    <a:pt x="44" y="176"/>
                    <a:pt x="44" y="176"/>
                    <a:pt x="44" y="175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17"/>
                    <a:pt x="1" y="217"/>
                    <a:pt x="1" y="218"/>
                  </a:cubicBezTo>
                  <a:cubicBezTo>
                    <a:pt x="19" y="235"/>
                    <a:pt x="40" y="248"/>
                    <a:pt x="63" y="25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59" y="41"/>
                    <a:pt x="247" y="19"/>
                    <a:pt x="230" y="0"/>
                  </a:cubicBezTo>
                </a:path>
              </a:pathLst>
            </a:custGeom>
            <a:solidFill>
              <a:srgbClr val="A27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47" name="Freeform 423">
              <a:extLst>
                <a:ext uri="{FF2B5EF4-FFF2-40B4-BE49-F238E27FC236}">
                  <a16:creationId xmlns:a16="http://schemas.microsoft.com/office/drawing/2014/main" id="{04E2D14D-7E22-4A28-8A0B-AF343BDFF1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2728" y="5025093"/>
              <a:ext cx="67575" cy="30340"/>
            </a:xfrm>
            <a:custGeom>
              <a:avLst/>
              <a:gdLst>
                <a:gd name="T0" fmla="*/ 11 w 78"/>
                <a:gd name="T1" fmla="*/ 0 h 35"/>
                <a:gd name="T2" fmla="*/ 0 w 78"/>
                <a:gd name="T3" fmla="*/ 10 h 35"/>
                <a:gd name="T4" fmla="*/ 1 w 78"/>
                <a:gd name="T5" fmla="*/ 12 h 35"/>
                <a:gd name="T6" fmla="*/ 26 w 78"/>
                <a:gd name="T7" fmla="*/ 33 h 35"/>
                <a:gd name="T8" fmla="*/ 39 w 78"/>
                <a:gd name="T9" fmla="*/ 35 h 35"/>
                <a:gd name="T10" fmla="*/ 78 w 78"/>
                <a:gd name="T11" fmla="*/ 17 h 35"/>
                <a:gd name="T12" fmla="*/ 61 w 78"/>
                <a:gd name="T13" fmla="*/ 19 h 35"/>
                <a:gd name="T14" fmla="*/ 55 w 78"/>
                <a:gd name="T15" fmla="*/ 18 h 35"/>
                <a:gd name="T16" fmla="*/ 20 w 78"/>
                <a:gd name="T17" fmla="*/ 7 h 35"/>
                <a:gd name="T18" fmla="*/ 11 w 78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35">
                  <a:moveTo>
                    <a:pt x="11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1" y="12"/>
                  </a:cubicBezTo>
                  <a:cubicBezTo>
                    <a:pt x="3" y="15"/>
                    <a:pt x="11" y="28"/>
                    <a:pt x="26" y="33"/>
                  </a:cubicBezTo>
                  <a:cubicBezTo>
                    <a:pt x="30" y="34"/>
                    <a:pt x="35" y="35"/>
                    <a:pt x="39" y="35"/>
                  </a:cubicBezTo>
                  <a:cubicBezTo>
                    <a:pt x="53" y="35"/>
                    <a:pt x="67" y="28"/>
                    <a:pt x="78" y="17"/>
                  </a:cubicBezTo>
                  <a:cubicBezTo>
                    <a:pt x="74" y="18"/>
                    <a:pt x="68" y="19"/>
                    <a:pt x="61" y="19"/>
                  </a:cubicBezTo>
                  <a:cubicBezTo>
                    <a:pt x="59" y="19"/>
                    <a:pt x="57" y="19"/>
                    <a:pt x="55" y="18"/>
                  </a:cubicBezTo>
                  <a:cubicBezTo>
                    <a:pt x="39" y="17"/>
                    <a:pt x="27" y="11"/>
                    <a:pt x="20" y="7"/>
                  </a:cubicBezTo>
                  <a:cubicBezTo>
                    <a:pt x="17" y="5"/>
                    <a:pt x="14" y="3"/>
                    <a:pt x="11" y="0"/>
                  </a:cubicBezTo>
                </a:path>
              </a:pathLst>
            </a:custGeom>
            <a:solidFill>
              <a:srgbClr val="8D63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48" name="Freeform 424">
              <a:extLst>
                <a:ext uri="{FF2B5EF4-FFF2-40B4-BE49-F238E27FC236}">
                  <a16:creationId xmlns:a16="http://schemas.microsoft.com/office/drawing/2014/main" id="{3685F8FE-B09C-4FEA-A9C0-C266E6AAAE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94460" y="4874773"/>
              <a:ext cx="250994" cy="239961"/>
            </a:xfrm>
            <a:custGeom>
              <a:avLst/>
              <a:gdLst>
                <a:gd name="T0" fmla="*/ 13 w 292"/>
                <a:gd name="T1" fmla="*/ 226 h 279"/>
                <a:gd name="T2" fmla="*/ 0 w 292"/>
                <a:gd name="T3" fmla="*/ 238 h 279"/>
                <a:gd name="T4" fmla="*/ 62 w 292"/>
                <a:gd name="T5" fmla="*/ 279 h 279"/>
                <a:gd name="T6" fmla="*/ 76 w 292"/>
                <a:gd name="T7" fmla="*/ 266 h 279"/>
                <a:gd name="T8" fmla="*/ 14 w 292"/>
                <a:gd name="T9" fmla="*/ 228 h 279"/>
                <a:gd name="T10" fmla="*/ 13 w 292"/>
                <a:gd name="T11" fmla="*/ 226 h 279"/>
                <a:gd name="T12" fmla="*/ 254 w 292"/>
                <a:gd name="T13" fmla="*/ 0 h 279"/>
                <a:gd name="T14" fmla="*/ 243 w 292"/>
                <a:gd name="T15" fmla="*/ 10 h 279"/>
                <a:gd name="T16" fmla="*/ 279 w 292"/>
                <a:gd name="T17" fmla="*/ 76 h 279"/>
                <a:gd name="T18" fmla="*/ 292 w 292"/>
                <a:gd name="T19" fmla="*/ 65 h 279"/>
                <a:gd name="T20" fmla="*/ 254 w 292"/>
                <a:gd name="T21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2" h="279">
                  <a:moveTo>
                    <a:pt x="13" y="226"/>
                  </a:moveTo>
                  <a:cubicBezTo>
                    <a:pt x="0" y="238"/>
                    <a:pt x="0" y="238"/>
                    <a:pt x="0" y="238"/>
                  </a:cubicBezTo>
                  <a:cubicBezTo>
                    <a:pt x="18" y="256"/>
                    <a:pt x="39" y="270"/>
                    <a:pt x="62" y="279"/>
                  </a:cubicBezTo>
                  <a:cubicBezTo>
                    <a:pt x="76" y="266"/>
                    <a:pt x="76" y="266"/>
                    <a:pt x="76" y="266"/>
                  </a:cubicBezTo>
                  <a:cubicBezTo>
                    <a:pt x="53" y="258"/>
                    <a:pt x="32" y="245"/>
                    <a:pt x="14" y="228"/>
                  </a:cubicBezTo>
                  <a:cubicBezTo>
                    <a:pt x="14" y="227"/>
                    <a:pt x="13" y="227"/>
                    <a:pt x="13" y="226"/>
                  </a:cubicBezTo>
                  <a:moveTo>
                    <a:pt x="254" y="0"/>
                  </a:moveTo>
                  <a:cubicBezTo>
                    <a:pt x="243" y="10"/>
                    <a:pt x="243" y="10"/>
                    <a:pt x="243" y="10"/>
                  </a:cubicBezTo>
                  <a:cubicBezTo>
                    <a:pt x="260" y="29"/>
                    <a:pt x="272" y="51"/>
                    <a:pt x="279" y="76"/>
                  </a:cubicBezTo>
                  <a:cubicBezTo>
                    <a:pt x="292" y="65"/>
                    <a:pt x="292" y="65"/>
                    <a:pt x="292" y="65"/>
                  </a:cubicBezTo>
                  <a:cubicBezTo>
                    <a:pt x="284" y="40"/>
                    <a:pt x="271" y="19"/>
                    <a:pt x="254" y="0"/>
                  </a:cubicBezTo>
                </a:path>
              </a:pathLst>
            </a:custGeom>
            <a:solidFill>
              <a:srgbClr val="A8A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49" name="Freeform 425">
              <a:extLst>
                <a:ext uri="{FF2B5EF4-FFF2-40B4-BE49-F238E27FC236}">
                  <a16:creationId xmlns:a16="http://schemas.microsoft.com/office/drawing/2014/main" id="{D192103F-2EC2-4D58-9F4C-DFDB3F71A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9270" y="4985100"/>
              <a:ext cx="153078" cy="140667"/>
            </a:xfrm>
            <a:custGeom>
              <a:avLst/>
              <a:gdLst>
                <a:gd name="T0" fmla="*/ 178 w 178"/>
                <a:gd name="T1" fmla="*/ 0 h 164"/>
                <a:gd name="T2" fmla="*/ 4 w 178"/>
                <a:gd name="T3" fmla="*/ 163 h 164"/>
                <a:gd name="T4" fmla="*/ 0 w 178"/>
                <a:gd name="T5" fmla="*/ 163 h 164"/>
                <a:gd name="T6" fmla="*/ 0 w 178"/>
                <a:gd name="T7" fmla="*/ 164 h 164"/>
                <a:gd name="T8" fmla="*/ 4 w 178"/>
                <a:gd name="T9" fmla="*/ 164 h 164"/>
                <a:gd name="T10" fmla="*/ 178 w 178"/>
                <a:gd name="T1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164">
                  <a:moveTo>
                    <a:pt x="178" y="0"/>
                  </a:moveTo>
                  <a:cubicBezTo>
                    <a:pt x="172" y="91"/>
                    <a:pt x="97" y="163"/>
                    <a:pt x="4" y="163"/>
                  </a:cubicBezTo>
                  <a:cubicBezTo>
                    <a:pt x="3" y="163"/>
                    <a:pt x="2" y="163"/>
                    <a:pt x="0" y="16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1" y="164"/>
                    <a:pt x="3" y="164"/>
                    <a:pt x="4" y="164"/>
                  </a:cubicBezTo>
                  <a:cubicBezTo>
                    <a:pt x="97" y="164"/>
                    <a:pt x="172" y="92"/>
                    <a:pt x="178" y="0"/>
                  </a:cubicBezTo>
                </a:path>
              </a:pathLst>
            </a:custGeom>
            <a:solidFill>
              <a:srgbClr val="CCD1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50" name="Freeform 426">
              <a:extLst>
                <a:ext uri="{FF2B5EF4-FFF2-40B4-BE49-F238E27FC236}">
                  <a16:creationId xmlns:a16="http://schemas.microsoft.com/office/drawing/2014/main" id="{50764BA8-56E1-4E4F-AA74-8172A733C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819" y="4997512"/>
              <a:ext cx="121360" cy="111706"/>
            </a:xfrm>
            <a:custGeom>
              <a:avLst/>
              <a:gdLst>
                <a:gd name="T0" fmla="*/ 141 w 141"/>
                <a:gd name="T1" fmla="*/ 0 h 131"/>
                <a:gd name="T2" fmla="*/ 0 w 141"/>
                <a:gd name="T3" fmla="*/ 131 h 131"/>
                <a:gd name="T4" fmla="*/ 97 w 141"/>
                <a:gd name="T5" fmla="*/ 86 h 131"/>
                <a:gd name="T6" fmla="*/ 141 w 141"/>
                <a:gd name="T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131">
                  <a:moveTo>
                    <a:pt x="141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38" y="128"/>
                    <a:pt x="72" y="111"/>
                    <a:pt x="97" y="86"/>
                  </a:cubicBezTo>
                  <a:cubicBezTo>
                    <a:pt x="120" y="63"/>
                    <a:pt x="135" y="33"/>
                    <a:pt x="141" y="0"/>
                  </a:cubicBezTo>
                </a:path>
              </a:pathLst>
            </a:custGeom>
            <a:solidFill>
              <a:srgbClr val="A27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51" name="Freeform 427">
              <a:extLst>
                <a:ext uri="{FF2B5EF4-FFF2-40B4-BE49-F238E27FC236}">
                  <a16:creationId xmlns:a16="http://schemas.microsoft.com/office/drawing/2014/main" id="{AE428F3E-C8D0-4908-9B6B-380A594FE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9270" y="4982342"/>
              <a:ext cx="153078" cy="142046"/>
            </a:xfrm>
            <a:custGeom>
              <a:avLst/>
              <a:gdLst>
                <a:gd name="T0" fmla="*/ 178 w 178"/>
                <a:gd name="T1" fmla="*/ 0 h 166"/>
                <a:gd name="T2" fmla="*/ 160 w 178"/>
                <a:gd name="T3" fmla="*/ 17 h 166"/>
                <a:gd name="T4" fmla="*/ 116 w 178"/>
                <a:gd name="T5" fmla="*/ 103 h 166"/>
                <a:gd name="T6" fmla="*/ 19 w 178"/>
                <a:gd name="T7" fmla="*/ 148 h 166"/>
                <a:gd name="T8" fmla="*/ 0 w 178"/>
                <a:gd name="T9" fmla="*/ 166 h 166"/>
                <a:gd name="T10" fmla="*/ 4 w 178"/>
                <a:gd name="T11" fmla="*/ 166 h 166"/>
                <a:gd name="T12" fmla="*/ 178 w 178"/>
                <a:gd name="T13" fmla="*/ 3 h 166"/>
                <a:gd name="T14" fmla="*/ 178 w 178"/>
                <a:gd name="T15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8" h="166">
                  <a:moveTo>
                    <a:pt x="178" y="0"/>
                  </a:moveTo>
                  <a:cubicBezTo>
                    <a:pt x="160" y="17"/>
                    <a:pt x="160" y="17"/>
                    <a:pt x="160" y="17"/>
                  </a:cubicBezTo>
                  <a:cubicBezTo>
                    <a:pt x="154" y="50"/>
                    <a:pt x="139" y="80"/>
                    <a:pt x="116" y="103"/>
                  </a:cubicBezTo>
                  <a:cubicBezTo>
                    <a:pt x="91" y="128"/>
                    <a:pt x="57" y="145"/>
                    <a:pt x="19" y="148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2" y="166"/>
                    <a:pt x="3" y="166"/>
                    <a:pt x="4" y="166"/>
                  </a:cubicBezTo>
                  <a:cubicBezTo>
                    <a:pt x="97" y="166"/>
                    <a:pt x="172" y="94"/>
                    <a:pt x="178" y="3"/>
                  </a:cubicBezTo>
                  <a:cubicBezTo>
                    <a:pt x="178" y="2"/>
                    <a:pt x="178" y="1"/>
                    <a:pt x="178" y="0"/>
                  </a:cubicBezTo>
                </a:path>
              </a:pathLst>
            </a:custGeom>
            <a:solidFill>
              <a:srgbClr val="A8A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52" name="Freeform 428">
              <a:extLst>
                <a:ext uri="{FF2B5EF4-FFF2-40B4-BE49-F238E27FC236}">
                  <a16:creationId xmlns:a16="http://schemas.microsoft.com/office/drawing/2014/main" id="{BE4D19D9-41B9-4E9D-8183-24BB218F1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5153" y="4845812"/>
              <a:ext cx="89641" cy="82745"/>
            </a:xfrm>
            <a:custGeom>
              <a:avLst/>
              <a:gdLst>
                <a:gd name="T0" fmla="*/ 104 w 104"/>
                <a:gd name="T1" fmla="*/ 0 h 97"/>
                <a:gd name="T2" fmla="*/ 36 w 104"/>
                <a:gd name="T3" fmla="*/ 40 h 97"/>
                <a:gd name="T4" fmla="*/ 0 w 104"/>
                <a:gd name="T5" fmla="*/ 97 h 97"/>
                <a:gd name="T6" fmla="*/ 60 w 104"/>
                <a:gd name="T7" fmla="*/ 40 h 97"/>
                <a:gd name="T8" fmla="*/ 59 w 104"/>
                <a:gd name="T9" fmla="*/ 40 h 97"/>
                <a:gd name="T10" fmla="*/ 47 w 104"/>
                <a:gd name="T11" fmla="*/ 42 h 97"/>
                <a:gd name="T12" fmla="*/ 71 w 104"/>
                <a:gd name="T13" fmla="*/ 22 h 97"/>
                <a:gd name="T14" fmla="*/ 89 w 104"/>
                <a:gd name="T15" fmla="*/ 13 h 97"/>
                <a:gd name="T16" fmla="*/ 104 w 104"/>
                <a:gd name="T1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97">
                  <a:moveTo>
                    <a:pt x="104" y="0"/>
                  </a:moveTo>
                  <a:cubicBezTo>
                    <a:pt x="78" y="7"/>
                    <a:pt x="55" y="21"/>
                    <a:pt x="36" y="40"/>
                  </a:cubicBezTo>
                  <a:cubicBezTo>
                    <a:pt x="20" y="56"/>
                    <a:pt x="7" y="75"/>
                    <a:pt x="0" y="97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40"/>
                    <a:pt x="60" y="40"/>
                    <a:pt x="59" y="40"/>
                  </a:cubicBezTo>
                  <a:cubicBezTo>
                    <a:pt x="57" y="40"/>
                    <a:pt x="53" y="41"/>
                    <a:pt x="47" y="42"/>
                  </a:cubicBezTo>
                  <a:cubicBezTo>
                    <a:pt x="52" y="37"/>
                    <a:pt x="60" y="29"/>
                    <a:pt x="71" y="22"/>
                  </a:cubicBezTo>
                  <a:cubicBezTo>
                    <a:pt x="78" y="18"/>
                    <a:pt x="84" y="15"/>
                    <a:pt x="89" y="13"/>
                  </a:cubicBezTo>
                  <a:cubicBezTo>
                    <a:pt x="104" y="0"/>
                    <a:pt x="104" y="0"/>
                    <a:pt x="104" y="0"/>
                  </a:cubicBezTo>
                </a:path>
              </a:pathLst>
            </a:custGeom>
            <a:solidFill>
              <a:srgbClr val="A27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53" name="Freeform 429">
              <a:extLst>
                <a:ext uri="{FF2B5EF4-FFF2-40B4-BE49-F238E27FC236}">
                  <a16:creationId xmlns:a16="http://schemas.microsoft.com/office/drawing/2014/main" id="{F8D7CA78-6668-465A-853D-7487B576E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6525" y="4856845"/>
              <a:ext cx="35856" cy="24824"/>
            </a:xfrm>
            <a:custGeom>
              <a:avLst/>
              <a:gdLst>
                <a:gd name="T0" fmla="*/ 42 w 42"/>
                <a:gd name="T1" fmla="*/ 0 h 29"/>
                <a:gd name="T2" fmla="*/ 24 w 42"/>
                <a:gd name="T3" fmla="*/ 9 h 29"/>
                <a:gd name="T4" fmla="*/ 0 w 42"/>
                <a:gd name="T5" fmla="*/ 29 h 29"/>
                <a:gd name="T6" fmla="*/ 12 w 42"/>
                <a:gd name="T7" fmla="*/ 27 h 29"/>
                <a:gd name="T8" fmla="*/ 13 w 42"/>
                <a:gd name="T9" fmla="*/ 27 h 29"/>
                <a:gd name="T10" fmla="*/ 42 w 42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29">
                  <a:moveTo>
                    <a:pt x="42" y="0"/>
                  </a:moveTo>
                  <a:cubicBezTo>
                    <a:pt x="37" y="2"/>
                    <a:pt x="31" y="5"/>
                    <a:pt x="24" y="9"/>
                  </a:cubicBezTo>
                  <a:cubicBezTo>
                    <a:pt x="13" y="16"/>
                    <a:pt x="5" y="24"/>
                    <a:pt x="0" y="29"/>
                  </a:cubicBezTo>
                  <a:cubicBezTo>
                    <a:pt x="6" y="28"/>
                    <a:pt x="10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solidFill>
              <a:srgbClr val="7758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54" name="Freeform 430">
              <a:extLst>
                <a:ext uri="{FF2B5EF4-FFF2-40B4-BE49-F238E27FC236}">
                  <a16:creationId xmlns:a16="http://schemas.microsoft.com/office/drawing/2014/main" id="{84ED517F-DE29-49EC-8999-188DD375EF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7225" y="4829263"/>
              <a:ext cx="125497" cy="117222"/>
            </a:xfrm>
            <a:custGeom>
              <a:avLst/>
              <a:gdLst>
                <a:gd name="T0" fmla="*/ 146 w 146"/>
                <a:gd name="T1" fmla="*/ 0 h 137"/>
                <a:gd name="T2" fmla="*/ 0 w 146"/>
                <a:gd name="T3" fmla="*/ 137 h 137"/>
                <a:gd name="T4" fmla="*/ 22 w 146"/>
                <a:gd name="T5" fmla="*/ 116 h 137"/>
                <a:gd name="T6" fmla="*/ 58 w 146"/>
                <a:gd name="T7" fmla="*/ 59 h 137"/>
                <a:gd name="T8" fmla="*/ 126 w 146"/>
                <a:gd name="T9" fmla="*/ 19 h 137"/>
                <a:gd name="T10" fmla="*/ 146 w 146"/>
                <a:gd name="T11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" h="137">
                  <a:moveTo>
                    <a:pt x="146" y="0"/>
                  </a:moveTo>
                  <a:cubicBezTo>
                    <a:pt x="73" y="10"/>
                    <a:pt x="14" y="65"/>
                    <a:pt x="0" y="137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29" y="94"/>
                    <a:pt x="42" y="75"/>
                    <a:pt x="58" y="59"/>
                  </a:cubicBezTo>
                  <a:cubicBezTo>
                    <a:pt x="77" y="40"/>
                    <a:pt x="100" y="26"/>
                    <a:pt x="126" y="19"/>
                  </a:cubicBezTo>
                  <a:cubicBezTo>
                    <a:pt x="146" y="0"/>
                    <a:pt x="146" y="0"/>
                    <a:pt x="146" y="0"/>
                  </a:cubicBezTo>
                </a:path>
              </a:pathLst>
            </a:custGeom>
            <a:solidFill>
              <a:srgbClr val="A8A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55" name="Freeform 431">
              <a:extLst>
                <a:ext uri="{FF2B5EF4-FFF2-40B4-BE49-F238E27FC236}">
                  <a16:creationId xmlns:a16="http://schemas.microsoft.com/office/drawing/2014/main" id="{84D3754E-F4F1-497E-A1B8-391B5A1C3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1610" y="4836159"/>
              <a:ext cx="19307" cy="9654"/>
            </a:xfrm>
            <a:custGeom>
              <a:avLst/>
              <a:gdLst>
                <a:gd name="T0" fmla="*/ 0 w 22"/>
                <a:gd name="T1" fmla="*/ 0 h 11"/>
                <a:gd name="T2" fmla="*/ 0 w 22"/>
                <a:gd name="T3" fmla="*/ 0 h 11"/>
                <a:gd name="T4" fmla="*/ 22 w 22"/>
                <a:gd name="T5" fmla="*/ 11 h 11"/>
                <a:gd name="T6" fmla="*/ 22 w 22"/>
                <a:gd name="T7" fmla="*/ 11 h 11"/>
                <a:gd name="T8" fmla="*/ 0 w 22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3"/>
                    <a:pt x="15" y="7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15" y="7"/>
                    <a:pt x="8" y="3"/>
                    <a:pt x="0" y="0"/>
                  </a:cubicBezTo>
                </a:path>
              </a:pathLst>
            </a:custGeom>
            <a:solidFill>
              <a:srgbClr val="CCD1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56" name="Freeform 432">
              <a:extLst>
                <a:ext uri="{FF2B5EF4-FFF2-40B4-BE49-F238E27FC236}">
                  <a16:creationId xmlns:a16="http://schemas.microsoft.com/office/drawing/2014/main" id="{2D69A3FD-093E-4C9B-A104-2122EAC782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64055" y="4848570"/>
              <a:ext cx="195830" cy="184798"/>
            </a:xfrm>
            <a:custGeom>
              <a:avLst/>
              <a:gdLst>
                <a:gd name="T0" fmla="*/ 162 w 229"/>
                <a:gd name="T1" fmla="*/ 41 h 216"/>
                <a:gd name="T2" fmla="*/ 0 w 229"/>
                <a:gd name="T3" fmla="*/ 193 h 216"/>
                <a:gd name="T4" fmla="*/ 9 w 229"/>
                <a:gd name="T5" fmla="*/ 216 h 216"/>
                <a:gd name="T6" fmla="*/ 186 w 229"/>
                <a:gd name="T7" fmla="*/ 50 h 216"/>
                <a:gd name="T8" fmla="*/ 162 w 229"/>
                <a:gd name="T9" fmla="*/ 41 h 216"/>
                <a:gd name="T10" fmla="*/ 202 w 229"/>
                <a:gd name="T11" fmla="*/ 31 h 216"/>
                <a:gd name="T12" fmla="*/ 199 w 229"/>
                <a:gd name="T13" fmla="*/ 32 h 216"/>
                <a:gd name="T14" fmla="*/ 201 w 229"/>
                <a:gd name="T15" fmla="*/ 36 h 216"/>
                <a:gd name="T16" fmla="*/ 205 w 229"/>
                <a:gd name="T17" fmla="*/ 32 h 216"/>
                <a:gd name="T18" fmla="*/ 202 w 229"/>
                <a:gd name="T19" fmla="*/ 31 h 216"/>
                <a:gd name="T20" fmla="*/ 206 w 229"/>
                <a:gd name="T21" fmla="*/ 0 h 216"/>
                <a:gd name="T22" fmla="*/ 188 w 229"/>
                <a:gd name="T23" fmla="*/ 17 h 216"/>
                <a:gd name="T24" fmla="*/ 195 w 229"/>
                <a:gd name="T25" fmla="*/ 21 h 216"/>
                <a:gd name="T26" fmla="*/ 207 w 229"/>
                <a:gd name="T27" fmla="*/ 30 h 216"/>
                <a:gd name="T28" fmla="*/ 229 w 229"/>
                <a:gd name="T29" fmla="*/ 10 h 216"/>
                <a:gd name="T30" fmla="*/ 206 w 229"/>
                <a:gd name="T3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9" h="216">
                  <a:moveTo>
                    <a:pt x="162" y="41"/>
                  </a:moveTo>
                  <a:cubicBezTo>
                    <a:pt x="0" y="193"/>
                    <a:pt x="0" y="193"/>
                    <a:pt x="0" y="193"/>
                  </a:cubicBezTo>
                  <a:cubicBezTo>
                    <a:pt x="3" y="201"/>
                    <a:pt x="6" y="208"/>
                    <a:pt x="9" y="216"/>
                  </a:cubicBezTo>
                  <a:cubicBezTo>
                    <a:pt x="186" y="50"/>
                    <a:pt x="186" y="50"/>
                    <a:pt x="186" y="50"/>
                  </a:cubicBezTo>
                  <a:cubicBezTo>
                    <a:pt x="179" y="45"/>
                    <a:pt x="171" y="42"/>
                    <a:pt x="162" y="41"/>
                  </a:cubicBezTo>
                  <a:moveTo>
                    <a:pt x="202" y="31"/>
                  </a:moveTo>
                  <a:cubicBezTo>
                    <a:pt x="201" y="31"/>
                    <a:pt x="200" y="32"/>
                    <a:pt x="199" y="32"/>
                  </a:cubicBezTo>
                  <a:cubicBezTo>
                    <a:pt x="199" y="33"/>
                    <a:pt x="200" y="34"/>
                    <a:pt x="201" y="36"/>
                  </a:cubicBezTo>
                  <a:cubicBezTo>
                    <a:pt x="205" y="32"/>
                    <a:pt x="205" y="32"/>
                    <a:pt x="205" y="32"/>
                  </a:cubicBezTo>
                  <a:cubicBezTo>
                    <a:pt x="204" y="31"/>
                    <a:pt x="203" y="31"/>
                    <a:pt x="202" y="31"/>
                  </a:cubicBezTo>
                  <a:moveTo>
                    <a:pt x="206" y="0"/>
                  </a:moveTo>
                  <a:cubicBezTo>
                    <a:pt x="188" y="17"/>
                    <a:pt x="188" y="17"/>
                    <a:pt x="188" y="17"/>
                  </a:cubicBezTo>
                  <a:cubicBezTo>
                    <a:pt x="190" y="18"/>
                    <a:pt x="193" y="19"/>
                    <a:pt x="195" y="21"/>
                  </a:cubicBezTo>
                  <a:cubicBezTo>
                    <a:pt x="200" y="24"/>
                    <a:pt x="204" y="27"/>
                    <a:pt x="207" y="30"/>
                  </a:cubicBezTo>
                  <a:cubicBezTo>
                    <a:pt x="229" y="10"/>
                    <a:pt x="229" y="10"/>
                    <a:pt x="229" y="10"/>
                  </a:cubicBezTo>
                  <a:cubicBezTo>
                    <a:pt x="221" y="6"/>
                    <a:pt x="214" y="3"/>
                    <a:pt x="206" y="0"/>
                  </a:cubicBezTo>
                </a:path>
              </a:pathLst>
            </a:custGeom>
            <a:solidFill>
              <a:srgbClr val="A27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57" name="Freeform 433">
              <a:extLst>
                <a:ext uri="{FF2B5EF4-FFF2-40B4-BE49-F238E27FC236}">
                  <a16:creationId xmlns:a16="http://schemas.microsoft.com/office/drawing/2014/main" id="{CA951408-F300-46C9-AF64-39CF7D7F4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3342" y="4862361"/>
              <a:ext cx="38614" cy="28961"/>
            </a:xfrm>
            <a:custGeom>
              <a:avLst/>
              <a:gdLst>
                <a:gd name="T0" fmla="*/ 26 w 45"/>
                <a:gd name="T1" fmla="*/ 0 h 33"/>
                <a:gd name="T2" fmla="*/ 0 w 45"/>
                <a:gd name="T3" fmla="*/ 24 h 33"/>
                <a:gd name="T4" fmla="*/ 24 w 45"/>
                <a:gd name="T5" fmla="*/ 33 h 33"/>
                <a:gd name="T6" fmla="*/ 39 w 45"/>
                <a:gd name="T7" fmla="*/ 19 h 33"/>
                <a:gd name="T8" fmla="*/ 37 w 45"/>
                <a:gd name="T9" fmla="*/ 15 h 33"/>
                <a:gd name="T10" fmla="*/ 40 w 45"/>
                <a:gd name="T11" fmla="*/ 14 h 33"/>
                <a:gd name="T12" fmla="*/ 43 w 45"/>
                <a:gd name="T13" fmla="*/ 15 h 33"/>
                <a:gd name="T14" fmla="*/ 45 w 45"/>
                <a:gd name="T15" fmla="*/ 13 h 33"/>
                <a:gd name="T16" fmla="*/ 33 w 45"/>
                <a:gd name="T17" fmla="*/ 4 h 33"/>
                <a:gd name="T18" fmla="*/ 26 w 45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33">
                  <a:moveTo>
                    <a:pt x="26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9" y="25"/>
                    <a:pt x="17" y="28"/>
                    <a:pt x="24" y="33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8" y="17"/>
                    <a:pt x="37" y="16"/>
                    <a:pt x="37" y="15"/>
                  </a:cubicBezTo>
                  <a:cubicBezTo>
                    <a:pt x="38" y="15"/>
                    <a:pt x="39" y="14"/>
                    <a:pt x="40" y="14"/>
                  </a:cubicBezTo>
                  <a:cubicBezTo>
                    <a:pt x="41" y="14"/>
                    <a:pt x="42" y="14"/>
                    <a:pt x="43" y="15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2" y="10"/>
                    <a:pt x="38" y="7"/>
                    <a:pt x="33" y="4"/>
                  </a:cubicBezTo>
                  <a:cubicBezTo>
                    <a:pt x="31" y="2"/>
                    <a:pt x="28" y="1"/>
                    <a:pt x="26" y="0"/>
                  </a:cubicBezTo>
                </a:path>
              </a:pathLst>
            </a:custGeom>
            <a:solidFill>
              <a:srgbClr val="7758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58" name="Freeform 434">
              <a:extLst>
                <a:ext uri="{FF2B5EF4-FFF2-40B4-BE49-F238E27FC236}">
                  <a16:creationId xmlns:a16="http://schemas.microsoft.com/office/drawing/2014/main" id="{7D94C579-B15B-4D34-A2F8-AB3D3515D9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53022" y="4836159"/>
              <a:ext cx="217896" cy="206863"/>
            </a:xfrm>
            <a:custGeom>
              <a:avLst/>
              <a:gdLst>
                <a:gd name="T0" fmla="*/ 12 w 253"/>
                <a:gd name="T1" fmla="*/ 206 h 240"/>
                <a:gd name="T2" fmla="*/ 0 w 253"/>
                <a:gd name="T3" fmla="*/ 217 h 240"/>
                <a:gd name="T4" fmla="*/ 9 w 253"/>
                <a:gd name="T5" fmla="*/ 240 h 240"/>
                <a:gd name="T6" fmla="*/ 21 w 253"/>
                <a:gd name="T7" fmla="*/ 229 h 240"/>
                <a:gd name="T8" fmla="*/ 12 w 253"/>
                <a:gd name="T9" fmla="*/ 206 h 240"/>
                <a:gd name="T10" fmla="*/ 231 w 253"/>
                <a:gd name="T11" fmla="*/ 0 h 240"/>
                <a:gd name="T12" fmla="*/ 218 w 253"/>
                <a:gd name="T13" fmla="*/ 13 h 240"/>
                <a:gd name="T14" fmla="*/ 241 w 253"/>
                <a:gd name="T15" fmla="*/ 23 h 240"/>
                <a:gd name="T16" fmla="*/ 253 w 253"/>
                <a:gd name="T17" fmla="*/ 11 h 240"/>
                <a:gd name="T18" fmla="*/ 231 w 253"/>
                <a:gd name="T1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240">
                  <a:moveTo>
                    <a:pt x="12" y="206"/>
                  </a:moveTo>
                  <a:cubicBezTo>
                    <a:pt x="0" y="217"/>
                    <a:pt x="0" y="217"/>
                    <a:pt x="0" y="217"/>
                  </a:cubicBezTo>
                  <a:cubicBezTo>
                    <a:pt x="2" y="225"/>
                    <a:pt x="6" y="233"/>
                    <a:pt x="9" y="240"/>
                  </a:cubicBezTo>
                  <a:cubicBezTo>
                    <a:pt x="21" y="229"/>
                    <a:pt x="21" y="229"/>
                    <a:pt x="21" y="229"/>
                  </a:cubicBezTo>
                  <a:cubicBezTo>
                    <a:pt x="18" y="221"/>
                    <a:pt x="15" y="214"/>
                    <a:pt x="12" y="206"/>
                  </a:cubicBezTo>
                  <a:moveTo>
                    <a:pt x="231" y="0"/>
                  </a:moveTo>
                  <a:cubicBezTo>
                    <a:pt x="218" y="13"/>
                    <a:pt x="218" y="13"/>
                    <a:pt x="218" y="13"/>
                  </a:cubicBezTo>
                  <a:cubicBezTo>
                    <a:pt x="226" y="16"/>
                    <a:pt x="233" y="19"/>
                    <a:pt x="241" y="23"/>
                  </a:cubicBezTo>
                  <a:cubicBezTo>
                    <a:pt x="253" y="11"/>
                    <a:pt x="253" y="11"/>
                    <a:pt x="253" y="11"/>
                  </a:cubicBezTo>
                  <a:cubicBezTo>
                    <a:pt x="246" y="7"/>
                    <a:pt x="239" y="3"/>
                    <a:pt x="231" y="0"/>
                  </a:cubicBezTo>
                </a:path>
              </a:pathLst>
            </a:custGeom>
            <a:solidFill>
              <a:srgbClr val="A8A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59" name="Freeform 435">
              <a:extLst>
                <a:ext uri="{FF2B5EF4-FFF2-40B4-BE49-F238E27FC236}">
                  <a16:creationId xmlns:a16="http://schemas.microsoft.com/office/drawing/2014/main" id="{7BB3F680-0F66-468E-85E5-AB8134606F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4016" y="4873394"/>
              <a:ext cx="33098" cy="55163"/>
            </a:xfrm>
            <a:custGeom>
              <a:avLst/>
              <a:gdLst>
                <a:gd name="T0" fmla="*/ 0 w 38"/>
                <a:gd name="T1" fmla="*/ 0 h 64"/>
                <a:gd name="T2" fmla="*/ 0 w 38"/>
                <a:gd name="T3" fmla="*/ 0 h 64"/>
                <a:gd name="T4" fmla="*/ 38 w 38"/>
                <a:gd name="T5" fmla="*/ 64 h 64"/>
                <a:gd name="T6" fmla="*/ 38 w 38"/>
                <a:gd name="T7" fmla="*/ 64 h 64"/>
                <a:gd name="T8" fmla="*/ 0 w 38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7" y="18"/>
                    <a:pt x="30" y="40"/>
                    <a:pt x="38" y="64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0" y="40"/>
                    <a:pt x="17" y="18"/>
                    <a:pt x="0" y="0"/>
                  </a:cubicBezTo>
                </a:path>
              </a:pathLst>
            </a:custGeom>
            <a:solidFill>
              <a:srgbClr val="CCD1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60" name="Freeform 436">
              <a:extLst>
                <a:ext uri="{FF2B5EF4-FFF2-40B4-BE49-F238E27FC236}">
                  <a16:creationId xmlns:a16="http://schemas.microsoft.com/office/drawing/2014/main" id="{18A90A24-4C09-4412-BCEA-F4B2950BCC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95774" y="4883048"/>
              <a:ext cx="230307" cy="220654"/>
            </a:xfrm>
            <a:custGeom>
              <a:avLst/>
              <a:gdLst>
                <a:gd name="T0" fmla="*/ 119 w 267"/>
                <a:gd name="T1" fmla="*/ 161 h 257"/>
                <a:gd name="T2" fmla="*/ 123 w 267"/>
                <a:gd name="T3" fmla="*/ 161 h 257"/>
                <a:gd name="T4" fmla="*/ 146 w 267"/>
                <a:gd name="T5" fmla="*/ 153 h 257"/>
                <a:gd name="T6" fmla="*/ 156 w 267"/>
                <a:gd name="T7" fmla="*/ 144 h 257"/>
                <a:gd name="T8" fmla="*/ 163 w 267"/>
                <a:gd name="T9" fmla="*/ 129 h 257"/>
                <a:gd name="T10" fmla="*/ 159 w 267"/>
                <a:gd name="T11" fmla="*/ 156 h 257"/>
                <a:gd name="T12" fmla="*/ 142 w 267"/>
                <a:gd name="T13" fmla="*/ 170 h 257"/>
                <a:gd name="T14" fmla="*/ 134 w 267"/>
                <a:gd name="T15" fmla="*/ 172 h 257"/>
                <a:gd name="T16" fmla="*/ 108 w 267"/>
                <a:gd name="T17" fmla="*/ 160 h 257"/>
                <a:gd name="T18" fmla="*/ 119 w 267"/>
                <a:gd name="T19" fmla="*/ 161 h 257"/>
                <a:gd name="T20" fmla="*/ 230 w 267"/>
                <a:gd name="T21" fmla="*/ 0 h 257"/>
                <a:gd name="T22" fmla="*/ 0 w 267"/>
                <a:gd name="T23" fmla="*/ 216 h 257"/>
                <a:gd name="T24" fmla="*/ 2 w 267"/>
                <a:gd name="T25" fmla="*/ 219 h 257"/>
                <a:gd name="T26" fmla="*/ 63 w 267"/>
                <a:gd name="T27" fmla="*/ 257 h 257"/>
                <a:gd name="T28" fmla="*/ 267 w 267"/>
                <a:gd name="T29" fmla="*/ 66 h 257"/>
                <a:gd name="T30" fmla="*/ 230 w 267"/>
                <a:gd name="T31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7" h="257">
                  <a:moveTo>
                    <a:pt x="119" y="161"/>
                  </a:moveTo>
                  <a:cubicBezTo>
                    <a:pt x="120" y="161"/>
                    <a:pt x="121" y="161"/>
                    <a:pt x="123" y="161"/>
                  </a:cubicBezTo>
                  <a:cubicBezTo>
                    <a:pt x="134" y="160"/>
                    <a:pt x="142" y="156"/>
                    <a:pt x="146" y="153"/>
                  </a:cubicBezTo>
                  <a:cubicBezTo>
                    <a:pt x="149" y="152"/>
                    <a:pt x="153" y="149"/>
                    <a:pt x="156" y="144"/>
                  </a:cubicBezTo>
                  <a:cubicBezTo>
                    <a:pt x="161" y="138"/>
                    <a:pt x="162" y="132"/>
                    <a:pt x="163" y="129"/>
                  </a:cubicBezTo>
                  <a:cubicBezTo>
                    <a:pt x="164" y="131"/>
                    <a:pt x="167" y="144"/>
                    <a:pt x="159" y="156"/>
                  </a:cubicBezTo>
                  <a:cubicBezTo>
                    <a:pt x="158" y="159"/>
                    <a:pt x="152" y="167"/>
                    <a:pt x="142" y="170"/>
                  </a:cubicBezTo>
                  <a:cubicBezTo>
                    <a:pt x="140" y="171"/>
                    <a:pt x="137" y="172"/>
                    <a:pt x="134" y="172"/>
                  </a:cubicBezTo>
                  <a:cubicBezTo>
                    <a:pt x="125" y="172"/>
                    <a:pt x="115" y="167"/>
                    <a:pt x="108" y="160"/>
                  </a:cubicBezTo>
                  <a:cubicBezTo>
                    <a:pt x="111" y="160"/>
                    <a:pt x="115" y="161"/>
                    <a:pt x="119" y="161"/>
                  </a:cubicBezTo>
                  <a:moveTo>
                    <a:pt x="230" y="0"/>
                  </a:moveTo>
                  <a:cubicBezTo>
                    <a:pt x="0" y="216"/>
                    <a:pt x="0" y="216"/>
                    <a:pt x="0" y="216"/>
                  </a:cubicBezTo>
                  <a:cubicBezTo>
                    <a:pt x="1" y="217"/>
                    <a:pt x="1" y="218"/>
                    <a:pt x="2" y="219"/>
                  </a:cubicBezTo>
                  <a:cubicBezTo>
                    <a:pt x="19" y="236"/>
                    <a:pt x="40" y="249"/>
                    <a:pt x="63" y="257"/>
                  </a:cubicBezTo>
                  <a:cubicBezTo>
                    <a:pt x="267" y="66"/>
                    <a:pt x="267" y="66"/>
                    <a:pt x="267" y="66"/>
                  </a:cubicBezTo>
                  <a:cubicBezTo>
                    <a:pt x="260" y="41"/>
                    <a:pt x="247" y="19"/>
                    <a:pt x="230" y="0"/>
                  </a:cubicBezTo>
                </a:path>
              </a:pathLst>
            </a:custGeom>
            <a:solidFill>
              <a:srgbClr val="A27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61" name="Freeform 437">
              <a:extLst>
                <a:ext uri="{FF2B5EF4-FFF2-40B4-BE49-F238E27FC236}">
                  <a16:creationId xmlns:a16="http://schemas.microsoft.com/office/drawing/2014/main" id="{0A664935-F0D8-4FF9-A432-17E320A1B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9552" y="4993375"/>
              <a:ext cx="49647" cy="37235"/>
            </a:xfrm>
            <a:custGeom>
              <a:avLst/>
              <a:gdLst>
                <a:gd name="T0" fmla="*/ 55 w 59"/>
                <a:gd name="T1" fmla="*/ 0 h 43"/>
                <a:gd name="T2" fmla="*/ 48 w 59"/>
                <a:gd name="T3" fmla="*/ 15 h 43"/>
                <a:gd name="T4" fmla="*/ 38 w 59"/>
                <a:gd name="T5" fmla="*/ 24 h 43"/>
                <a:gd name="T6" fmla="*/ 15 w 59"/>
                <a:gd name="T7" fmla="*/ 32 h 43"/>
                <a:gd name="T8" fmla="*/ 11 w 59"/>
                <a:gd name="T9" fmla="*/ 32 h 43"/>
                <a:gd name="T10" fmla="*/ 0 w 59"/>
                <a:gd name="T11" fmla="*/ 31 h 43"/>
                <a:gd name="T12" fmla="*/ 26 w 59"/>
                <a:gd name="T13" fmla="*/ 43 h 43"/>
                <a:gd name="T14" fmla="*/ 34 w 59"/>
                <a:gd name="T15" fmla="*/ 41 h 43"/>
                <a:gd name="T16" fmla="*/ 51 w 59"/>
                <a:gd name="T17" fmla="*/ 27 h 43"/>
                <a:gd name="T18" fmla="*/ 55 w 59"/>
                <a:gd name="T1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3">
                  <a:moveTo>
                    <a:pt x="55" y="0"/>
                  </a:moveTo>
                  <a:cubicBezTo>
                    <a:pt x="54" y="3"/>
                    <a:pt x="53" y="9"/>
                    <a:pt x="48" y="15"/>
                  </a:cubicBezTo>
                  <a:cubicBezTo>
                    <a:pt x="45" y="20"/>
                    <a:pt x="41" y="23"/>
                    <a:pt x="38" y="24"/>
                  </a:cubicBezTo>
                  <a:cubicBezTo>
                    <a:pt x="34" y="27"/>
                    <a:pt x="26" y="31"/>
                    <a:pt x="15" y="32"/>
                  </a:cubicBezTo>
                  <a:cubicBezTo>
                    <a:pt x="13" y="32"/>
                    <a:pt x="12" y="32"/>
                    <a:pt x="11" y="32"/>
                  </a:cubicBezTo>
                  <a:cubicBezTo>
                    <a:pt x="7" y="32"/>
                    <a:pt x="3" y="31"/>
                    <a:pt x="0" y="31"/>
                  </a:cubicBezTo>
                  <a:cubicBezTo>
                    <a:pt x="7" y="38"/>
                    <a:pt x="17" y="43"/>
                    <a:pt x="26" y="43"/>
                  </a:cubicBezTo>
                  <a:cubicBezTo>
                    <a:pt x="29" y="43"/>
                    <a:pt x="32" y="42"/>
                    <a:pt x="34" y="41"/>
                  </a:cubicBezTo>
                  <a:cubicBezTo>
                    <a:pt x="44" y="38"/>
                    <a:pt x="50" y="30"/>
                    <a:pt x="51" y="27"/>
                  </a:cubicBezTo>
                  <a:cubicBezTo>
                    <a:pt x="59" y="15"/>
                    <a:pt x="56" y="2"/>
                    <a:pt x="55" y="0"/>
                  </a:cubicBezTo>
                </a:path>
              </a:pathLst>
            </a:custGeom>
            <a:solidFill>
              <a:srgbClr val="8D63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62" name="Freeform 438">
              <a:extLst>
                <a:ext uri="{FF2B5EF4-FFF2-40B4-BE49-F238E27FC236}">
                  <a16:creationId xmlns:a16="http://schemas.microsoft.com/office/drawing/2014/main" id="{53802DD9-73E7-456B-9745-23ADB573A6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86120" y="4873394"/>
              <a:ext cx="250994" cy="239961"/>
            </a:xfrm>
            <a:custGeom>
              <a:avLst/>
              <a:gdLst>
                <a:gd name="T0" fmla="*/ 12 w 292"/>
                <a:gd name="T1" fmla="*/ 227 h 279"/>
                <a:gd name="T2" fmla="*/ 0 w 292"/>
                <a:gd name="T3" fmla="*/ 238 h 279"/>
                <a:gd name="T4" fmla="*/ 62 w 292"/>
                <a:gd name="T5" fmla="*/ 279 h 279"/>
                <a:gd name="T6" fmla="*/ 75 w 292"/>
                <a:gd name="T7" fmla="*/ 268 h 279"/>
                <a:gd name="T8" fmla="*/ 14 w 292"/>
                <a:gd name="T9" fmla="*/ 230 h 279"/>
                <a:gd name="T10" fmla="*/ 12 w 292"/>
                <a:gd name="T11" fmla="*/ 227 h 279"/>
                <a:gd name="T12" fmla="*/ 254 w 292"/>
                <a:gd name="T13" fmla="*/ 0 h 279"/>
                <a:gd name="T14" fmla="*/ 242 w 292"/>
                <a:gd name="T15" fmla="*/ 11 h 279"/>
                <a:gd name="T16" fmla="*/ 279 w 292"/>
                <a:gd name="T17" fmla="*/ 77 h 279"/>
                <a:gd name="T18" fmla="*/ 292 w 292"/>
                <a:gd name="T19" fmla="*/ 64 h 279"/>
                <a:gd name="T20" fmla="*/ 254 w 292"/>
                <a:gd name="T21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2" h="279">
                  <a:moveTo>
                    <a:pt x="12" y="227"/>
                  </a:moveTo>
                  <a:cubicBezTo>
                    <a:pt x="0" y="238"/>
                    <a:pt x="0" y="238"/>
                    <a:pt x="0" y="238"/>
                  </a:cubicBezTo>
                  <a:cubicBezTo>
                    <a:pt x="18" y="256"/>
                    <a:pt x="39" y="270"/>
                    <a:pt x="62" y="279"/>
                  </a:cubicBezTo>
                  <a:cubicBezTo>
                    <a:pt x="75" y="268"/>
                    <a:pt x="75" y="268"/>
                    <a:pt x="75" y="268"/>
                  </a:cubicBezTo>
                  <a:cubicBezTo>
                    <a:pt x="52" y="260"/>
                    <a:pt x="31" y="247"/>
                    <a:pt x="14" y="230"/>
                  </a:cubicBezTo>
                  <a:cubicBezTo>
                    <a:pt x="13" y="229"/>
                    <a:pt x="13" y="228"/>
                    <a:pt x="12" y="227"/>
                  </a:cubicBezTo>
                  <a:moveTo>
                    <a:pt x="254" y="0"/>
                  </a:moveTo>
                  <a:cubicBezTo>
                    <a:pt x="242" y="11"/>
                    <a:pt x="242" y="11"/>
                    <a:pt x="242" y="11"/>
                  </a:cubicBezTo>
                  <a:cubicBezTo>
                    <a:pt x="259" y="30"/>
                    <a:pt x="272" y="52"/>
                    <a:pt x="279" y="77"/>
                  </a:cubicBezTo>
                  <a:cubicBezTo>
                    <a:pt x="292" y="64"/>
                    <a:pt x="292" y="64"/>
                    <a:pt x="292" y="64"/>
                  </a:cubicBezTo>
                  <a:cubicBezTo>
                    <a:pt x="284" y="40"/>
                    <a:pt x="271" y="18"/>
                    <a:pt x="254" y="0"/>
                  </a:cubicBezTo>
                </a:path>
              </a:pathLst>
            </a:custGeom>
            <a:solidFill>
              <a:srgbClr val="A8A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63" name="Freeform 439">
              <a:extLst>
                <a:ext uri="{FF2B5EF4-FFF2-40B4-BE49-F238E27FC236}">
                  <a16:creationId xmlns:a16="http://schemas.microsoft.com/office/drawing/2014/main" id="{B7E02FBD-9E21-4A15-97A3-58462244B3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0931" y="4980963"/>
              <a:ext cx="153078" cy="143425"/>
            </a:xfrm>
            <a:custGeom>
              <a:avLst/>
              <a:gdLst>
                <a:gd name="T0" fmla="*/ 178 w 178"/>
                <a:gd name="T1" fmla="*/ 0 h 167"/>
                <a:gd name="T2" fmla="*/ 178 w 178"/>
                <a:gd name="T3" fmla="*/ 0 h 167"/>
                <a:gd name="T4" fmla="*/ 4 w 178"/>
                <a:gd name="T5" fmla="*/ 167 h 167"/>
                <a:gd name="T6" fmla="*/ 0 w 178"/>
                <a:gd name="T7" fmla="*/ 167 h 167"/>
                <a:gd name="T8" fmla="*/ 0 w 178"/>
                <a:gd name="T9" fmla="*/ 167 h 167"/>
                <a:gd name="T10" fmla="*/ 4 w 178"/>
                <a:gd name="T11" fmla="*/ 167 h 167"/>
                <a:gd name="T12" fmla="*/ 178 w 178"/>
                <a:gd name="T1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167">
                  <a:moveTo>
                    <a:pt x="178" y="0"/>
                  </a:moveTo>
                  <a:cubicBezTo>
                    <a:pt x="178" y="0"/>
                    <a:pt x="178" y="0"/>
                    <a:pt x="178" y="0"/>
                  </a:cubicBezTo>
                  <a:cubicBezTo>
                    <a:pt x="174" y="93"/>
                    <a:pt x="97" y="167"/>
                    <a:pt x="4" y="167"/>
                  </a:cubicBezTo>
                  <a:cubicBezTo>
                    <a:pt x="3" y="167"/>
                    <a:pt x="1" y="167"/>
                    <a:pt x="0" y="16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" y="167"/>
                    <a:pt x="3" y="167"/>
                    <a:pt x="4" y="167"/>
                  </a:cubicBezTo>
                  <a:cubicBezTo>
                    <a:pt x="98" y="167"/>
                    <a:pt x="174" y="93"/>
                    <a:pt x="178" y="0"/>
                  </a:cubicBezTo>
                </a:path>
              </a:pathLst>
            </a:custGeom>
            <a:solidFill>
              <a:srgbClr val="CCD1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64" name="Freeform 440">
              <a:extLst>
                <a:ext uri="{FF2B5EF4-FFF2-40B4-BE49-F238E27FC236}">
                  <a16:creationId xmlns:a16="http://schemas.microsoft.com/office/drawing/2014/main" id="{B97B006E-F3D6-4A7E-BDE1-D7B57D1A0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4722" y="4994754"/>
              <a:ext cx="122739" cy="115843"/>
            </a:xfrm>
            <a:custGeom>
              <a:avLst/>
              <a:gdLst>
                <a:gd name="T0" fmla="*/ 143 w 143"/>
                <a:gd name="T1" fmla="*/ 0 h 135"/>
                <a:gd name="T2" fmla="*/ 0 w 143"/>
                <a:gd name="T3" fmla="*/ 135 h 135"/>
                <a:gd name="T4" fmla="*/ 99 w 143"/>
                <a:gd name="T5" fmla="*/ 89 h 135"/>
                <a:gd name="T6" fmla="*/ 143 w 1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" h="135">
                  <a:moveTo>
                    <a:pt x="143" y="0"/>
                  </a:moveTo>
                  <a:cubicBezTo>
                    <a:pt x="0" y="135"/>
                    <a:pt x="0" y="135"/>
                    <a:pt x="0" y="135"/>
                  </a:cubicBezTo>
                  <a:cubicBezTo>
                    <a:pt x="38" y="132"/>
                    <a:pt x="73" y="115"/>
                    <a:pt x="99" y="89"/>
                  </a:cubicBezTo>
                  <a:cubicBezTo>
                    <a:pt x="122" y="65"/>
                    <a:pt x="138" y="35"/>
                    <a:pt x="143" y="0"/>
                  </a:cubicBezTo>
                </a:path>
              </a:pathLst>
            </a:custGeom>
            <a:solidFill>
              <a:srgbClr val="A27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65" name="Freeform 441">
              <a:extLst>
                <a:ext uri="{FF2B5EF4-FFF2-40B4-BE49-F238E27FC236}">
                  <a16:creationId xmlns:a16="http://schemas.microsoft.com/office/drawing/2014/main" id="{BB5CC433-C02D-4C38-88CB-9E76DD637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0931" y="4980963"/>
              <a:ext cx="153078" cy="143425"/>
            </a:xfrm>
            <a:custGeom>
              <a:avLst/>
              <a:gdLst>
                <a:gd name="T0" fmla="*/ 178 w 178"/>
                <a:gd name="T1" fmla="*/ 0 h 167"/>
                <a:gd name="T2" fmla="*/ 160 w 178"/>
                <a:gd name="T3" fmla="*/ 16 h 167"/>
                <a:gd name="T4" fmla="*/ 116 w 178"/>
                <a:gd name="T5" fmla="*/ 105 h 167"/>
                <a:gd name="T6" fmla="*/ 17 w 178"/>
                <a:gd name="T7" fmla="*/ 151 h 167"/>
                <a:gd name="T8" fmla="*/ 0 w 178"/>
                <a:gd name="T9" fmla="*/ 167 h 167"/>
                <a:gd name="T10" fmla="*/ 4 w 178"/>
                <a:gd name="T11" fmla="*/ 167 h 167"/>
                <a:gd name="T12" fmla="*/ 178 w 178"/>
                <a:gd name="T1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167">
                  <a:moveTo>
                    <a:pt x="178" y="0"/>
                  </a:moveTo>
                  <a:cubicBezTo>
                    <a:pt x="160" y="16"/>
                    <a:pt x="160" y="16"/>
                    <a:pt x="160" y="16"/>
                  </a:cubicBezTo>
                  <a:cubicBezTo>
                    <a:pt x="155" y="51"/>
                    <a:pt x="139" y="81"/>
                    <a:pt x="116" y="105"/>
                  </a:cubicBezTo>
                  <a:cubicBezTo>
                    <a:pt x="90" y="131"/>
                    <a:pt x="55" y="148"/>
                    <a:pt x="17" y="151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" y="167"/>
                    <a:pt x="3" y="167"/>
                    <a:pt x="4" y="167"/>
                  </a:cubicBezTo>
                  <a:cubicBezTo>
                    <a:pt x="97" y="167"/>
                    <a:pt x="174" y="93"/>
                    <a:pt x="178" y="0"/>
                  </a:cubicBezTo>
                </a:path>
              </a:pathLst>
            </a:custGeom>
            <a:solidFill>
              <a:srgbClr val="A8A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66" name="Freeform 442">
              <a:extLst>
                <a:ext uri="{FF2B5EF4-FFF2-40B4-BE49-F238E27FC236}">
                  <a16:creationId xmlns:a16="http://schemas.microsoft.com/office/drawing/2014/main" id="{27A21CD0-9147-425C-9553-53B61C1EA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8192" y="4845812"/>
              <a:ext cx="84124" cy="79987"/>
            </a:xfrm>
            <a:custGeom>
              <a:avLst/>
              <a:gdLst>
                <a:gd name="T0" fmla="*/ 99 w 99"/>
                <a:gd name="T1" fmla="*/ 0 h 93"/>
                <a:gd name="T2" fmla="*/ 35 w 99"/>
                <a:gd name="T3" fmla="*/ 39 h 93"/>
                <a:gd name="T4" fmla="*/ 0 w 99"/>
                <a:gd name="T5" fmla="*/ 93 h 93"/>
                <a:gd name="T6" fmla="*/ 99 w 99"/>
                <a:gd name="T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93">
                  <a:moveTo>
                    <a:pt x="99" y="0"/>
                  </a:moveTo>
                  <a:cubicBezTo>
                    <a:pt x="75" y="7"/>
                    <a:pt x="53" y="21"/>
                    <a:pt x="35" y="39"/>
                  </a:cubicBezTo>
                  <a:cubicBezTo>
                    <a:pt x="20" y="54"/>
                    <a:pt x="8" y="72"/>
                    <a:pt x="0" y="93"/>
                  </a:cubicBezTo>
                  <a:cubicBezTo>
                    <a:pt x="99" y="0"/>
                    <a:pt x="99" y="0"/>
                    <a:pt x="99" y="0"/>
                  </a:cubicBezTo>
                </a:path>
              </a:pathLst>
            </a:custGeom>
            <a:solidFill>
              <a:srgbClr val="A27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67" name="Freeform 443">
              <a:extLst>
                <a:ext uri="{FF2B5EF4-FFF2-40B4-BE49-F238E27FC236}">
                  <a16:creationId xmlns:a16="http://schemas.microsoft.com/office/drawing/2014/main" id="{08703D6E-6760-4DEF-8631-6F158867B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885" y="4826505"/>
              <a:ext cx="124118" cy="117222"/>
            </a:xfrm>
            <a:custGeom>
              <a:avLst/>
              <a:gdLst>
                <a:gd name="T0" fmla="*/ 146 w 146"/>
                <a:gd name="T1" fmla="*/ 0 h 137"/>
                <a:gd name="T2" fmla="*/ 0 w 146"/>
                <a:gd name="T3" fmla="*/ 137 h 137"/>
                <a:gd name="T4" fmla="*/ 23 w 146"/>
                <a:gd name="T5" fmla="*/ 116 h 137"/>
                <a:gd name="T6" fmla="*/ 58 w 146"/>
                <a:gd name="T7" fmla="*/ 62 h 137"/>
                <a:gd name="T8" fmla="*/ 122 w 146"/>
                <a:gd name="T9" fmla="*/ 23 h 137"/>
                <a:gd name="T10" fmla="*/ 146 w 146"/>
                <a:gd name="T11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" h="137">
                  <a:moveTo>
                    <a:pt x="146" y="0"/>
                  </a:moveTo>
                  <a:cubicBezTo>
                    <a:pt x="73" y="11"/>
                    <a:pt x="15" y="66"/>
                    <a:pt x="0" y="137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1" y="95"/>
                    <a:pt x="43" y="77"/>
                    <a:pt x="58" y="62"/>
                  </a:cubicBezTo>
                  <a:cubicBezTo>
                    <a:pt x="76" y="44"/>
                    <a:pt x="98" y="30"/>
                    <a:pt x="122" y="23"/>
                  </a:cubicBezTo>
                  <a:cubicBezTo>
                    <a:pt x="146" y="0"/>
                    <a:pt x="146" y="0"/>
                    <a:pt x="146" y="0"/>
                  </a:cubicBezTo>
                </a:path>
              </a:pathLst>
            </a:custGeom>
            <a:solidFill>
              <a:srgbClr val="A8A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68" name="Freeform 444">
              <a:extLst>
                <a:ext uri="{FF2B5EF4-FFF2-40B4-BE49-F238E27FC236}">
                  <a16:creationId xmlns:a16="http://schemas.microsoft.com/office/drawing/2014/main" id="{E4A5AE9D-E71F-4E68-A475-8219FAABD63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911" y="5136799"/>
              <a:ext cx="219275" cy="68954"/>
            </a:xfrm>
            <a:custGeom>
              <a:avLst/>
              <a:gdLst>
                <a:gd name="T0" fmla="*/ 238 w 255"/>
                <a:gd name="T1" fmla="*/ 24 h 81"/>
                <a:gd name="T2" fmla="*/ 201 w 255"/>
                <a:gd name="T3" fmla="*/ 46 h 81"/>
                <a:gd name="T4" fmla="*/ 164 w 255"/>
                <a:gd name="T5" fmla="*/ 48 h 81"/>
                <a:gd name="T6" fmla="*/ 128 w 255"/>
                <a:gd name="T7" fmla="*/ 25 h 81"/>
                <a:gd name="T8" fmla="*/ 128 w 255"/>
                <a:gd name="T9" fmla="*/ 25 h 81"/>
                <a:gd name="T10" fmla="*/ 127 w 255"/>
                <a:gd name="T11" fmla="*/ 25 h 81"/>
                <a:gd name="T12" fmla="*/ 91 w 255"/>
                <a:gd name="T13" fmla="*/ 48 h 81"/>
                <a:gd name="T14" fmla="*/ 54 w 255"/>
                <a:gd name="T15" fmla="*/ 46 h 81"/>
                <a:gd name="T16" fmla="*/ 17 w 255"/>
                <a:gd name="T17" fmla="*/ 24 h 81"/>
                <a:gd name="T18" fmla="*/ 0 w 255"/>
                <a:gd name="T19" fmla="*/ 0 h 81"/>
                <a:gd name="T20" fmla="*/ 36 w 255"/>
                <a:gd name="T21" fmla="*/ 61 h 81"/>
                <a:gd name="T22" fmla="*/ 109 w 255"/>
                <a:gd name="T23" fmla="*/ 71 h 81"/>
                <a:gd name="T24" fmla="*/ 127 w 255"/>
                <a:gd name="T25" fmla="*/ 66 h 81"/>
                <a:gd name="T26" fmla="*/ 128 w 255"/>
                <a:gd name="T27" fmla="*/ 63 h 81"/>
                <a:gd name="T28" fmla="*/ 128 w 255"/>
                <a:gd name="T29" fmla="*/ 66 h 81"/>
                <a:gd name="T30" fmla="*/ 146 w 255"/>
                <a:gd name="T31" fmla="*/ 71 h 81"/>
                <a:gd name="T32" fmla="*/ 219 w 255"/>
                <a:gd name="T33" fmla="*/ 61 h 81"/>
                <a:gd name="T34" fmla="*/ 255 w 255"/>
                <a:gd name="T35" fmla="*/ 0 h 81"/>
                <a:gd name="T36" fmla="*/ 238 w 255"/>
                <a:gd name="T37" fmla="*/ 2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5" h="81">
                  <a:moveTo>
                    <a:pt x="238" y="24"/>
                  </a:moveTo>
                  <a:cubicBezTo>
                    <a:pt x="235" y="28"/>
                    <a:pt x="222" y="40"/>
                    <a:pt x="201" y="46"/>
                  </a:cubicBezTo>
                  <a:cubicBezTo>
                    <a:pt x="191" y="49"/>
                    <a:pt x="178" y="52"/>
                    <a:pt x="164" y="48"/>
                  </a:cubicBezTo>
                  <a:cubicBezTo>
                    <a:pt x="142" y="42"/>
                    <a:pt x="134" y="22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1" y="22"/>
                    <a:pt x="113" y="42"/>
                    <a:pt x="91" y="48"/>
                  </a:cubicBezTo>
                  <a:cubicBezTo>
                    <a:pt x="77" y="52"/>
                    <a:pt x="64" y="49"/>
                    <a:pt x="54" y="46"/>
                  </a:cubicBezTo>
                  <a:cubicBezTo>
                    <a:pt x="33" y="40"/>
                    <a:pt x="20" y="28"/>
                    <a:pt x="17" y="24"/>
                  </a:cubicBezTo>
                  <a:cubicBezTo>
                    <a:pt x="8" y="15"/>
                    <a:pt x="3" y="6"/>
                    <a:pt x="0" y="0"/>
                  </a:cubicBezTo>
                  <a:cubicBezTo>
                    <a:pt x="0" y="5"/>
                    <a:pt x="5" y="41"/>
                    <a:pt x="36" y="61"/>
                  </a:cubicBezTo>
                  <a:cubicBezTo>
                    <a:pt x="66" y="81"/>
                    <a:pt x="99" y="74"/>
                    <a:pt x="109" y="71"/>
                  </a:cubicBezTo>
                  <a:cubicBezTo>
                    <a:pt x="117" y="70"/>
                    <a:pt x="123" y="68"/>
                    <a:pt x="127" y="66"/>
                  </a:cubicBezTo>
                  <a:cubicBezTo>
                    <a:pt x="127" y="65"/>
                    <a:pt x="127" y="64"/>
                    <a:pt x="128" y="63"/>
                  </a:cubicBezTo>
                  <a:cubicBezTo>
                    <a:pt x="128" y="64"/>
                    <a:pt x="128" y="65"/>
                    <a:pt x="128" y="66"/>
                  </a:cubicBezTo>
                  <a:cubicBezTo>
                    <a:pt x="132" y="68"/>
                    <a:pt x="139" y="70"/>
                    <a:pt x="146" y="71"/>
                  </a:cubicBezTo>
                  <a:cubicBezTo>
                    <a:pt x="156" y="74"/>
                    <a:pt x="189" y="81"/>
                    <a:pt x="219" y="61"/>
                  </a:cubicBezTo>
                  <a:cubicBezTo>
                    <a:pt x="250" y="41"/>
                    <a:pt x="255" y="5"/>
                    <a:pt x="255" y="0"/>
                  </a:cubicBezTo>
                  <a:cubicBezTo>
                    <a:pt x="253" y="6"/>
                    <a:pt x="247" y="15"/>
                    <a:pt x="238" y="24"/>
                  </a:cubicBezTo>
                  <a:close/>
                </a:path>
              </a:pathLst>
            </a:custGeom>
            <a:solidFill>
              <a:srgbClr val="8B57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69" name="Oval 445">
              <a:extLst>
                <a:ext uri="{FF2B5EF4-FFF2-40B4-BE49-F238E27FC236}">
                  <a16:creationId xmlns:a16="http://schemas.microsoft.com/office/drawing/2014/main" id="{85363BE3-A3BD-4094-920E-F93995B70B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5486" y="4938211"/>
              <a:ext cx="92399" cy="92399"/>
            </a:xfrm>
            <a:prstGeom prst="ellipse">
              <a:avLst/>
            </a:prstGeom>
            <a:solidFill>
              <a:srgbClr val="271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0" name="Oval 446">
              <a:extLst>
                <a:ext uri="{FF2B5EF4-FFF2-40B4-BE49-F238E27FC236}">
                  <a16:creationId xmlns:a16="http://schemas.microsoft.com/office/drawing/2014/main" id="{4B67DA79-9A82-4D3C-8B88-54E7374DFB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68865" y="4947865"/>
              <a:ext cx="62059" cy="60680"/>
            </a:xfrm>
            <a:prstGeom prst="ellipse">
              <a:avLst/>
            </a:prstGeom>
            <a:solidFill>
              <a:srgbClr val="271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1" name="Freeform 447">
              <a:extLst>
                <a:ext uri="{FF2B5EF4-FFF2-40B4-BE49-F238E27FC236}">
                  <a16:creationId xmlns:a16="http://schemas.microsoft.com/office/drawing/2014/main" id="{1DD0E5C1-3632-49F2-9FCB-E3857568F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1669" y="5026473"/>
              <a:ext cx="213758" cy="143425"/>
            </a:xfrm>
            <a:custGeom>
              <a:avLst/>
              <a:gdLst>
                <a:gd name="T0" fmla="*/ 18 w 249"/>
                <a:gd name="T1" fmla="*/ 100 h 166"/>
                <a:gd name="T2" fmla="*/ 105 w 249"/>
                <a:gd name="T3" fmla="*/ 161 h 166"/>
                <a:gd name="T4" fmla="*/ 192 w 249"/>
                <a:gd name="T5" fmla="*/ 136 h 166"/>
                <a:gd name="T6" fmla="*/ 244 w 249"/>
                <a:gd name="T7" fmla="*/ 75 h 166"/>
                <a:gd name="T8" fmla="*/ 233 w 249"/>
                <a:gd name="T9" fmla="*/ 35 h 166"/>
                <a:gd name="T10" fmla="*/ 128 w 249"/>
                <a:gd name="T11" fmla="*/ 0 h 166"/>
                <a:gd name="T12" fmla="*/ 19 w 249"/>
                <a:gd name="T13" fmla="*/ 28 h 166"/>
                <a:gd name="T14" fmla="*/ 7 w 249"/>
                <a:gd name="T15" fmla="*/ 44 h 166"/>
                <a:gd name="T16" fmla="*/ 18 w 249"/>
                <a:gd name="T17" fmla="*/ 10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9" h="166">
                  <a:moveTo>
                    <a:pt x="18" y="100"/>
                  </a:moveTo>
                  <a:cubicBezTo>
                    <a:pt x="38" y="129"/>
                    <a:pt x="69" y="155"/>
                    <a:pt x="105" y="161"/>
                  </a:cubicBezTo>
                  <a:cubicBezTo>
                    <a:pt x="137" y="166"/>
                    <a:pt x="166" y="154"/>
                    <a:pt x="192" y="136"/>
                  </a:cubicBezTo>
                  <a:cubicBezTo>
                    <a:pt x="212" y="121"/>
                    <a:pt x="236" y="100"/>
                    <a:pt x="244" y="75"/>
                  </a:cubicBezTo>
                  <a:cubicBezTo>
                    <a:pt x="249" y="60"/>
                    <a:pt x="244" y="45"/>
                    <a:pt x="233" y="35"/>
                  </a:cubicBezTo>
                  <a:cubicBezTo>
                    <a:pt x="205" y="8"/>
                    <a:pt x="165" y="0"/>
                    <a:pt x="128" y="0"/>
                  </a:cubicBezTo>
                  <a:cubicBezTo>
                    <a:pt x="94" y="0"/>
                    <a:pt x="47" y="6"/>
                    <a:pt x="19" y="28"/>
                  </a:cubicBezTo>
                  <a:cubicBezTo>
                    <a:pt x="14" y="32"/>
                    <a:pt x="9" y="37"/>
                    <a:pt x="7" y="44"/>
                  </a:cubicBezTo>
                  <a:cubicBezTo>
                    <a:pt x="0" y="61"/>
                    <a:pt x="6" y="82"/>
                    <a:pt x="18" y="100"/>
                  </a:cubicBezTo>
                  <a:close/>
                </a:path>
              </a:pathLst>
            </a:custGeom>
            <a:solidFill>
              <a:srgbClr val="252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2" name="Freeform 448">
              <a:extLst>
                <a:ext uri="{FF2B5EF4-FFF2-40B4-BE49-F238E27FC236}">
                  <a16:creationId xmlns:a16="http://schemas.microsoft.com/office/drawing/2014/main" id="{AE96922A-4917-47A4-A723-496DB361C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068" y="5041643"/>
              <a:ext cx="99294" cy="57922"/>
            </a:xfrm>
            <a:custGeom>
              <a:avLst/>
              <a:gdLst>
                <a:gd name="T0" fmla="*/ 115 w 116"/>
                <a:gd name="T1" fmla="*/ 38 h 68"/>
                <a:gd name="T2" fmla="*/ 56 w 116"/>
                <a:gd name="T3" fmla="*/ 66 h 68"/>
                <a:gd name="T4" fmla="*/ 1 w 116"/>
                <a:gd name="T5" fmla="*/ 31 h 68"/>
                <a:gd name="T6" fmla="*/ 60 w 116"/>
                <a:gd name="T7" fmla="*/ 2 h 68"/>
                <a:gd name="T8" fmla="*/ 115 w 116"/>
                <a:gd name="T9" fmla="*/ 3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68">
                  <a:moveTo>
                    <a:pt x="115" y="38"/>
                  </a:moveTo>
                  <a:cubicBezTo>
                    <a:pt x="114" y="56"/>
                    <a:pt x="87" y="68"/>
                    <a:pt x="56" y="66"/>
                  </a:cubicBezTo>
                  <a:cubicBezTo>
                    <a:pt x="24" y="64"/>
                    <a:pt x="0" y="48"/>
                    <a:pt x="1" y="31"/>
                  </a:cubicBezTo>
                  <a:cubicBezTo>
                    <a:pt x="2" y="13"/>
                    <a:pt x="28" y="0"/>
                    <a:pt x="60" y="2"/>
                  </a:cubicBezTo>
                  <a:cubicBezTo>
                    <a:pt x="92" y="5"/>
                    <a:pt x="116" y="21"/>
                    <a:pt x="115" y="38"/>
                  </a:cubicBezTo>
                  <a:close/>
                </a:path>
              </a:pathLst>
            </a:custGeom>
            <a:solidFill>
              <a:srgbClr val="4F4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3" name="Freeform 449">
              <a:extLst>
                <a:ext uri="{FF2B5EF4-FFF2-40B4-BE49-F238E27FC236}">
                  <a16:creationId xmlns:a16="http://schemas.microsoft.com/office/drawing/2014/main" id="{B974CDE4-9C98-4418-9EE7-59AF170168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1271" y="4673427"/>
              <a:ext cx="111706" cy="147562"/>
            </a:xfrm>
            <a:custGeom>
              <a:avLst/>
              <a:gdLst>
                <a:gd name="T0" fmla="*/ 2 w 131"/>
                <a:gd name="T1" fmla="*/ 122 h 172"/>
                <a:gd name="T2" fmla="*/ 16 w 131"/>
                <a:gd name="T3" fmla="*/ 60 h 172"/>
                <a:gd name="T4" fmla="*/ 80 w 131"/>
                <a:gd name="T5" fmla="*/ 23 h 172"/>
                <a:gd name="T6" fmla="*/ 112 w 131"/>
                <a:gd name="T7" fmla="*/ 113 h 172"/>
                <a:gd name="T8" fmla="*/ 60 w 131"/>
                <a:gd name="T9" fmla="*/ 154 h 172"/>
                <a:gd name="T10" fmla="*/ 8 w 131"/>
                <a:gd name="T11" fmla="*/ 159 h 172"/>
                <a:gd name="T12" fmla="*/ 2 w 131"/>
                <a:gd name="T13" fmla="*/ 12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172">
                  <a:moveTo>
                    <a:pt x="2" y="122"/>
                  </a:moveTo>
                  <a:cubicBezTo>
                    <a:pt x="3" y="102"/>
                    <a:pt x="9" y="80"/>
                    <a:pt x="16" y="60"/>
                  </a:cubicBezTo>
                  <a:cubicBezTo>
                    <a:pt x="27" y="32"/>
                    <a:pt x="48" y="0"/>
                    <a:pt x="80" y="23"/>
                  </a:cubicBezTo>
                  <a:cubicBezTo>
                    <a:pt x="106" y="42"/>
                    <a:pt x="131" y="81"/>
                    <a:pt x="112" y="113"/>
                  </a:cubicBezTo>
                  <a:cubicBezTo>
                    <a:pt x="101" y="131"/>
                    <a:pt x="78" y="143"/>
                    <a:pt x="60" y="154"/>
                  </a:cubicBezTo>
                  <a:cubicBezTo>
                    <a:pt x="47" y="162"/>
                    <a:pt x="21" y="172"/>
                    <a:pt x="8" y="159"/>
                  </a:cubicBezTo>
                  <a:cubicBezTo>
                    <a:pt x="0" y="152"/>
                    <a:pt x="1" y="140"/>
                    <a:pt x="2" y="122"/>
                  </a:cubicBezTo>
                  <a:close/>
                </a:path>
              </a:pathLst>
            </a:custGeom>
            <a:solidFill>
              <a:srgbClr val="BA8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4" name="Freeform 450">
              <a:extLst>
                <a:ext uri="{FF2B5EF4-FFF2-40B4-BE49-F238E27FC236}">
                  <a16:creationId xmlns:a16="http://schemas.microsoft.com/office/drawing/2014/main" id="{88F776E9-21B7-4F70-B5A2-FA8AE49D0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1610" y="4732727"/>
              <a:ext cx="48268" cy="49647"/>
            </a:xfrm>
            <a:custGeom>
              <a:avLst/>
              <a:gdLst>
                <a:gd name="T0" fmla="*/ 6 w 56"/>
                <a:gd name="T1" fmla="*/ 59 h 59"/>
                <a:gd name="T2" fmla="*/ 3 w 56"/>
                <a:gd name="T3" fmla="*/ 29 h 59"/>
                <a:gd name="T4" fmla="*/ 15 w 56"/>
                <a:gd name="T5" fmla="*/ 9 h 59"/>
                <a:gd name="T6" fmla="*/ 34 w 56"/>
                <a:gd name="T7" fmla="*/ 1 h 59"/>
                <a:gd name="T8" fmla="*/ 56 w 56"/>
                <a:gd name="T9" fmla="*/ 3 h 59"/>
                <a:gd name="T10" fmla="*/ 29 w 56"/>
                <a:gd name="T11" fmla="*/ 13 h 59"/>
                <a:gd name="T12" fmla="*/ 16 w 56"/>
                <a:gd name="T13" fmla="*/ 28 h 59"/>
                <a:gd name="T14" fmla="*/ 6 w 56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59">
                  <a:moveTo>
                    <a:pt x="6" y="59"/>
                  </a:moveTo>
                  <a:cubicBezTo>
                    <a:pt x="4" y="55"/>
                    <a:pt x="0" y="43"/>
                    <a:pt x="3" y="29"/>
                  </a:cubicBezTo>
                  <a:cubicBezTo>
                    <a:pt x="4" y="25"/>
                    <a:pt x="6" y="16"/>
                    <a:pt x="15" y="9"/>
                  </a:cubicBezTo>
                  <a:cubicBezTo>
                    <a:pt x="22" y="3"/>
                    <a:pt x="29" y="2"/>
                    <a:pt x="34" y="1"/>
                  </a:cubicBezTo>
                  <a:cubicBezTo>
                    <a:pt x="41" y="0"/>
                    <a:pt x="49" y="0"/>
                    <a:pt x="56" y="3"/>
                  </a:cubicBezTo>
                  <a:cubicBezTo>
                    <a:pt x="51" y="3"/>
                    <a:pt x="40" y="5"/>
                    <a:pt x="29" y="13"/>
                  </a:cubicBezTo>
                  <a:cubicBezTo>
                    <a:pt x="28" y="14"/>
                    <a:pt x="22" y="19"/>
                    <a:pt x="16" y="28"/>
                  </a:cubicBezTo>
                  <a:cubicBezTo>
                    <a:pt x="8" y="40"/>
                    <a:pt x="7" y="52"/>
                    <a:pt x="6" y="59"/>
                  </a:cubicBezTo>
                  <a:close/>
                </a:path>
              </a:pathLst>
            </a:custGeom>
            <a:solidFill>
              <a:srgbClr val="8056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5" name="Freeform 451">
              <a:extLst>
                <a:ext uri="{FF2B5EF4-FFF2-40B4-BE49-F238E27FC236}">
                  <a16:creationId xmlns:a16="http://schemas.microsoft.com/office/drawing/2014/main" id="{72E6C72F-7D28-436F-B274-51650F6C6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5845" y="4673427"/>
              <a:ext cx="113085" cy="147562"/>
            </a:xfrm>
            <a:custGeom>
              <a:avLst/>
              <a:gdLst>
                <a:gd name="T0" fmla="*/ 129 w 131"/>
                <a:gd name="T1" fmla="*/ 122 h 172"/>
                <a:gd name="T2" fmla="*/ 115 w 131"/>
                <a:gd name="T3" fmla="*/ 60 h 172"/>
                <a:gd name="T4" fmla="*/ 51 w 131"/>
                <a:gd name="T5" fmla="*/ 23 h 172"/>
                <a:gd name="T6" fmla="*/ 19 w 131"/>
                <a:gd name="T7" fmla="*/ 113 h 172"/>
                <a:gd name="T8" fmla="*/ 71 w 131"/>
                <a:gd name="T9" fmla="*/ 154 h 172"/>
                <a:gd name="T10" fmla="*/ 123 w 131"/>
                <a:gd name="T11" fmla="*/ 159 h 172"/>
                <a:gd name="T12" fmla="*/ 129 w 131"/>
                <a:gd name="T13" fmla="*/ 12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172">
                  <a:moveTo>
                    <a:pt x="129" y="122"/>
                  </a:moveTo>
                  <a:cubicBezTo>
                    <a:pt x="128" y="102"/>
                    <a:pt x="122" y="80"/>
                    <a:pt x="115" y="60"/>
                  </a:cubicBezTo>
                  <a:cubicBezTo>
                    <a:pt x="104" y="32"/>
                    <a:pt x="83" y="0"/>
                    <a:pt x="51" y="23"/>
                  </a:cubicBezTo>
                  <a:cubicBezTo>
                    <a:pt x="25" y="42"/>
                    <a:pt x="0" y="81"/>
                    <a:pt x="19" y="113"/>
                  </a:cubicBezTo>
                  <a:cubicBezTo>
                    <a:pt x="30" y="131"/>
                    <a:pt x="53" y="143"/>
                    <a:pt x="71" y="154"/>
                  </a:cubicBezTo>
                  <a:cubicBezTo>
                    <a:pt x="84" y="162"/>
                    <a:pt x="110" y="172"/>
                    <a:pt x="123" y="159"/>
                  </a:cubicBezTo>
                  <a:cubicBezTo>
                    <a:pt x="131" y="152"/>
                    <a:pt x="130" y="140"/>
                    <a:pt x="129" y="122"/>
                  </a:cubicBezTo>
                  <a:close/>
                </a:path>
              </a:pathLst>
            </a:custGeom>
            <a:solidFill>
              <a:srgbClr val="BA8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6" name="Freeform 452">
              <a:extLst>
                <a:ext uri="{FF2B5EF4-FFF2-40B4-BE49-F238E27FC236}">
                  <a16:creationId xmlns:a16="http://schemas.microsoft.com/office/drawing/2014/main" id="{60327DE0-2815-4D5D-88A1-B0D5E385A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8944" y="4732727"/>
              <a:ext cx="48268" cy="49647"/>
            </a:xfrm>
            <a:custGeom>
              <a:avLst/>
              <a:gdLst>
                <a:gd name="T0" fmla="*/ 50 w 56"/>
                <a:gd name="T1" fmla="*/ 59 h 59"/>
                <a:gd name="T2" fmla="*/ 53 w 56"/>
                <a:gd name="T3" fmla="*/ 29 h 59"/>
                <a:gd name="T4" fmla="*/ 41 w 56"/>
                <a:gd name="T5" fmla="*/ 9 h 59"/>
                <a:gd name="T6" fmla="*/ 22 w 56"/>
                <a:gd name="T7" fmla="*/ 1 h 59"/>
                <a:gd name="T8" fmla="*/ 0 w 56"/>
                <a:gd name="T9" fmla="*/ 3 h 59"/>
                <a:gd name="T10" fmla="*/ 27 w 56"/>
                <a:gd name="T11" fmla="*/ 13 h 59"/>
                <a:gd name="T12" fmla="*/ 40 w 56"/>
                <a:gd name="T13" fmla="*/ 28 h 59"/>
                <a:gd name="T14" fmla="*/ 50 w 56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59">
                  <a:moveTo>
                    <a:pt x="50" y="59"/>
                  </a:moveTo>
                  <a:cubicBezTo>
                    <a:pt x="52" y="55"/>
                    <a:pt x="56" y="43"/>
                    <a:pt x="53" y="29"/>
                  </a:cubicBezTo>
                  <a:cubicBezTo>
                    <a:pt x="52" y="25"/>
                    <a:pt x="50" y="16"/>
                    <a:pt x="41" y="9"/>
                  </a:cubicBezTo>
                  <a:cubicBezTo>
                    <a:pt x="34" y="3"/>
                    <a:pt x="27" y="2"/>
                    <a:pt x="22" y="1"/>
                  </a:cubicBezTo>
                  <a:cubicBezTo>
                    <a:pt x="15" y="0"/>
                    <a:pt x="7" y="0"/>
                    <a:pt x="0" y="3"/>
                  </a:cubicBezTo>
                  <a:cubicBezTo>
                    <a:pt x="5" y="3"/>
                    <a:pt x="16" y="5"/>
                    <a:pt x="27" y="13"/>
                  </a:cubicBezTo>
                  <a:cubicBezTo>
                    <a:pt x="28" y="14"/>
                    <a:pt x="34" y="19"/>
                    <a:pt x="40" y="28"/>
                  </a:cubicBezTo>
                  <a:cubicBezTo>
                    <a:pt x="48" y="40"/>
                    <a:pt x="49" y="52"/>
                    <a:pt x="50" y="59"/>
                  </a:cubicBezTo>
                  <a:close/>
                </a:path>
              </a:pathLst>
            </a:custGeom>
            <a:solidFill>
              <a:srgbClr val="8B5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7" name="Freeform 453">
              <a:extLst>
                <a:ext uri="{FF2B5EF4-FFF2-40B4-BE49-F238E27FC236}">
                  <a16:creationId xmlns:a16="http://schemas.microsoft.com/office/drawing/2014/main" id="{A89CFE9F-2160-4AAC-B2E6-A27245D3F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7192" y="4358995"/>
              <a:ext cx="548876" cy="437170"/>
            </a:xfrm>
            <a:custGeom>
              <a:avLst/>
              <a:gdLst>
                <a:gd name="T0" fmla="*/ 0 w 639"/>
                <a:gd name="T1" fmla="*/ 311 h 511"/>
                <a:gd name="T2" fmla="*/ 90 w 639"/>
                <a:gd name="T3" fmla="*/ 137 h 511"/>
                <a:gd name="T4" fmla="*/ 343 w 639"/>
                <a:gd name="T5" fmla="*/ 32 h 511"/>
                <a:gd name="T6" fmla="*/ 522 w 639"/>
                <a:gd name="T7" fmla="*/ 61 h 511"/>
                <a:gd name="T8" fmla="*/ 583 w 639"/>
                <a:gd name="T9" fmla="*/ 0 h 511"/>
                <a:gd name="T10" fmla="*/ 612 w 639"/>
                <a:gd name="T11" fmla="*/ 49 h 511"/>
                <a:gd name="T12" fmla="*/ 593 w 639"/>
                <a:gd name="T13" fmla="*/ 121 h 511"/>
                <a:gd name="T14" fmla="*/ 518 w 639"/>
                <a:gd name="T15" fmla="*/ 241 h 511"/>
                <a:gd name="T16" fmla="*/ 563 w 639"/>
                <a:gd name="T17" fmla="*/ 455 h 511"/>
                <a:gd name="T18" fmla="*/ 210 w 639"/>
                <a:gd name="T19" fmla="*/ 328 h 511"/>
                <a:gd name="T20" fmla="*/ 0 w 639"/>
                <a:gd name="T21" fmla="*/ 311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9" h="511">
                  <a:moveTo>
                    <a:pt x="0" y="311"/>
                  </a:moveTo>
                  <a:cubicBezTo>
                    <a:pt x="4" y="297"/>
                    <a:pt x="10" y="209"/>
                    <a:pt x="90" y="137"/>
                  </a:cubicBezTo>
                  <a:cubicBezTo>
                    <a:pt x="171" y="65"/>
                    <a:pt x="268" y="28"/>
                    <a:pt x="343" y="32"/>
                  </a:cubicBezTo>
                  <a:cubicBezTo>
                    <a:pt x="417" y="37"/>
                    <a:pt x="467" y="71"/>
                    <a:pt x="522" y="61"/>
                  </a:cubicBezTo>
                  <a:cubicBezTo>
                    <a:pt x="577" y="50"/>
                    <a:pt x="583" y="0"/>
                    <a:pt x="583" y="0"/>
                  </a:cubicBezTo>
                  <a:cubicBezTo>
                    <a:pt x="612" y="49"/>
                    <a:pt x="612" y="49"/>
                    <a:pt x="612" y="49"/>
                  </a:cubicBezTo>
                  <a:cubicBezTo>
                    <a:pt x="612" y="49"/>
                    <a:pt x="639" y="89"/>
                    <a:pt x="593" y="121"/>
                  </a:cubicBezTo>
                  <a:cubicBezTo>
                    <a:pt x="547" y="153"/>
                    <a:pt x="498" y="175"/>
                    <a:pt x="518" y="241"/>
                  </a:cubicBezTo>
                  <a:cubicBezTo>
                    <a:pt x="534" y="283"/>
                    <a:pt x="601" y="399"/>
                    <a:pt x="563" y="455"/>
                  </a:cubicBezTo>
                  <a:cubicBezTo>
                    <a:pt x="526" y="511"/>
                    <a:pt x="290" y="348"/>
                    <a:pt x="210" y="328"/>
                  </a:cubicBezTo>
                  <a:cubicBezTo>
                    <a:pt x="131" y="309"/>
                    <a:pt x="0" y="311"/>
                    <a:pt x="0" y="311"/>
                  </a:cubicBezTo>
                </a:path>
              </a:pathLst>
            </a:custGeom>
            <a:solidFill>
              <a:srgbClr val="B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8" name="Freeform 454">
              <a:extLst>
                <a:ext uri="{FF2B5EF4-FFF2-40B4-BE49-F238E27FC236}">
                  <a16:creationId xmlns:a16="http://schemas.microsoft.com/office/drawing/2014/main" id="{4A20179D-E1C2-4CE2-9FCE-3FDA74084D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59950" y="4386577"/>
              <a:ext cx="370974" cy="231686"/>
            </a:xfrm>
            <a:custGeom>
              <a:avLst/>
              <a:gdLst>
                <a:gd name="T0" fmla="*/ 407 w 433"/>
                <a:gd name="T1" fmla="*/ 246 h 270"/>
                <a:gd name="T2" fmla="*/ 404 w 433"/>
                <a:gd name="T3" fmla="*/ 249 h 270"/>
                <a:gd name="T4" fmla="*/ 433 w 433"/>
                <a:gd name="T5" fmla="*/ 270 h 270"/>
                <a:gd name="T6" fmla="*/ 433 w 433"/>
                <a:gd name="T7" fmla="*/ 270 h 270"/>
                <a:gd name="T8" fmla="*/ 407 w 433"/>
                <a:gd name="T9" fmla="*/ 246 h 270"/>
                <a:gd name="T10" fmla="*/ 301 w 433"/>
                <a:gd name="T11" fmla="*/ 0 h 270"/>
                <a:gd name="T12" fmla="*/ 88 w 433"/>
                <a:gd name="T13" fmla="*/ 104 h 270"/>
                <a:gd name="T14" fmla="*/ 0 w 433"/>
                <a:gd name="T15" fmla="*/ 265 h 270"/>
                <a:gd name="T16" fmla="*/ 2 w 433"/>
                <a:gd name="T17" fmla="*/ 264 h 270"/>
                <a:gd name="T18" fmla="*/ 20 w 433"/>
                <a:gd name="T19" fmla="*/ 250 h 270"/>
                <a:gd name="T20" fmla="*/ 20 w 433"/>
                <a:gd name="T21" fmla="*/ 250 h 270"/>
                <a:gd name="T22" fmla="*/ 20 w 433"/>
                <a:gd name="T23" fmla="*/ 250 h 270"/>
                <a:gd name="T24" fmla="*/ 18 w 433"/>
                <a:gd name="T25" fmla="*/ 259 h 270"/>
                <a:gd name="T26" fmla="*/ 62 w 433"/>
                <a:gd name="T27" fmla="*/ 240 h 270"/>
                <a:gd name="T28" fmla="*/ 99 w 433"/>
                <a:gd name="T29" fmla="*/ 119 h 270"/>
                <a:gd name="T30" fmla="*/ 189 w 433"/>
                <a:gd name="T31" fmla="*/ 53 h 270"/>
                <a:gd name="T32" fmla="*/ 194 w 433"/>
                <a:gd name="T33" fmla="*/ 54 h 270"/>
                <a:gd name="T34" fmla="*/ 260 w 433"/>
                <a:gd name="T35" fmla="*/ 130 h 270"/>
                <a:gd name="T36" fmla="*/ 334 w 433"/>
                <a:gd name="T37" fmla="*/ 146 h 270"/>
                <a:gd name="T38" fmla="*/ 274 w 433"/>
                <a:gd name="T39" fmla="*/ 216 h 270"/>
                <a:gd name="T40" fmla="*/ 287 w 433"/>
                <a:gd name="T41" fmla="*/ 215 h 270"/>
                <a:gd name="T42" fmla="*/ 312 w 433"/>
                <a:gd name="T43" fmla="*/ 210 h 270"/>
                <a:gd name="T44" fmla="*/ 312 w 433"/>
                <a:gd name="T45" fmla="*/ 210 h 270"/>
                <a:gd name="T46" fmla="*/ 312 w 433"/>
                <a:gd name="T47" fmla="*/ 210 h 270"/>
                <a:gd name="T48" fmla="*/ 310 w 433"/>
                <a:gd name="T49" fmla="*/ 218 h 270"/>
                <a:gd name="T50" fmla="*/ 380 w 433"/>
                <a:gd name="T51" fmla="*/ 239 h 270"/>
                <a:gd name="T52" fmla="*/ 402 w 433"/>
                <a:gd name="T53" fmla="*/ 241 h 270"/>
                <a:gd name="T54" fmla="*/ 356 w 433"/>
                <a:gd name="T55" fmla="*/ 187 h 270"/>
                <a:gd name="T56" fmla="*/ 415 w 433"/>
                <a:gd name="T57" fmla="*/ 133 h 270"/>
                <a:gd name="T58" fmla="*/ 246 w 433"/>
                <a:gd name="T59" fmla="*/ 87 h 270"/>
                <a:gd name="T60" fmla="*/ 301 w 433"/>
                <a:gd name="T61" fmla="*/ 0 h 270"/>
                <a:gd name="T62" fmla="*/ 301 w 433"/>
                <a:gd name="T63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3" h="270">
                  <a:moveTo>
                    <a:pt x="407" y="246"/>
                  </a:moveTo>
                  <a:cubicBezTo>
                    <a:pt x="404" y="249"/>
                    <a:pt x="404" y="249"/>
                    <a:pt x="404" y="249"/>
                  </a:cubicBezTo>
                  <a:cubicBezTo>
                    <a:pt x="404" y="249"/>
                    <a:pt x="415" y="259"/>
                    <a:pt x="433" y="270"/>
                  </a:cubicBezTo>
                  <a:cubicBezTo>
                    <a:pt x="433" y="270"/>
                    <a:pt x="433" y="270"/>
                    <a:pt x="433" y="270"/>
                  </a:cubicBezTo>
                  <a:cubicBezTo>
                    <a:pt x="433" y="270"/>
                    <a:pt x="421" y="260"/>
                    <a:pt x="407" y="246"/>
                  </a:cubicBezTo>
                  <a:moveTo>
                    <a:pt x="301" y="0"/>
                  </a:moveTo>
                  <a:cubicBezTo>
                    <a:pt x="234" y="8"/>
                    <a:pt x="155" y="44"/>
                    <a:pt x="88" y="104"/>
                  </a:cubicBezTo>
                  <a:cubicBezTo>
                    <a:pt x="22" y="164"/>
                    <a:pt x="6" y="235"/>
                    <a:pt x="0" y="265"/>
                  </a:cubicBezTo>
                  <a:cubicBezTo>
                    <a:pt x="1" y="265"/>
                    <a:pt x="1" y="264"/>
                    <a:pt x="2" y="264"/>
                  </a:cubicBezTo>
                  <a:cubicBezTo>
                    <a:pt x="13" y="254"/>
                    <a:pt x="20" y="250"/>
                    <a:pt x="20" y="250"/>
                  </a:cubicBezTo>
                  <a:cubicBezTo>
                    <a:pt x="20" y="250"/>
                    <a:pt x="20" y="250"/>
                    <a:pt x="20" y="250"/>
                  </a:cubicBezTo>
                  <a:cubicBezTo>
                    <a:pt x="20" y="250"/>
                    <a:pt x="20" y="250"/>
                    <a:pt x="20" y="250"/>
                  </a:cubicBezTo>
                  <a:cubicBezTo>
                    <a:pt x="18" y="259"/>
                    <a:pt x="18" y="259"/>
                    <a:pt x="18" y="259"/>
                  </a:cubicBezTo>
                  <a:cubicBezTo>
                    <a:pt x="18" y="259"/>
                    <a:pt x="40" y="248"/>
                    <a:pt x="62" y="240"/>
                  </a:cubicBezTo>
                  <a:cubicBezTo>
                    <a:pt x="52" y="204"/>
                    <a:pt x="62" y="158"/>
                    <a:pt x="99" y="119"/>
                  </a:cubicBezTo>
                  <a:cubicBezTo>
                    <a:pt x="136" y="81"/>
                    <a:pt x="172" y="53"/>
                    <a:pt x="189" y="53"/>
                  </a:cubicBezTo>
                  <a:cubicBezTo>
                    <a:pt x="191" y="53"/>
                    <a:pt x="192" y="54"/>
                    <a:pt x="194" y="54"/>
                  </a:cubicBezTo>
                  <a:cubicBezTo>
                    <a:pt x="216" y="64"/>
                    <a:pt x="215" y="124"/>
                    <a:pt x="260" y="130"/>
                  </a:cubicBezTo>
                  <a:cubicBezTo>
                    <a:pt x="305" y="136"/>
                    <a:pt x="342" y="129"/>
                    <a:pt x="334" y="146"/>
                  </a:cubicBezTo>
                  <a:cubicBezTo>
                    <a:pt x="328" y="162"/>
                    <a:pt x="275" y="195"/>
                    <a:pt x="274" y="216"/>
                  </a:cubicBezTo>
                  <a:cubicBezTo>
                    <a:pt x="280" y="216"/>
                    <a:pt x="284" y="215"/>
                    <a:pt x="287" y="215"/>
                  </a:cubicBezTo>
                  <a:cubicBezTo>
                    <a:pt x="301" y="213"/>
                    <a:pt x="312" y="210"/>
                    <a:pt x="312" y="210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0" y="218"/>
                    <a:pt x="310" y="218"/>
                    <a:pt x="310" y="218"/>
                  </a:cubicBezTo>
                  <a:cubicBezTo>
                    <a:pt x="310" y="218"/>
                    <a:pt x="360" y="237"/>
                    <a:pt x="380" y="239"/>
                  </a:cubicBezTo>
                  <a:cubicBezTo>
                    <a:pt x="389" y="240"/>
                    <a:pt x="397" y="241"/>
                    <a:pt x="402" y="241"/>
                  </a:cubicBezTo>
                  <a:cubicBezTo>
                    <a:pt x="384" y="223"/>
                    <a:pt x="362" y="201"/>
                    <a:pt x="356" y="187"/>
                  </a:cubicBezTo>
                  <a:cubicBezTo>
                    <a:pt x="343" y="161"/>
                    <a:pt x="433" y="164"/>
                    <a:pt x="415" y="133"/>
                  </a:cubicBezTo>
                  <a:cubicBezTo>
                    <a:pt x="396" y="102"/>
                    <a:pt x="279" y="122"/>
                    <a:pt x="246" y="87"/>
                  </a:cubicBezTo>
                  <a:cubicBezTo>
                    <a:pt x="213" y="53"/>
                    <a:pt x="260" y="21"/>
                    <a:pt x="301" y="0"/>
                  </a:cubicBezTo>
                  <a:cubicBezTo>
                    <a:pt x="301" y="0"/>
                    <a:pt x="301" y="0"/>
                    <a:pt x="301" y="0"/>
                  </a:cubicBezTo>
                </a:path>
              </a:pathLst>
            </a:custGeom>
            <a:solidFill>
              <a:srgbClr val="A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9" name="Freeform 455">
              <a:extLst>
                <a:ext uri="{FF2B5EF4-FFF2-40B4-BE49-F238E27FC236}">
                  <a16:creationId xmlns:a16="http://schemas.microsoft.com/office/drawing/2014/main" id="{17CD1277-C43A-4027-986C-10DAE448C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4081" y="4432087"/>
              <a:ext cx="248235" cy="159974"/>
            </a:xfrm>
            <a:custGeom>
              <a:avLst/>
              <a:gdLst>
                <a:gd name="T0" fmla="*/ 137 w 290"/>
                <a:gd name="T1" fmla="*/ 0 h 187"/>
                <a:gd name="T2" fmla="*/ 47 w 290"/>
                <a:gd name="T3" fmla="*/ 66 h 187"/>
                <a:gd name="T4" fmla="*/ 10 w 290"/>
                <a:gd name="T5" fmla="*/ 187 h 187"/>
                <a:gd name="T6" fmla="*/ 15 w 290"/>
                <a:gd name="T7" fmla="*/ 185 h 187"/>
                <a:gd name="T8" fmla="*/ 55 w 290"/>
                <a:gd name="T9" fmla="*/ 174 h 187"/>
                <a:gd name="T10" fmla="*/ 55 w 290"/>
                <a:gd name="T11" fmla="*/ 174 h 187"/>
                <a:gd name="T12" fmla="*/ 55 w 290"/>
                <a:gd name="T13" fmla="*/ 174 h 187"/>
                <a:gd name="T14" fmla="*/ 55 w 290"/>
                <a:gd name="T15" fmla="*/ 174 h 187"/>
                <a:gd name="T16" fmla="*/ 55 w 290"/>
                <a:gd name="T17" fmla="*/ 174 h 187"/>
                <a:gd name="T18" fmla="*/ 49 w 290"/>
                <a:gd name="T19" fmla="*/ 180 h 187"/>
                <a:gd name="T20" fmla="*/ 65 w 290"/>
                <a:gd name="T21" fmla="*/ 174 h 187"/>
                <a:gd name="T22" fmla="*/ 65 w 290"/>
                <a:gd name="T23" fmla="*/ 174 h 187"/>
                <a:gd name="T24" fmla="*/ 134 w 290"/>
                <a:gd name="T25" fmla="*/ 156 h 187"/>
                <a:gd name="T26" fmla="*/ 157 w 290"/>
                <a:gd name="T27" fmla="*/ 155 h 187"/>
                <a:gd name="T28" fmla="*/ 169 w 290"/>
                <a:gd name="T29" fmla="*/ 155 h 187"/>
                <a:gd name="T30" fmla="*/ 175 w 290"/>
                <a:gd name="T31" fmla="*/ 155 h 187"/>
                <a:gd name="T32" fmla="*/ 178 w 290"/>
                <a:gd name="T33" fmla="*/ 155 h 187"/>
                <a:gd name="T34" fmla="*/ 178 w 290"/>
                <a:gd name="T35" fmla="*/ 155 h 187"/>
                <a:gd name="T36" fmla="*/ 176 w 290"/>
                <a:gd name="T37" fmla="*/ 155 h 187"/>
                <a:gd name="T38" fmla="*/ 175 w 290"/>
                <a:gd name="T39" fmla="*/ 155 h 187"/>
                <a:gd name="T40" fmla="*/ 163 w 290"/>
                <a:gd name="T41" fmla="*/ 160 h 187"/>
                <a:gd name="T42" fmla="*/ 222 w 290"/>
                <a:gd name="T43" fmla="*/ 163 h 187"/>
                <a:gd name="T44" fmla="*/ 222 w 290"/>
                <a:gd name="T45" fmla="*/ 163 h 187"/>
                <a:gd name="T46" fmla="*/ 282 w 290"/>
                <a:gd name="T47" fmla="*/ 93 h 187"/>
                <a:gd name="T48" fmla="*/ 208 w 290"/>
                <a:gd name="T49" fmla="*/ 77 h 187"/>
                <a:gd name="T50" fmla="*/ 142 w 290"/>
                <a:gd name="T51" fmla="*/ 1 h 187"/>
                <a:gd name="T52" fmla="*/ 137 w 290"/>
                <a:gd name="T53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0" h="187">
                  <a:moveTo>
                    <a:pt x="137" y="0"/>
                  </a:moveTo>
                  <a:cubicBezTo>
                    <a:pt x="120" y="0"/>
                    <a:pt x="84" y="28"/>
                    <a:pt x="47" y="66"/>
                  </a:cubicBezTo>
                  <a:cubicBezTo>
                    <a:pt x="10" y="105"/>
                    <a:pt x="0" y="151"/>
                    <a:pt x="10" y="187"/>
                  </a:cubicBezTo>
                  <a:cubicBezTo>
                    <a:pt x="12" y="187"/>
                    <a:pt x="14" y="186"/>
                    <a:pt x="15" y="185"/>
                  </a:cubicBezTo>
                  <a:cubicBezTo>
                    <a:pt x="38" y="177"/>
                    <a:pt x="55" y="174"/>
                    <a:pt x="55" y="174"/>
                  </a:cubicBezTo>
                  <a:cubicBezTo>
                    <a:pt x="55" y="174"/>
                    <a:pt x="55" y="174"/>
                    <a:pt x="55" y="174"/>
                  </a:cubicBezTo>
                  <a:cubicBezTo>
                    <a:pt x="55" y="174"/>
                    <a:pt x="55" y="174"/>
                    <a:pt x="55" y="174"/>
                  </a:cubicBezTo>
                  <a:cubicBezTo>
                    <a:pt x="55" y="174"/>
                    <a:pt x="55" y="174"/>
                    <a:pt x="55" y="174"/>
                  </a:cubicBezTo>
                  <a:cubicBezTo>
                    <a:pt x="55" y="174"/>
                    <a:pt x="55" y="174"/>
                    <a:pt x="55" y="174"/>
                  </a:cubicBezTo>
                  <a:cubicBezTo>
                    <a:pt x="49" y="180"/>
                    <a:pt x="49" y="180"/>
                    <a:pt x="49" y="180"/>
                  </a:cubicBezTo>
                  <a:cubicBezTo>
                    <a:pt x="49" y="180"/>
                    <a:pt x="55" y="178"/>
                    <a:pt x="65" y="174"/>
                  </a:cubicBezTo>
                  <a:cubicBezTo>
                    <a:pt x="65" y="174"/>
                    <a:pt x="65" y="174"/>
                    <a:pt x="65" y="174"/>
                  </a:cubicBezTo>
                  <a:cubicBezTo>
                    <a:pt x="84" y="167"/>
                    <a:pt x="117" y="157"/>
                    <a:pt x="134" y="156"/>
                  </a:cubicBezTo>
                  <a:cubicBezTo>
                    <a:pt x="143" y="155"/>
                    <a:pt x="150" y="155"/>
                    <a:pt x="157" y="155"/>
                  </a:cubicBezTo>
                  <a:cubicBezTo>
                    <a:pt x="161" y="155"/>
                    <a:pt x="165" y="155"/>
                    <a:pt x="169" y="155"/>
                  </a:cubicBezTo>
                  <a:cubicBezTo>
                    <a:pt x="171" y="155"/>
                    <a:pt x="173" y="155"/>
                    <a:pt x="175" y="155"/>
                  </a:cubicBezTo>
                  <a:cubicBezTo>
                    <a:pt x="176" y="155"/>
                    <a:pt x="177" y="155"/>
                    <a:pt x="178" y="155"/>
                  </a:cubicBezTo>
                  <a:cubicBezTo>
                    <a:pt x="178" y="155"/>
                    <a:pt x="178" y="155"/>
                    <a:pt x="178" y="155"/>
                  </a:cubicBezTo>
                  <a:cubicBezTo>
                    <a:pt x="179" y="155"/>
                    <a:pt x="178" y="155"/>
                    <a:pt x="176" y="155"/>
                  </a:cubicBezTo>
                  <a:cubicBezTo>
                    <a:pt x="176" y="155"/>
                    <a:pt x="175" y="155"/>
                    <a:pt x="175" y="155"/>
                  </a:cubicBezTo>
                  <a:cubicBezTo>
                    <a:pt x="170" y="157"/>
                    <a:pt x="163" y="160"/>
                    <a:pt x="163" y="160"/>
                  </a:cubicBezTo>
                  <a:cubicBezTo>
                    <a:pt x="163" y="160"/>
                    <a:pt x="200" y="163"/>
                    <a:pt x="222" y="163"/>
                  </a:cubicBezTo>
                  <a:cubicBezTo>
                    <a:pt x="222" y="163"/>
                    <a:pt x="222" y="163"/>
                    <a:pt x="222" y="163"/>
                  </a:cubicBezTo>
                  <a:cubicBezTo>
                    <a:pt x="223" y="142"/>
                    <a:pt x="276" y="109"/>
                    <a:pt x="282" y="93"/>
                  </a:cubicBezTo>
                  <a:cubicBezTo>
                    <a:pt x="290" y="76"/>
                    <a:pt x="253" y="83"/>
                    <a:pt x="208" y="77"/>
                  </a:cubicBezTo>
                  <a:cubicBezTo>
                    <a:pt x="163" y="71"/>
                    <a:pt x="164" y="11"/>
                    <a:pt x="142" y="1"/>
                  </a:cubicBezTo>
                  <a:cubicBezTo>
                    <a:pt x="140" y="1"/>
                    <a:pt x="139" y="0"/>
                    <a:pt x="137" y="0"/>
                  </a:cubicBezTo>
                </a:path>
              </a:pathLst>
            </a:custGeom>
            <a:solidFill>
              <a:srgbClr val="9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80" name="Freeform 456">
              <a:extLst>
                <a:ext uri="{FF2B5EF4-FFF2-40B4-BE49-F238E27FC236}">
                  <a16:creationId xmlns:a16="http://schemas.microsoft.com/office/drawing/2014/main" id="{110F676A-9A21-4C3F-B6FC-B91B313DD7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94395" y="4396230"/>
              <a:ext cx="231686" cy="244098"/>
            </a:xfrm>
            <a:custGeom>
              <a:avLst/>
              <a:gdLst>
                <a:gd name="T0" fmla="*/ 161 w 270"/>
                <a:gd name="T1" fmla="*/ 72 h 284"/>
                <a:gd name="T2" fmla="*/ 70 w 270"/>
                <a:gd name="T3" fmla="*/ 49 h 284"/>
                <a:gd name="T4" fmla="*/ 37 w 270"/>
                <a:gd name="T5" fmla="*/ 19 h 284"/>
                <a:gd name="T6" fmla="*/ 77 w 270"/>
                <a:gd name="T7" fmla="*/ 9 h 284"/>
                <a:gd name="T8" fmla="*/ 102 w 270"/>
                <a:gd name="T9" fmla="*/ 12 h 284"/>
                <a:gd name="T10" fmla="*/ 169 w 270"/>
                <a:gd name="T11" fmla="*/ 68 h 284"/>
                <a:gd name="T12" fmla="*/ 161 w 270"/>
                <a:gd name="T13" fmla="*/ 72 h 284"/>
                <a:gd name="T14" fmla="*/ 64 w 270"/>
                <a:gd name="T15" fmla="*/ 0 h 284"/>
                <a:gd name="T16" fmla="*/ 36 w 270"/>
                <a:gd name="T17" fmla="*/ 4 h 284"/>
                <a:gd name="T18" fmla="*/ 35 w 270"/>
                <a:gd name="T19" fmla="*/ 62 h 284"/>
                <a:gd name="T20" fmla="*/ 156 w 270"/>
                <a:gd name="T21" fmla="*/ 90 h 284"/>
                <a:gd name="T22" fmla="*/ 162 w 270"/>
                <a:gd name="T23" fmla="*/ 161 h 284"/>
                <a:gd name="T24" fmla="*/ 127 w 270"/>
                <a:gd name="T25" fmla="*/ 192 h 284"/>
                <a:gd name="T26" fmla="*/ 240 w 270"/>
                <a:gd name="T27" fmla="*/ 284 h 284"/>
                <a:gd name="T28" fmla="*/ 241 w 270"/>
                <a:gd name="T29" fmla="*/ 284 h 284"/>
                <a:gd name="T30" fmla="*/ 229 w 270"/>
                <a:gd name="T31" fmla="*/ 202 h 284"/>
                <a:gd name="T32" fmla="*/ 226 w 270"/>
                <a:gd name="T33" fmla="*/ 125 h 284"/>
                <a:gd name="T34" fmla="*/ 260 w 270"/>
                <a:gd name="T35" fmla="*/ 77 h 284"/>
                <a:gd name="T36" fmla="*/ 146 w 270"/>
                <a:gd name="T37" fmla="*/ 27 h 284"/>
                <a:gd name="T38" fmla="*/ 64 w 270"/>
                <a:gd name="T39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0" h="284">
                  <a:moveTo>
                    <a:pt x="161" y="72"/>
                  </a:moveTo>
                  <a:cubicBezTo>
                    <a:pt x="141" y="72"/>
                    <a:pt x="95" y="53"/>
                    <a:pt x="70" y="49"/>
                  </a:cubicBezTo>
                  <a:cubicBezTo>
                    <a:pt x="38" y="44"/>
                    <a:pt x="24" y="29"/>
                    <a:pt x="37" y="19"/>
                  </a:cubicBezTo>
                  <a:cubicBezTo>
                    <a:pt x="45" y="13"/>
                    <a:pt x="60" y="9"/>
                    <a:pt x="77" y="9"/>
                  </a:cubicBezTo>
                  <a:cubicBezTo>
                    <a:pt x="85" y="9"/>
                    <a:pt x="94" y="10"/>
                    <a:pt x="102" y="12"/>
                  </a:cubicBezTo>
                  <a:cubicBezTo>
                    <a:pt x="129" y="17"/>
                    <a:pt x="172" y="52"/>
                    <a:pt x="169" y="68"/>
                  </a:cubicBezTo>
                  <a:cubicBezTo>
                    <a:pt x="169" y="71"/>
                    <a:pt x="166" y="72"/>
                    <a:pt x="161" y="72"/>
                  </a:cubicBezTo>
                  <a:moveTo>
                    <a:pt x="64" y="0"/>
                  </a:moveTo>
                  <a:cubicBezTo>
                    <a:pt x="55" y="0"/>
                    <a:pt x="45" y="2"/>
                    <a:pt x="36" y="4"/>
                  </a:cubicBezTo>
                  <a:cubicBezTo>
                    <a:pt x="4" y="13"/>
                    <a:pt x="0" y="54"/>
                    <a:pt x="35" y="62"/>
                  </a:cubicBezTo>
                  <a:cubicBezTo>
                    <a:pt x="71" y="69"/>
                    <a:pt x="128" y="64"/>
                    <a:pt x="156" y="90"/>
                  </a:cubicBezTo>
                  <a:cubicBezTo>
                    <a:pt x="185" y="115"/>
                    <a:pt x="178" y="153"/>
                    <a:pt x="162" y="161"/>
                  </a:cubicBezTo>
                  <a:cubicBezTo>
                    <a:pt x="147" y="169"/>
                    <a:pt x="122" y="179"/>
                    <a:pt x="127" y="192"/>
                  </a:cubicBezTo>
                  <a:cubicBezTo>
                    <a:pt x="132" y="205"/>
                    <a:pt x="221" y="284"/>
                    <a:pt x="240" y="284"/>
                  </a:cubicBezTo>
                  <a:cubicBezTo>
                    <a:pt x="240" y="284"/>
                    <a:pt x="241" y="284"/>
                    <a:pt x="241" y="284"/>
                  </a:cubicBezTo>
                  <a:cubicBezTo>
                    <a:pt x="258" y="282"/>
                    <a:pt x="236" y="221"/>
                    <a:pt x="229" y="202"/>
                  </a:cubicBezTo>
                  <a:cubicBezTo>
                    <a:pt x="221" y="182"/>
                    <a:pt x="207" y="144"/>
                    <a:pt x="226" y="125"/>
                  </a:cubicBezTo>
                  <a:cubicBezTo>
                    <a:pt x="245" y="106"/>
                    <a:pt x="270" y="97"/>
                    <a:pt x="260" y="77"/>
                  </a:cubicBezTo>
                  <a:cubicBezTo>
                    <a:pt x="249" y="58"/>
                    <a:pt x="168" y="47"/>
                    <a:pt x="146" y="27"/>
                  </a:cubicBezTo>
                  <a:cubicBezTo>
                    <a:pt x="130" y="12"/>
                    <a:pt x="96" y="0"/>
                    <a:pt x="64" y="0"/>
                  </a:cubicBezTo>
                </a:path>
              </a:pathLst>
            </a:custGeom>
            <a:solidFill>
              <a:srgbClr val="C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81" name="Freeform 457">
              <a:extLst>
                <a:ext uri="{FF2B5EF4-FFF2-40B4-BE49-F238E27FC236}">
                  <a16:creationId xmlns:a16="http://schemas.microsoft.com/office/drawing/2014/main" id="{20B8429D-C4F6-4270-A263-B7B026C42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3702" y="4404505"/>
              <a:ext cx="128255" cy="53784"/>
            </a:xfrm>
            <a:custGeom>
              <a:avLst/>
              <a:gdLst>
                <a:gd name="T0" fmla="*/ 53 w 148"/>
                <a:gd name="T1" fmla="*/ 0 h 63"/>
                <a:gd name="T2" fmla="*/ 13 w 148"/>
                <a:gd name="T3" fmla="*/ 10 h 63"/>
                <a:gd name="T4" fmla="*/ 46 w 148"/>
                <a:gd name="T5" fmla="*/ 40 h 63"/>
                <a:gd name="T6" fmla="*/ 137 w 148"/>
                <a:gd name="T7" fmla="*/ 63 h 63"/>
                <a:gd name="T8" fmla="*/ 145 w 148"/>
                <a:gd name="T9" fmla="*/ 59 h 63"/>
                <a:gd name="T10" fmla="*/ 78 w 148"/>
                <a:gd name="T11" fmla="*/ 3 h 63"/>
                <a:gd name="T12" fmla="*/ 53 w 148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63">
                  <a:moveTo>
                    <a:pt x="53" y="0"/>
                  </a:moveTo>
                  <a:cubicBezTo>
                    <a:pt x="36" y="0"/>
                    <a:pt x="21" y="4"/>
                    <a:pt x="13" y="10"/>
                  </a:cubicBezTo>
                  <a:cubicBezTo>
                    <a:pt x="0" y="20"/>
                    <a:pt x="14" y="35"/>
                    <a:pt x="46" y="40"/>
                  </a:cubicBezTo>
                  <a:cubicBezTo>
                    <a:pt x="71" y="44"/>
                    <a:pt x="117" y="63"/>
                    <a:pt x="137" y="63"/>
                  </a:cubicBezTo>
                  <a:cubicBezTo>
                    <a:pt x="142" y="63"/>
                    <a:pt x="145" y="62"/>
                    <a:pt x="145" y="59"/>
                  </a:cubicBezTo>
                  <a:cubicBezTo>
                    <a:pt x="148" y="43"/>
                    <a:pt x="105" y="8"/>
                    <a:pt x="78" y="3"/>
                  </a:cubicBezTo>
                  <a:cubicBezTo>
                    <a:pt x="70" y="1"/>
                    <a:pt x="61" y="0"/>
                    <a:pt x="53" y="0"/>
                  </a:cubicBezTo>
                </a:path>
              </a:pathLst>
            </a:custGeom>
            <a:solidFill>
              <a:srgbClr val="D7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82" name="Freeform 458">
              <a:extLst>
                <a:ext uri="{FF2B5EF4-FFF2-40B4-BE49-F238E27FC236}">
                  <a16:creationId xmlns:a16="http://schemas.microsoft.com/office/drawing/2014/main" id="{B2EDDC5A-E0DC-4C01-8ED0-918857C89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1336" y="4553446"/>
              <a:ext cx="519915" cy="288229"/>
            </a:xfrm>
            <a:custGeom>
              <a:avLst/>
              <a:gdLst>
                <a:gd name="T0" fmla="*/ 370 w 607"/>
                <a:gd name="T1" fmla="*/ 36 h 336"/>
                <a:gd name="T2" fmla="*/ 20 w 607"/>
                <a:gd name="T3" fmla="*/ 102 h 336"/>
                <a:gd name="T4" fmla="*/ 41 w 607"/>
                <a:gd name="T5" fmla="*/ 206 h 336"/>
                <a:gd name="T6" fmla="*/ 330 w 607"/>
                <a:gd name="T7" fmla="*/ 170 h 336"/>
                <a:gd name="T8" fmla="*/ 523 w 607"/>
                <a:gd name="T9" fmla="*/ 298 h 336"/>
                <a:gd name="T10" fmla="*/ 563 w 607"/>
                <a:gd name="T11" fmla="*/ 333 h 336"/>
                <a:gd name="T12" fmla="*/ 594 w 607"/>
                <a:gd name="T13" fmla="*/ 209 h 336"/>
                <a:gd name="T14" fmla="*/ 370 w 607"/>
                <a:gd name="T15" fmla="*/ 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7" h="336">
                  <a:moveTo>
                    <a:pt x="370" y="36"/>
                  </a:moveTo>
                  <a:cubicBezTo>
                    <a:pt x="251" y="0"/>
                    <a:pt x="59" y="58"/>
                    <a:pt x="20" y="102"/>
                  </a:cubicBezTo>
                  <a:cubicBezTo>
                    <a:pt x="0" y="124"/>
                    <a:pt x="14" y="213"/>
                    <a:pt x="41" y="206"/>
                  </a:cubicBezTo>
                  <a:cubicBezTo>
                    <a:pt x="67" y="199"/>
                    <a:pt x="207" y="139"/>
                    <a:pt x="330" y="170"/>
                  </a:cubicBezTo>
                  <a:cubicBezTo>
                    <a:pt x="431" y="190"/>
                    <a:pt x="501" y="267"/>
                    <a:pt x="523" y="298"/>
                  </a:cubicBezTo>
                  <a:cubicBezTo>
                    <a:pt x="546" y="329"/>
                    <a:pt x="550" y="336"/>
                    <a:pt x="563" y="333"/>
                  </a:cubicBezTo>
                  <a:cubicBezTo>
                    <a:pt x="576" y="330"/>
                    <a:pt x="607" y="260"/>
                    <a:pt x="594" y="209"/>
                  </a:cubicBezTo>
                  <a:cubicBezTo>
                    <a:pt x="581" y="158"/>
                    <a:pt x="510" y="78"/>
                    <a:pt x="370" y="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83" name="Freeform 459">
              <a:extLst>
                <a:ext uri="{FF2B5EF4-FFF2-40B4-BE49-F238E27FC236}">
                  <a16:creationId xmlns:a16="http://schemas.microsoft.com/office/drawing/2014/main" id="{BD39BF92-F2FD-4396-90FA-DBA83882F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8578" y="4563100"/>
              <a:ext cx="525432" cy="282713"/>
            </a:xfrm>
            <a:custGeom>
              <a:avLst/>
              <a:gdLst>
                <a:gd name="T0" fmla="*/ 22 w 613"/>
                <a:gd name="T1" fmla="*/ 87 h 329"/>
                <a:gd name="T2" fmla="*/ 50 w 613"/>
                <a:gd name="T3" fmla="*/ 58 h 329"/>
                <a:gd name="T4" fmla="*/ 68 w 613"/>
                <a:gd name="T5" fmla="*/ 44 h 329"/>
                <a:gd name="T6" fmla="*/ 66 w 613"/>
                <a:gd name="T7" fmla="*/ 53 h 329"/>
                <a:gd name="T8" fmla="*/ 115 w 613"/>
                <a:gd name="T9" fmla="*/ 32 h 329"/>
                <a:gd name="T10" fmla="*/ 155 w 613"/>
                <a:gd name="T11" fmla="*/ 21 h 329"/>
                <a:gd name="T12" fmla="*/ 149 w 613"/>
                <a:gd name="T13" fmla="*/ 27 h 329"/>
                <a:gd name="T14" fmla="*/ 234 w 613"/>
                <a:gd name="T15" fmla="*/ 3 h 329"/>
                <a:gd name="T16" fmla="*/ 269 w 613"/>
                <a:gd name="T17" fmla="*/ 2 h 329"/>
                <a:gd name="T18" fmla="*/ 278 w 613"/>
                <a:gd name="T19" fmla="*/ 2 h 329"/>
                <a:gd name="T20" fmla="*/ 263 w 613"/>
                <a:gd name="T21" fmla="*/ 7 h 329"/>
                <a:gd name="T22" fmla="*/ 335 w 613"/>
                <a:gd name="T23" fmla="*/ 9 h 329"/>
                <a:gd name="T24" fmla="*/ 360 w 613"/>
                <a:gd name="T25" fmla="*/ 4 h 329"/>
                <a:gd name="T26" fmla="*/ 358 w 613"/>
                <a:gd name="T27" fmla="*/ 12 h 329"/>
                <a:gd name="T28" fmla="*/ 428 w 613"/>
                <a:gd name="T29" fmla="*/ 33 h 329"/>
                <a:gd name="T30" fmla="*/ 460 w 613"/>
                <a:gd name="T31" fmla="*/ 36 h 329"/>
                <a:gd name="T32" fmla="*/ 452 w 613"/>
                <a:gd name="T33" fmla="*/ 43 h 329"/>
                <a:gd name="T34" fmla="*/ 502 w 613"/>
                <a:gd name="T35" fmla="*/ 76 h 329"/>
                <a:gd name="T36" fmla="*/ 562 w 613"/>
                <a:gd name="T37" fmla="*/ 127 h 329"/>
                <a:gd name="T38" fmla="*/ 582 w 613"/>
                <a:gd name="T39" fmla="*/ 143 h 329"/>
                <a:gd name="T40" fmla="*/ 574 w 613"/>
                <a:gd name="T41" fmla="*/ 145 h 329"/>
                <a:gd name="T42" fmla="*/ 587 w 613"/>
                <a:gd name="T43" fmla="*/ 156 h 329"/>
                <a:gd name="T44" fmla="*/ 581 w 613"/>
                <a:gd name="T45" fmla="*/ 161 h 329"/>
                <a:gd name="T46" fmla="*/ 609 w 613"/>
                <a:gd name="T47" fmla="*/ 216 h 329"/>
                <a:gd name="T48" fmla="*/ 609 w 613"/>
                <a:gd name="T49" fmla="*/ 262 h 329"/>
                <a:gd name="T50" fmla="*/ 605 w 613"/>
                <a:gd name="T51" fmla="*/ 252 h 329"/>
                <a:gd name="T52" fmla="*/ 595 w 613"/>
                <a:gd name="T53" fmla="*/ 285 h 329"/>
                <a:gd name="T54" fmla="*/ 574 w 613"/>
                <a:gd name="T55" fmla="*/ 326 h 329"/>
                <a:gd name="T56" fmla="*/ 541 w 613"/>
                <a:gd name="T57" fmla="*/ 315 h 329"/>
                <a:gd name="T58" fmla="*/ 521 w 613"/>
                <a:gd name="T59" fmla="*/ 288 h 329"/>
                <a:gd name="T60" fmla="*/ 517 w 613"/>
                <a:gd name="T61" fmla="*/ 296 h 329"/>
                <a:gd name="T62" fmla="*/ 463 w 613"/>
                <a:gd name="T63" fmla="*/ 226 h 329"/>
                <a:gd name="T64" fmla="*/ 431 w 613"/>
                <a:gd name="T65" fmla="*/ 198 h 329"/>
                <a:gd name="T66" fmla="*/ 439 w 613"/>
                <a:gd name="T67" fmla="*/ 212 h 329"/>
                <a:gd name="T68" fmla="*/ 353 w 613"/>
                <a:gd name="T69" fmla="*/ 167 h 329"/>
                <a:gd name="T70" fmla="*/ 314 w 613"/>
                <a:gd name="T71" fmla="*/ 154 h 329"/>
                <a:gd name="T72" fmla="*/ 323 w 613"/>
                <a:gd name="T73" fmla="*/ 161 h 329"/>
                <a:gd name="T74" fmla="*/ 187 w 613"/>
                <a:gd name="T75" fmla="*/ 158 h 329"/>
                <a:gd name="T76" fmla="*/ 91 w 613"/>
                <a:gd name="T77" fmla="*/ 185 h 329"/>
                <a:gd name="T78" fmla="*/ 66 w 613"/>
                <a:gd name="T79" fmla="*/ 201 h 329"/>
                <a:gd name="T80" fmla="*/ 78 w 613"/>
                <a:gd name="T81" fmla="*/ 182 h 329"/>
                <a:gd name="T82" fmla="*/ 38 w 613"/>
                <a:gd name="T83" fmla="*/ 201 h 329"/>
                <a:gd name="T84" fmla="*/ 4 w 613"/>
                <a:gd name="T85" fmla="*/ 162 h 329"/>
                <a:gd name="T86" fmla="*/ 0 w 613"/>
                <a:gd name="T87" fmla="*/ 142 h 329"/>
                <a:gd name="T88" fmla="*/ 6 w 613"/>
                <a:gd name="T89" fmla="*/ 149 h 329"/>
                <a:gd name="T90" fmla="*/ 22 w 613"/>
                <a:gd name="T91" fmla="*/ 87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13" h="329">
                  <a:moveTo>
                    <a:pt x="22" y="87"/>
                  </a:moveTo>
                  <a:cubicBezTo>
                    <a:pt x="22" y="87"/>
                    <a:pt x="38" y="68"/>
                    <a:pt x="50" y="58"/>
                  </a:cubicBezTo>
                  <a:cubicBezTo>
                    <a:pt x="61" y="48"/>
                    <a:pt x="68" y="44"/>
                    <a:pt x="68" y="44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66" y="53"/>
                    <a:pt x="92" y="41"/>
                    <a:pt x="115" y="32"/>
                  </a:cubicBezTo>
                  <a:cubicBezTo>
                    <a:pt x="138" y="24"/>
                    <a:pt x="155" y="21"/>
                    <a:pt x="155" y="21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49" y="27"/>
                    <a:pt x="208" y="4"/>
                    <a:pt x="234" y="3"/>
                  </a:cubicBezTo>
                  <a:cubicBezTo>
                    <a:pt x="248" y="2"/>
                    <a:pt x="260" y="2"/>
                    <a:pt x="269" y="2"/>
                  </a:cubicBezTo>
                  <a:cubicBezTo>
                    <a:pt x="276" y="2"/>
                    <a:pt x="280" y="2"/>
                    <a:pt x="278" y="2"/>
                  </a:cubicBezTo>
                  <a:cubicBezTo>
                    <a:pt x="276" y="0"/>
                    <a:pt x="263" y="7"/>
                    <a:pt x="263" y="7"/>
                  </a:cubicBezTo>
                  <a:cubicBezTo>
                    <a:pt x="263" y="7"/>
                    <a:pt x="321" y="11"/>
                    <a:pt x="335" y="9"/>
                  </a:cubicBezTo>
                  <a:cubicBezTo>
                    <a:pt x="349" y="7"/>
                    <a:pt x="360" y="4"/>
                    <a:pt x="360" y="4"/>
                  </a:cubicBezTo>
                  <a:cubicBezTo>
                    <a:pt x="358" y="12"/>
                    <a:pt x="358" y="12"/>
                    <a:pt x="358" y="12"/>
                  </a:cubicBezTo>
                  <a:cubicBezTo>
                    <a:pt x="358" y="12"/>
                    <a:pt x="408" y="31"/>
                    <a:pt x="428" y="33"/>
                  </a:cubicBezTo>
                  <a:cubicBezTo>
                    <a:pt x="448" y="35"/>
                    <a:pt x="460" y="36"/>
                    <a:pt x="460" y="36"/>
                  </a:cubicBezTo>
                  <a:cubicBezTo>
                    <a:pt x="452" y="43"/>
                    <a:pt x="452" y="43"/>
                    <a:pt x="452" y="43"/>
                  </a:cubicBezTo>
                  <a:cubicBezTo>
                    <a:pt x="452" y="43"/>
                    <a:pt x="474" y="61"/>
                    <a:pt x="502" y="76"/>
                  </a:cubicBezTo>
                  <a:cubicBezTo>
                    <a:pt x="531" y="92"/>
                    <a:pt x="553" y="121"/>
                    <a:pt x="562" y="127"/>
                  </a:cubicBezTo>
                  <a:cubicBezTo>
                    <a:pt x="570" y="133"/>
                    <a:pt x="582" y="143"/>
                    <a:pt x="582" y="143"/>
                  </a:cubicBezTo>
                  <a:cubicBezTo>
                    <a:pt x="574" y="145"/>
                    <a:pt x="574" y="145"/>
                    <a:pt x="574" y="145"/>
                  </a:cubicBezTo>
                  <a:cubicBezTo>
                    <a:pt x="587" y="156"/>
                    <a:pt x="587" y="156"/>
                    <a:pt x="587" y="156"/>
                  </a:cubicBezTo>
                  <a:cubicBezTo>
                    <a:pt x="581" y="161"/>
                    <a:pt x="581" y="161"/>
                    <a:pt x="581" y="161"/>
                  </a:cubicBezTo>
                  <a:cubicBezTo>
                    <a:pt x="581" y="161"/>
                    <a:pt x="606" y="188"/>
                    <a:pt x="609" y="216"/>
                  </a:cubicBezTo>
                  <a:cubicBezTo>
                    <a:pt x="613" y="243"/>
                    <a:pt x="609" y="262"/>
                    <a:pt x="609" y="262"/>
                  </a:cubicBezTo>
                  <a:cubicBezTo>
                    <a:pt x="605" y="252"/>
                    <a:pt x="605" y="252"/>
                    <a:pt x="605" y="252"/>
                  </a:cubicBezTo>
                  <a:cubicBezTo>
                    <a:pt x="605" y="252"/>
                    <a:pt x="602" y="263"/>
                    <a:pt x="595" y="285"/>
                  </a:cubicBezTo>
                  <a:cubicBezTo>
                    <a:pt x="589" y="306"/>
                    <a:pt x="574" y="326"/>
                    <a:pt x="574" y="326"/>
                  </a:cubicBezTo>
                  <a:cubicBezTo>
                    <a:pt x="574" y="326"/>
                    <a:pt x="552" y="329"/>
                    <a:pt x="541" y="315"/>
                  </a:cubicBezTo>
                  <a:cubicBezTo>
                    <a:pt x="529" y="300"/>
                    <a:pt x="521" y="288"/>
                    <a:pt x="521" y="288"/>
                  </a:cubicBezTo>
                  <a:cubicBezTo>
                    <a:pt x="517" y="296"/>
                    <a:pt x="517" y="296"/>
                    <a:pt x="517" y="296"/>
                  </a:cubicBezTo>
                  <a:cubicBezTo>
                    <a:pt x="517" y="296"/>
                    <a:pt x="484" y="248"/>
                    <a:pt x="463" y="226"/>
                  </a:cubicBezTo>
                  <a:cubicBezTo>
                    <a:pt x="441" y="205"/>
                    <a:pt x="431" y="198"/>
                    <a:pt x="431" y="198"/>
                  </a:cubicBezTo>
                  <a:cubicBezTo>
                    <a:pt x="439" y="212"/>
                    <a:pt x="439" y="212"/>
                    <a:pt x="439" y="212"/>
                  </a:cubicBezTo>
                  <a:cubicBezTo>
                    <a:pt x="439" y="212"/>
                    <a:pt x="385" y="178"/>
                    <a:pt x="353" y="167"/>
                  </a:cubicBezTo>
                  <a:cubicBezTo>
                    <a:pt x="322" y="155"/>
                    <a:pt x="314" y="154"/>
                    <a:pt x="314" y="154"/>
                  </a:cubicBezTo>
                  <a:cubicBezTo>
                    <a:pt x="323" y="161"/>
                    <a:pt x="323" y="161"/>
                    <a:pt x="323" y="161"/>
                  </a:cubicBezTo>
                  <a:cubicBezTo>
                    <a:pt x="323" y="161"/>
                    <a:pt x="228" y="153"/>
                    <a:pt x="187" y="158"/>
                  </a:cubicBezTo>
                  <a:cubicBezTo>
                    <a:pt x="145" y="163"/>
                    <a:pt x="104" y="177"/>
                    <a:pt x="91" y="185"/>
                  </a:cubicBezTo>
                  <a:cubicBezTo>
                    <a:pt x="79" y="192"/>
                    <a:pt x="66" y="201"/>
                    <a:pt x="66" y="201"/>
                  </a:cubicBezTo>
                  <a:cubicBezTo>
                    <a:pt x="66" y="201"/>
                    <a:pt x="79" y="179"/>
                    <a:pt x="78" y="182"/>
                  </a:cubicBezTo>
                  <a:cubicBezTo>
                    <a:pt x="77" y="186"/>
                    <a:pt x="57" y="204"/>
                    <a:pt x="38" y="201"/>
                  </a:cubicBezTo>
                  <a:cubicBezTo>
                    <a:pt x="19" y="199"/>
                    <a:pt x="6" y="172"/>
                    <a:pt x="4" y="162"/>
                  </a:cubicBezTo>
                  <a:cubicBezTo>
                    <a:pt x="1" y="152"/>
                    <a:pt x="0" y="140"/>
                    <a:pt x="0" y="142"/>
                  </a:cubicBezTo>
                  <a:cubicBezTo>
                    <a:pt x="0" y="144"/>
                    <a:pt x="6" y="149"/>
                    <a:pt x="6" y="149"/>
                  </a:cubicBezTo>
                  <a:cubicBezTo>
                    <a:pt x="6" y="149"/>
                    <a:pt x="5" y="110"/>
                    <a:pt x="22" y="8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84" name="Freeform 460">
              <a:extLst>
                <a:ext uri="{FF2B5EF4-FFF2-40B4-BE49-F238E27FC236}">
                  <a16:creationId xmlns:a16="http://schemas.microsoft.com/office/drawing/2014/main" id="{4431888E-F3D5-4C67-8657-2122D86A1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8578" y="4581028"/>
              <a:ext cx="277196" cy="155837"/>
            </a:xfrm>
            <a:custGeom>
              <a:avLst/>
              <a:gdLst>
                <a:gd name="T0" fmla="*/ 155 w 323"/>
                <a:gd name="T1" fmla="*/ 0 h 181"/>
                <a:gd name="T2" fmla="*/ 115 w 323"/>
                <a:gd name="T3" fmla="*/ 11 h 181"/>
                <a:gd name="T4" fmla="*/ 66 w 323"/>
                <a:gd name="T5" fmla="*/ 32 h 181"/>
                <a:gd name="T6" fmla="*/ 66 w 323"/>
                <a:gd name="T7" fmla="*/ 32 h 181"/>
                <a:gd name="T8" fmla="*/ 66 w 323"/>
                <a:gd name="T9" fmla="*/ 32 h 181"/>
                <a:gd name="T10" fmla="*/ 68 w 323"/>
                <a:gd name="T11" fmla="*/ 23 h 181"/>
                <a:gd name="T12" fmla="*/ 50 w 323"/>
                <a:gd name="T13" fmla="*/ 37 h 181"/>
                <a:gd name="T14" fmla="*/ 22 w 323"/>
                <a:gd name="T15" fmla="*/ 66 h 181"/>
                <a:gd name="T16" fmla="*/ 6 w 323"/>
                <a:gd name="T17" fmla="*/ 127 h 181"/>
                <a:gd name="T18" fmla="*/ 6 w 323"/>
                <a:gd name="T19" fmla="*/ 128 h 181"/>
                <a:gd name="T20" fmla="*/ 6 w 323"/>
                <a:gd name="T21" fmla="*/ 128 h 181"/>
                <a:gd name="T22" fmla="*/ 6 w 323"/>
                <a:gd name="T23" fmla="*/ 128 h 181"/>
                <a:gd name="T24" fmla="*/ 0 w 323"/>
                <a:gd name="T25" fmla="*/ 122 h 181"/>
                <a:gd name="T26" fmla="*/ 4 w 323"/>
                <a:gd name="T27" fmla="*/ 141 h 181"/>
                <a:gd name="T28" fmla="*/ 38 w 323"/>
                <a:gd name="T29" fmla="*/ 180 h 181"/>
                <a:gd name="T30" fmla="*/ 42 w 323"/>
                <a:gd name="T31" fmla="*/ 181 h 181"/>
                <a:gd name="T32" fmla="*/ 74 w 323"/>
                <a:gd name="T33" fmla="*/ 166 h 181"/>
                <a:gd name="T34" fmla="*/ 74 w 323"/>
                <a:gd name="T35" fmla="*/ 166 h 181"/>
                <a:gd name="T36" fmla="*/ 74 w 323"/>
                <a:gd name="T37" fmla="*/ 166 h 181"/>
                <a:gd name="T38" fmla="*/ 66 w 323"/>
                <a:gd name="T39" fmla="*/ 180 h 181"/>
                <a:gd name="T40" fmla="*/ 91 w 323"/>
                <a:gd name="T41" fmla="*/ 164 h 181"/>
                <a:gd name="T42" fmla="*/ 187 w 323"/>
                <a:gd name="T43" fmla="*/ 137 h 181"/>
                <a:gd name="T44" fmla="*/ 225 w 323"/>
                <a:gd name="T45" fmla="*/ 135 h 181"/>
                <a:gd name="T46" fmla="*/ 323 w 323"/>
                <a:gd name="T47" fmla="*/ 140 h 181"/>
                <a:gd name="T48" fmla="*/ 323 w 323"/>
                <a:gd name="T49" fmla="*/ 140 h 181"/>
                <a:gd name="T50" fmla="*/ 178 w 323"/>
                <a:gd name="T51" fmla="*/ 94 h 181"/>
                <a:gd name="T52" fmla="*/ 165 w 323"/>
                <a:gd name="T53" fmla="*/ 0 h 181"/>
                <a:gd name="T54" fmla="*/ 165 w 323"/>
                <a:gd name="T55" fmla="*/ 0 h 181"/>
                <a:gd name="T56" fmla="*/ 149 w 323"/>
                <a:gd name="T57" fmla="*/ 6 h 181"/>
                <a:gd name="T58" fmla="*/ 149 w 323"/>
                <a:gd name="T59" fmla="*/ 6 h 181"/>
                <a:gd name="T60" fmla="*/ 149 w 323"/>
                <a:gd name="T61" fmla="*/ 6 h 181"/>
                <a:gd name="T62" fmla="*/ 155 w 323"/>
                <a:gd name="T63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3" h="181">
                  <a:moveTo>
                    <a:pt x="155" y="0"/>
                  </a:moveTo>
                  <a:cubicBezTo>
                    <a:pt x="155" y="0"/>
                    <a:pt x="138" y="3"/>
                    <a:pt x="115" y="11"/>
                  </a:cubicBezTo>
                  <a:cubicBezTo>
                    <a:pt x="92" y="20"/>
                    <a:pt x="66" y="32"/>
                    <a:pt x="66" y="32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3"/>
                    <a:pt x="61" y="27"/>
                    <a:pt x="50" y="37"/>
                  </a:cubicBezTo>
                  <a:cubicBezTo>
                    <a:pt x="38" y="47"/>
                    <a:pt x="22" y="66"/>
                    <a:pt x="22" y="66"/>
                  </a:cubicBezTo>
                  <a:cubicBezTo>
                    <a:pt x="6" y="87"/>
                    <a:pt x="6" y="121"/>
                    <a:pt x="6" y="127"/>
                  </a:cubicBezTo>
                  <a:cubicBezTo>
                    <a:pt x="6" y="127"/>
                    <a:pt x="6" y="128"/>
                    <a:pt x="6" y="128"/>
                  </a:cubicBezTo>
                  <a:cubicBezTo>
                    <a:pt x="6" y="128"/>
                    <a:pt x="6" y="128"/>
                    <a:pt x="6" y="128"/>
                  </a:cubicBezTo>
                  <a:cubicBezTo>
                    <a:pt x="6" y="128"/>
                    <a:pt x="6" y="128"/>
                    <a:pt x="6" y="128"/>
                  </a:cubicBezTo>
                  <a:cubicBezTo>
                    <a:pt x="6" y="128"/>
                    <a:pt x="1" y="124"/>
                    <a:pt x="0" y="122"/>
                  </a:cubicBezTo>
                  <a:cubicBezTo>
                    <a:pt x="1" y="125"/>
                    <a:pt x="2" y="133"/>
                    <a:pt x="4" y="141"/>
                  </a:cubicBezTo>
                  <a:cubicBezTo>
                    <a:pt x="6" y="151"/>
                    <a:pt x="19" y="178"/>
                    <a:pt x="38" y="180"/>
                  </a:cubicBezTo>
                  <a:cubicBezTo>
                    <a:pt x="40" y="180"/>
                    <a:pt x="41" y="181"/>
                    <a:pt x="42" y="181"/>
                  </a:cubicBezTo>
                  <a:cubicBezTo>
                    <a:pt x="55" y="181"/>
                    <a:pt x="68" y="172"/>
                    <a:pt x="74" y="166"/>
                  </a:cubicBezTo>
                  <a:cubicBezTo>
                    <a:pt x="74" y="166"/>
                    <a:pt x="74" y="166"/>
                    <a:pt x="74" y="166"/>
                  </a:cubicBezTo>
                  <a:cubicBezTo>
                    <a:pt x="74" y="166"/>
                    <a:pt x="74" y="166"/>
                    <a:pt x="74" y="166"/>
                  </a:cubicBezTo>
                  <a:cubicBezTo>
                    <a:pt x="70" y="172"/>
                    <a:pt x="66" y="180"/>
                    <a:pt x="66" y="180"/>
                  </a:cubicBezTo>
                  <a:cubicBezTo>
                    <a:pt x="66" y="180"/>
                    <a:pt x="79" y="171"/>
                    <a:pt x="91" y="164"/>
                  </a:cubicBezTo>
                  <a:cubicBezTo>
                    <a:pt x="104" y="156"/>
                    <a:pt x="145" y="142"/>
                    <a:pt x="187" y="137"/>
                  </a:cubicBezTo>
                  <a:cubicBezTo>
                    <a:pt x="197" y="136"/>
                    <a:pt x="210" y="135"/>
                    <a:pt x="225" y="135"/>
                  </a:cubicBezTo>
                  <a:cubicBezTo>
                    <a:pt x="269" y="135"/>
                    <a:pt x="323" y="140"/>
                    <a:pt x="323" y="140"/>
                  </a:cubicBezTo>
                  <a:cubicBezTo>
                    <a:pt x="323" y="140"/>
                    <a:pt x="323" y="140"/>
                    <a:pt x="323" y="140"/>
                  </a:cubicBezTo>
                  <a:cubicBezTo>
                    <a:pt x="323" y="140"/>
                    <a:pt x="221" y="122"/>
                    <a:pt x="178" y="94"/>
                  </a:cubicBezTo>
                  <a:cubicBezTo>
                    <a:pt x="135" y="67"/>
                    <a:pt x="150" y="31"/>
                    <a:pt x="165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55" y="4"/>
                    <a:pt x="149" y="6"/>
                    <a:pt x="149" y="6"/>
                  </a:cubicBezTo>
                  <a:cubicBezTo>
                    <a:pt x="149" y="6"/>
                    <a:pt x="149" y="6"/>
                    <a:pt x="149" y="6"/>
                  </a:cubicBezTo>
                  <a:cubicBezTo>
                    <a:pt x="149" y="6"/>
                    <a:pt x="149" y="6"/>
                    <a:pt x="149" y="6"/>
                  </a:cubicBezTo>
                  <a:cubicBezTo>
                    <a:pt x="155" y="0"/>
                    <a:pt x="155" y="0"/>
                    <a:pt x="155" y="0"/>
                  </a:cubicBezTo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77" name="Freeform 462">
              <a:extLst>
                <a:ext uri="{FF2B5EF4-FFF2-40B4-BE49-F238E27FC236}">
                  <a16:creationId xmlns:a16="http://schemas.microsoft.com/office/drawing/2014/main" id="{9EAAACD9-C763-4C6D-986D-28D814C92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8578" y="4684460"/>
              <a:ext cx="0" cy="1379"/>
            </a:xfrm>
            <a:custGeom>
              <a:avLst/>
              <a:gdLst>
                <a:gd name="T0" fmla="*/ 0 h 2"/>
                <a:gd name="T1" fmla="*/ 1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78" name="Freeform 463">
              <a:extLst>
                <a:ext uri="{FF2B5EF4-FFF2-40B4-BE49-F238E27FC236}">
                  <a16:creationId xmlns:a16="http://schemas.microsoft.com/office/drawing/2014/main" id="{81603423-D30D-4263-9306-30300C289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7813" y="4254185"/>
              <a:ext cx="227549" cy="228928"/>
            </a:xfrm>
            <a:custGeom>
              <a:avLst/>
              <a:gdLst>
                <a:gd name="T0" fmla="*/ 149 w 165"/>
                <a:gd name="T1" fmla="*/ 61 h 166"/>
                <a:gd name="T2" fmla="*/ 157 w 165"/>
                <a:gd name="T3" fmla="*/ 46 h 166"/>
                <a:gd name="T4" fmla="*/ 140 w 165"/>
                <a:gd name="T5" fmla="*/ 43 h 166"/>
                <a:gd name="T6" fmla="*/ 144 w 165"/>
                <a:gd name="T7" fmla="*/ 26 h 166"/>
                <a:gd name="T8" fmla="*/ 127 w 165"/>
                <a:gd name="T9" fmla="*/ 28 h 166"/>
                <a:gd name="T10" fmla="*/ 126 w 165"/>
                <a:gd name="T11" fmla="*/ 11 h 166"/>
                <a:gd name="T12" fmla="*/ 110 w 165"/>
                <a:gd name="T13" fmla="*/ 18 h 166"/>
                <a:gd name="T14" fmla="*/ 104 w 165"/>
                <a:gd name="T15" fmla="*/ 3 h 166"/>
                <a:gd name="T16" fmla="*/ 91 w 165"/>
                <a:gd name="T17" fmla="*/ 13 h 166"/>
                <a:gd name="T18" fmla="*/ 80 w 165"/>
                <a:gd name="T19" fmla="*/ 0 h 166"/>
                <a:gd name="T20" fmla="*/ 71 w 165"/>
                <a:gd name="T21" fmla="*/ 14 h 166"/>
                <a:gd name="T22" fmla="*/ 56 w 165"/>
                <a:gd name="T23" fmla="*/ 4 h 166"/>
                <a:gd name="T24" fmla="*/ 51 w 165"/>
                <a:gd name="T25" fmla="*/ 20 h 166"/>
                <a:gd name="T26" fmla="*/ 35 w 165"/>
                <a:gd name="T27" fmla="*/ 14 h 166"/>
                <a:gd name="T28" fmla="*/ 35 w 165"/>
                <a:gd name="T29" fmla="*/ 31 h 166"/>
                <a:gd name="T30" fmla="*/ 18 w 165"/>
                <a:gd name="T31" fmla="*/ 30 h 166"/>
                <a:gd name="T32" fmla="*/ 22 w 165"/>
                <a:gd name="T33" fmla="*/ 47 h 166"/>
                <a:gd name="T34" fmla="*/ 6 w 165"/>
                <a:gd name="T35" fmla="*/ 51 h 166"/>
                <a:gd name="T36" fmla="*/ 15 w 165"/>
                <a:gd name="T37" fmla="*/ 65 h 166"/>
                <a:gd name="T38" fmla="*/ 0 w 165"/>
                <a:gd name="T39" fmla="*/ 73 h 166"/>
                <a:gd name="T40" fmla="*/ 13 w 165"/>
                <a:gd name="T41" fmla="*/ 85 h 166"/>
                <a:gd name="T42" fmla="*/ 1 w 165"/>
                <a:gd name="T43" fmla="*/ 98 h 166"/>
                <a:gd name="T44" fmla="*/ 16 w 165"/>
                <a:gd name="T45" fmla="*/ 104 h 166"/>
                <a:gd name="T46" fmla="*/ 8 w 165"/>
                <a:gd name="T47" fmla="*/ 120 h 166"/>
                <a:gd name="T48" fmla="*/ 25 w 165"/>
                <a:gd name="T49" fmla="*/ 122 h 166"/>
                <a:gd name="T50" fmla="*/ 22 w 165"/>
                <a:gd name="T51" fmla="*/ 139 h 166"/>
                <a:gd name="T52" fmla="*/ 38 w 165"/>
                <a:gd name="T53" fmla="*/ 137 h 166"/>
                <a:gd name="T54" fmla="*/ 40 w 165"/>
                <a:gd name="T55" fmla="*/ 154 h 166"/>
                <a:gd name="T56" fmla="*/ 56 w 165"/>
                <a:gd name="T57" fmla="*/ 147 h 166"/>
                <a:gd name="T58" fmla="*/ 62 w 165"/>
                <a:gd name="T59" fmla="*/ 163 h 166"/>
                <a:gd name="T60" fmla="*/ 75 w 165"/>
                <a:gd name="T61" fmla="*/ 152 h 166"/>
                <a:gd name="T62" fmla="*/ 86 w 165"/>
                <a:gd name="T63" fmla="*/ 166 h 166"/>
                <a:gd name="T64" fmla="*/ 95 w 165"/>
                <a:gd name="T65" fmla="*/ 152 h 166"/>
                <a:gd name="T66" fmla="*/ 109 w 165"/>
                <a:gd name="T67" fmla="*/ 162 h 166"/>
                <a:gd name="T68" fmla="*/ 114 w 165"/>
                <a:gd name="T69" fmla="*/ 145 h 166"/>
                <a:gd name="T70" fmla="*/ 130 w 165"/>
                <a:gd name="T71" fmla="*/ 151 h 166"/>
                <a:gd name="T72" fmla="*/ 130 w 165"/>
                <a:gd name="T73" fmla="*/ 134 h 166"/>
                <a:gd name="T74" fmla="*/ 147 w 165"/>
                <a:gd name="T75" fmla="*/ 135 h 166"/>
                <a:gd name="T76" fmla="*/ 143 w 165"/>
                <a:gd name="T77" fmla="*/ 119 h 166"/>
                <a:gd name="T78" fmla="*/ 160 w 165"/>
                <a:gd name="T79" fmla="*/ 115 h 166"/>
                <a:gd name="T80" fmla="*/ 151 w 165"/>
                <a:gd name="T81" fmla="*/ 100 h 166"/>
                <a:gd name="T82" fmla="*/ 165 w 165"/>
                <a:gd name="T83" fmla="*/ 92 h 166"/>
                <a:gd name="T84" fmla="*/ 153 w 165"/>
                <a:gd name="T85" fmla="*/ 80 h 166"/>
                <a:gd name="T86" fmla="*/ 165 w 165"/>
                <a:gd name="T87" fmla="*/ 68 h 166"/>
                <a:gd name="T88" fmla="*/ 149 w 165"/>
                <a:gd name="T89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5" h="166">
                  <a:moveTo>
                    <a:pt x="149" y="61"/>
                  </a:moveTo>
                  <a:lnTo>
                    <a:pt x="157" y="46"/>
                  </a:lnTo>
                  <a:lnTo>
                    <a:pt x="140" y="43"/>
                  </a:lnTo>
                  <a:lnTo>
                    <a:pt x="144" y="26"/>
                  </a:lnTo>
                  <a:lnTo>
                    <a:pt x="127" y="28"/>
                  </a:lnTo>
                  <a:lnTo>
                    <a:pt x="126" y="11"/>
                  </a:lnTo>
                  <a:lnTo>
                    <a:pt x="110" y="18"/>
                  </a:lnTo>
                  <a:lnTo>
                    <a:pt x="104" y="3"/>
                  </a:lnTo>
                  <a:lnTo>
                    <a:pt x="91" y="13"/>
                  </a:lnTo>
                  <a:lnTo>
                    <a:pt x="80" y="0"/>
                  </a:lnTo>
                  <a:lnTo>
                    <a:pt x="71" y="14"/>
                  </a:lnTo>
                  <a:lnTo>
                    <a:pt x="56" y="4"/>
                  </a:lnTo>
                  <a:lnTo>
                    <a:pt x="51" y="20"/>
                  </a:lnTo>
                  <a:lnTo>
                    <a:pt x="35" y="14"/>
                  </a:lnTo>
                  <a:lnTo>
                    <a:pt x="35" y="31"/>
                  </a:lnTo>
                  <a:lnTo>
                    <a:pt x="18" y="30"/>
                  </a:lnTo>
                  <a:lnTo>
                    <a:pt x="22" y="47"/>
                  </a:lnTo>
                  <a:lnTo>
                    <a:pt x="6" y="51"/>
                  </a:lnTo>
                  <a:lnTo>
                    <a:pt x="15" y="65"/>
                  </a:lnTo>
                  <a:lnTo>
                    <a:pt x="0" y="73"/>
                  </a:lnTo>
                  <a:lnTo>
                    <a:pt x="13" y="85"/>
                  </a:lnTo>
                  <a:lnTo>
                    <a:pt x="1" y="98"/>
                  </a:lnTo>
                  <a:lnTo>
                    <a:pt x="16" y="104"/>
                  </a:lnTo>
                  <a:lnTo>
                    <a:pt x="8" y="120"/>
                  </a:lnTo>
                  <a:lnTo>
                    <a:pt x="25" y="122"/>
                  </a:lnTo>
                  <a:lnTo>
                    <a:pt x="22" y="139"/>
                  </a:lnTo>
                  <a:lnTo>
                    <a:pt x="38" y="137"/>
                  </a:lnTo>
                  <a:lnTo>
                    <a:pt x="40" y="154"/>
                  </a:lnTo>
                  <a:lnTo>
                    <a:pt x="56" y="147"/>
                  </a:lnTo>
                  <a:lnTo>
                    <a:pt x="62" y="163"/>
                  </a:lnTo>
                  <a:lnTo>
                    <a:pt x="75" y="152"/>
                  </a:lnTo>
                  <a:lnTo>
                    <a:pt x="86" y="166"/>
                  </a:lnTo>
                  <a:lnTo>
                    <a:pt x="95" y="152"/>
                  </a:lnTo>
                  <a:lnTo>
                    <a:pt x="109" y="162"/>
                  </a:lnTo>
                  <a:lnTo>
                    <a:pt x="114" y="145"/>
                  </a:lnTo>
                  <a:lnTo>
                    <a:pt x="130" y="151"/>
                  </a:lnTo>
                  <a:lnTo>
                    <a:pt x="130" y="134"/>
                  </a:lnTo>
                  <a:lnTo>
                    <a:pt x="147" y="135"/>
                  </a:lnTo>
                  <a:lnTo>
                    <a:pt x="143" y="119"/>
                  </a:lnTo>
                  <a:lnTo>
                    <a:pt x="160" y="115"/>
                  </a:lnTo>
                  <a:lnTo>
                    <a:pt x="151" y="100"/>
                  </a:lnTo>
                  <a:lnTo>
                    <a:pt x="165" y="92"/>
                  </a:lnTo>
                  <a:lnTo>
                    <a:pt x="153" y="80"/>
                  </a:lnTo>
                  <a:lnTo>
                    <a:pt x="165" y="68"/>
                  </a:lnTo>
                  <a:lnTo>
                    <a:pt x="149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79" name="Freeform 464">
              <a:extLst>
                <a:ext uri="{FF2B5EF4-FFF2-40B4-BE49-F238E27FC236}">
                  <a16:creationId xmlns:a16="http://schemas.microsoft.com/office/drawing/2014/main" id="{4945EA1A-A62B-49AD-9F65-9E83153251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7813" y="4254185"/>
              <a:ext cx="227549" cy="228928"/>
            </a:xfrm>
            <a:custGeom>
              <a:avLst/>
              <a:gdLst>
                <a:gd name="T0" fmla="*/ 149 w 165"/>
                <a:gd name="T1" fmla="*/ 61 h 166"/>
                <a:gd name="T2" fmla="*/ 157 w 165"/>
                <a:gd name="T3" fmla="*/ 46 h 166"/>
                <a:gd name="T4" fmla="*/ 140 w 165"/>
                <a:gd name="T5" fmla="*/ 43 h 166"/>
                <a:gd name="T6" fmla="*/ 144 w 165"/>
                <a:gd name="T7" fmla="*/ 26 h 166"/>
                <a:gd name="T8" fmla="*/ 127 w 165"/>
                <a:gd name="T9" fmla="*/ 28 h 166"/>
                <a:gd name="T10" fmla="*/ 126 w 165"/>
                <a:gd name="T11" fmla="*/ 11 h 166"/>
                <a:gd name="T12" fmla="*/ 110 w 165"/>
                <a:gd name="T13" fmla="*/ 18 h 166"/>
                <a:gd name="T14" fmla="*/ 104 w 165"/>
                <a:gd name="T15" fmla="*/ 3 h 166"/>
                <a:gd name="T16" fmla="*/ 91 w 165"/>
                <a:gd name="T17" fmla="*/ 13 h 166"/>
                <a:gd name="T18" fmla="*/ 80 w 165"/>
                <a:gd name="T19" fmla="*/ 0 h 166"/>
                <a:gd name="T20" fmla="*/ 71 w 165"/>
                <a:gd name="T21" fmla="*/ 14 h 166"/>
                <a:gd name="T22" fmla="*/ 56 w 165"/>
                <a:gd name="T23" fmla="*/ 4 h 166"/>
                <a:gd name="T24" fmla="*/ 51 w 165"/>
                <a:gd name="T25" fmla="*/ 20 h 166"/>
                <a:gd name="T26" fmla="*/ 35 w 165"/>
                <a:gd name="T27" fmla="*/ 14 h 166"/>
                <a:gd name="T28" fmla="*/ 35 w 165"/>
                <a:gd name="T29" fmla="*/ 31 h 166"/>
                <a:gd name="T30" fmla="*/ 18 w 165"/>
                <a:gd name="T31" fmla="*/ 30 h 166"/>
                <a:gd name="T32" fmla="*/ 22 w 165"/>
                <a:gd name="T33" fmla="*/ 47 h 166"/>
                <a:gd name="T34" fmla="*/ 6 w 165"/>
                <a:gd name="T35" fmla="*/ 51 h 166"/>
                <a:gd name="T36" fmla="*/ 15 w 165"/>
                <a:gd name="T37" fmla="*/ 65 h 166"/>
                <a:gd name="T38" fmla="*/ 0 w 165"/>
                <a:gd name="T39" fmla="*/ 73 h 166"/>
                <a:gd name="T40" fmla="*/ 13 w 165"/>
                <a:gd name="T41" fmla="*/ 85 h 166"/>
                <a:gd name="T42" fmla="*/ 1 w 165"/>
                <a:gd name="T43" fmla="*/ 98 h 166"/>
                <a:gd name="T44" fmla="*/ 16 w 165"/>
                <a:gd name="T45" fmla="*/ 104 h 166"/>
                <a:gd name="T46" fmla="*/ 8 w 165"/>
                <a:gd name="T47" fmla="*/ 120 h 166"/>
                <a:gd name="T48" fmla="*/ 25 w 165"/>
                <a:gd name="T49" fmla="*/ 122 h 166"/>
                <a:gd name="T50" fmla="*/ 22 w 165"/>
                <a:gd name="T51" fmla="*/ 139 h 166"/>
                <a:gd name="T52" fmla="*/ 38 w 165"/>
                <a:gd name="T53" fmla="*/ 137 h 166"/>
                <a:gd name="T54" fmla="*/ 40 w 165"/>
                <a:gd name="T55" fmla="*/ 154 h 166"/>
                <a:gd name="T56" fmla="*/ 56 w 165"/>
                <a:gd name="T57" fmla="*/ 147 h 166"/>
                <a:gd name="T58" fmla="*/ 62 w 165"/>
                <a:gd name="T59" fmla="*/ 163 h 166"/>
                <a:gd name="T60" fmla="*/ 75 w 165"/>
                <a:gd name="T61" fmla="*/ 152 h 166"/>
                <a:gd name="T62" fmla="*/ 86 w 165"/>
                <a:gd name="T63" fmla="*/ 166 h 166"/>
                <a:gd name="T64" fmla="*/ 95 w 165"/>
                <a:gd name="T65" fmla="*/ 152 h 166"/>
                <a:gd name="T66" fmla="*/ 109 w 165"/>
                <a:gd name="T67" fmla="*/ 162 h 166"/>
                <a:gd name="T68" fmla="*/ 114 w 165"/>
                <a:gd name="T69" fmla="*/ 145 h 166"/>
                <a:gd name="T70" fmla="*/ 130 w 165"/>
                <a:gd name="T71" fmla="*/ 151 h 166"/>
                <a:gd name="T72" fmla="*/ 130 w 165"/>
                <a:gd name="T73" fmla="*/ 134 h 166"/>
                <a:gd name="T74" fmla="*/ 147 w 165"/>
                <a:gd name="T75" fmla="*/ 135 h 166"/>
                <a:gd name="T76" fmla="*/ 143 w 165"/>
                <a:gd name="T77" fmla="*/ 119 h 166"/>
                <a:gd name="T78" fmla="*/ 160 w 165"/>
                <a:gd name="T79" fmla="*/ 115 h 166"/>
                <a:gd name="T80" fmla="*/ 151 w 165"/>
                <a:gd name="T81" fmla="*/ 100 h 166"/>
                <a:gd name="T82" fmla="*/ 165 w 165"/>
                <a:gd name="T83" fmla="*/ 92 h 166"/>
                <a:gd name="T84" fmla="*/ 153 w 165"/>
                <a:gd name="T85" fmla="*/ 80 h 166"/>
                <a:gd name="T86" fmla="*/ 165 w 165"/>
                <a:gd name="T87" fmla="*/ 68 h 166"/>
                <a:gd name="T88" fmla="*/ 149 w 165"/>
                <a:gd name="T89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5" h="166">
                  <a:moveTo>
                    <a:pt x="149" y="61"/>
                  </a:moveTo>
                  <a:lnTo>
                    <a:pt x="157" y="46"/>
                  </a:lnTo>
                  <a:lnTo>
                    <a:pt x="140" y="43"/>
                  </a:lnTo>
                  <a:lnTo>
                    <a:pt x="144" y="26"/>
                  </a:lnTo>
                  <a:lnTo>
                    <a:pt x="127" y="28"/>
                  </a:lnTo>
                  <a:lnTo>
                    <a:pt x="126" y="11"/>
                  </a:lnTo>
                  <a:lnTo>
                    <a:pt x="110" y="18"/>
                  </a:lnTo>
                  <a:lnTo>
                    <a:pt x="104" y="3"/>
                  </a:lnTo>
                  <a:lnTo>
                    <a:pt x="91" y="13"/>
                  </a:lnTo>
                  <a:lnTo>
                    <a:pt x="80" y="0"/>
                  </a:lnTo>
                  <a:lnTo>
                    <a:pt x="71" y="14"/>
                  </a:lnTo>
                  <a:lnTo>
                    <a:pt x="56" y="4"/>
                  </a:lnTo>
                  <a:lnTo>
                    <a:pt x="51" y="20"/>
                  </a:lnTo>
                  <a:lnTo>
                    <a:pt x="35" y="14"/>
                  </a:lnTo>
                  <a:lnTo>
                    <a:pt x="35" y="31"/>
                  </a:lnTo>
                  <a:lnTo>
                    <a:pt x="18" y="30"/>
                  </a:lnTo>
                  <a:lnTo>
                    <a:pt x="22" y="47"/>
                  </a:lnTo>
                  <a:lnTo>
                    <a:pt x="6" y="51"/>
                  </a:lnTo>
                  <a:lnTo>
                    <a:pt x="15" y="65"/>
                  </a:lnTo>
                  <a:lnTo>
                    <a:pt x="0" y="73"/>
                  </a:lnTo>
                  <a:lnTo>
                    <a:pt x="13" y="85"/>
                  </a:lnTo>
                  <a:lnTo>
                    <a:pt x="1" y="98"/>
                  </a:lnTo>
                  <a:lnTo>
                    <a:pt x="16" y="104"/>
                  </a:lnTo>
                  <a:lnTo>
                    <a:pt x="8" y="120"/>
                  </a:lnTo>
                  <a:lnTo>
                    <a:pt x="25" y="122"/>
                  </a:lnTo>
                  <a:lnTo>
                    <a:pt x="22" y="139"/>
                  </a:lnTo>
                  <a:lnTo>
                    <a:pt x="38" y="137"/>
                  </a:lnTo>
                  <a:lnTo>
                    <a:pt x="40" y="154"/>
                  </a:lnTo>
                  <a:lnTo>
                    <a:pt x="56" y="147"/>
                  </a:lnTo>
                  <a:lnTo>
                    <a:pt x="62" y="163"/>
                  </a:lnTo>
                  <a:lnTo>
                    <a:pt x="75" y="152"/>
                  </a:lnTo>
                  <a:lnTo>
                    <a:pt x="86" y="166"/>
                  </a:lnTo>
                  <a:lnTo>
                    <a:pt x="95" y="152"/>
                  </a:lnTo>
                  <a:lnTo>
                    <a:pt x="109" y="162"/>
                  </a:lnTo>
                  <a:lnTo>
                    <a:pt x="114" y="145"/>
                  </a:lnTo>
                  <a:lnTo>
                    <a:pt x="130" y="151"/>
                  </a:lnTo>
                  <a:lnTo>
                    <a:pt x="130" y="134"/>
                  </a:lnTo>
                  <a:lnTo>
                    <a:pt x="147" y="135"/>
                  </a:lnTo>
                  <a:lnTo>
                    <a:pt x="143" y="119"/>
                  </a:lnTo>
                  <a:lnTo>
                    <a:pt x="160" y="115"/>
                  </a:lnTo>
                  <a:lnTo>
                    <a:pt x="151" y="100"/>
                  </a:lnTo>
                  <a:lnTo>
                    <a:pt x="165" y="92"/>
                  </a:lnTo>
                  <a:lnTo>
                    <a:pt x="153" y="80"/>
                  </a:lnTo>
                  <a:lnTo>
                    <a:pt x="165" y="68"/>
                  </a:lnTo>
                  <a:lnTo>
                    <a:pt x="149" y="6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80" name="Freeform 465">
              <a:extLst>
                <a:ext uri="{FF2B5EF4-FFF2-40B4-BE49-F238E27FC236}">
                  <a16:creationId xmlns:a16="http://schemas.microsoft.com/office/drawing/2014/main" id="{8C491A7A-E9EF-47AB-9AD0-E73BAF193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7813" y="4295558"/>
              <a:ext cx="227549" cy="187556"/>
            </a:xfrm>
            <a:custGeom>
              <a:avLst/>
              <a:gdLst>
                <a:gd name="T0" fmla="*/ 29 w 266"/>
                <a:gd name="T1" fmla="*/ 0 h 218"/>
                <a:gd name="T2" fmla="*/ 36 w 266"/>
                <a:gd name="T3" fmla="*/ 26 h 218"/>
                <a:gd name="T4" fmla="*/ 10 w 266"/>
                <a:gd name="T5" fmla="*/ 33 h 218"/>
                <a:gd name="T6" fmla="*/ 24 w 266"/>
                <a:gd name="T7" fmla="*/ 56 h 218"/>
                <a:gd name="T8" fmla="*/ 0 w 266"/>
                <a:gd name="T9" fmla="*/ 69 h 218"/>
                <a:gd name="T10" fmla="*/ 21 w 266"/>
                <a:gd name="T11" fmla="*/ 88 h 218"/>
                <a:gd name="T12" fmla="*/ 2 w 266"/>
                <a:gd name="T13" fmla="*/ 108 h 218"/>
                <a:gd name="T14" fmla="*/ 26 w 266"/>
                <a:gd name="T15" fmla="*/ 119 h 218"/>
                <a:gd name="T16" fmla="*/ 14 w 266"/>
                <a:gd name="T17" fmla="*/ 144 h 218"/>
                <a:gd name="T18" fmla="*/ 41 w 266"/>
                <a:gd name="T19" fmla="*/ 148 h 218"/>
                <a:gd name="T20" fmla="*/ 35 w 266"/>
                <a:gd name="T21" fmla="*/ 175 h 218"/>
                <a:gd name="T22" fmla="*/ 62 w 266"/>
                <a:gd name="T23" fmla="*/ 172 h 218"/>
                <a:gd name="T24" fmla="*/ 65 w 266"/>
                <a:gd name="T25" fmla="*/ 199 h 218"/>
                <a:gd name="T26" fmla="*/ 90 w 266"/>
                <a:gd name="T27" fmla="*/ 188 h 218"/>
                <a:gd name="T28" fmla="*/ 100 w 266"/>
                <a:gd name="T29" fmla="*/ 213 h 218"/>
                <a:gd name="T30" fmla="*/ 121 w 266"/>
                <a:gd name="T31" fmla="*/ 196 h 218"/>
                <a:gd name="T32" fmla="*/ 138 w 266"/>
                <a:gd name="T33" fmla="*/ 218 h 218"/>
                <a:gd name="T34" fmla="*/ 153 w 266"/>
                <a:gd name="T35" fmla="*/ 195 h 218"/>
                <a:gd name="T36" fmla="*/ 175 w 266"/>
                <a:gd name="T37" fmla="*/ 211 h 218"/>
                <a:gd name="T38" fmla="*/ 184 w 266"/>
                <a:gd name="T39" fmla="*/ 185 h 218"/>
                <a:gd name="T40" fmla="*/ 209 w 266"/>
                <a:gd name="T41" fmla="*/ 194 h 218"/>
                <a:gd name="T42" fmla="*/ 210 w 266"/>
                <a:gd name="T43" fmla="*/ 167 h 218"/>
                <a:gd name="T44" fmla="*/ 237 w 266"/>
                <a:gd name="T45" fmla="*/ 168 h 218"/>
                <a:gd name="T46" fmla="*/ 230 w 266"/>
                <a:gd name="T47" fmla="*/ 142 h 218"/>
                <a:gd name="T48" fmla="*/ 257 w 266"/>
                <a:gd name="T49" fmla="*/ 136 h 218"/>
                <a:gd name="T50" fmla="*/ 243 w 266"/>
                <a:gd name="T51" fmla="*/ 112 h 218"/>
                <a:gd name="T52" fmla="*/ 266 w 266"/>
                <a:gd name="T53" fmla="*/ 99 h 218"/>
                <a:gd name="T54" fmla="*/ 262 w 266"/>
                <a:gd name="T55" fmla="*/ 95 h 218"/>
                <a:gd name="T56" fmla="*/ 148 w 266"/>
                <a:gd name="T57" fmla="*/ 116 h 218"/>
                <a:gd name="T58" fmla="*/ 91 w 266"/>
                <a:gd name="T59" fmla="*/ 98 h 218"/>
                <a:gd name="T60" fmla="*/ 57 w 266"/>
                <a:gd name="T61" fmla="*/ 1 h 218"/>
                <a:gd name="T62" fmla="*/ 29 w 266"/>
                <a:gd name="T63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6" h="218">
                  <a:moveTo>
                    <a:pt x="29" y="0"/>
                  </a:moveTo>
                  <a:cubicBezTo>
                    <a:pt x="36" y="26"/>
                    <a:pt x="36" y="26"/>
                    <a:pt x="36" y="26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26" y="119"/>
                    <a:pt x="26" y="119"/>
                    <a:pt x="26" y="11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41" y="148"/>
                    <a:pt x="41" y="148"/>
                    <a:pt x="41" y="148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62" y="172"/>
                    <a:pt x="62" y="172"/>
                    <a:pt x="62" y="172"/>
                  </a:cubicBezTo>
                  <a:cubicBezTo>
                    <a:pt x="65" y="199"/>
                    <a:pt x="65" y="199"/>
                    <a:pt x="65" y="199"/>
                  </a:cubicBezTo>
                  <a:cubicBezTo>
                    <a:pt x="90" y="188"/>
                    <a:pt x="90" y="188"/>
                    <a:pt x="90" y="188"/>
                  </a:cubicBezTo>
                  <a:cubicBezTo>
                    <a:pt x="100" y="213"/>
                    <a:pt x="100" y="213"/>
                    <a:pt x="100" y="213"/>
                  </a:cubicBezTo>
                  <a:cubicBezTo>
                    <a:pt x="121" y="196"/>
                    <a:pt x="121" y="196"/>
                    <a:pt x="121" y="196"/>
                  </a:cubicBezTo>
                  <a:cubicBezTo>
                    <a:pt x="138" y="218"/>
                    <a:pt x="138" y="218"/>
                    <a:pt x="138" y="218"/>
                  </a:cubicBezTo>
                  <a:cubicBezTo>
                    <a:pt x="153" y="195"/>
                    <a:pt x="153" y="195"/>
                    <a:pt x="153" y="195"/>
                  </a:cubicBezTo>
                  <a:cubicBezTo>
                    <a:pt x="175" y="211"/>
                    <a:pt x="175" y="211"/>
                    <a:pt x="175" y="211"/>
                  </a:cubicBezTo>
                  <a:cubicBezTo>
                    <a:pt x="184" y="185"/>
                    <a:pt x="184" y="185"/>
                    <a:pt x="184" y="185"/>
                  </a:cubicBezTo>
                  <a:cubicBezTo>
                    <a:pt x="209" y="194"/>
                    <a:pt x="209" y="194"/>
                    <a:pt x="209" y="194"/>
                  </a:cubicBezTo>
                  <a:cubicBezTo>
                    <a:pt x="210" y="167"/>
                    <a:pt x="210" y="167"/>
                    <a:pt x="210" y="167"/>
                  </a:cubicBezTo>
                  <a:cubicBezTo>
                    <a:pt x="237" y="168"/>
                    <a:pt x="237" y="168"/>
                    <a:pt x="237" y="168"/>
                  </a:cubicBezTo>
                  <a:cubicBezTo>
                    <a:pt x="230" y="142"/>
                    <a:pt x="230" y="142"/>
                    <a:pt x="230" y="142"/>
                  </a:cubicBezTo>
                  <a:cubicBezTo>
                    <a:pt x="257" y="136"/>
                    <a:pt x="257" y="136"/>
                    <a:pt x="257" y="136"/>
                  </a:cubicBezTo>
                  <a:cubicBezTo>
                    <a:pt x="243" y="112"/>
                    <a:pt x="243" y="112"/>
                    <a:pt x="243" y="112"/>
                  </a:cubicBezTo>
                  <a:cubicBezTo>
                    <a:pt x="266" y="99"/>
                    <a:pt x="266" y="99"/>
                    <a:pt x="266" y="99"/>
                  </a:cubicBezTo>
                  <a:cubicBezTo>
                    <a:pt x="262" y="95"/>
                    <a:pt x="262" y="95"/>
                    <a:pt x="262" y="95"/>
                  </a:cubicBezTo>
                  <a:cubicBezTo>
                    <a:pt x="242" y="101"/>
                    <a:pt x="191" y="116"/>
                    <a:pt x="148" y="116"/>
                  </a:cubicBezTo>
                  <a:cubicBezTo>
                    <a:pt x="124" y="116"/>
                    <a:pt x="103" y="112"/>
                    <a:pt x="91" y="98"/>
                  </a:cubicBezTo>
                  <a:cubicBezTo>
                    <a:pt x="51" y="54"/>
                    <a:pt x="57" y="1"/>
                    <a:pt x="57" y="1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77" name="Group 260">
            <a:extLst>
              <a:ext uri="{FF2B5EF4-FFF2-40B4-BE49-F238E27FC236}">
                <a16:creationId xmlns:a16="http://schemas.microsoft.com/office/drawing/2014/main" id="{F0A78B4D-388B-4489-8A09-D3C7E25E1A9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035330" y="5955327"/>
            <a:ext cx="935020" cy="1678347"/>
            <a:chOff x="-1598" y="570"/>
            <a:chExt cx="678" cy="1217"/>
          </a:xfrm>
        </p:grpSpPr>
        <p:sp>
          <p:nvSpPr>
            <p:cNvPr id="1178" name="AutoShape 259">
              <a:extLst>
                <a:ext uri="{FF2B5EF4-FFF2-40B4-BE49-F238E27FC236}">
                  <a16:creationId xmlns:a16="http://schemas.microsoft.com/office/drawing/2014/main" id="{C6B56F17-39B2-469B-9FEA-8C2E25EA66B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598" y="570"/>
              <a:ext cx="678" cy="1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179" name="Group 461">
              <a:extLst>
                <a:ext uri="{FF2B5EF4-FFF2-40B4-BE49-F238E27FC236}">
                  <a16:creationId xmlns:a16="http://schemas.microsoft.com/office/drawing/2014/main" id="{F16F5AA2-6800-4940-BE38-5AD80063E2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607" y="646"/>
              <a:ext cx="596" cy="1141"/>
              <a:chOff x="-1607" y="646"/>
              <a:chExt cx="596" cy="1141"/>
            </a:xfrm>
          </p:grpSpPr>
          <p:sp>
            <p:nvSpPr>
              <p:cNvPr id="1188" name="Freeform 261">
                <a:extLst>
                  <a:ext uri="{FF2B5EF4-FFF2-40B4-BE49-F238E27FC236}">
                    <a16:creationId xmlns:a16="http://schemas.microsoft.com/office/drawing/2014/main" id="{172E5342-F218-461D-AD0D-16C7DCF767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74" y="1394"/>
                <a:ext cx="216" cy="102"/>
              </a:xfrm>
              <a:custGeom>
                <a:avLst/>
                <a:gdLst>
                  <a:gd name="T0" fmla="*/ 344 w 347"/>
                  <a:gd name="T1" fmla="*/ 3 h 163"/>
                  <a:gd name="T2" fmla="*/ 307 w 347"/>
                  <a:gd name="T3" fmla="*/ 119 h 163"/>
                  <a:gd name="T4" fmla="*/ 141 w 347"/>
                  <a:gd name="T5" fmla="*/ 145 h 163"/>
                  <a:gd name="T6" fmla="*/ 44 w 347"/>
                  <a:gd name="T7" fmla="*/ 96 h 163"/>
                  <a:gd name="T8" fmla="*/ 0 w 347"/>
                  <a:gd name="T9" fmla="*/ 54 h 163"/>
                  <a:gd name="T10" fmla="*/ 22 w 347"/>
                  <a:gd name="T11" fmla="*/ 52 h 163"/>
                  <a:gd name="T12" fmla="*/ 10 w 347"/>
                  <a:gd name="T13" fmla="*/ 15 h 163"/>
                  <a:gd name="T14" fmla="*/ 43 w 347"/>
                  <a:gd name="T15" fmla="*/ 28 h 163"/>
                  <a:gd name="T16" fmla="*/ 44 w 347"/>
                  <a:gd name="T17" fmla="*/ 0 h 163"/>
                  <a:gd name="T18" fmla="*/ 74 w 347"/>
                  <a:gd name="T19" fmla="*/ 14 h 163"/>
                  <a:gd name="T20" fmla="*/ 207 w 347"/>
                  <a:gd name="T21" fmla="*/ 2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7" h="163">
                    <a:moveTo>
                      <a:pt x="344" y="3"/>
                    </a:moveTo>
                    <a:cubicBezTo>
                      <a:pt x="347" y="45"/>
                      <a:pt x="338" y="89"/>
                      <a:pt x="307" y="119"/>
                    </a:cubicBezTo>
                    <a:cubicBezTo>
                      <a:pt x="261" y="163"/>
                      <a:pt x="198" y="161"/>
                      <a:pt x="141" y="145"/>
                    </a:cubicBezTo>
                    <a:cubicBezTo>
                      <a:pt x="132" y="143"/>
                      <a:pt x="89" y="131"/>
                      <a:pt x="44" y="96"/>
                    </a:cubicBezTo>
                    <a:cubicBezTo>
                      <a:pt x="24" y="81"/>
                      <a:pt x="10" y="66"/>
                      <a:pt x="0" y="54"/>
                    </a:cubicBezTo>
                    <a:cubicBezTo>
                      <a:pt x="7" y="54"/>
                      <a:pt x="15" y="53"/>
                      <a:pt x="22" y="52"/>
                    </a:cubicBezTo>
                    <a:cubicBezTo>
                      <a:pt x="18" y="40"/>
                      <a:pt x="14" y="27"/>
                      <a:pt x="10" y="15"/>
                    </a:cubicBezTo>
                    <a:cubicBezTo>
                      <a:pt x="21" y="19"/>
                      <a:pt x="32" y="24"/>
                      <a:pt x="43" y="28"/>
                    </a:cubicBezTo>
                    <a:cubicBezTo>
                      <a:pt x="43" y="19"/>
                      <a:pt x="43" y="10"/>
                      <a:pt x="44" y="0"/>
                    </a:cubicBezTo>
                    <a:cubicBezTo>
                      <a:pt x="51" y="4"/>
                      <a:pt x="61" y="10"/>
                      <a:pt x="74" y="14"/>
                    </a:cubicBezTo>
                    <a:cubicBezTo>
                      <a:pt x="116" y="28"/>
                      <a:pt x="168" y="24"/>
                      <a:pt x="207" y="2"/>
                    </a:cubicBezTo>
                  </a:path>
                </a:pathLst>
              </a:custGeom>
              <a:solidFill>
                <a:srgbClr val="C2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9" name="Freeform 262">
                <a:extLst>
                  <a:ext uri="{FF2B5EF4-FFF2-40B4-BE49-F238E27FC236}">
                    <a16:creationId xmlns:a16="http://schemas.microsoft.com/office/drawing/2014/main" id="{439AEBAF-BB72-4AAC-9F66-39CAE3A33C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45" y="1294"/>
                <a:ext cx="85" cy="102"/>
              </a:xfrm>
              <a:custGeom>
                <a:avLst/>
                <a:gdLst>
                  <a:gd name="T0" fmla="*/ 0 w 137"/>
                  <a:gd name="T1" fmla="*/ 163 h 164"/>
                  <a:gd name="T2" fmla="*/ 29 w 137"/>
                  <a:gd name="T3" fmla="*/ 33 h 164"/>
                  <a:gd name="T4" fmla="*/ 18 w 137"/>
                  <a:gd name="T5" fmla="*/ 18 h 164"/>
                  <a:gd name="T6" fmla="*/ 27 w 137"/>
                  <a:gd name="T7" fmla="*/ 9 h 164"/>
                  <a:gd name="T8" fmla="*/ 84 w 137"/>
                  <a:gd name="T9" fmla="*/ 36 h 164"/>
                  <a:gd name="T10" fmla="*/ 107 w 137"/>
                  <a:gd name="T11" fmla="*/ 70 h 164"/>
                  <a:gd name="T12" fmla="*/ 137 w 137"/>
                  <a:gd name="T13" fmla="*/ 164 h 164"/>
                  <a:gd name="T14" fmla="*/ 0 w 137"/>
                  <a:gd name="T15" fmla="*/ 163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7" h="164">
                    <a:moveTo>
                      <a:pt x="0" y="163"/>
                    </a:moveTo>
                    <a:cubicBezTo>
                      <a:pt x="46" y="136"/>
                      <a:pt x="55" y="78"/>
                      <a:pt x="29" y="33"/>
                    </a:cubicBezTo>
                    <a:cubicBezTo>
                      <a:pt x="26" y="28"/>
                      <a:pt x="22" y="22"/>
                      <a:pt x="18" y="18"/>
                    </a:cubicBezTo>
                    <a:cubicBezTo>
                      <a:pt x="20" y="15"/>
                      <a:pt x="23" y="12"/>
                      <a:pt x="27" y="9"/>
                    </a:cubicBezTo>
                    <a:cubicBezTo>
                      <a:pt x="48" y="0"/>
                      <a:pt x="80" y="32"/>
                      <a:pt x="84" y="36"/>
                    </a:cubicBezTo>
                    <a:cubicBezTo>
                      <a:pt x="95" y="48"/>
                      <a:pt x="101" y="61"/>
                      <a:pt x="107" y="70"/>
                    </a:cubicBezTo>
                    <a:cubicBezTo>
                      <a:pt x="123" y="99"/>
                      <a:pt x="135" y="131"/>
                      <a:pt x="137" y="164"/>
                    </a:cubicBezTo>
                    <a:cubicBezTo>
                      <a:pt x="0" y="163"/>
                      <a:pt x="0" y="163"/>
                      <a:pt x="0" y="163"/>
                    </a:cubicBezTo>
                  </a:path>
                </a:pathLst>
              </a:custGeom>
              <a:solidFill>
                <a:srgbClr val="C2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0" name="Freeform 263">
                <a:extLst>
                  <a:ext uri="{FF2B5EF4-FFF2-40B4-BE49-F238E27FC236}">
                    <a16:creationId xmlns:a16="http://schemas.microsoft.com/office/drawing/2014/main" id="{E34C2321-45AC-49C6-B4D9-AE2EC99A2B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84" y="1604"/>
                <a:ext cx="25" cy="72"/>
              </a:xfrm>
              <a:custGeom>
                <a:avLst/>
                <a:gdLst>
                  <a:gd name="T0" fmla="*/ 30 w 40"/>
                  <a:gd name="T1" fmla="*/ 9 h 115"/>
                  <a:gd name="T2" fmla="*/ 28 w 40"/>
                  <a:gd name="T3" fmla="*/ 10 h 115"/>
                  <a:gd name="T4" fmla="*/ 36 w 40"/>
                  <a:gd name="T5" fmla="*/ 45 h 115"/>
                  <a:gd name="T6" fmla="*/ 35 w 40"/>
                  <a:gd name="T7" fmla="*/ 54 h 115"/>
                  <a:gd name="T8" fmla="*/ 26 w 40"/>
                  <a:gd name="T9" fmla="*/ 83 h 115"/>
                  <a:gd name="T10" fmla="*/ 4 w 40"/>
                  <a:gd name="T11" fmla="*/ 107 h 115"/>
                  <a:gd name="T12" fmla="*/ 6 w 40"/>
                  <a:gd name="T13" fmla="*/ 108 h 115"/>
                  <a:gd name="T14" fmla="*/ 7 w 40"/>
                  <a:gd name="T15" fmla="*/ 109 h 115"/>
                  <a:gd name="T16" fmla="*/ 21 w 40"/>
                  <a:gd name="T17" fmla="*/ 78 h 115"/>
                  <a:gd name="T18" fmla="*/ 28 w 40"/>
                  <a:gd name="T19" fmla="*/ 53 h 115"/>
                  <a:gd name="T20" fmla="*/ 32 w 40"/>
                  <a:gd name="T21" fmla="*/ 15 h 115"/>
                  <a:gd name="T22" fmla="*/ 32 w 40"/>
                  <a:gd name="T23" fmla="*/ 9 h 115"/>
                  <a:gd name="T24" fmla="*/ 30 w 40"/>
                  <a:gd name="T25" fmla="*/ 9 h 115"/>
                  <a:gd name="T26" fmla="*/ 28 w 40"/>
                  <a:gd name="T27" fmla="*/ 10 h 115"/>
                  <a:gd name="T28" fmla="*/ 30 w 40"/>
                  <a:gd name="T29" fmla="*/ 9 h 115"/>
                  <a:gd name="T30" fmla="*/ 28 w 40"/>
                  <a:gd name="T31" fmla="*/ 9 h 115"/>
                  <a:gd name="T32" fmla="*/ 28 w 40"/>
                  <a:gd name="T33" fmla="*/ 15 h 115"/>
                  <a:gd name="T34" fmla="*/ 24 w 40"/>
                  <a:gd name="T35" fmla="*/ 52 h 115"/>
                  <a:gd name="T36" fmla="*/ 17 w 40"/>
                  <a:gd name="T37" fmla="*/ 76 h 115"/>
                  <a:gd name="T38" fmla="*/ 4 w 40"/>
                  <a:gd name="T39" fmla="*/ 107 h 115"/>
                  <a:gd name="T40" fmla="*/ 0 w 40"/>
                  <a:gd name="T41" fmla="*/ 115 h 115"/>
                  <a:gd name="T42" fmla="*/ 7 w 40"/>
                  <a:gd name="T43" fmla="*/ 110 h 115"/>
                  <a:gd name="T44" fmla="*/ 29 w 40"/>
                  <a:gd name="T45" fmla="*/ 85 h 115"/>
                  <a:gd name="T46" fmla="*/ 39 w 40"/>
                  <a:gd name="T47" fmla="*/ 55 h 115"/>
                  <a:gd name="T48" fmla="*/ 40 w 40"/>
                  <a:gd name="T49" fmla="*/ 45 h 115"/>
                  <a:gd name="T50" fmla="*/ 32 w 40"/>
                  <a:gd name="T51" fmla="*/ 8 h 115"/>
                  <a:gd name="T52" fmla="*/ 27 w 40"/>
                  <a:gd name="T53" fmla="*/ 0 h 115"/>
                  <a:gd name="T54" fmla="*/ 28 w 40"/>
                  <a:gd name="T55" fmla="*/ 9 h 115"/>
                  <a:gd name="T56" fmla="*/ 30 w 40"/>
                  <a:gd name="T57" fmla="*/ 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0" h="115">
                    <a:moveTo>
                      <a:pt x="30" y="9"/>
                    </a:moveTo>
                    <a:cubicBezTo>
                      <a:pt x="28" y="10"/>
                      <a:pt x="28" y="10"/>
                      <a:pt x="28" y="10"/>
                    </a:cubicBezTo>
                    <a:cubicBezTo>
                      <a:pt x="31" y="16"/>
                      <a:pt x="36" y="29"/>
                      <a:pt x="36" y="45"/>
                    </a:cubicBezTo>
                    <a:cubicBezTo>
                      <a:pt x="36" y="48"/>
                      <a:pt x="36" y="51"/>
                      <a:pt x="35" y="54"/>
                    </a:cubicBezTo>
                    <a:cubicBezTo>
                      <a:pt x="33" y="70"/>
                      <a:pt x="27" y="80"/>
                      <a:pt x="26" y="83"/>
                    </a:cubicBezTo>
                    <a:cubicBezTo>
                      <a:pt x="19" y="95"/>
                      <a:pt x="10" y="103"/>
                      <a:pt x="4" y="107"/>
                    </a:cubicBezTo>
                    <a:cubicBezTo>
                      <a:pt x="6" y="108"/>
                      <a:pt x="6" y="108"/>
                      <a:pt x="6" y="108"/>
                    </a:cubicBezTo>
                    <a:cubicBezTo>
                      <a:pt x="7" y="109"/>
                      <a:pt x="7" y="109"/>
                      <a:pt x="7" y="109"/>
                    </a:cubicBezTo>
                    <a:cubicBezTo>
                      <a:pt x="11" y="101"/>
                      <a:pt x="17" y="91"/>
                      <a:pt x="21" y="78"/>
                    </a:cubicBezTo>
                    <a:cubicBezTo>
                      <a:pt x="25" y="65"/>
                      <a:pt x="28" y="55"/>
                      <a:pt x="28" y="53"/>
                    </a:cubicBezTo>
                    <a:cubicBezTo>
                      <a:pt x="30" y="44"/>
                      <a:pt x="32" y="31"/>
                      <a:pt x="32" y="15"/>
                    </a:cubicBezTo>
                    <a:cubicBezTo>
                      <a:pt x="32" y="13"/>
                      <a:pt x="32" y="11"/>
                      <a:pt x="32" y="9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8" y="11"/>
                      <a:pt x="28" y="13"/>
                      <a:pt x="28" y="15"/>
                    </a:cubicBezTo>
                    <a:cubicBezTo>
                      <a:pt x="28" y="31"/>
                      <a:pt x="26" y="43"/>
                      <a:pt x="24" y="52"/>
                    </a:cubicBezTo>
                    <a:cubicBezTo>
                      <a:pt x="24" y="55"/>
                      <a:pt x="22" y="64"/>
                      <a:pt x="17" y="76"/>
                    </a:cubicBezTo>
                    <a:cubicBezTo>
                      <a:pt x="13" y="89"/>
                      <a:pt x="8" y="100"/>
                      <a:pt x="4" y="107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7" y="110"/>
                      <a:pt x="7" y="110"/>
                      <a:pt x="7" y="110"/>
                    </a:cubicBezTo>
                    <a:cubicBezTo>
                      <a:pt x="12" y="106"/>
                      <a:pt x="22" y="98"/>
                      <a:pt x="29" y="85"/>
                    </a:cubicBezTo>
                    <a:cubicBezTo>
                      <a:pt x="31" y="82"/>
                      <a:pt x="37" y="71"/>
                      <a:pt x="39" y="55"/>
                    </a:cubicBezTo>
                    <a:cubicBezTo>
                      <a:pt x="40" y="51"/>
                      <a:pt x="40" y="48"/>
                      <a:pt x="40" y="45"/>
                    </a:cubicBezTo>
                    <a:cubicBezTo>
                      <a:pt x="40" y="28"/>
                      <a:pt x="35" y="15"/>
                      <a:pt x="32" y="8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8" y="9"/>
                      <a:pt x="28" y="9"/>
                      <a:pt x="28" y="9"/>
                    </a:cubicBezTo>
                    <a:lnTo>
                      <a:pt x="30" y="9"/>
                    </a:lnTo>
                    <a:close/>
                  </a:path>
                </a:pathLst>
              </a:custGeom>
              <a:solidFill>
                <a:srgbClr val="FFC5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1" name="Freeform 264">
                <a:extLst>
                  <a:ext uri="{FF2B5EF4-FFF2-40B4-BE49-F238E27FC236}">
                    <a16:creationId xmlns:a16="http://schemas.microsoft.com/office/drawing/2014/main" id="{4F306ECC-0C90-432C-A65C-DE80710A84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53" y="1589"/>
                <a:ext cx="14" cy="63"/>
              </a:xfrm>
              <a:custGeom>
                <a:avLst/>
                <a:gdLst>
                  <a:gd name="T0" fmla="*/ 5 w 23"/>
                  <a:gd name="T1" fmla="*/ 9 h 101"/>
                  <a:gd name="T2" fmla="*/ 3 w 23"/>
                  <a:gd name="T3" fmla="*/ 10 h 101"/>
                  <a:gd name="T4" fmla="*/ 18 w 23"/>
                  <a:gd name="T5" fmla="*/ 44 h 101"/>
                  <a:gd name="T6" fmla="*/ 19 w 23"/>
                  <a:gd name="T7" fmla="*/ 53 h 101"/>
                  <a:gd name="T8" fmla="*/ 17 w 23"/>
                  <a:gd name="T9" fmla="*/ 69 h 101"/>
                  <a:gd name="T10" fmla="*/ 5 w 23"/>
                  <a:gd name="T11" fmla="*/ 92 h 101"/>
                  <a:gd name="T12" fmla="*/ 6 w 23"/>
                  <a:gd name="T13" fmla="*/ 93 h 101"/>
                  <a:gd name="T14" fmla="*/ 8 w 23"/>
                  <a:gd name="T15" fmla="*/ 94 h 101"/>
                  <a:gd name="T16" fmla="*/ 13 w 23"/>
                  <a:gd name="T17" fmla="*/ 65 h 101"/>
                  <a:gd name="T18" fmla="*/ 13 w 23"/>
                  <a:gd name="T19" fmla="*/ 52 h 101"/>
                  <a:gd name="T20" fmla="*/ 13 w 23"/>
                  <a:gd name="T21" fmla="*/ 44 h 101"/>
                  <a:gd name="T22" fmla="*/ 6 w 23"/>
                  <a:gd name="T23" fmla="*/ 8 h 101"/>
                  <a:gd name="T24" fmla="*/ 5 w 23"/>
                  <a:gd name="T25" fmla="*/ 9 h 101"/>
                  <a:gd name="T26" fmla="*/ 3 w 23"/>
                  <a:gd name="T27" fmla="*/ 10 h 101"/>
                  <a:gd name="T28" fmla="*/ 5 w 23"/>
                  <a:gd name="T29" fmla="*/ 9 h 101"/>
                  <a:gd name="T30" fmla="*/ 3 w 23"/>
                  <a:gd name="T31" fmla="*/ 9 h 101"/>
                  <a:gd name="T32" fmla="*/ 9 w 23"/>
                  <a:gd name="T33" fmla="*/ 45 h 101"/>
                  <a:gd name="T34" fmla="*/ 9 w 23"/>
                  <a:gd name="T35" fmla="*/ 52 h 101"/>
                  <a:gd name="T36" fmla="*/ 9 w 23"/>
                  <a:gd name="T37" fmla="*/ 65 h 101"/>
                  <a:gd name="T38" fmla="*/ 4 w 23"/>
                  <a:gd name="T39" fmla="*/ 93 h 101"/>
                  <a:gd name="T40" fmla="*/ 2 w 23"/>
                  <a:gd name="T41" fmla="*/ 101 h 101"/>
                  <a:gd name="T42" fmla="*/ 8 w 23"/>
                  <a:gd name="T43" fmla="*/ 94 h 101"/>
                  <a:gd name="T44" fmla="*/ 21 w 23"/>
                  <a:gd name="T45" fmla="*/ 70 h 101"/>
                  <a:gd name="T46" fmla="*/ 23 w 23"/>
                  <a:gd name="T47" fmla="*/ 53 h 101"/>
                  <a:gd name="T48" fmla="*/ 22 w 23"/>
                  <a:gd name="T49" fmla="*/ 43 h 101"/>
                  <a:gd name="T50" fmla="*/ 6 w 23"/>
                  <a:gd name="T51" fmla="*/ 8 h 101"/>
                  <a:gd name="T52" fmla="*/ 0 w 23"/>
                  <a:gd name="T53" fmla="*/ 0 h 101"/>
                  <a:gd name="T54" fmla="*/ 3 w 23"/>
                  <a:gd name="T55" fmla="*/ 9 h 101"/>
                  <a:gd name="T56" fmla="*/ 5 w 23"/>
                  <a:gd name="T57" fmla="*/ 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" h="101">
                    <a:moveTo>
                      <a:pt x="5" y="9"/>
                    </a:moveTo>
                    <a:cubicBezTo>
                      <a:pt x="3" y="10"/>
                      <a:pt x="3" y="10"/>
                      <a:pt x="3" y="10"/>
                    </a:cubicBezTo>
                    <a:cubicBezTo>
                      <a:pt x="7" y="15"/>
                      <a:pt x="16" y="27"/>
                      <a:pt x="18" y="44"/>
                    </a:cubicBezTo>
                    <a:cubicBezTo>
                      <a:pt x="19" y="47"/>
                      <a:pt x="19" y="50"/>
                      <a:pt x="19" y="53"/>
                    </a:cubicBezTo>
                    <a:cubicBezTo>
                      <a:pt x="19" y="61"/>
                      <a:pt x="17" y="67"/>
                      <a:pt x="17" y="69"/>
                    </a:cubicBezTo>
                    <a:cubicBezTo>
                      <a:pt x="14" y="80"/>
                      <a:pt x="8" y="88"/>
                      <a:pt x="5" y="92"/>
                    </a:cubicBezTo>
                    <a:cubicBezTo>
                      <a:pt x="6" y="93"/>
                      <a:pt x="6" y="93"/>
                      <a:pt x="6" y="93"/>
                    </a:cubicBezTo>
                    <a:cubicBezTo>
                      <a:pt x="8" y="94"/>
                      <a:pt x="8" y="94"/>
                      <a:pt x="8" y="94"/>
                    </a:cubicBezTo>
                    <a:cubicBezTo>
                      <a:pt x="10" y="86"/>
                      <a:pt x="12" y="77"/>
                      <a:pt x="13" y="65"/>
                    </a:cubicBezTo>
                    <a:cubicBezTo>
                      <a:pt x="13" y="60"/>
                      <a:pt x="13" y="56"/>
                      <a:pt x="13" y="52"/>
                    </a:cubicBezTo>
                    <a:cubicBezTo>
                      <a:pt x="13" y="48"/>
                      <a:pt x="13" y="45"/>
                      <a:pt x="13" y="44"/>
                    </a:cubicBezTo>
                    <a:cubicBezTo>
                      <a:pt x="12" y="35"/>
                      <a:pt x="11" y="23"/>
                      <a:pt x="6" y="8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7" y="24"/>
                      <a:pt x="8" y="36"/>
                      <a:pt x="9" y="45"/>
                    </a:cubicBezTo>
                    <a:cubicBezTo>
                      <a:pt x="9" y="46"/>
                      <a:pt x="9" y="48"/>
                      <a:pt x="9" y="52"/>
                    </a:cubicBezTo>
                    <a:cubicBezTo>
                      <a:pt x="9" y="56"/>
                      <a:pt x="9" y="60"/>
                      <a:pt x="9" y="65"/>
                    </a:cubicBezTo>
                    <a:cubicBezTo>
                      <a:pt x="8" y="76"/>
                      <a:pt x="6" y="86"/>
                      <a:pt x="4" y="93"/>
                    </a:cubicBezTo>
                    <a:cubicBezTo>
                      <a:pt x="2" y="101"/>
                      <a:pt x="2" y="101"/>
                      <a:pt x="2" y="101"/>
                    </a:cubicBezTo>
                    <a:cubicBezTo>
                      <a:pt x="8" y="94"/>
                      <a:pt x="8" y="94"/>
                      <a:pt x="8" y="94"/>
                    </a:cubicBezTo>
                    <a:cubicBezTo>
                      <a:pt x="11" y="90"/>
                      <a:pt x="17" y="82"/>
                      <a:pt x="21" y="70"/>
                    </a:cubicBezTo>
                    <a:cubicBezTo>
                      <a:pt x="21" y="68"/>
                      <a:pt x="23" y="61"/>
                      <a:pt x="23" y="53"/>
                    </a:cubicBezTo>
                    <a:cubicBezTo>
                      <a:pt x="23" y="50"/>
                      <a:pt x="23" y="47"/>
                      <a:pt x="22" y="43"/>
                    </a:cubicBezTo>
                    <a:cubicBezTo>
                      <a:pt x="20" y="25"/>
                      <a:pt x="11" y="13"/>
                      <a:pt x="6" y="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9"/>
                      <a:pt x="3" y="9"/>
                      <a:pt x="3" y="9"/>
                    </a:cubicBezTo>
                    <a:lnTo>
                      <a:pt x="5" y="9"/>
                    </a:lnTo>
                    <a:close/>
                  </a:path>
                </a:pathLst>
              </a:custGeom>
              <a:solidFill>
                <a:srgbClr val="FFC5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2" name="Freeform 265">
                <a:extLst>
                  <a:ext uri="{FF2B5EF4-FFF2-40B4-BE49-F238E27FC236}">
                    <a16:creationId xmlns:a16="http://schemas.microsoft.com/office/drawing/2014/main" id="{FB5AB8AA-5A5C-4081-924C-E8A9EBED5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61" y="1611"/>
                <a:ext cx="25" cy="72"/>
              </a:xfrm>
              <a:custGeom>
                <a:avLst/>
                <a:gdLst>
                  <a:gd name="T0" fmla="*/ 11 w 41"/>
                  <a:gd name="T1" fmla="*/ 10 h 115"/>
                  <a:gd name="T2" fmla="*/ 9 w 41"/>
                  <a:gd name="T3" fmla="*/ 9 h 115"/>
                  <a:gd name="T4" fmla="*/ 0 w 41"/>
                  <a:gd name="T5" fmla="*/ 45 h 115"/>
                  <a:gd name="T6" fmla="*/ 1 w 41"/>
                  <a:gd name="T7" fmla="*/ 55 h 115"/>
                  <a:gd name="T8" fmla="*/ 11 w 41"/>
                  <a:gd name="T9" fmla="*/ 86 h 115"/>
                  <a:gd name="T10" fmla="*/ 34 w 41"/>
                  <a:gd name="T11" fmla="*/ 110 h 115"/>
                  <a:gd name="T12" fmla="*/ 41 w 41"/>
                  <a:gd name="T13" fmla="*/ 115 h 115"/>
                  <a:gd name="T14" fmla="*/ 37 w 41"/>
                  <a:gd name="T15" fmla="*/ 108 h 115"/>
                  <a:gd name="T16" fmla="*/ 23 w 41"/>
                  <a:gd name="T17" fmla="*/ 77 h 115"/>
                  <a:gd name="T18" fmla="*/ 16 w 41"/>
                  <a:gd name="T19" fmla="*/ 53 h 115"/>
                  <a:gd name="T20" fmla="*/ 12 w 41"/>
                  <a:gd name="T21" fmla="*/ 16 h 115"/>
                  <a:gd name="T22" fmla="*/ 13 w 41"/>
                  <a:gd name="T23" fmla="*/ 10 h 115"/>
                  <a:gd name="T24" fmla="*/ 13 w 41"/>
                  <a:gd name="T25" fmla="*/ 0 h 115"/>
                  <a:gd name="T26" fmla="*/ 9 w 41"/>
                  <a:gd name="T27" fmla="*/ 9 h 115"/>
                  <a:gd name="T28" fmla="*/ 11 w 41"/>
                  <a:gd name="T29" fmla="*/ 10 h 115"/>
                  <a:gd name="T30" fmla="*/ 9 w 41"/>
                  <a:gd name="T31" fmla="*/ 9 h 115"/>
                  <a:gd name="T32" fmla="*/ 8 w 41"/>
                  <a:gd name="T33" fmla="*/ 16 h 115"/>
                  <a:gd name="T34" fmla="*/ 12 w 41"/>
                  <a:gd name="T35" fmla="*/ 54 h 115"/>
                  <a:gd name="T36" fmla="*/ 19 w 41"/>
                  <a:gd name="T37" fmla="*/ 78 h 115"/>
                  <a:gd name="T38" fmla="*/ 33 w 41"/>
                  <a:gd name="T39" fmla="*/ 110 h 115"/>
                  <a:gd name="T40" fmla="*/ 35 w 41"/>
                  <a:gd name="T41" fmla="*/ 109 h 115"/>
                  <a:gd name="T42" fmla="*/ 36 w 41"/>
                  <a:gd name="T43" fmla="*/ 107 h 115"/>
                  <a:gd name="T44" fmla="*/ 15 w 41"/>
                  <a:gd name="T45" fmla="*/ 84 h 115"/>
                  <a:gd name="T46" fmla="*/ 5 w 41"/>
                  <a:gd name="T47" fmla="*/ 55 h 115"/>
                  <a:gd name="T48" fmla="*/ 4 w 41"/>
                  <a:gd name="T49" fmla="*/ 45 h 115"/>
                  <a:gd name="T50" fmla="*/ 12 w 41"/>
                  <a:gd name="T51" fmla="*/ 10 h 115"/>
                  <a:gd name="T52" fmla="*/ 11 w 41"/>
                  <a:gd name="T53" fmla="*/ 10 h 115"/>
                  <a:gd name="T54" fmla="*/ 9 w 41"/>
                  <a:gd name="T55" fmla="*/ 9 h 115"/>
                  <a:gd name="T56" fmla="*/ 11 w 41"/>
                  <a:gd name="T57" fmla="*/ 1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1" h="115">
                    <a:moveTo>
                      <a:pt x="11" y="10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6" y="15"/>
                      <a:pt x="0" y="28"/>
                      <a:pt x="0" y="45"/>
                    </a:cubicBezTo>
                    <a:cubicBezTo>
                      <a:pt x="0" y="48"/>
                      <a:pt x="1" y="52"/>
                      <a:pt x="1" y="55"/>
                    </a:cubicBezTo>
                    <a:cubicBezTo>
                      <a:pt x="3" y="71"/>
                      <a:pt x="9" y="83"/>
                      <a:pt x="11" y="86"/>
                    </a:cubicBezTo>
                    <a:cubicBezTo>
                      <a:pt x="19" y="99"/>
                      <a:pt x="28" y="106"/>
                      <a:pt x="34" y="110"/>
                    </a:cubicBezTo>
                    <a:cubicBezTo>
                      <a:pt x="41" y="115"/>
                      <a:pt x="41" y="115"/>
                      <a:pt x="41" y="115"/>
                    </a:cubicBezTo>
                    <a:cubicBezTo>
                      <a:pt x="37" y="108"/>
                      <a:pt x="37" y="108"/>
                      <a:pt x="37" y="108"/>
                    </a:cubicBezTo>
                    <a:cubicBezTo>
                      <a:pt x="32" y="100"/>
                      <a:pt x="27" y="90"/>
                      <a:pt x="23" y="77"/>
                    </a:cubicBezTo>
                    <a:cubicBezTo>
                      <a:pt x="19" y="64"/>
                      <a:pt x="17" y="55"/>
                      <a:pt x="16" y="53"/>
                    </a:cubicBezTo>
                    <a:cubicBezTo>
                      <a:pt x="14" y="44"/>
                      <a:pt x="12" y="31"/>
                      <a:pt x="12" y="16"/>
                    </a:cubicBezTo>
                    <a:cubicBezTo>
                      <a:pt x="12" y="14"/>
                      <a:pt x="12" y="12"/>
                      <a:pt x="13" y="1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8" y="12"/>
                      <a:pt x="8" y="14"/>
                      <a:pt x="8" y="16"/>
                    </a:cubicBezTo>
                    <a:cubicBezTo>
                      <a:pt x="8" y="31"/>
                      <a:pt x="10" y="44"/>
                      <a:pt x="12" y="54"/>
                    </a:cubicBezTo>
                    <a:cubicBezTo>
                      <a:pt x="13" y="56"/>
                      <a:pt x="15" y="66"/>
                      <a:pt x="19" y="78"/>
                    </a:cubicBezTo>
                    <a:cubicBezTo>
                      <a:pt x="24" y="91"/>
                      <a:pt x="29" y="102"/>
                      <a:pt x="33" y="110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6" y="107"/>
                      <a:pt x="36" y="107"/>
                      <a:pt x="36" y="107"/>
                    </a:cubicBezTo>
                    <a:cubicBezTo>
                      <a:pt x="31" y="103"/>
                      <a:pt x="22" y="96"/>
                      <a:pt x="15" y="84"/>
                    </a:cubicBezTo>
                    <a:cubicBezTo>
                      <a:pt x="13" y="81"/>
                      <a:pt x="7" y="70"/>
                      <a:pt x="5" y="55"/>
                    </a:cubicBezTo>
                    <a:cubicBezTo>
                      <a:pt x="5" y="51"/>
                      <a:pt x="4" y="48"/>
                      <a:pt x="4" y="45"/>
                    </a:cubicBezTo>
                    <a:cubicBezTo>
                      <a:pt x="4" y="29"/>
                      <a:pt x="9" y="17"/>
                      <a:pt x="12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9" y="9"/>
                      <a:pt x="9" y="9"/>
                      <a:pt x="9" y="9"/>
                    </a:cubicBezTo>
                    <a:lnTo>
                      <a:pt x="11" y="10"/>
                    </a:lnTo>
                    <a:close/>
                  </a:path>
                </a:pathLst>
              </a:custGeom>
              <a:solidFill>
                <a:srgbClr val="FFC5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3" name="Freeform 266">
                <a:extLst>
                  <a:ext uri="{FF2B5EF4-FFF2-40B4-BE49-F238E27FC236}">
                    <a16:creationId xmlns:a16="http://schemas.microsoft.com/office/drawing/2014/main" id="{9BBF98BF-5041-481A-AA01-44C2960EF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82" y="1596"/>
                <a:ext cx="15" cy="63"/>
              </a:xfrm>
              <a:custGeom>
                <a:avLst/>
                <a:gdLst>
                  <a:gd name="T0" fmla="*/ 19 w 24"/>
                  <a:gd name="T1" fmla="*/ 9 h 101"/>
                  <a:gd name="T2" fmla="*/ 17 w 24"/>
                  <a:gd name="T3" fmla="*/ 8 h 101"/>
                  <a:gd name="T4" fmla="*/ 1 w 24"/>
                  <a:gd name="T5" fmla="*/ 44 h 101"/>
                  <a:gd name="T6" fmla="*/ 0 w 24"/>
                  <a:gd name="T7" fmla="*/ 53 h 101"/>
                  <a:gd name="T8" fmla="*/ 3 w 24"/>
                  <a:gd name="T9" fmla="*/ 70 h 101"/>
                  <a:gd name="T10" fmla="*/ 16 w 24"/>
                  <a:gd name="T11" fmla="*/ 95 h 101"/>
                  <a:gd name="T12" fmla="*/ 21 w 24"/>
                  <a:gd name="T13" fmla="*/ 101 h 101"/>
                  <a:gd name="T14" fmla="*/ 19 w 24"/>
                  <a:gd name="T15" fmla="*/ 93 h 101"/>
                  <a:gd name="T16" fmla="*/ 15 w 24"/>
                  <a:gd name="T17" fmla="*/ 66 h 101"/>
                  <a:gd name="T18" fmla="*/ 14 w 24"/>
                  <a:gd name="T19" fmla="*/ 53 h 101"/>
                  <a:gd name="T20" fmla="*/ 14 w 24"/>
                  <a:gd name="T21" fmla="*/ 45 h 101"/>
                  <a:gd name="T22" fmla="*/ 21 w 24"/>
                  <a:gd name="T23" fmla="*/ 10 h 101"/>
                  <a:gd name="T24" fmla="*/ 24 w 24"/>
                  <a:gd name="T25" fmla="*/ 0 h 101"/>
                  <a:gd name="T26" fmla="*/ 17 w 24"/>
                  <a:gd name="T27" fmla="*/ 8 h 101"/>
                  <a:gd name="T28" fmla="*/ 19 w 24"/>
                  <a:gd name="T29" fmla="*/ 9 h 101"/>
                  <a:gd name="T30" fmla="*/ 17 w 24"/>
                  <a:gd name="T31" fmla="*/ 9 h 101"/>
                  <a:gd name="T32" fmla="*/ 10 w 24"/>
                  <a:gd name="T33" fmla="*/ 45 h 101"/>
                  <a:gd name="T34" fmla="*/ 10 w 24"/>
                  <a:gd name="T35" fmla="*/ 53 h 101"/>
                  <a:gd name="T36" fmla="*/ 11 w 24"/>
                  <a:gd name="T37" fmla="*/ 66 h 101"/>
                  <a:gd name="T38" fmla="*/ 15 w 24"/>
                  <a:gd name="T39" fmla="*/ 94 h 101"/>
                  <a:gd name="T40" fmla="*/ 17 w 24"/>
                  <a:gd name="T41" fmla="*/ 94 h 101"/>
                  <a:gd name="T42" fmla="*/ 19 w 24"/>
                  <a:gd name="T43" fmla="*/ 92 h 101"/>
                  <a:gd name="T44" fmla="*/ 7 w 24"/>
                  <a:gd name="T45" fmla="*/ 69 h 101"/>
                  <a:gd name="T46" fmla="*/ 4 w 24"/>
                  <a:gd name="T47" fmla="*/ 53 h 101"/>
                  <a:gd name="T48" fmla="*/ 5 w 24"/>
                  <a:gd name="T49" fmla="*/ 44 h 101"/>
                  <a:gd name="T50" fmla="*/ 20 w 24"/>
                  <a:gd name="T51" fmla="*/ 10 h 101"/>
                  <a:gd name="T52" fmla="*/ 19 w 24"/>
                  <a:gd name="T53" fmla="*/ 9 h 101"/>
                  <a:gd name="T54" fmla="*/ 17 w 24"/>
                  <a:gd name="T55" fmla="*/ 9 h 101"/>
                  <a:gd name="T56" fmla="*/ 19 w 24"/>
                  <a:gd name="T57" fmla="*/ 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4" h="101">
                    <a:moveTo>
                      <a:pt x="19" y="9"/>
                    </a:moveTo>
                    <a:cubicBezTo>
                      <a:pt x="17" y="8"/>
                      <a:pt x="17" y="8"/>
                      <a:pt x="17" y="8"/>
                    </a:cubicBezTo>
                    <a:cubicBezTo>
                      <a:pt x="13" y="13"/>
                      <a:pt x="4" y="26"/>
                      <a:pt x="1" y="44"/>
                    </a:cubicBezTo>
                    <a:cubicBezTo>
                      <a:pt x="1" y="47"/>
                      <a:pt x="0" y="50"/>
                      <a:pt x="0" y="53"/>
                    </a:cubicBezTo>
                    <a:cubicBezTo>
                      <a:pt x="0" y="62"/>
                      <a:pt x="2" y="68"/>
                      <a:pt x="3" y="70"/>
                    </a:cubicBezTo>
                    <a:cubicBezTo>
                      <a:pt x="6" y="82"/>
                      <a:pt x="12" y="90"/>
                      <a:pt x="16" y="95"/>
                    </a:cubicBezTo>
                    <a:cubicBezTo>
                      <a:pt x="21" y="101"/>
                      <a:pt x="21" y="101"/>
                      <a:pt x="21" y="101"/>
                    </a:cubicBezTo>
                    <a:cubicBezTo>
                      <a:pt x="19" y="93"/>
                      <a:pt x="19" y="93"/>
                      <a:pt x="19" y="93"/>
                    </a:cubicBezTo>
                    <a:cubicBezTo>
                      <a:pt x="17" y="86"/>
                      <a:pt x="16" y="77"/>
                      <a:pt x="15" y="66"/>
                    </a:cubicBezTo>
                    <a:cubicBezTo>
                      <a:pt x="14" y="61"/>
                      <a:pt x="14" y="56"/>
                      <a:pt x="14" y="53"/>
                    </a:cubicBezTo>
                    <a:cubicBezTo>
                      <a:pt x="14" y="49"/>
                      <a:pt x="14" y="46"/>
                      <a:pt x="14" y="45"/>
                    </a:cubicBezTo>
                    <a:cubicBezTo>
                      <a:pt x="15" y="36"/>
                      <a:pt x="16" y="24"/>
                      <a:pt x="21" y="1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2" y="23"/>
                      <a:pt x="11" y="36"/>
                      <a:pt x="10" y="45"/>
                    </a:cubicBezTo>
                    <a:cubicBezTo>
                      <a:pt x="10" y="46"/>
                      <a:pt x="10" y="49"/>
                      <a:pt x="10" y="53"/>
                    </a:cubicBezTo>
                    <a:cubicBezTo>
                      <a:pt x="10" y="56"/>
                      <a:pt x="10" y="61"/>
                      <a:pt x="11" y="66"/>
                    </a:cubicBezTo>
                    <a:cubicBezTo>
                      <a:pt x="12" y="77"/>
                      <a:pt x="13" y="87"/>
                      <a:pt x="15" y="94"/>
                    </a:cubicBezTo>
                    <a:cubicBezTo>
                      <a:pt x="17" y="94"/>
                      <a:pt x="17" y="94"/>
                      <a:pt x="17" y="94"/>
                    </a:cubicBezTo>
                    <a:cubicBezTo>
                      <a:pt x="19" y="92"/>
                      <a:pt x="19" y="92"/>
                      <a:pt x="19" y="92"/>
                    </a:cubicBezTo>
                    <a:cubicBezTo>
                      <a:pt x="15" y="88"/>
                      <a:pt x="10" y="80"/>
                      <a:pt x="7" y="69"/>
                    </a:cubicBezTo>
                    <a:cubicBezTo>
                      <a:pt x="6" y="67"/>
                      <a:pt x="4" y="61"/>
                      <a:pt x="4" y="53"/>
                    </a:cubicBezTo>
                    <a:cubicBezTo>
                      <a:pt x="4" y="50"/>
                      <a:pt x="5" y="47"/>
                      <a:pt x="5" y="44"/>
                    </a:cubicBezTo>
                    <a:cubicBezTo>
                      <a:pt x="7" y="27"/>
                      <a:pt x="16" y="16"/>
                      <a:pt x="20" y="10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7" y="9"/>
                      <a:pt x="17" y="9"/>
                      <a:pt x="17" y="9"/>
                    </a:cubicBezTo>
                    <a:lnTo>
                      <a:pt x="19" y="9"/>
                    </a:lnTo>
                    <a:close/>
                  </a:path>
                </a:pathLst>
              </a:custGeom>
              <a:solidFill>
                <a:srgbClr val="FFC5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4" name="Freeform 267">
                <a:extLst>
                  <a:ext uri="{FF2B5EF4-FFF2-40B4-BE49-F238E27FC236}">
                    <a16:creationId xmlns:a16="http://schemas.microsoft.com/office/drawing/2014/main" id="{3D083A89-4D84-43AC-91CF-F54B3D28AA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82" y="1676"/>
                <a:ext cx="185" cy="111"/>
              </a:xfrm>
              <a:custGeom>
                <a:avLst/>
                <a:gdLst>
                  <a:gd name="T0" fmla="*/ 76 w 297"/>
                  <a:gd name="T1" fmla="*/ 18 h 179"/>
                  <a:gd name="T2" fmla="*/ 29 w 297"/>
                  <a:gd name="T3" fmla="*/ 86 h 179"/>
                  <a:gd name="T4" fmla="*/ 0 w 297"/>
                  <a:gd name="T5" fmla="*/ 134 h 179"/>
                  <a:gd name="T6" fmla="*/ 16 w 297"/>
                  <a:gd name="T7" fmla="*/ 132 h 179"/>
                  <a:gd name="T8" fmla="*/ 11 w 297"/>
                  <a:gd name="T9" fmla="*/ 150 h 179"/>
                  <a:gd name="T10" fmla="*/ 8 w 297"/>
                  <a:gd name="T11" fmla="*/ 168 h 179"/>
                  <a:gd name="T12" fmla="*/ 8 w 297"/>
                  <a:gd name="T13" fmla="*/ 168 h 179"/>
                  <a:gd name="T14" fmla="*/ 22 w 297"/>
                  <a:gd name="T15" fmla="*/ 157 h 179"/>
                  <a:gd name="T16" fmla="*/ 33 w 297"/>
                  <a:gd name="T17" fmla="*/ 149 h 179"/>
                  <a:gd name="T18" fmla="*/ 38 w 297"/>
                  <a:gd name="T19" fmla="*/ 163 h 179"/>
                  <a:gd name="T20" fmla="*/ 40 w 297"/>
                  <a:gd name="T21" fmla="*/ 179 h 179"/>
                  <a:gd name="T22" fmla="*/ 71 w 297"/>
                  <a:gd name="T23" fmla="*/ 162 h 179"/>
                  <a:gd name="T24" fmla="*/ 102 w 297"/>
                  <a:gd name="T25" fmla="*/ 148 h 179"/>
                  <a:gd name="T26" fmla="*/ 253 w 297"/>
                  <a:gd name="T27" fmla="*/ 112 h 179"/>
                  <a:gd name="T28" fmla="*/ 297 w 297"/>
                  <a:gd name="T29" fmla="*/ 103 h 179"/>
                  <a:gd name="T30" fmla="*/ 291 w 297"/>
                  <a:gd name="T31" fmla="*/ 103 h 179"/>
                  <a:gd name="T32" fmla="*/ 266 w 297"/>
                  <a:gd name="T33" fmla="*/ 56 h 179"/>
                  <a:gd name="T34" fmla="*/ 190 w 297"/>
                  <a:gd name="T35" fmla="*/ 18 h 179"/>
                  <a:gd name="T36" fmla="*/ 145 w 297"/>
                  <a:gd name="T37" fmla="*/ 4 h 179"/>
                  <a:gd name="T38" fmla="*/ 76 w 297"/>
                  <a:gd name="T39" fmla="*/ 18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7" h="179">
                    <a:moveTo>
                      <a:pt x="76" y="18"/>
                    </a:moveTo>
                    <a:cubicBezTo>
                      <a:pt x="54" y="33"/>
                      <a:pt x="42" y="64"/>
                      <a:pt x="29" y="86"/>
                    </a:cubicBezTo>
                    <a:cubicBezTo>
                      <a:pt x="16" y="107"/>
                      <a:pt x="6" y="123"/>
                      <a:pt x="0" y="134"/>
                    </a:cubicBezTo>
                    <a:cubicBezTo>
                      <a:pt x="5" y="133"/>
                      <a:pt x="10" y="133"/>
                      <a:pt x="16" y="132"/>
                    </a:cubicBezTo>
                    <a:cubicBezTo>
                      <a:pt x="14" y="132"/>
                      <a:pt x="12" y="148"/>
                      <a:pt x="11" y="150"/>
                    </a:cubicBezTo>
                    <a:cubicBezTo>
                      <a:pt x="10" y="156"/>
                      <a:pt x="9" y="162"/>
                      <a:pt x="8" y="168"/>
                    </a:cubicBezTo>
                    <a:cubicBezTo>
                      <a:pt x="8" y="168"/>
                      <a:pt x="8" y="168"/>
                      <a:pt x="8" y="168"/>
                    </a:cubicBezTo>
                    <a:cubicBezTo>
                      <a:pt x="13" y="164"/>
                      <a:pt x="17" y="161"/>
                      <a:pt x="22" y="157"/>
                    </a:cubicBezTo>
                    <a:cubicBezTo>
                      <a:pt x="25" y="155"/>
                      <a:pt x="29" y="152"/>
                      <a:pt x="33" y="149"/>
                    </a:cubicBezTo>
                    <a:cubicBezTo>
                      <a:pt x="37" y="145"/>
                      <a:pt x="38" y="160"/>
                      <a:pt x="38" y="163"/>
                    </a:cubicBezTo>
                    <a:cubicBezTo>
                      <a:pt x="39" y="168"/>
                      <a:pt x="40" y="174"/>
                      <a:pt x="40" y="179"/>
                    </a:cubicBezTo>
                    <a:cubicBezTo>
                      <a:pt x="49" y="171"/>
                      <a:pt x="61" y="167"/>
                      <a:pt x="71" y="162"/>
                    </a:cubicBezTo>
                    <a:cubicBezTo>
                      <a:pt x="81" y="157"/>
                      <a:pt x="91" y="152"/>
                      <a:pt x="102" y="148"/>
                    </a:cubicBezTo>
                    <a:cubicBezTo>
                      <a:pt x="151" y="130"/>
                      <a:pt x="202" y="121"/>
                      <a:pt x="253" y="112"/>
                    </a:cubicBezTo>
                    <a:cubicBezTo>
                      <a:pt x="255" y="111"/>
                      <a:pt x="297" y="104"/>
                      <a:pt x="297" y="103"/>
                    </a:cubicBezTo>
                    <a:cubicBezTo>
                      <a:pt x="297" y="103"/>
                      <a:pt x="294" y="104"/>
                      <a:pt x="291" y="103"/>
                    </a:cubicBezTo>
                    <a:cubicBezTo>
                      <a:pt x="277" y="101"/>
                      <a:pt x="279" y="75"/>
                      <a:pt x="266" y="56"/>
                    </a:cubicBezTo>
                    <a:cubicBezTo>
                      <a:pt x="259" y="44"/>
                      <a:pt x="236" y="35"/>
                      <a:pt x="190" y="18"/>
                    </a:cubicBezTo>
                    <a:cubicBezTo>
                      <a:pt x="167" y="10"/>
                      <a:pt x="155" y="5"/>
                      <a:pt x="145" y="4"/>
                    </a:cubicBezTo>
                    <a:cubicBezTo>
                      <a:pt x="136" y="3"/>
                      <a:pt x="104" y="0"/>
                      <a:pt x="76" y="18"/>
                    </a:cubicBezTo>
                    <a:close/>
                  </a:path>
                </a:pathLst>
              </a:custGeom>
              <a:solidFill>
                <a:srgbClr val="C2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5" name="Freeform 268">
                <a:extLst>
                  <a:ext uri="{FF2B5EF4-FFF2-40B4-BE49-F238E27FC236}">
                    <a16:creationId xmlns:a16="http://schemas.microsoft.com/office/drawing/2014/main" id="{3EA9028B-02BE-4C66-9EC8-2A7BFDF1AE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59" y="1679"/>
                <a:ext cx="105" cy="60"/>
              </a:xfrm>
              <a:custGeom>
                <a:avLst/>
                <a:gdLst>
                  <a:gd name="T0" fmla="*/ 73 w 169"/>
                  <a:gd name="T1" fmla="*/ 0 h 97"/>
                  <a:gd name="T2" fmla="*/ 40 w 169"/>
                  <a:gd name="T3" fmla="*/ 13 h 97"/>
                  <a:gd name="T4" fmla="*/ 0 w 169"/>
                  <a:gd name="T5" fmla="*/ 67 h 97"/>
                  <a:gd name="T6" fmla="*/ 87 w 169"/>
                  <a:gd name="T7" fmla="*/ 96 h 97"/>
                  <a:gd name="T8" fmla="*/ 141 w 169"/>
                  <a:gd name="T9" fmla="*/ 91 h 97"/>
                  <a:gd name="T10" fmla="*/ 159 w 169"/>
                  <a:gd name="T11" fmla="*/ 84 h 97"/>
                  <a:gd name="T12" fmla="*/ 168 w 169"/>
                  <a:gd name="T13" fmla="*/ 68 h 97"/>
                  <a:gd name="T14" fmla="*/ 160 w 169"/>
                  <a:gd name="T15" fmla="*/ 49 h 97"/>
                  <a:gd name="T16" fmla="*/ 73 w 169"/>
                  <a:gd name="T17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97">
                    <a:moveTo>
                      <a:pt x="73" y="0"/>
                    </a:moveTo>
                    <a:cubicBezTo>
                      <a:pt x="63" y="2"/>
                      <a:pt x="51" y="6"/>
                      <a:pt x="40" y="13"/>
                    </a:cubicBezTo>
                    <a:cubicBezTo>
                      <a:pt x="22" y="25"/>
                      <a:pt x="11" y="48"/>
                      <a:pt x="0" y="67"/>
                    </a:cubicBezTo>
                    <a:cubicBezTo>
                      <a:pt x="25" y="85"/>
                      <a:pt x="58" y="94"/>
                      <a:pt x="87" y="96"/>
                    </a:cubicBezTo>
                    <a:cubicBezTo>
                      <a:pt x="105" y="97"/>
                      <a:pt x="124" y="95"/>
                      <a:pt x="141" y="91"/>
                    </a:cubicBezTo>
                    <a:cubicBezTo>
                      <a:pt x="147" y="89"/>
                      <a:pt x="154" y="87"/>
                      <a:pt x="159" y="84"/>
                    </a:cubicBezTo>
                    <a:cubicBezTo>
                      <a:pt x="164" y="80"/>
                      <a:pt x="168" y="74"/>
                      <a:pt x="168" y="68"/>
                    </a:cubicBezTo>
                    <a:cubicBezTo>
                      <a:pt x="169" y="61"/>
                      <a:pt x="165" y="54"/>
                      <a:pt x="160" y="49"/>
                    </a:cubicBezTo>
                    <a:cubicBezTo>
                      <a:pt x="139" y="22"/>
                      <a:pt x="107" y="6"/>
                      <a:pt x="73" y="0"/>
                    </a:cubicBezTo>
                    <a:close/>
                  </a:path>
                </a:pathLst>
              </a:custGeom>
              <a:solidFill>
                <a:srgbClr val="A56A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6" name="Freeform 269">
                <a:extLst>
                  <a:ext uri="{FF2B5EF4-FFF2-40B4-BE49-F238E27FC236}">
                    <a16:creationId xmlns:a16="http://schemas.microsoft.com/office/drawing/2014/main" id="{6DB06FC4-DFF7-4E53-91B5-4EB1C5F043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26" y="1676"/>
                <a:ext cx="185" cy="111"/>
              </a:xfrm>
              <a:custGeom>
                <a:avLst/>
                <a:gdLst>
                  <a:gd name="T0" fmla="*/ 220 w 296"/>
                  <a:gd name="T1" fmla="*/ 18 h 179"/>
                  <a:gd name="T2" fmla="*/ 268 w 296"/>
                  <a:gd name="T3" fmla="*/ 86 h 179"/>
                  <a:gd name="T4" fmla="*/ 296 w 296"/>
                  <a:gd name="T5" fmla="*/ 134 h 179"/>
                  <a:gd name="T6" fmla="*/ 281 w 296"/>
                  <a:gd name="T7" fmla="*/ 132 h 179"/>
                  <a:gd name="T8" fmla="*/ 285 w 296"/>
                  <a:gd name="T9" fmla="*/ 150 h 179"/>
                  <a:gd name="T10" fmla="*/ 289 w 296"/>
                  <a:gd name="T11" fmla="*/ 168 h 179"/>
                  <a:gd name="T12" fmla="*/ 288 w 296"/>
                  <a:gd name="T13" fmla="*/ 168 h 179"/>
                  <a:gd name="T14" fmla="*/ 275 w 296"/>
                  <a:gd name="T15" fmla="*/ 157 h 179"/>
                  <a:gd name="T16" fmla="*/ 264 w 296"/>
                  <a:gd name="T17" fmla="*/ 149 h 179"/>
                  <a:gd name="T18" fmla="*/ 258 w 296"/>
                  <a:gd name="T19" fmla="*/ 163 h 179"/>
                  <a:gd name="T20" fmla="*/ 257 w 296"/>
                  <a:gd name="T21" fmla="*/ 179 h 179"/>
                  <a:gd name="T22" fmla="*/ 225 w 296"/>
                  <a:gd name="T23" fmla="*/ 162 h 179"/>
                  <a:gd name="T24" fmla="*/ 195 w 296"/>
                  <a:gd name="T25" fmla="*/ 148 h 179"/>
                  <a:gd name="T26" fmla="*/ 43 w 296"/>
                  <a:gd name="T27" fmla="*/ 112 h 179"/>
                  <a:gd name="T28" fmla="*/ 0 w 296"/>
                  <a:gd name="T29" fmla="*/ 103 h 179"/>
                  <a:gd name="T30" fmla="*/ 5 w 296"/>
                  <a:gd name="T31" fmla="*/ 103 h 179"/>
                  <a:gd name="T32" fmla="*/ 30 w 296"/>
                  <a:gd name="T33" fmla="*/ 56 h 179"/>
                  <a:gd name="T34" fmla="*/ 106 w 296"/>
                  <a:gd name="T35" fmla="*/ 18 h 179"/>
                  <a:gd name="T36" fmla="*/ 152 w 296"/>
                  <a:gd name="T37" fmla="*/ 4 h 179"/>
                  <a:gd name="T38" fmla="*/ 220 w 296"/>
                  <a:gd name="T39" fmla="*/ 18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6" h="179">
                    <a:moveTo>
                      <a:pt x="220" y="18"/>
                    </a:moveTo>
                    <a:cubicBezTo>
                      <a:pt x="242" y="33"/>
                      <a:pt x="254" y="64"/>
                      <a:pt x="268" y="86"/>
                    </a:cubicBezTo>
                    <a:cubicBezTo>
                      <a:pt x="280" y="107"/>
                      <a:pt x="290" y="123"/>
                      <a:pt x="296" y="134"/>
                    </a:cubicBezTo>
                    <a:cubicBezTo>
                      <a:pt x="291" y="133"/>
                      <a:pt x="286" y="133"/>
                      <a:pt x="281" y="132"/>
                    </a:cubicBezTo>
                    <a:cubicBezTo>
                      <a:pt x="282" y="132"/>
                      <a:pt x="285" y="148"/>
                      <a:pt x="285" y="150"/>
                    </a:cubicBezTo>
                    <a:cubicBezTo>
                      <a:pt x="286" y="156"/>
                      <a:pt x="287" y="162"/>
                      <a:pt x="289" y="168"/>
                    </a:cubicBezTo>
                    <a:cubicBezTo>
                      <a:pt x="288" y="168"/>
                      <a:pt x="288" y="168"/>
                      <a:pt x="288" y="168"/>
                    </a:cubicBezTo>
                    <a:cubicBezTo>
                      <a:pt x="284" y="164"/>
                      <a:pt x="279" y="161"/>
                      <a:pt x="275" y="157"/>
                    </a:cubicBezTo>
                    <a:cubicBezTo>
                      <a:pt x="271" y="155"/>
                      <a:pt x="267" y="152"/>
                      <a:pt x="264" y="149"/>
                    </a:cubicBezTo>
                    <a:cubicBezTo>
                      <a:pt x="259" y="145"/>
                      <a:pt x="259" y="160"/>
                      <a:pt x="258" y="163"/>
                    </a:cubicBezTo>
                    <a:cubicBezTo>
                      <a:pt x="257" y="168"/>
                      <a:pt x="257" y="174"/>
                      <a:pt x="257" y="179"/>
                    </a:cubicBezTo>
                    <a:cubicBezTo>
                      <a:pt x="248" y="171"/>
                      <a:pt x="236" y="167"/>
                      <a:pt x="225" y="162"/>
                    </a:cubicBezTo>
                    <a:cubicBezTo>
                      <a:pt x="215" y="157"/>
                      <a:pt x="205" y="152"/>
                      <a:pt x="195" y="148"/>
                    </a:cubicBezTo>
                    <a:cubicBezTo>
                      <a:pt x="146" y="130"/>
                      <a:pt x="94" y="121"/>
                      <a:pt x="43" y="112"/>
                    </a:cubicBezTo>
                    <a:cubicBezTo>
                      <a:pt x="41" y="111"/>
                      <a:pt x="0" y="104"/>
                      <a:pt x="0" y="103"/>
                    </a:cubicBezTo>
                    <a:cubicBezTo>
                      <a:pt x="0" y="103"/>
                      <a:pt x="2" y="104"/>
                      <a:pt x="5" y="103"/>
                    </a:cubicBezTo>
                    <a:cubicBezTo>
                      <a:pt x="19" y="101"/>
                      <a:pt x="18" y="75"/>
                      <a:pt x="30" y="56"/>
                    </a:cubicBezTo>
                    <a:cubicBezTo>
                      <a:pt x="38" y="44"/>
                      <a:pt x="61" y="35"/>
                      <a:pt x="106" y="18"/>
                    </a:cubicBezTo>
                    <a:cubicBezTo>
                      <a:pt x="130" y="10"/>
                      <a:pt x="141" y="5"/>
                      <a:pt x="152" y="4"/>
                    </a:cubicBezTo>
                    <a:cubicBezTo>
                      <a:pt x="160" y="3"/>
                      <a:pt x="193" y="0"/>
                      <a:pt x="220" y="18"/>
                    </a:cubicBezTo>
                    <a:close/>
                  </a:path>
                </a:pathLst>
              </a:custGeom>
              <a:solidFill>
                <a:srgbClr val="C2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7" name="Freeform 270">
                <a:extLst>
                  <a:ext uri="{FF2B5EF4-FFF2-40B4-BE49-F238E27FC236}">
                    <a16:creationId xmlns:a16="http://schemas.microsoft.com/office/drawing/2014/main" id="{77A2CA58-6A9F-4CD3-851A-A33C8B08B2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74" y="1676"/>
                <a:ext cx="110" cy="62"/>
              </a:xfrm>
              <a:custGeom>
                <a:avLst/>
                <a:gdLst>
                  <a:gd name="T0" fmla="*/ 177 w 177"/>
                  <a:gd name="T1" fmla="*/ 72 h 100"/>
                  <a:gd name="T2" fmla="*/ 137 w 177"/>
                  <a:gd name="T3" fmla="*/ 18 h 100"/>
                  <a:gd name="T4" fmla="*/ 69 w 177"/>
                  <a:gd name="T5" fmla="*/ 4 h 100"/>
                  <a:gd name="T6" fmla="*/ 58 w 177"/>
                  <a:gd name="T7" fmla="*/ 6 h 100"/>
                  <a:gd name="T8" fmla="*/ 10 w 177"/>
                  <a:gd name="T9" fmla="*/ 80 h 100"/>
                  <a:gd name="T10" fmla="*/ 38 w 177"/>
                  <a:gd name="T11" fmla="*/ 99 h 100"/>
                  <a:gd name="T12" fmla="*/ 101 w 177"/>
                  <a:gd name="T13" fmla="*/ 96 h 100"/>
                  <a:gd name="T14" fmla="*/ 169 w 177"/>
                  <a:gd name="T15" fmla="*/ 76 h 100"/>
                  <a:gd name="T16" fmla="*/ 177 w 177"/>
                  <a:gd name="T17" fmla="*/ 7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00">
                    <a:moveTo>
                      <a:pt x="177" y="72"/>
                    </a:moveTo>
                    <a:cubicBezTo>
                      <a:pt x="166" y="52"/>
                      <a:pt x="155" y="30"/>
                      <a:pt x="137" y="18"/>
                    </a:cubicBezTo>
                    <a:cubicBezTo>
                      <a:pt x="110" y="0"/>
                      <a:pt x="77" y="3"/>
                      <a:pt x="69" y="4"/>
                    </a:cubicBezTo>
                    <a:cubicBezTo>
                      <a:pt x="65" y="5"/>
                      <a:pt x="62" y="5"/>
                      <a:pt x="58" y="6"/>
                    </a:cubicBezTo>
                    <a:cubicBezTo>
                      <a:pt x="32" y="20"/>
                      <a:pt x="0" y="49"/>
                      <a:pt x="10" y="80"/>
                    </a:cubicBezTo>
                    <a:cubicBezTo>
                      <a:pt x="14" y="95"/>
                      <a:pt x="24" y="98"/>
                      <a:pt x="38" y="99"/>
                    </a:cubicBezTo>
                    <a:cubicBezTo>
                      <a:pt x="59" y="100"/>
                      <a:pt x="80" y="99"/>
                      <a:pt x="101" y="96"/>
                    </a:cubicBezTo>
                    <a:cubicBezTo>
                      <a:pt x="124" y="92"/>
                      <a:pt x="147" y="86"/>
                      <a:pt x="169" y="76"/>
                    </a:cubicBezTo>
                    <a:cubicBezTo>
                      <a:pt x="172" y="75"/>
                      <a:pt x="174" y="73"/>
                      <a:pt x="177" y="72"/>
                    </a:cubicBezTo>
                    <a:close/>
                  </a:path>
                </a:pathLst>
              </a:custGeom>
              <a:solidFill>
                <a:srgbClr val="A56A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8" name="Freeform 271">
                <a:extLst>
                  <a:ext uri="{FF2B5EF4-FFF2-40B4-BE49-F238E27FC236}">
                    <a16:creationId xmlns:a16="http://schemas.microsoft.com/office/drawing/2014/main" id="{9D2C7678-B43E-41FD-9312-2DF2B44B05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607" y="1230"/>
                <a:ext cx="582" cy="529"/>
              </a:xfrm>
              <a:custGeom>
                <a:avLst/>
                <a:gdLst>
                  <a:gd name="T0" fmla="*/ 94 w 934"/>
                  <a:gd name="T1" fmla="*/ 225 h 851"/>
                  <a:gd name="T2" fmla="*/ 84 w 934"/>
                  <a:gd name="T3" fmla="*/ 277 h 851"/>
                  <a:gd name="T4" fmla="*/ 70 w 934"/>
                  <a:gd name="T5" fmla="*/ 346 h 851"/>
                  <a:gd name="T6" fmla="*/ 31 w 934"/>
                  <a:gd name="T7" fmla="*/ 667 h 851"/>
                  <a:gd name="T8" fmla="*/ 89 w 934"/>
                  <a:gd name="T9" fmla="*/ 768 h 851"/>
                  <a:gd name="T10" fmla="*/ 163 w 934"/>
                  <a:gd name="T11" fmla="*/ 804 h 851"/>
                  <a:gd name="T12" fmla="*/ 632 w 934"/>
                  <a:gd name="T13" fmla="*/ 832 h 851"/>
                  <a:gd name="T14" fmla="*/ 813 w 934"/>
                  <a:gd name="T15" fmla="*/ 794 h 851"/>
                  <a:gd name="T16" fmla="*/ 905 w 934"/>
                  <a:gd name="T17" fmla="*/ 704 h 851"/>
                  <a:gd name="T18" fmla="*/ 931 w 934"/>
                  <a:gd name="T19" fmla="*/ 551 h 851"/>
                  <a:gd name="T20" fmla="*/ 894 w 934"/>
                  <a:gd name="T21" fmla="*/ 367 h 851"/>
                  <a:gd name="T22" fmla="*/ 833 w 934"/>
                  <a:gd name="T23" fmla="*/ 203 h 851"/>
                  <a:gd name="T24" fmla="*/ 764 w 934"/>
                  <a:gd name="T25" fmla="*/ 88 h 851"/>
                  <a:gd name="T26" fmla="*/ 666 w 934"/>
                  <a:gd name="T27" fmla="*/ 29 h 851"/>
                  <a:gd name="T28" fmla="*/ 559 w 934"/>
                  <a:gd name="T29" fmla="*/ 21 h 851"/>
                  <a:gd name="T30" fmla="*/ 442 w 934"/>
                  <a:gd name="T31" fmla="*/ 13 h 851"/>
                  <a:gd name="T32" fmla="*/ 382 w 934"/>
                  <a:gd name="T33" fmla="*/ 9 h 851"/>
                  <a:gd name="T34" fmla="*/ 325 w 934"/>
                  <a:gd name="T35" fmla="*/ 5 h 851"/>
                  <a:gd name="T36" fmla="*/ 175 w 934"/>
                  <a:gd name="T37" fmla="*/ 73 h 851"/>
                  <a:gd name="T38" fmla="*/ 144 w 934"/>
                  <a:gd name="T39" fmla="*/ 131 h 851"/>
                  <a:gd name="T40" fmla="*/ 94 w 934"/>
                  <a:gd name="T41" fmla="*/ 225 h 8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34" h="851">
                    <a:moveTo>
                      <a:pt x="94" y="225"/>
                    </a:moveTo>
                    <a:cubicBezTo>
                      <a:pt x="87" y="238"/>
                      <a:pt x="87" y="263"/>
                      <a:pt x="84" y="277"/>
                    </a:cubicBezTo>
                    <a:cubicBezTo>
                      <a:pt x="80" y="300"/>
                      <a:pt x="75" y="323"/>
                      <a:pt x="70" y="346"/>
                    </a:cubicBezTo>
                    <a:cubicBezTo>
                      <a:pt x="48" y="447"/>
                      <a:pt x="0" y="564"/>
                      <a:pt x="31" y="667"/>
                    </a:cubicBezTo>
                    <a:cubicBezTo>
                      <a:pt x="38" y="692"/>
                      <a:pt x="50" y="736"/>
                      <a:pt x="89" y="768"/>
                    </a:cubicBezTo>
                    <a:cubicBezTo>
                      <a:pt x="104" y="780"/>
                      <a:pt x="122" y="791"/>
                      <a:pt x="163" y="804"/>
                    </a:cubicBezTo>
                    <a:cubicBezTo>
                      <a:pt x="313" y="851"/>
                      <a:pt x="478" y="844"/>
                      <a:pt x="632" y="832"/>
                    </a:cubicBezTo>
                    <a:cubicBezTo>
                      <a:pt x="743" y="824"/>
                      <a:pt x="778" y="814"/>
                      <a:pt x="813" y="794"/>
                    </a:cubicBezTo>
                    <a:cubicBezTo>
                      <a:pt x="832" y="783"/>
                      <a:pt x="876" y="757"/>
                      <a:pt x="905" y="704"/>
                    </a:cubicBezTo>
                    <a:cubicBezTo>
                      <a:pt x="934" y="653"/>
                      <a:pt x="933" y="604"/>
                      <a:pt x="931" y="551"/>
                    </a:cubicBezTo>
                    <a:cubicBezTo>
                      <a:pt x="928" y="488"/>
                      <a:pt x="913" y="427"/>
                      <a:pt x="894" y="367"/>
                    </a:cubicBezTo>
                    <a:cubicBezTo>
                      <a:pt x="876" y="312"/>
                      <a:pt x="858" y="255"/>
                      <a:pt x="833" y="203"/>
                    </a:cubicBezTo>
                    <a:cubicBezTo>
                      <a:pt x="813" y="162"/>
                      <a:pt x="790" y="124"/>
                      <a:pt x="764" y="88"/>
                    </a:cubicBezTo>
                    <a:cubicBezTo>
                      <a:pt x="743" y="60"/>
                      <a:pt x="700" y="36"/>
                      <a:pt x="666" y="29"/>
                    </a:cubicBezTo>
                    <a:cubicBezTo>
                      <a:pt x="632" y="23"/>
                      <a:pt x="594" y="24"/>
                      <a:pt x="559" y="21"/>
                    </a:cubicBezTo>
                    <a:cubicBezTo>
                      <a:pt x="520" y="19"/>
                      <a:pt x="481" y="16"/>
                      <a:pt x="442" y="13"/>
                    </a:cubicBezTo>
                    <a:cubicBezTo>
                      <a:pt x="422" y="12"/>
                      <a:pt x="402" y="10"/>
                      <a:pt x="382" y="9"/>
                    </a:cubicBezTo>
                    <a:cubicBezTo>
                      <a:pt x="369" y="8"/>
                      <a:pt x="337" y="0"/>
                      <a:pt x="325" y="5"/>
                    </a:cubicBezTo>
                    <a:cubicBezTo>
                      <a:pt x="275" y="28"/>
                      <a:pt x="225" y="51"/>
                      <a:pt x="175" y="73"/>
                    </a:cubicBezTo>
                    <a:cubicBezTo>
                      <a:pt x="164" y="78"/>
                      <a:pt x="150" y="120"/>
                      <a:pt x="144" y="131"/>
                    </a:cubicBezTo>
                    <a:cubicBezTo>
                      <a:pt x="128" y="163"/>
                      <a:pt x="110" y="194"/>
                      <a:pt x="94" y="225"/>
                    </a:cubicBezTo>
                  </a:path>
                </a:pathLst>
              </a:custGeom>
              <a:solidFill>
                <a:srgbClr val="C2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9" name="Oval 272">
                <a:extLst>
                  <a:ext uri="{FF2B5EF4-FFF2-40B4-BE49-F238E27FC236}">
                    <a16:creationId xmlns:a16="http://schemas.microsoft.com/office/drawing/2014/main" id="{6E5E58C2-DEB5-4EAB-9165-E04DE00EAE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448" y="1406"/>
                <a:ext cx="270" cy="316"/>
              </a:xfrm>
              <a:prstGeom prst="ellipse">
                <a:avLst/>
              </a:prstGeom>
              <a:solidFill>
                <a:srgbClr val="FCC7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0" name="Freeform 273">
                <a:extLst>
                  <a:ext uri="{FF2B5EF4-FFF2-40B4-BE49-F238E27FC236}">
                    <a16:creationId xmlns:a16="http://schemas.microsoft.com/office/drawing/2014/main" id="{935C7B63-9D3F-4DD2-8DA8-BD9740488B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96" y="1314"/>
                <a:ext cx="3" cy="3"/>
              </a:xfrm>
              <a:custGeom>
                <a:avLst/>
                <a:gdLst>
                  <a:gd name="T0" fmla="*/ 0 w 4"/>
                  <a:gd name="T1" fmla="*/ 0 h 5"/>
                  <a:gd name="T2" fmla="*/ 0 w 4"/>
                  <a:gd name="T3" fmla="*/ 0 h 5"/>
                  <a:gd name="T4" fmla="*/ 4 w 4"/>
                  <a:gd name="T5" fmla="*/ 4 h 5"/>
                  <a:gd name="T6" fmla="*/ 4 w 4"/>
                  <a:gd name="T7" fmla="*/ 5 h 5"/>
                  <a:gd name="T8" fmla="*/ 4 w 4"/>
                  <a:gd name="T9" fmla="*/ 4 h 5"/>
                  <a:gd name="T10" fmla="*/ 0 w 4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2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2" y="2"/>
                      <a:pt x="0" y="0"/>
                    </a:cubicBezTo>
                  </a:path>
                </a:pathLst>
              </a:custGeom>
              <a:solidFill>
                <a:srgbClr val="C6BB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1" name="Freeform 274">
                <a:extLst>
                  <a:ext uri="{FF2B5EF4-FFF2-40B4-BE49-F238E27FC236}">
                    <a16:creationId xmlns:a16="http://schemas.microsoft.com/office/drawing/2014/main" id="{03FD6E9C-AC87-4C44-8F02-2176B6889A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07" y="1314"/>
                <a:ext cx="16" cy="21"/>
              </a:xfrm>
              <a:custGeom>
                <a:avLst/>
                <a:gdLst>
                  <a:gd name="T0" fmla="*/ 19 w 27"/>
                  <a:gd name="T1" fmla="*/ 0 h 33"/>
                  <a:gd name="T2" fmla="*/ 10 w 27"/>
                  <a:gd name="T3" fmla="*/ 6 h 33"/>
                  <a:gd name="T4" fmla="*/ 0 w 27"/>
                  <a:gd name="T5" fmla="*/ 11 h 33"/>
                  <a:gd name="T6" fmla="*/ 13 w 27"/>
                  <a:gd name="T7" fmla="*/ 33 h 33"/>
                  <a:gd name="T8" fmla="*/ 14 w 27"/>
                  <a:gd name="T9" fmla="*/ 32 h 33"/>
                  <a:gd name="T10" fmla="*/ 21 w 27"/>
                  <a:gd name="T11" fmla="*/ 26 h 33"/>
                  <a:gd name="T12" fmla="*/ 23 w 27"/>
                  <a:gd name="T13" fmla="*/ 5 h 33"/>
                  <a:gd name="T14" fmla="*/ 23 w 27"/>
                  <a:gd name="T15" fmla="*/ 4 h 33"/>
                  <a:gd name="T16" fmla="*/ 19 w 27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33">
                    <a:moveTo>
                      <a:pt x="19" y="0"/>
                    </a:moveTo>
                    <a:cubicBezTo>
                      <a:pt x="16" y="2"/>
                      <a:pt x="13" y="4"/>
                      <a:pt x="10" y="6"/>
                    </a:cubicBezTo>
                    <a:cubicBezTo>
                      <a:pt x="6" y="8"/>
                      <a:pt x="3" y="10"/>
                      <a:pt x="0" y="11"/>
                    </a:cubicBezTo>
                    <a:cubicBezTo>
                      <a:pt x="4" y="18"/>
                      <a:pt x="9" y="26"/>
                      <a:pt x="13" y="33"/>
                    </a:cubicBezTo>
                    <a:cubicBezTo>
                      <a:pt x="13" y="33"/>
                      <a:pt x="14" y="32"/>
                      <a:pt x="14" y="32"/>
                    </a:cubicBezTo>
                    <a:cubicBezTo>
                      <a:pt x="16" y="30"/>
                      <a:pt x="19" y="28"/>
                      <a:pt x="21" y="26"/>
                    </a:cubicBezTo>
                    <a:cubicBezTo>
                      <a:pt x="27" y="17"/>
                      <a:pt x="24" y="6"/>
                      <a:pt x="23" y="5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2" y="4"/>
                      <a:pt x="21" y="2"/>
                      <a:pt x="19" y="0"/>
                    </a:cubicBezTo>
                  </a:path>
                </a:pathLst>
              </a:custGeom>
              <a:solidFill>
                <a:srgbClr val="9E6B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2" name="Freeform 275">
                <a:extLst>
                  <a:ext uri="{FF2B5EF4-FFF2-40B4-BE49-F238E27FC236}">
                    <a16:creationId xmlns:a16="http://schemas.microsoft.com/office/drawing/2014/main" id="{4A54FA03-1F0D-4DC5-A4CC-BE8D3C6BDD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54" y="1278"/>
                <a:ext cx="36" cy="39"/>
              </a:xfrm>
              <a:custGeom>
                <a:avLst/>
                <a:gdLst>
                  <a:gd name="T0" fmla="*/ 8 w 59"/>
                  <a:gd name="T1" fmla="*/ 0 h 64"/>
                  <a:gd name="T2" fmla="*/ 0 w 59"/>
                  <a:gd name="T3" fmla="*/ 23 h 64"/>
                  <a:gd name="T4" fmla="*/ 36 w 59"/>
                  <a:gd name="T5" fmla="*/ 64 h 64"/>
                  <a:gd name="T6" fmla="*/ 45 w 59"/>
                  <a:gd name="T7" fmla="*/ 47 h 64"/>
                  <a:gd name="T8" fmla="*/ 58 w 59"/>
                  <a:gd name="T9" fmla="*/ 59 h 64"/>
                  <a:gd name="T10" fmla="*/ 59 w 59"/>
                  <a:gd name="T11" fmla="*/ 57 h 64"/>
                  <a:gd name="T12" fmla="*/ 10 w 59"/>
                  <a:gd name="T13" fmla="*/ 1 h 64"/>
                  <a:gd name="T14" fmla="*/ 8 w 59"/>
                  <a:gd name="T1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64">
                    <a:moveTo>
                      <a:pt x="8" y="0"/>
                    </a:moveTo>
                    <a:cubicBezTo>
                      <a:pt x="5" y="8"/>
                      <a:pt x="3" y="16"/>
                      <a:pt x="0" y="23"/>
                    </a:cubicBezTo>
                    <a:cubicBezTo>
                      <a:pt x="7" y="40"/>
                      <a:pt x="21" y="54"/>
                      <a:pt x="36" y="64"/>
                    </a:cubicBezTo>
                    <a:cubicBezTo>
                      <a:pt x="39" y="58"/>
                      <a:pt x="42" y="52"/>
                      <a:pt x="45" y="47"/>
                    </a:cubicBezTo>
                    <a:cubicBezTo>
                      <a:pt x="49" y="51"/>
                      <a:pt x="53" y="55"/>
                      <a:pt x="58" y="59"/>
                    </a:cubicBezTo>
                    <a:cubicBezTo>
                      <a:pt x="58" y="59"/>
                      <a:pt x="58" y="58"/>
                      <a:pt x="59" y="57"/>
                    </a:cubicBezTo>
                    <a:cubicBezTo>
                      <a:pt x="35" y="40"/>
                      <a:pt x="20" y="18"/>
                      <a:pt x="10" y="1"/>
                    </a:cubicBezTo>
                    <a:cubicBezTo>
                      <a:pt x="9" y="1"/>
                      <a:pt x="9" y="0"/>
                      <a:pt x="8" y="0"/>
                    </a:cubicBezTo>
                  </a:path>
                </a:pathLst>
              </a:custGeom>
              <a:solidFill>
                <a:srgbClr val="C6BB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3" name="Freeform 276">
                <a:extLst>
                  <a:ext uri="{FF2B5EF4-FFF2-40B4-BE49-F238E27FC236}">
                    <a16:creationId xmlns:a16="http://schemas.microsoft.com/office/drawing/2014/main" id="{7B8AAB26-2422-42FA-A248-AA01E8C168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18" y="1313"/>
                <a:ext cx="419" cy="44"/>
              </a:xfrm>
              <a:custGeom>
                <a:avLst/>
                <a:gdLst>
                  <a:gd name="T0" fmla="*/ 1 w 673"/>
                  <a:gd name="T1" fmla="*/ 0 h 71"/>
                  <a:gd name="T2" fmla="*/ 0 w 673"/>
                  <a:gd name="T3" fmla="*/ 2 h 71"/>
                  <a:gd name="T4" fmla="*/ 76 w 673"/>
                  <a:gd name="T5" fmla="*/ 53 h 71"/>
                  <a:gd name="T6" fmla="*/ 183 w 673"/>
                  <a:gd name="T7" fmla="*/ 70 h 71"/>
                  <a:gd name="T8" fmla="*/ 299 w 673"/>
                  <a:gd name="T9" fmla="*/ 71 h 71"/>
                  <a:gd name="T10" fmla="*/ 384 w 673"/>
                  <a:gd name="T11" fmla="*/ 70 h 71"/>
                  <a:gd name="T12" fmla="*/ 558 w 673"/>
                  <a:gd name="T13" fmla="*/ 58 h 71"/>
                  <a:gd name="T14" fmla="*/ 637 w 673"/>
                  <a:gd name="T15" fmla="*/ 38 h 71"/>
                  <a:gd name="T16" fmla="*/ 652 w 673"/>
                  <a:gd name="T17" fmla="*/ 33 h 71"/>
                  <a:gd name="T18" fmla="*/ 656 w 673"/>
                  <a:gd name="T19" fmla="*/ 32 h 71"/>
                  <a:gd name="T20" fmla="*/ 665 w 673"/>
                  <a:gd name="T21" fmla="*/ 35 h 71"/>
                  <a:gd name="T22" fmla="*/ 670 w 673"/>
                  <a:gd name="T23" fmla="*/ 37 h 71"/>
                  <a:gd name="T24" fmla="*/ 673 w 673"/>
                  <a:gd name="T25" fmla="*/ 35 h 71"/>
                  <a:gd name="T26" fmla="*/ 660 w 673"/>
                  <a:gd name="T27" fmla="*/ 13 h 71"/>
                  <a:gd name="T28" fmla="*/ 555 w 673"/>
                  <a:gd name="T29" fmla="*/ 31 h 71"/>
                  <a:gd name="T30" fmla="*/ 538 w 673"/>
                  <a:gd name="T31" fmla="*/ 31 h 71"/>
                  <a:gd name="T32" fmla="*/ 520 w 673"/>
                  <a:gd name="T33" fmla="*/ 31 h 71"/>
                  <a:gd name="T34" fmla="*/ 507 w 673"/>
                  <a:gd name="T35" fmla="*/ 31 h 71"/>
                  <a:gd name="T36" fmla="*/ 353 w 673"/>
                  <a:gd name="T37" fmla="*/ 38 h 71"/>
                  <a:gd name="T38" fmla="*/ 353 w 673"/>
                  <a:gd name="T39" fmla="*/ 41 h 71"/>
                  <a:gd name="T40" fmla="*/ 341 w 673"/>
                  <a:gd name="T41" fmla="*/ 40 h 71"/>
                  <a:gd name="T42" fmla="*/ 330 w 673"/>
                  <a:gd name="T43" fmla="*/ 41 h 71"/>
                  <a:gd name="T44" fmla="*/ 330 w 673"/>
                  <a:gd name="T45" fmla="*/ 38 h 71"/>
                  <a:gd name="T46" fmla="*/ 175 w 673"/>
                  <a:gd name="T47" fmla="*/ 31 h 71"/>
                  <a:gd name="T48" fmla="*/ 162 w 673"/>
                  <a:gd name="T49" fmla="*/ 31 h 71"/>
                  <a:gd name="T50" fmla="*/ 145 w 673"/>
                  <a:gd name="T51" fmla="*/ 31 h 71"/>
                  <a:gd name="T52" fmla="*/ 127 w 673"/>
                  <a:gd name="T53" fmla="*/ 31 h 71"/>
                  <a:gd name="T54" fmla="*/ 13 w 673"/>
                  <a:gd name="T55" fmla="*/ 8 h 71"/>
                  <a:gd name="T56" fmla="*/ 1 w 673"/>
                  <a:gd name="T5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73" h="71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18" y="20"/>
                      <a:pt x="43" y="40"/>
                      <a:pt x="76" y="53"/>
                    </a:cubicBezTo>
                    <a:cubicBezTo>
                      <a:pt x="114" y="69"/>
                      <a:pt x="146" y="70"/>
                      <a:pt x="183" y="70"/>
                    </a:cubicBezTo>
                    <a:cubicBezTo>
                      <a:pt x="227" y="71"/>
                      <a:pt x="266" y="71"/>
                      <a:pt x="299" y="71"/>
                    </a:cubicBezTo>
                    <a:cubicBezTo>
                      <a:pt x="335" y="71"/>
                      <a:pt x="364" y="71"/>
                      <a:pt x="384" y="70"/>
                    </a:cubicBezTo>
                    <a:cubicBezTo>
                      <a:pt x="499" y="67"/>
                      <a:pt x="524" y="65"/>
                      <a:pt x="558" y="58"/>
                    </a:cubicBezTo>
                    <a:cubicBezTo>
                      <a:pt x="584" y="53"/>
                      <a:pt x="611" y="46"/>
                      <a:pt x="637" y="38"/>
                    </a:cubicBezTo>
                    <a:cubicBezTo>
                      <a:pt x="642" y="36"/>
                      <a:pt x="647" y="34"/>
                      <a:pt x="652" y="33"/>
                    </a:cubicBezTo>
                    <a:cubicBezTo>
                      <a:pt x="654" y="32"/>
                      <a:pt x="655" y="32"/>
                      <a:pt x="656" y="32"/>
                    </a:cubicBezTo>
                    <a:cubicBezTo>
                      <a:pt x="659" y="32"/>
                      <a:pt x="661" y="34"/>
                      <a:pt x="665" y="35"/>
                    </a:cubicBezTo>
                    <a:cubicBezTo>
                      <a:pt x="668" y="36"/>
                      <a:pt x="669" y="37"/>
                      <a:pt x="670" y="37"/>
                    </a:cubicBezTo>
                    <a:cubicBezTo>
                      <a:pt x="670" y="37"/>
                      <a:pt x="671" y="36"/>
                      <a:pt x="673" y="35"/>
                    </a:cubicBezTo>
                    <a:cubicBezTo>
                      <a:pt x="669" y="28"/>
                      <a:pt x="664" y="20"/>
                      <a:pt x="660" y="13"/>
                    </a:cubicBezTo>
                    <a:cubicBezTo>
                      <a:pt x="628" y="29"/>
                      <a:pt x="591" y="31"/>
                      <a:pt x="555" y="31"/>
                    </a:cubicBezTo>
                    <a:cubicBezTo>
                      <a:pt x="549" y="31"/>
                      <a:pt x="544" y="31"/>
                      <a:pt x="538" y="31"/>
                    </a:cubicBezTo>
                    <a:cubicBezTo>
                      <a:pt x="532" y="31"/>
                      <a:pt x="526" y="31"/>
                      <a:pt x="520" y="31"/>
                    </a:cubicBezTo>
                    <a:cubicBezTo>
                      <a:pt x="516" y="31"/>
                      <a:pt x="511" y="31"/>
                      <a:pt x="507" y="31"/>
                    </a:cubicBezTo>
                    <a:cubicBezTo>
                      <a:pt x="455" y="32"/>
                      <a:pt x="404" y="34"/>
                      <a:pt x="353" y="38"/>
                    </a:cubicBezTo>
                    <a:cubicBezTo>
                      <a:pt x="353" y="39"/>
                      <a:pt x="353" y="40"/>
                      <a:pt x="353" y="41"/>
                    </a:cubicBezTo>
                    <a:cubicBezTo>
                      <a:pt x="349" y="40"/>
                      <a:pt x="345" y="40"/>
                      <a:pt x="341" y="40"/>
                    </a:cubicBezTo>
                    <a:cubicBezTo>
                      <a:pt x="337" y="40"/>
                      <a:pt x="334" y="40"/>
                      <a:pt x="330" y="41"/>
                    </a:cubicBezTo>
                    <a:cubicBezTo>
                      <a:pt x="330" y="40"/>
                      <a:pt x="330" y="39"/>
                      <a:pt x="330" y="38"/>
                    </a:cubicBezTo>
                    <a:cubicBezTo>
                      <a:pt x="278" y="34"/>
                      <a:pt x="227" y="32"/>
                      <a:pt x="175" y="31"/>
                    </a:cubicBezTo>
                    <a:cubicBezTo>
                      <a:pt x="171" y="31"/>
                      <a:pt x="166" y="31"/>
                      <a:pt x="162" y="31"/>
                    </a:cubicBezTo>
                    <a:cubicBezTo>
                      <a:pt x="156" y="31"/>
                      <a:pt x="150" y="31"/>
                      <a:pt x="145" y="31"/>
                    </a:cubicBezTo>
                    <a:cubicBezTo>
                      <a:pt x="139" y="31"/>
                      <a:pt x="133" y="31"/>
                      <a:pt x="127" y="31"/>
                    </a:cubicBezTo>
                    <a:cubicBezTo>
                      <a:pt x="87" y="31"/>
                      <a:pt x="48" y="29"/>
                      <a:pt x="13" y="8"/>
                    </a:cubicBezTo>
                    <a:cubicBezTo>
                      <a:pt x="9" y="5"/>
                      <a:pt x="5" y="3"/>
                      <a:pt x="1" y="0"/>
                    </a:cubicBezTo>
                  </a:path>
                </a:pathLst>
              </a:custGeom>
              <a:solidFill>
                <a:srgbClr val="9E6B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4" name="Freeform 277">
                <a:extLst>
                  <a:ext uri="{FF2B5EF4-FFF2-40B4-BE49-F238E27FC236}">
                    <a16:creationId xmlns:a16="http://schemas.microsoft.com/office/drawing/2014/main" id="{7EFFFF3D-210F-46A8-9018-28ACCF4EA1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99" y="886"/>
                <a:ext cx="586" cy="453"/>
              </a:xfrm>
              <a:custGeom>
                <a:avLst/>
                <a:gdLst>
                  <a:gd name="T0" fmla="*/ 941 w 942"/>
                  <a:gd name="T1" fmla="*/ 511 h 729"/>
                  <a:gd name="T2" fmla="*/ 673 w 942"/>
                  <a:gd name="T3" fmla="*/ 48 h 729"/>
                  <a:gd name="T4" fmla="*/ 577 w 942"/>
                  <a:gd name="T5" fmla="*/ 14 h 729"/>
                  <a:gd name="T6" fmla="*/ 366 w 942"/>
                  <a:gd name="T7" fmla="*/ 14 h 729"/>
                  <a:gd name="T8" fmla="*/ 269 w 942"/>
                  <a:gd name="T9" fmla="*/ 48 h 729"/>
                  <a:gd name="T10" fmla="*/ 1 w 942"/>
                  <a:gd name="T11" fmla="*/ 511 h 729"/>
                  <a:gd name="T12" fmla="*/ 4 w 942"/>
                  <a:gd name="T13" fmla="*/ 577 h 729"/>
                  <a:gd name="T14" fmla="*/ 21 w 942"/>
                  <a:gd name="T15" fmla="*/ 549 h 729"/>
                  <a:gd name="T16" fmla="*/ 37 w 942"/>
                  <a:gd name="T17" fmla="*/ 607 h 729"/>
                  <a:gd name="T18" fmla="*/ 69 w 942"/>
                  <a:gd name="T19" fmla="*/ 665 h 729"/>
                  <a:gd name="T20" fmla="*/ 80 w 942"/>
                  <a:gd name="T21" fmla="*/ 629 h 729"/>
                  <a:gd name="T22" fmla="*/ 143 w 942"/>
                  <a:gd name="T23" fmla="*/ 696 h 729"/>
                  <a:gd name="T24" fmla="*/ 275 w 942"/>
                  <a:gd name="T25" fmla="*/ 719 h 729"/>
                  <a:gd name="T26" fmla="*/ 305 w 942"/>
                  <a:gd name="T27" fmla="*/ 719 h 729"/>
                  <a:gd name="T28" fmla="*/ 460 w 942"/>
                  <a:gd name="T29" fmla="*/ 726 h 729"/>
                  <a:gd name="T30" fmla="*/ 460 w 942"/>
                  <a:gd name="T31" fmla="*/ 729 h 729"/>
                  <a:gd name="T32" fmla="*/ 471 w 942"/>
                  <a:gd name="T33" fmla="*/ 728 h 729"/>
                  <a:gd name="T34" fmla="*/ 483 w 942"/>
                  <a:gd name="T35" fmla="*/ 729 h 729"/>
                  <a:gd name="T36" fmla="*/ 483 w 942"/>
                  <a:gd name="T37" fmla="*/ 726 h 729"/>
                  <a:gd name="T38" fmla="*/ 637 w 942"/>
                  <a:gd name="T39" fmla="*/ 719 h 729"/>
                  <a:gd name="T40" fmla="*/ 668 w 942"/>
                  <a:gd name="T41" fmla="*/ 719 h 729"/>
                  <a:gd name="T42" fmla="*/ 800 w 942"/>
                  <a:gd name="T43" fmla="*/ 696 h 729"/>
                  <a:gd name="T44" fmla="*/ 862 w 942"/>
                  <a:gd name="T45" fmla="*/ 629 h 729"/>
                  <a:gd name="T46" fmla="*/ 873 w 942"/>
                  <a:gd name="T47" fmla="*/ 665 h 729"/>
                  <a:gd name="T48" fmla="*/ 906 w 942"/>
                  <a:gd name="T49" fmla="*/ 607 h 729"/>
                  <a:gd name="T50" fmla="*/ 921 w 942"/>
                  <a:gd name="T51" fmla="*/ 549 h 729"/>
                  <a:gd name="T52" fmla="*/ 938 w 942"/>
                  <a:gd name="T53" fmla="*/ 577 h 729"/>
                  <a:gd name="T54" fmla="*/ 941 w 942"/>
                  <a:gd name="T55" fmla="*/ 511 h 7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42" h="729">
                    <a:moveTo>
                      <a:pt x="941" y="511"/>
                    </a:moveTo>
                    <a:cubicBezTo>
                      <a:pt x="935" y="328"/>
                      <a:pt x="841" y="132"/>
                      <a:pt x="673" y="48"/>
                    </a:cubicBezTo>
                    <a:cubicBezTo>
                      <a:pt x="642" y="33"/>
                      <a:pt x="610" y="21"/>
                      <a:pt x="577" y="14"/>
                    </a:cubicBezTo>
                    <a:cubicBezTo>
                      <a:pt x="509" y="0"/>
                      <a:pt x="433" y="0"/>
                      <a:pt x="366" y="14"/>
                    </a:cubicBezTo>
                    <a:cubicBezTo>
                      <a:pt x="332" y="21"/>
                      <a:pt x="300" y="33"/>
                      <a:pt x="269" y="48"/>
                    </a:cubicBezTo>
                    <a:cubicBezTo>
                      <a:pt x="102" y="132"/>
                      <a:pt x="7" y="328"/>
                      <a:pt x="1" y="511"/>
                    </a:cubicBezTo>
                    <a:cubicBezTo>
                      <a:pt x="0" y="539"/>
                      <a:pt x="2" y="562"/>
                      <a:pt x="4" y="577"/>
                    </a:cubicBezTo>
                    <a:cubicBezTo>
                      <a:pt x="10" y="568"/>
                      <a:pt x="15" y="558"/>
                      <a:pt x="21" y="549"/>
                    </a:cubicBezTo>
                    <a:cubicBezTo>
                      <a:pt x="23" y="565"/>
                      <a:pt x="28" y="585"/>
                      <a:pt x="37" y="607"/>
                    </a:cubicBezTo>
                    <a:cubicBezTo>
                      <a:pt x="47" y="632"/>
                      <a:pt x="59" y="651"/>
                      <a:pt x="69" y="665"/>
                    </a:cubicBezTo>
                    <a:cubicBezTo>
                      <a:pt x="73" y="653"/>
                      <a:pt x="77" y="641"/>
                      <a:pt x="80" y="629"/>
                    </a:cubicBezTo>
                    <a:cubicBezTo>
                      <a:pt x="91" y="649"/>
                      <a:pt x="111" y="677"/>
                      <a:pt x="143" y="696"/>
                    </a:cubicBezTo>
                    <a:cubicBezTo>
                      <a:pt x="183" y="720"/>
                      <a:pt x="229" y="720"/>
                      <a:pt x="275" y="719"/>
                    </a:cubicBezTo>
                    <a:cubicBezTo>
                      <a:pt x="285" y="719"/>
                      <a:pt x="295" y="719"/>
                      <a:pt x="305" y="719"/>
                    </a:cubicBezTo>
                    <a:cubicBezTo>
                      <a:pt x="357" y="720"/>
                      <a:pt x="408" y="722"/>
                      <a:pt x="460" y="726"/>
                    </a:cubicBezTo>
                    <a:cubicBezTo>
                      <a:pt x="460" y="727"/>
                      <a:pt x="460" y="728"/>
                      <a:pt x="460" y="729"/>
                    </a:cubicBezTo>
                    <a:cubicBezTo>
                      <a:pt x="464" y="728"/>
                      <a:pt x="467" y="728"/>
                      <a:pt x="471" y="728"/>
                    </a:cubicBezTo>
                    <a:cubicBezTo>
                      <a:pt x="475" y="728"/>
                      <a:pt x="479" y="728"/>
                      <a:pt x="483" y="729"/>
                    </a:cubicBezTo>
                    <a:cubicBezTo>
                      <a:pt x="483" y="728"/>
                      <a:pt x="483" y="727"/>
                      <a:pt x="483" y="726"/>
                    </a:cubicBezTo>
                    <a:cubicBezTo>
                      <a:pt x="534" y="722"/>
                      <a:pt x="585" y="720"/>
                      <a:pt x="637" y="719"/>
                    </a:cubicBezTo>
                    <a:cubicBezTo>
                      <a:pt x="647" y="719"/>
                      <a:pt x="657" y="719"/>
                      <a:pt x="668" y="719"/>
                    </a:cubicBezTo>
                    <a:cubicBezTo>
                      <a:pt x="713" y="720"/>
                      <a:pt x="760" y="720"/>
                      <a:pt x="800" y="696"/>
                    </a:cubicBezTo>
                    <a:cubicBezTo>
                      <a:pt x="832" y="677"/>
                      <a:pt x="851" y="649"/>
                      <a:pt x="862" y="629"/>
                    </a:cubicBezTo>
                    <a:cubicBezTo>
                      <a:pt x="866" y="641"/>
                      <a:pt x="869" y="653"/>
                      <a:pt x="873" y="665"/>
                    </a:cubicBezTo>
                    <a:cubicBezTo>
                      <a:pt x="883" y="651"/>
                      <a:pt x="896" y="632"/>
                      <a:pt x="906" y="607"/>
                    </a:cubicBezTo>
                    <a:cubicBezTo>
                      <a:pt x="915" y="585"/>
                      <a:pt x="919" y="565"/>
                      <a:pt x="921" y="549"/>
                    </a:cubicBezTo>
                    <a:cubicBezTo>
                      <a:pt x="927" y="558"/>
                      <a:pt x="933" y="568"/>
                      <a:pt x="938" y="577"/>
                    </a:cubicBezTo>
                    <a:cubicBezTo>
                      <a:pt x="940" y="562"/>
                      <a:pt x="942" y="539"/>
                      <a:pt x="941" y="511"/>
                    </a:cubicBezTo>
                  </a:path>
                </a:pathLst>
              </a:custGeom>
              <a:solidFill>
                <a:srgbClr val="C2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5" name="Freeform 278">
                <a:extLst>
                  <a:ext uri="{FF2B5EF4-FFF2-40B4-BE49-F238E27FC236}">
                    <a16:creationId xmlns:a16="http://schemas.microsoft.com/office/drawing/2014/main" id="{4792809B-8A8E-4652-AA35-D036F48CCB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13" y="1002"/>
                <a:ext cx="91" cy="60"/>
              </a:xfrm>
              <a:custGeom>
                <a:avLst/>
                <a:gdLst>
                  <a:gd name="T0" fmla="*/ 19 w 145"/>
                  <a:gd name="T1" fmla="*/ 37 h 97"/>
                  <a:gd name="T2" fmla="*/ 2 w 145"/>
                  <a:gd name="T3" fmla="*/ 37 h 97"/>
                  <a:gd name="T4" fmla="*/ 26 w 145"/>
                  <a:gd name="T5" fmla="*/ 17 h 97"/>
                  <a:gd name="T6" fmla="*/ 67 w 145"/>
                  <a:gd name="T7" fmla="*/ 2 h 97"/>
                  <a:gd name="T8" fmla="*/ 106 w 145"/>
                  <a:gd name="T9" fmla="*/ 5 h 97"/>
                  <a:gd name="T10" fmla="*/ 145 w 145"/>
                  <a:gd name="T11" fmla="*/ 54 h 97"/>
                  <a:gd name="T12" fmla="*/ 97 w 145"/>
                  <a:gd name="T13" fmla="*/ 51 h 97"/>
                  <a:gd name="T14" fmla="*/ 29 w 145"/>
                  <a:gd name="T15" fmla="*/ 74 h 97"/>
                  <a:gd name="T16" fmla="*/ 4 w 145"/>
                  <a:gd name="T17" fmla="*/ 97 h 97"/>
                  <a:gd name="T18" fmla="*/ 1 w 145"/>
                  <a:gd name="T19" fmla="*/ 72 h 97"/>
                  <a:gd name="T20" fmla="*/ 19 w 145"/>
                  <a:gd name="T21" fmla="*/ 3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5" h="97">
                    <a:moveTo>
                      <a:pt x="19" y="37"/>
                    </a:moveTo>
                    <a:cubicBezTo>
                      <a:pt x="18" y="35"/>
                      <a:pt x="14" y="34"/>
                      <a:pt x="2" y="37"/>
                    </a:cubicBezTo>
                    <a:cubicBezTo>
                      <a:pt x="7" y="32"/>
                      <a:pt x="15" y="24"/>
                      <a:pt x="26" y="17"/>
                    </a:cubicBezTo>
                    <a:cubicBezTo>
                      <a:pt x="46" y="5"/>
                      <a:pt x="63" y="3"/>
                      <a:pt x="67" y="2"/>
                    </a:cubicBezTo>
                    <a:cubicBezTo>
                      <a:pt x="80" y="0"/>
                      <a:pt x="94" y="0"/>
                      <a:pt x="106" y="5"/>
                    </a:cubicBezTo>
                    <a:cubicBezTo>
                      <a:pt x="135" y="17"/>
                      <a:pt x="144" y="49"/>
                      <a:pt x="145" y="54"/>
                    </a:cubicBezTo>
                    <a:cubicBezTo>
                      <a:pt x="144" y="48"/>
                      <a:pt x="102" y="51"/>
                      <a:pt x="97" y="51"/>
                    </a:cubicBezTo>
                    <a:cubicBezTo>
                      <a:pt x="71" y="52"/>
                      <a:pt x="50" y="58"/>
                      <a:pt x="29" y="74"/>
                    </a:cubicBezTo>
                    <a:cubicBezTo>
                      <a:pt x="18" y="83"/>
                      <a:pt x="10" y="91"/>
                      <a:pt x="4" y="97"/>
                    </a:cubicBezTo>
                    <a:cubicBezTo>
                      <a:pt x="2" y="91"/>
                      <a:pt x="0" y="82"/>
                      <a:pt x="1" y="72"/>
                    </a:cubicBezTo>
                    <a:cubicBezTo>
                      <a:pt x="5" y="53"/>
                      <a:pt x="22" y="42"/>
                      <a:pt x="19" y="37"/>
                    </a:cubicBezTo>
                  </a:path>
                </a:pathLst>
              </a:custGeom>
              <a:solidFill>
                <a:srgbClr val="8658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6" name="Freeform 279">
                <a:extLst>
                  <a:ext uri="{FF2B5EF4-FFF2-40B4-BE49-F238E27FC236}">
                    <a16:creationId xmlns:a16="http://schemas.microsoft.com/office/drawing/2014/main" id="{95CBFF75-9170-4392-9152-6030B05BD5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62" y="1353"/>
                <a:ext cx="515" cy="412"/>
              </a:xfrm>
              <a:custGeom>
                <a:avLst/>
                <a:gdLst>
                  <a:gd name="T0" fmla="*/ 579 w 828"/>
                  <a:gd name="T1" fmla="*/ 0 h 664"/>
                  <a:gd name="T2" fmla="*/ 312 w 828"/>
                  <a:gd name="T3" fmla="*/ 6 h 664"/>
                  <a:gd name="T4" fmla="*/ 298 w 828"/>
                  <a:gd name="T5" fmla="*/ 19 h 664"/>
                  <a:gd name="T6" fmla="*/ 139 w 828"/>
                  <a:gd name="T7" fmla="*/ 569 h 664"/>
                  <a:gd name="T8" fmla="*/ 439 w 828"/>
                  <a:gd name="T9" fmla="*/ 659 h 664"/>
                  <a:gd name="T10" fmla="*/ 765 w 828"/>
                  <a:gd name="T11" fmla="*/ 442 h 664"/>
                  <a:gd name="T12" fmla="*/ 579 w 828"/>
                  <a:gd name="T13" fmla="*/ 0 h 6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8" h="664">
                    <a:moveTo>
                      <a:pt x="579" y="0"/>
                    </a:moveTo>
                    <a:cubicBezTo>
                      <a:pt x="490" y="0"/>
                      <a:pt x="401" y="4"/>
                      <a:pt x="312" y="6"/>
                    </a:cubicBezTo>
                    <a:cubicBezTo>
                      <a:pt x="308" y="11"/>
                      <a:pt x="303" y="15"/>
                      <a:pt x="298" y="19"/>
                    </a:cubicBezTo>
                    <a:cubicBezTo>
                      <a:pt x="215" y="91"/>
                      <a:pt x="0" y="354"/>
                      <a:pt x="139" y="569"/>
                    </a:cubicBezTo>
                    <a:cubicBezTo>
                      <a:pt x="162" y="609"/>
                      <a:pt x="250" y="664"/>
                      <a:pt x="439" y="659"/>
                    </a:cubicBezTo>
                    <a:cubicBezTo>
                      <a:pt x="629" y="655"/>
                      <a:pt x="749" y="558"/>
                      <a:pt x="765" y="442"/>
                    </a:cubicBezTo>
                    <a:cubicBezTo>
                      <a:pt x="781" y="331"/>
                      <a:pt x="828" y="236"/>
                      <a:pt x="579" y="0"/>
                    </a:cubicBezTo>
                    <a:close/>
                  </a:path>
                </a:pathLst>
              </a:custGeom>
              <a:solidFill>
                <a:srgbClr val="D55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7" name="Freeform 280">
                <a:extLst>
                  <a:ext uri="{FF2B5EF4-FFF2-40B4-BE49-F238E27FC236}">
                    <a16:creationId xmlns:a16="http://schemas.microsoft.com/office/drawing/2014/main" id="{5E68012D-F65A-43E1-8213-7946B4DA6B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42" y="1535"/>
                <a:ext cx="27" cy="29"/>
              </a:xfrm>
              <a:custGeom>
                <a:avLst/>
                <a:gdLst>
                  <a:gd name="T0" fmla="*/ 42 w 43"/>
                  <a:gd name="T1" fmla="*/ 21 h 47"/>
                  <a:gd name="T2" fmla="*/ 24 w 43"/>
                  <a:gd name="T3" fmla="*/ 17 h 47"/>
                  <a:gd name="T4" fmla="*/ 23 w 43"/>
                  <a:gd name="T5" fmla="*/ 16 h 47"/>
                  <a:gd name="T6" fmla="*/ 23 w 43"/>
                  <a:gd name="T7" fmla="*/ 16 h 47"/>
                  <a:gd name="T8" fmla="*/ 31 w 43"/>
                  <a:gd name="T9" fmla="*/ 7 h 47"/>
                  <a:gd name="T10" fmla="*/ 29 w 43"/>
                  <a:gd name="T11" fmla="*/ 5 h 47"/>
                  <a:gd name="T12" fmla="*/ 23 w 43"/>
                  <a:gd name="T13" fmla="*/ 11 h 47"/>
                  <a:gd name="T14" fmla="*/ 22 w 43"/>
                  <a:gd name="T15" fmla="*/ 3 h 47"/>
                  <a:gd name="T16" fmla="*/ 20 w 43"/>
                  <a:gd name="T17" fmla="*/ 3 h 47"/>
                  <a:gd name="T18" fmla="*/ 19 w 43"/>
                  <a:gd name="T19" fmla="*/ 11 h 47"/>
                  <a:gd name="T20" fmla="*/ 10 w 43"/>
                  <a:gd name="T21" fmla="*/ 0 h 47"/>
                  <a:gd name="T22" fmla="*/ 9 w 43"/>
                  <a:gd name="T23" fmla="*/ 2 h 47"/>
                  <a:gd name="T24" fmla="*/ 17 w 43"/>
                  <a:gd name="T25" fmla="*/ 15 h 47"/>
                  <a:gd name="T26" fmla="*/ 3 w 43"/>
                  <a:gd name="T27" fmla="*/ 11 h 47"/>
                  <a:gd name="T28" fmla="*/ 2 w 43"/>
                  <a:gd name="T29" fmla="*/ 14 h 47"/>
                  <a:gd name="T30" fmla="*/ 15 w 43"/>
                  <a:gd name="T31" fmla="*/ 18 h 47"/>
                  <a:gd name="T32" fmla="*/ 13 w 43"/>
                  <a:gd name="T33" fmla="*/ 21 h 47"/>
                  <a:gd name="T34" fmla="*/ 3 w 43"/>
                  <a:gd name="T35" fmla="*/ 33 h 47"/>
                  <a:gd name="T36" fmla="*/ 5 w 43"/>
                  <a:gd name="T37" fmla="*/ 35 h 47"/>
                  <a:gd name="T38" fmla="*/ 16 w 43"/>
                  <a:gd name="T39" fmla="*/ 24 h 47"/>
                  <a:gd name="T40" fmla="*/ 18 w 43"/>
                  <a:gd name="T41" fmla="*/ 22 h 47"/>
                  <a:gd name="T42" fmla="*/ 18 w 43"/>
                  <a:gd name="T43" fmla="*/ 22 h 47"/>
                  <a:gd name="T44" fmla="*/ 19 w 43"/>
                  <a:gd name="T45" fmla="*/ 39 h 47"/>
                  <a:gd name="T46" fmla="*/ 23 w 43"/>
                  <a:gd name="T47" fmla="*/ 39 h 47"/>
                  <a:gd name="T48" fmla="*/ 24 w 43"/>
                  <a:gd name="T49" fmla="*/ 25 h 47"/>
                  <a:gd name="T50" fmla="*/ 38 w 43"/>
                  <a:gd name="T51" fmla="*/ 46 h 47"/>
                  <a:gd name="T52" fmla="*/ 41 w 43"/>
                  <a:gd name="T53" fmla="*/ 45 h 47"/>
                  <a:gd name="T54" fmla="*/ 27 w 43"/>
                  <a:gd name="T55" fmla="*/ 22 h 47"/>
                  <a:gd name="T56" fmla="*/ 26 w 43"/>
                  <a:gd name="T57" fmla="*/ 21 h 47"/>
                  <a:gd name="T58" fmla="*/ 42 w 43"/>
                  <a:gd name="T59" fmla="*/ 23 h 47"/>
                  <a:gd name="T60" fmla="*/ 42 w 43"/>
                  <a:gd name="T61" fmla="*/ 2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3" h="47">
                    <a:moveTo>
                      <a:pt x="42" y="21"/>
                    </a:moveTo>
                    <a:cubicBezTo>
                      <a:pt x="37" y="18"/>
                      <a:pt x="30" y="18"/>
                      <a:pt x="24" y="17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6" y="13"/>
                      <a:pt x="29" y="10"/>
                      <a:pt x="31" y="7"/>
                    </a:cubicBezTo>
                    <a:cubicBezTo>
                      <a:pt x="33" y="5"/>
                      <a:pt x="31" y="3"/>
                      <a:pt x="29" y="5"/>
                    </a:cubicBezTo>
                    <a:cubicBezTo>
                      <a:pt x="27" y="7"/>
                      <a:pt x="25" y="9"/>
                      <a:pt x="23" y="11"/>
                    </a:cubicBezTo>
                    <a:cubicBezTo>
                      <a:pt x="23" y="8"/>
                      <a:pt x="22" y="6"/>
                      <a:pt x="22" y="3"/>
                    </a:cubicBezTo>
                    <a:cubicBezTo>
                      <a:pt x="22" y="2"/>
                      <a:pt x="20" y="2"/>
                      <a:pt x="20" y="3"/>
                    </a:cubicBezTo>
                    <a:cubicBezTo>
                      <a:pt x="19" y="6"/>
                      <a:pt x="19" y="8"/>
                      <a:pt x="19" y="11"/>
                    </a:cubicBezTo>
                    <a:cubicBezTo>
                      <a:pt x="16" y="7"/>
                      <a:pt x="13" y="4"/>
                      <a:pt x="10" y="0"/>
                    </a:cubicBezTo>
                    <a:cubicBezTo>
                      <a:pt x="9" y="0"/>
                      <a:pt x="8" y="1"/>
                      <a:pt x="9" y="2"/>
                    </a:cubicBezTo>
                    <a:cubicBezTo>
                      <a:pt x="11" y="6"/>
                      <a:pt x="14" y="11"/>
                      <a:pt x="17" y="15"/>
                    </a:cubicBezTo>
                    <a:cubicBezTo>
                      <a:pt x="12" y="14"/>
                      <a:pt x="7" y="13"/>
                      <a:pt x="3" y="11"/>
                    </a:cubicBezTo>
                    <a:cubicBezTo>
                      <a:pt x="1" y="11"/>
                      <a:pt x="0" y="13"/>
                      <a:pt x="2" y="14"/>
                    </a:cubicBezTo>
                    <a:cubicBezTo>
                      <a:pt x="6" y="16"/>
                      <a:pt x="11" y="17"/>
                      <a:pt x="15" y="18"/>
                    </a:cubicBezTo>
                    <a:cubicBezTo>
                      <a:pt x="15" y="19"/>
                      <a:pt x="14" y="20"/>
                      <a:pt x="13" y="21"/>
                    </a:cubicBezTo>
                    <a:cubicBezTo>
                      <a:pt x="10" y="24"/>
                      <a:pt x="4" y="29"/>
                      <a:pt x="3" y="33"/>
                    </a:cubicBezTo>
                    <a:cubicBezTo>
                      <a:pt x="3" y="34"/>
                      <a:pt x="4" y="36"/>
                      <a:pt x="5" y="35"/>
                    </a:cubicBezTo>
                    <a:cubicBezTo>
                      <a:pt x="10" y="34"/>
                      <a:pt x="13" y="27"/>
                      <a:pt x="16" y="24"/>
                    </a:cubicBezTo>
                    <a:cubicBezTo>
                      <a:pt x="17" y="23"/>
                      <a:pt x="18" y="23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8"/>
                      <a:pt x="17" y="33"/>
                      <a:pt x="19" y="39"/>
                    </a:cubicBezTo>
                    <a:cubicBezTo>
                      <a:pt x="20" y="41"/>
                      <a:pt x="22" y="41"/>
                      <a:pt x="23" y="39"/>
                    </a:cubicBezTo>
                    <a:cubicBezTo>
                      <a:pt x="24" y="34"/>
                      <a:pt x="24" y="30"/>
                      <a:pt x="24" y="25"/>
                    </a:cubicBezTo>
                    <a:cubicBezTo>
                      <a:pt x="28" y="32"/>
                      <a:pt x="32" y="41"/>
                      <a:pt x="38" y="46"/>
                    </a:cubicBezTo>
                    <a:cubicBezTo>
                      <a:pt x="39" y="47"/>
                      <a:pt x="41" y="46"/>
                      <a:pt x="41" y="45"/>
                    </a:cubicBezTo>
                    <a:cubicBezTo>
                      <a:pt x="38" y="37"/>
                      <a:pt x="32" y="29"/>
                      <a:pt x="27" y="22"/>
                    </a:cubicBezTo>
                    <a:cubicBezTo>
                      <a:pt x="27" y="22"/>
                      <a:pt x="26" y="22"/>
                      <a:pt x="26" y="21"/>
                    </a:cubicBezTo>
                    <a:cubicBezTo>
                      <a:pt x="31" y="22"/>
                      <a:pt x="37" y="23"/>
                      <a:pt x="42" y="23"/>
                    </a:cubicBezTo>
                    <a:cubicBezTo>
                      <a:pt x="43" y="23"/>
                      <a:pt x="43" y="22"/>
                      <a:pt x="42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8" name="Freeform 281">
                <a:extLst>
                  <a:ext uri="{FF2B5EF4-FFF2-40B4-BE49-F238E27FC236}">
                    <a16:creationId xmlns:a16="http://schemas.microsoft.com/office/drawing/2014/main" id="{0DB36037-3DF3-493F-85A1-7698A0F81A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09" y="1493"/>
                <a:ext cx="13" cy="14"/>
              </a:xfrm>
              <a:custGeom>
                <a:avLst/>
                <a:gdLst>
                  <a:gd name="T0" fmla="*/ 21 w 21"/>
                  <a:gd name="T1" fmla="*/ 10 h 22"/>
                  <a:gd name="T2" fmla="*/ 12 w 21"/>
                  <a:gd name="T3" fmla="*/ 8 h 22"/>
                  <a:gd name="T4" fmla="*/ 11 w 21"/>
                  <a:gd name="T5" fmla="*/ 8 h 22"/>
                  <a:gd name="T6" fmla="*/ 11 w 21"/>
                  <a:gd name="T7" fmla="*/ 7 h 22"/>
                  <a:gd name="T8" fmla="*/ 15 w 21"/>
                  <a:gd name="T9" fmla="*/ 3 h 22"/>
                  <a:gd name="T10" fmla="*/ 14 w 21"/>
                  <a:gd name="T11" fmla="*/ 2 h 22"/>
                  <a:gd name="T12" fmla="*/ 11 w 21"/>
                  <a:gd name="T13" fmla="*/ 5 h 22"/>
                  <a:gd name="T14" fmla="*/ 11 w 21"/>
                  <a:gd name="T15" fmla="*/ 1 h 22"/>
                  <a:gd name="T16" fmla="*/ 10 w 21"/>
                  <a:gd name="T17" fmla="*/ 1 h 22"/>
                  <a:gd name="T18" fmla="*/ 9 w 21"/>
                  <a:gd name="T19" fmla="*/ 5 h 22"/>
                  <a:gd name="T20" fmla="*/ 5 w 21"/>
                  <a:gd name="T21" fmla="*/ 0 h 22"/>
                  <a:gd name="T22" fmla="*/ 4 w 21"/>
                  <a:gd name="T23" fmla="*/ 0 h 22"/>
                  <a:gd name="T24" fmla="*/ 8 w 21"/>
                  <a:gd name="T25" fmla="*/ 7 h 22"/>
                  <a:gd name="T26" fmla="*/ 2 w 21"/>
                  <a:gd name="T27" fmla="*/ 5 h 22"/>
                  <a:gd name="T28" fmla="*/ 1 w 21"/>
                  <a:gd name="T29" fmla="*/ 6 h 22"/>
                  <a:gd name="T30" fmla="*/ 8 w 21"/>
                  <a:gd name="T31" fmla="*/ 9 h 22"/>
                  <a:gd name="T32" fmla="*/ 7 w 21"/>
                  <a:gd name="T33" fmla="*/ 10 h 22"/>
                  <a:gd name="T34" fmla="*/ 2 w 21"/>
                  <a:gd name="T35" fmla="*/ 16 h 22"/>
                  <a:gd name="T36" fmla="*/ 3 w 21"/>
                  <a:gd name="T37" fmla="*/ 17 h 22"/>
                  <a:gd name="T38" fmla="*/ 8 w 21"/>
                  <a:gd name="T39" fmla="*/ 11 h 22"/>
                  <a:gd name="T40" fmla="*/ 9 w 21"/>
                  <a:gd name="T41" fmla="*/ 10 h 22"/>
                  <a:gd name="T42" fmla="*/ 9 w 21"/>
                  <a:gd name="T43" fmla="*/ 10 h 22"/>
                  <a:gd name="T44" fmla="*/ 9 w 21"/>
                  <a:gd name="T45" fmla="*/ 18 h 22"/>
                  <a:gd name="T46" fmla="*/ 11 w 21"/>
                  <a:gd name="T47" fmla="*/ 18 h 22"/>
                  <a:gd name="T48" fmla="*/ 12 w 21"/>
                  <a:gd name="T49" fmla="*/ 12 h 22"/>
                  <a:gd name="T50" fmla="*/ 19 w 21"/>
                  <a:gd name="T51" fmla="*/ 22 h 22"/>
                  <a:gd name="T52" fmla="*/ 20 w 21"/>
                  <a:gd name="T53" fmla="*/ 21 h 22"/>
                  <a:gd name="T54" fmla="*/ 13 w 21"/>
                  <a:gd name="T55" fmla="*/ 10 h 22"/>
                  <a:gd name="T56" fmla="*/ 13 w 21"/>
                  <a:gd name="T57" fmla="*/ 10 h 22"/>
                  <a:gd name="T58" fmla="*/ 20 w 21"/>
                  <a:gd name="T59" fmla="*/ 11 h 22"/>
                  <a:gd name="T60" fmla="*/ 21 w 21"/>
                  <a:gd name="T61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" h="22">
                    <a:moveTo>
                      <a:pt x="21" y="10"/>
                    </a:moveTo>
                    <a:cubicBezTo>
                      <a:pt x="18" y="8"/>
                      <a:pt x="15" y="8"/>
                      <a:pt x="12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3" y="6"/>
                      <a:pt x="14" y="4"/>
                      <a:pt x="15" y="3"/>
                    </a:cubicBezTo>
                    <a:cubicBezTo>
                      <a:pt x="16" y="2"/>
                      <a:pt x="15" y="1"/>
                      <a:pt x="14" y="2"/>
                    </a:cubicBezTo>
                    <a:cubicBezTo>
                      <a:pt x="13" y="3"/>
                      <a:pt x="12" y="4"/>
                      <a:pt x="11" y="5"/>
                    </a:cubicBezTo>
                    <a:cubicBezTo>
                      <a:pt x="11" y="4"/>
                      <a:pt x="11" y="3"/>
                      <a:pt x="11" y="1"/>
                    </a:cubicBezTo>
                    <a:cubicBezTo>
                      <a:pt x="11" y="1"/>
                      <a:pt x="10" y="1"/>
                      <a:pt x="10" y="1"/>
                    </a:cubicBezTo>
                    <a:cubicBezTo>
                      <a:pt x="10" y="3"/>
                      <a:pt x="9" y="4"/>
                      <a:pt x="9" y="5"/>
                    </a:cubicBezTo>
                    <a:cubicBezTo>
                      <a:pt x="8" y="3"/>
                      <a:pt x="7" y="1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6" y="3"/>
                      <a:pt x="7" y="5"/>
                      <a:pt x="8" y="7"/>
                    </a:cubicBezTo>
                    <a:cubicBezTo>
                      <a:pt x="6" y="6"/>
                      <a:pt x="4" y="6"/>
                      <a:pt x="2" y="5"/>
                    </a:cubicBezTo>
                    <a:cubicBezTo>
                      <a:pt x="1" y="5"/>
                      <a:pt x="0" y="6"/>
                      <a:pt x="1" y="6"/>
                    </a:cubicBezTo>
                    <a:cubicBezTo>
                      <a:pt x="3" y="7"/>
                      <a:pt x="5" y="8"/>
                      <a:pt x="8" y="9"/>
                    </a:cubicBezTo>
                    <a:cubicBezTo>
                      <a:pt x="7" y="9"/>
                      <a:pt x="7" y="9"/>
                      <a:pt x="7" y="10"/>
                    </a:cubicBezTo>
                    <a:cubicBezTo>
                      <a:pt x="5" y="11"/>
                      <a:pt x="2" y="13"/>
                      <a:pt x="2" y="16"/>
                    </a:cubicBezTo>
                    <a:cubicBezTo>
                      <a:pt x="1" y="16"/>
                      <a:pt x="2" y="17"/>
                      <a:pt x="3" y="17"/>
                    </a:cubicBezTo>
                    <a:cubicBezTo>
                      <a:pt x="5" y="16"/>
                      <a:pt x="7" y="13"/>
                      <a:pt x="8" y="11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3"/>
                      <a:pt x="8" y="16"/>
                      <a:pt x="9" y="18"/>
                    </a:cubicBezTo>
                    <a:cubicBezTo>
                      <a:pt x="10" y="19"/>
                      <a:pt x="11" y="19"/>
                      <a:pt x="11" y="18"/>
                    </a:cubicBezTo>
                    <a:cubicBezTo>
                      <a:pt x="12" y="16"/>
                      <a:pt x="12" y="14"/>
                      <a:pt x="12" y="12"/>
                    </a:cubicBezTo>
                    <a:cubicBezTo>
                      <a:pt x="14" y="15"/>
                      <a:pt x="16" y="19"/>
                      <a:pt x="19" y="22"/>
                    </a:cubicBezTo>
                    <a:cubicBezTo>
                      <a:pt x="19" y="22"/>
                      <a:pt x="20" y="22"/>
                      <a:pt x="20" y="21"/>
                    </a:cubicBezTo>
                    <a:cubicBezTo>
                      <a:pt x="18" y="17"/>
                      <a:pt x="15" y="14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5" y="10"/>
                      <a:pt x="18" y="11"/>
                      <a:pt x="20" y="11"/>
                    </a:cubicBezTo>
                    <a:cubicBezTo>
                      <a:pt x="21" y="11"/>
                      <a:pt x="21" y="10"/>
                      <a:pt x="21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9" name="Freeform 282">
                <a:extLst>
                  <a:ext uri="{FF2B5EF4-FFF2-40B4-BE49-F238E27FC236}">
                    <a16:creationId xmlns:a16="http://schemas.microsoft.com/office/drawing/2014/main" id="{D3074674-B8DA-4BA4-AADC-AEEB7C0A1F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60" y="1641"/>
                <a:ext cx="41" cy="41"/>
              </a:xfrm>
              <a:custGeom>
                <a:avLst/>
                <a:gdLst>
                  <a:gd name="T0" fmla="*/ 27 w 65"/>
                  <a:gd name="T1" fmla="*/ 2 h 66"/>
                  <a:gd name="T2" fmla="*/ 23 w 65"/>
                  <a:gd name="T3" fmla="*/ 30 h 66"/>
                  <a:gd name="T4" fmla="*/ 22 w 65"/>
                  <a:gd name="T5" fmla="*/ 31 h 66"/>
                  <a:gd name="T6" fmla="*/ 22 w 65"/>
                  <a:gd name="T7" fmla="*/ 31 h 66"/>
                  <a:gd name="T8" fmla="*/ 8 w 65"/>
                  <a:gd name="T9" fmla="*/ 19 h 66"/>
                  <a:gd name="T10" fmla="*/ 5 w 65"/>
                  <a:gd name="T11" fmla="*/ 23 h 66"/>
                  <a:gd name="T12" fmla="*/ 14 w 65"/>
                  <a:gd name="T13" fmla="*/ 32 h 66"/>
                  <a:gd name="T14" fmla="*/ 4 w 65"/>
                  <a:gd name="T15" fmla="*/ 34 h 66"/>
                  <a:gd name="T16" fmla="*/ 4 w 65"/>
                  <a:gd name="T17" fmla="*/ 37 h 66"/>
                  <a:gd name="T18" fmla="*/ 15 w 65"/>
                  <a:gd name="T19" fmla="*/ 38 h 66"/>
                  <a:gd name="T20" fmla="*/ 1 w 65"/>
                  <a:gd name="T21" fmla="*/ 52 h 66"/>
                  <a:gd name="T22" fmla="*/ 2 w 65"/>
                  <a:gd name="T23" fmla="*/ 54 h 66"/>
                  <a:gd name="T24" fmla="*/ 21 w 65"/>
                  <a:gd name="T25" fmla="*/ 40 h 66"/>
                  <a:gd name="T26" fmla="*/ 17 w 65"/>
                  <a:gd name="T27" fmla="*/ 62 h 66"/>
                  <a:gd name="T28" fmla="*/ 21 w 65"/>
                  <a:gd name="T29" fmla="*/ 63 h 66"/>
                  <a:gd name="T30" fmla="*/ 26 w 65"/>
                  <a:gd name="T31" fmla="*/ 43 h 66"/>
                  <a:gd name="T32" fmla="*/ 29 w 65"/>
                  <a:gd name="T33" fmla="*/ 46 h 66"/>
                  <a:gd name="T34" fmla="*/ 48 w 65"/>
                  <a:gd name="T35" fmla="*/ 61 h 66"/>
                  <a:gd name="T36" fmla="*/ 51 w 65"/>
                  <a:gd name="T37" fmla="*/ 57 h 66"/>
                  <a:gd name="T38" fmla="*/ 34 w 65"/>
                  <a:gd name="T39" fmla="*/ 41 h 66"/>
                  <a:gd name="T40" fmla="*/ 30 w 65"/>
                  <a:gd name="T41" fmla="*/ 38 h 66"/>
                  <a:gd name="T42" fmla="*/ 31 w 65"/>
                  <a:gd name="T43" fmla="*/ 38 h 66"/>
                  <a:gd name="T44" fmla="*/ 54 w 65"/>
                  <a:gd name="T45" fmla="*/ 36 h 66"/>
                  <a:gd name="T46" fmla="*/ 54 w 65"/>
                  <a:gd name="T47" fmla="*/ 30 h 66"/>
                  <a:gd name="T48" fmla="*/ 35 w 65"/>
                  <a:gd name="T49" fmla="*/ 30 h 66"/>
                  <a:gd name="T50" fmla="*/ 64 w 65"/>
                  <a:gd name="T51" fmla="*/ 6 h 66"/>
                  <a:gd name="T52" fmla="*/ 61 w 65"/>
                  <a:gd name="T53" fmla="*/ 2 h 66"/>
                  <a:gd name="T54" fmla="*/ 31 w 65"/>
                  <a:gd name="T55" fmla="*/ 25 h 66"/>
                  <a:gd name="T56" fmla="*/ 29 w 65"/>
                  <a:gd name="T57" fmla="*/ 26 h 66"/>
                  <a:gd name="T58" fmla="*/ 30 w 65"/>
                  <a:gd name="T59" fmla="*/ 3 h 66"/>
                  <a:gd name="T60" fmla="*/ 27 w 65"/>
                  <a:gd name="T61" fmla="*/ 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5" h="66">
                    <a:moveTo>
                      <a:pt x="27" y="2"/>
                    </a:moveTo>
                    <a:cubicBezTo>
                      <a:pt x="24" y="10"/>
                      <a:pt x="24" y="21"/>
                      <a:pt x="23" y="30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17" y="27"/>
                      <a:pt x="13" y="23"/>
                      <a:pt x="8" y="19"/>
                    </a:cubicBezTo>
                    <a:cubicBezTo>
                      <a:pt x="6" y="17"/>
                      <a:pt x="3" y="21"/>
                      <a:pt x="5" y="23"/>
                    </a:cubicBezTo>
                    <a:cubicBezTo>
                      <a:pt x="8" y="26"/>
                      <a:pt x="11" y="29"/>
                      <a:pt x="14" y="32"/>
                    </a:cubicBezTo>
                    <a:cubicBezTo>
                      <a:pt x="11" y="33"/>
                      <a:pt x="8" y="33"/>
                      <a:pt x="4" y="34"/>
                    </a:cubicBezTo>
                    <a:cubicBezTo>
                      <a:pt x="2" y="34"/>
                      <a:pt x="2" y="37"/>
                      <a:pt x="4" y="37"/>
                    </a:cubicBezTo>
                    <a:cubicBezTo>
                      <a:pt x="8" y="37"/>
                      <a:pt x="11" y="38"/>
                      <a:pt x="15" y="38"/>
                    </a:cubicBezTo>
                    <a:cubicBezTo>
                      <a:pt x="10" y="42"/>
                      <a:pt x="5" y="47"/>
                      <a:pt x="1" y="52"/>
                    </a:cubicBezTo>
                    <a:cubicBezTo>
                      <a:pt x="0" y="53"/>
                      <a:pt x="1" y="55"/>
                      <a:pt x="2" y="54"/>
                    </a:cubicBezTo>
                    <a:cubicBezTo>
                      <a:pt x="9" y="50"/>
                      <a:pt x="15" y="45"/>
                      <a:pt x="21" y="40"/>
                    </a:cubicBezTo>
                    <a:cubicBezTo>
                      <a:pt x="20" y="48"/>
                      <a:pt x="19" y="55"/>
                      <a:pt x="17" y="62"/>
                    </a:cubicBezTo>
                    <a:cubicBezTo>
                      <a:pt x="16" y="65"/>
                      <a:pt x="20" y="66"/>
                      <a:pt x="21" y="63"/>
                    </a:cubicBezTo>
                    <a:cubicBezTo>
                      <a:pt x="23" y="57"/>
                      <a:pt x="25" y="50"/>
                      <a:pt x="26" y="43"/>
                    </a:cubicBezTo>
                    <a:cubicBezTo>
                      <a:pt x="27" y="44"/>
                      <a:pt x="28" y="45"/>
                      <a:pt x="29" y="46"/>
                    </a:cubicBezTo>
                    <a:cubicBezTo>
                      <a:pt x="34" y="50"/>
                      <a:pt x="41" y="59"/>
                      <a:pt x="48" y="61"/>
                    </a:cubicBezTo>
                    <a:cubicBezTo>
                      <a:pt x="49" y="61"/>
                      <a:pt x="51" y="59"/>
                      <a:pt x="51" y="57"/>
                    </a:cubicBezTo>
                    <a:cubicBezTo>
                      <a:pt x="48" y="51"/>
                      <a:pt x="39" y="45"/>
                      <a:pt x="34" y="41"/>
                    </a:cubicBezTo>
                    <a:cubicBezTo>
                      <a:pt x="33" y="40"/>
                      <a:pt x="32" y="39"/>
                      <a:pt x="30" y="38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9" y="38"/>
                      <a:pt x="47" y="39"/>
                      <a:pt x="54" y="36"/>
                    </a:cubicBezTo>
                    <a:cubicBezTo>
                      <a:pt x="57" y="35"/>
                      <a:pt x="57" y="31"/>
                      <a:pt x="54" y="30"/>
                    </a:cubicBezTo>
                    <a:cubicBezTo>
                      <a:pt x="48" y="28"/>
                      <a:pt x="41" y="29"/>
                      <a:pt x="35" y="30"/>
                    </a:cubicBezTo>
                    <a:cubicBezTo>
                      <a:pt x="44" y="22"/>
                      <a:pt x="56" y="16"/>
                      <a:pt x="64" y="6"/>
                    </a:cubicBezTo>
                    <a:cubicBezTo>
                      <a:pt x="65" y="4"/>
                      <a:pt x="63" y="1"/>
                      <a:pt x="61" y="2"/>
                    </a:cubicBezTo>
                    <a:cubicBezTo>
                      <a:pt x="50" y="7"/>
                      <a:pt x="40" y="17"/>
                      <a:pt x="31" y="25"/>
                    </a:cubicBezTo>
                    <a:cubicBezTo>
                      <a:pt x="30" y="25"/>
                      <a:pt x="29" y="26"/>
                      <a:pt x="29" y="26"/>
                    </a:cubicBezTo>
                    <a:cubicBezTo>
                      <a:pt x="30" y="19"/>
                      <a:pt x="31" y="10"/>
                      <a:pt x="30" y="3"/>
                    </a:cubicBezTo>
                    <a:cubicBezTo>
                      <a:pt x="30" y="1"/>
                      <a:pt x="28" y="0"/>
                      <a:pt x="27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0" name="Freeform 283">
                <a:extLst>
                  <a:ext uri="{FF2B5EF4-FFF2-40B4-BE49-F238E27FC236}">
                    <a16:creationId xmlns:a16="http://schemas.microsoft.com/office/drawing/2014/main" id="{29B4DF7F-2883-4EAA-A988-6A75F5CF98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69" y="1517"/>
                <a:ext cx="48" cy="47"/>
              </a:xfrm>
              <a:custGeom>
                <a:avLst/>
                <a:gdLst>
                  <a:gd name="T0" fmla="*/ 75 w 77"/>
                  <a:gd name="T1" fmla="*/ 47 h 76"/>
                  <a:gd name="T2" fmla="*/ 42 w 77"/>
                  <a:gd name="T3" fmla="*/ 37 h 76"/>
                  <a:gd name="T4" fmla="*/ 41 w 77"/>
                  <a:gd name="T5" fmla="*/ 37 h 76"/>
                  <a:gd name="T6" fmla="*/ 41 w 77"/>
                  <a:gd name="T7" fmla="*/ 37 h 76"/>
                  <a:gd name="T8" fmla="*/ 54 w 77"/>
                  <a:gd name="T9" fmla="*/ 28 h 76"/>
                  <a:gd name="T10" fmla="*/ 67 w 77"/>
                  <a:gd name="T11" fmla="*/ 21 h 76"/>
                  <a:gd name="T12" fmla="*/ 66 w 77"/>
                  <a:gd name="T13" fmla="*/ 18 h 76"/>
                  <a:gd name="T14" fmla="*/ 45 w 77"/>
                  <a:gd name="T15" fmla="*/ 25 h 76"/>
                  <a:gd name="T16" fmla="*/ 53 w 77"/>
                  <a:gd name="T17" fmla="*/ 0 h 76"/>
                  <a:gd name="T18" fmla="*/ 52 w 77"/>
                  <a:gd name="T19" fmla="*/ 0 h 76"/>
                  <a:gd name="T20" fmla="*/ 38 w 77"/>
                  <a:gd name="T21" fmla="*/ 30 h 76"/>
                  <a:gd name="T22" fmla="*/ 36 w 77"/>
                  <a:gd name="T23" fmla="*/ 32 h 76"/>
                  <a:gd name="T24" fmla="*/ 19 w 77"/>
                  <a:gd name="T25" fmla="*/ 8 h 76"/>
                  <a:gd name="T26" fmla="*/ 16 w 77"/>
                  <a:gd name="T27" fmla="*/ 11 h 76"/>
                  <a:gd name="T28" fmla="*/ 27 w 77"/>
                  <a:gd name="T29" fmla="*/ 33 h 76"/>
                  <a:gd name="T30" fmla="*/ 3 w 77"/>
                  <a:gd name="T31" fmla="*/ 30 h 76"/>
                  <a:gd name="T32" fmla="*/ 2 w 77"/>
                  <a:gd name="T33" fmla="*/ 34 h 76"/>
                  <a:gd name="T34" fmla="*/ 25 w 77"/>
                  <a:gd name="T35" fmla="*/ 40 h 76"/>
                  <a:gd name="T36" fmla="*/ 10 w 77"/>
                  <a:gd name="T37" fmla="*/ 53 h 76"/>
                  <a:gd name="T38" fmla="*/ 12 w 77"/>
                  <a:gd name="T39" fmla="*/ 56 h 76"/>
                  <a:gd name="T40" fmla="*/ 32 w 77"/>
                  <a:gd name="T41" fmla="*/ 43 h 76"/>
                  <a:gd name="T42" fmla="*/ 33 w 77"/>
                  <a:gd name="T43" fmla="*/ 46 h 76"/>
                  <a:gd name="T44" fmla="*/ 26 w 77"/>
                  <a:gd name="T45" fmla="*/ 75 h 76"/>
                  <a:gd name="T46" fmla="*/ 28 w 77"/>
                  <a:gd name="T47" fmla="*/ 75 h 76"/>
                  <a:gd name="T48" fmla="*/ 36 w 77"/>
                  <a:gd name="T49" fmla="*/ 53 h 76"/>
                  <a:gd name="T50" fmla="*/ 48 w 77"/>
                  <a:gd name="T51" fmla="*/ 65 h 76"/>
                  <a:gd name="T52" fmla="*/ 52 w 77"/>
                  <a:gd name="T53" fmla="*/ 62 h 76"/>
                  <a:gd name="T54" fmla="*/ 45 w 77"/>
                  <a:gd name="T55" fmla="*/ 46 h 76"/>
                  <a:gd name="T56" fmla="*/ 74 w 77"/>
                  <a:gd name="T57" fmla="*/ 52 h 76"/>
                  <a:gd name="T58" fmla="*/ 75 w 77"/>
                  <a:gd name="T59" fmla="*/ 47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7" h="76">
                    <a:moveTo>
                      <a:pt x="75" y="47"/>
                    </a:moveTo>
                    <a:cubicBezTo>
                      <a:pt x="65" y="41"/>
                      <a:pt x="53" y="40"/>
                      <a:pt x="42" y="37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6" y="34"/>
                      <a:pt x="50" y="31"/>
                      <a:pt x="54" y="28"/>
                    </a:cubicBezTo>
                    <a:cubicBezTo>
                      <a:pt x="59" y="26"/>
                      <a:pt x="63" y="25"/>
                      <a:pt x="67" y="21"/>
                    </a:cubicBezTo>
                    <a:cubicBezTo>
                      <a:pt x="67" y="20"/>
                      <a:pt x="67" y="18"/>
                      <a:pt x="66" y="18"/>
                    </a:cubicBezTo>
                    <a:cubicBezTo>
                      <a:pt x="59" y="17"/>
                      <a:pt x="52" y="21"/>
                      <a:pt x="45" y="25"/>
                    </a:cubicBezTo>
                    <a:cubicBezTo>
                      <a:pt x="48" y="17"/>
                      <a:pt x="51" y="9"/>
                      <a:pt x="53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5" y="9"/>
                      <a:pt x="41" y="19"/>
                      <a:pt x="38" y="30"/>
                    </a:cubicBezTo>
                    <a:cubicBezTo>
                      <a:pt x="37" y="31"/>
                      <a:pt x="37" y="31"/>
                      <a:pt x="36" y="32"/>
                    </a:cubicBezTo>
                    <a:cubicBezTo>
                      <a:pt x="31" y="23"/>
                      <a:pt x="26" y="16"/>
                      <a:pt x="19" y="8"/>
                    </a:cubicBezTo>
                    <a:cubicBezTo>
                      <a:pt x="17" y="7"/>
                      <a:pt x="14" y="9"/>
                      <a:pt x="16" y="11"/>
                    </a:cubicBezTo>
                    <a:cubicBezTo>
                      <a:pt x="20" y="18"/>
                      <a:pt x="23" y="25"/>
                      <a:pt x="27" y="33"/>
                    </a:cubicBezTo>
                    <a:cubicBezTo>
                      <a:pt x="19" y="31"/>
                      <a:pt x="11" y="29"/>
                      <a:pt x="3" y="30"/>
                    </a:cubicBezTo>
                    <a:cubicBezTo>
                      <a:pt x="1" y="30"/>
                      <a:pt x="0" y="33"/>
                      <a:pt x="2" y="34"/>
                    </a:cubicBezTo>
                    <a:cubicBezTo>
                      <a:pt x="10" y="36"/>
                      <a:pt x="17" y="38"/>
                      <a:pt x="25" y="40"/>
                    </a:cubicBezTo>
                    <a:cubicBezTo>
                      <a:pt x="20" y="45"/>
                      <a:pt x="15" y="49"/>
                      <a:pt x="10" y="53"/>
                    </a:cubicBezTo>
                    <a:cubicBezTo>
                      <a:pt x="8" y="55"/>
                      <a:pt x="10" y="57"/>
                      <a:pt x="12" y="56"/>
                    </a:cubicBezTo>
                    <a:cubicBezTo>
                      <a:pt x="19" y="52"/>
                      <a:pt x="25" y="47"/>
                      <a:pt x="32" y="43"/>
                    </a:cubicBezTo>
                    <a:cubicBezTo>
                      <a:pt x="32" y="44"/>
                      <a:pt x="32" y="45"/>
                      <a:pt x="33" y="46"/>
                    </a:cubicBezTo>
                    <a:cubicBezTo>
                      <a:pt x="30" y="55"/>
                      <a:pt x="27" y="65"/>
                      <a:pt x="26" y="75"/>
                    </a:cubicBezTo>
                    <a:cubicBezTo>
                      <a:pt x="26" y="76"/>
                      <a:pt x="28" y="76"/>
                      <a:pt x="28" y="75"/>
                    </a:cubicBezTo>
                    <a:cubicBezTo>
                      <a:pt x="32" y="68"/>
                      <a:pt x="34" y="61"/>
                      <a:pt x="36" y="53"/>
                    </a:cubicBezTo>
                    <a:cubicBezTo>
                      <a:pt x="39" y="58"/>
                      <a:pt x="43" y="63"/>
                      <a:pt x="48" y="65"/>
                    </a:cubicBezTo>
                    <a:cubicBezTo>
                      <a:pt x="50" y="66"/>
                      <a:pt x="52" y="64"/>
                      <a:pt x="52" y="62"/>
                    </a:cubicBezTo>
                    <a:cubicBezTo>
                      <a:pt x="51" y="57"/>
                      <a:pt x="48" y="52"/>
                      <a:pt x="45" y="46"/>
                    </a:cubicBezTo>
                    <a:cubicBezTo>
                      <a:pt x="54" y="50"/>
                      <a:pt x="64" y="53"/>
                      <a:pt x="74" y="52"/>
                    </a:cubicBezTo>
                    <a:cubicBezTo>
                      <a:pt x="77" y="51"/>
                      <a:pt x="77" y="48"/>
                      <a:pt x="75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1" name="Freeform 284">
                <a:extLst>
                  <a:ext uri="{FF2B5EF4-FFF2-40B4-BE49-F238E27FC236}">
                    <a16:creationId xmlns:a16="http://schemas.microsoft.com/office/drawing/2014/main" id="{BDAF6E0B-3924-4DA5-8D4D-CA6C1EB2D5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92" y="1588"/>
                <a:ext cx="32" cy="31"/>
              </a:xfrm>
              <a:custGeom>
                <a:avLst/>
                <a:gdLst>
                  <a:gd name="T0" fmla="*/ 49 w 51"/>
                  <a:gd name="T1" fmla="*/ 30 h 50"/>
                  <a:gd name="T2" fmla="*/ 27 w 51"/>
                  <a:gd name="T3" fmla="*/ 24 h 50"/>
                  <a:gd name="T4" fmla="*/ 27 w 51"/>
                  <a:gd name="T5" fmla="*/ 24 h 50"/>
                  <a:gd name="T6" fmla="*/ 27 w 51"/>
                  <a:gd name="T7" fmla="*/ 24 h 50"/>
                  <a:gd name="T8" fmla="*/ 36 w 51"/>
                  <a:gd name="T9" fmla="*/ 18 h 50"/>
                  <a:gd name="T10" fmla="*/ 44 w 51"/>
                  <a:gd name="T11" fmla="*/ 13 h 50"/>
                  <a:gd name="T12" fmla="*/ 43 w 51"/>
                  <a:gd name="T13" fmla="*/ 11 h 50"/>
                  <a:gd name="T14" fmla="*/ 30 w 51"/>
                  <a:gd name="T15" fmla="*/ 16 h 50"/>
                  <a:gd name="T16" fmla="*/ 35 w 51"/>
                  <a:gd name="T17" fmla="*/ 0 h 50"/>
                  <a:gd name="T18" fmla="*/ 34 w 51"/>
                  <a:gd name="T19" fmla="*/ 0 h 50"/>
                  <a:gd name="T20" fmla="*/ 25 w 51"/>
                  <a:gd name="T21" fmla="*/ 19 h 50"/>
                  <a:gd name="T22" fmla="*/ 24 w 51"/>
                  <a:gd name="T23" fmla="*/ 20 h 50"/>
                  <a:gd name="T24" fmla="*/ 13 w 51"/>
                  <a:gd name="T25" fmla="*/ 5 h 50"/>
                  <a:gd name="T26" fmla="*/ 10 w 51"/>
                  <a:gd name="T27" fmla="*/ 7 h 50"/>
                  <a:gd name="T28" fmla="*/ 18 w 51"/>
                  <a:gd name="T29" fmla="*/ 21 h 50"/>
                  <a:gd name="T30" fmla="*/ 2 w 51"/>
                  <a:gd name="T31" fmla="*/ 19 h 50"/>
                  <a:gd name="T32" fmla="*/ 2 w 51"/>
                  <a:gd name="T33" fmla="*/ 22 h 50"/>
                  <a:gd name="T34" fmla="*/ 16 w 51"/>
                  <a:gd name="T35" fmla="*/ 26 h 50"/>
                  <a:gd name="T36" fmla="*/ 6 w 51"/>
                  <a:gd name="T37" fmla="*/ 35 h 50"/>
                  <a:gd name="T38" fmla="*/ 8 w 51"/>
                  <a:gd name="T39" fmla="*/ 36 h 50"/>
                  <a:gd name="T40" fmla="*/ 21 w 51"/>
                  <a:gd name="T41" fmla="*/ 28 h 50"/>
                  <a:gd name="T42" fmla="*/ 22 w 51"/>
                  <a:gd name="T43" fmla="*/ 30 h 50"/>
                  <a:gd name="T44" fmla="*/ 17 w 51"/>
                  <a:gd name="T45" fmla="*/ 49 h 50"/>
                  <a:gd name="T46" fmla="*/ 18 w 51"/>
                  <a:gd name="T47" fmla="*/ 49 h 50"/>
                  <a:gd name="T48" fmla="*/ 24 w 51"/>
                  <a:gd name="T49" fmla="*/ 34 h 50"/>
                  <a:gd name="T50" fmla="*/ 31 w 51"/>
                  <a:gd name="T51" fmla="*/ 42 h 50"/>
                  <a:gd name="T52" fmla="*/ 34 w 51"/>
                  <a:gd name="T53" fmla="*/ 40 h 50"/>
                  <a:gd name="T54" fmla="*/ 29 w 51"/>
                  <a:gd name="T55" fmla="*/ 30 h 50"/>
                  <a:gd name="T56" fmla="*/ 49 w 51"/>
                  <a:gd name="T57" fmla="*/ 33 h 50"/>
                  <a:gd name="T58" fmla="*/ 49 w 51"/>
                  <a:gd name="T59" fmla="*/ 3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1" h="50">
                    <a:moveTo>
                      <a:pt x="49" y="30"/>
                    </a:moveTo>
                    <a:cubicBezTo>
                      <a:pt x="43" y="27"/>
                      <a:pt x="34" y="26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30" y="22"/>
                      <a:pt x="33" y="20"/>
                      <a:pt x="36" y="18"/>
                    </a:cubicBezTo>
                    <a:cubicBezTo>
                      <a:pt x="39" y="17"/>
                      <a:pt x="42" y="16"/>
                      <a:pt x="44" y="13"/>
                    </a:cubicBezTo>
                    <a:cubicBezTo>
                      <a:pt x="44" y="13"/>
                      <a:pt x="44" y="12"/>
                      <a:pt x="43" y="11"/>
                    </a:cubicBezTo>
                    <a:cubicBezTo>
                      <a:pt x="39" y="11"/>
                      <a:pt x="34" y="13"/>
                      <a:pt x="30" y="16"/>
                    </a:cubicBezTo>
                    <a:cubicBezTo>
                      <a:pt x="31" y="11"/>
                      <a:pt x="33" y="5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0" y="6"/>
                      <a:pt x="27" y="12"/>
                      <a:pt x="25" y="19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0" y="15"/>
                      <a:pt x="17" y="10"/>
                      <a:pt x="13" y="5"/>
                    </a:cubicBezTo>
                    <a:cubicBezTo>
                      <a:pt x="11" y="4"/>
                      <a:pt x="10" y="6"/>
                      <a:pt x="10" y="7"/>
                    </a:cubicBezTo>
                    <a:cubicBezTo>
                      <a:pt x="13" y="11"/>
                      <a:pt x="15" y="16"/>
                      <a:pt x="18" y="21"/>
                    </a:cubicBezTo>
                    <a:cubicBezTo>
                      <a:pt x="12" y="20"/>
                      <a:pt x="7" y="19"/>
                      <a:pt x="2" y="19"/>
                    </a:cubicBezTo>
                    <a:cubicBezTo>
                      <a:pt x="1" y="19"/>
                      <a:pt x="0" y="21"/>
                      <a:pt x="2" y="22"/>
                    </a:cubicBezTo>
                    <a:cubicBezTo>
                      <a:pt x="6" y="23"/>
                      <a:pt x="11" y="25"/>
                      <a:pt x="16" y="26"/>
                    </a:cubicBezTo>
                    <a:cubicBezTo>
                      <a:pt x="13" y="29"/>
                      <a:pt x="10" y="32"/>
                      <a:pt x="6" y="35"/>
                    </a:cubicBezTo>
                    <a:cubicBezTo>
                      <a:pt x="6" y="36"/>
                      <a:pt x="7" y="37"/>
                      <a:pt x="8" y="36"/>
                    </a:cubicBezTo>
                    <a:cubicBezTo>
                      <a:pt x="12" y="34"/>
                      <a:pt x="16" y="31"/>
                      <a:pt x="21" y="28"/>
                    </a:cubicBezTo>
                    <a:cubicBezTo>
                      <a:pt x="21" y="28"/>
                      <a:pt x="21" y="29"/>
                      <a:pt x="22" y="30"/>
                    </a:cubicBezTo>
                    <a:cubicBezTo>
                      <a:pt x="20" y="36"/>
                      <a:pt x="18" y="42"/>
                      <a:pt x="17" y="49"/>
                    </a:cubicBezTo>
                    <a:cubicBezTo>
                      <a:pt x="17" y="49"/>
                      <a:pt x="18" y="50"/>
                      <a:pt x="18" y="49"/>
                    </a:cubicBezTo>
                    <a:cubicBezTo>
                      <a:pt x="21" y="44"/>
                      <a:pt x="23" y="39"/>
                      <a:pt x="24" y="34"/>
                    </a:cubicBezTo>
                    <a:cubicBezTo>
                      <a:pt x="26" y="38"/>
                      <a:pt x="28" y="41"/>
                      <a:pt x="31" y="42"/>
                    </a:cubicBezTo>
                    <a:cubicBezTo>
                      <a:pt x="33" y="43"/>
                      <a:pt x="34" y="42"/>
                      <a:pt x="34" y="40"/>
                    </a:cubicBezTo>
                    <a:cubicBezTo>
                      <a:pt x="33" y="37"/>
                      <a:pt x="32" y="34"/>
                      <a:pt x="29" y="30"/>
                    </a:cubicBezTo>
                    <a:cubicBezTo>
                      <a:pt x="36" y="32"/>
                      <a:pt x="42" y="35"/>
                      <a:pt x="49" y="33"/>
                    </a:cubicBezTo>
                    <a:cubicBezTo>
                      <a:pt x="50" y="33"/>
                      <a:pt x="51" y="31"/>
                      <a:pt x="49" y="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2" name="Freeform 285">
                <a:extLst>
                  <a:ext uri="{FF2B5EF4-FFF2-40B4-BE49-F238E27FC236}">
                    <a16:creationId xmlns:a16="http://schemas.microsoft.com/office/drawing/2014/main" id="{0237542A-A85C-4295-8F88-F57999706A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14" y="1599"/>
                <a:ext cx="14" cy="14"/>
              </a:xfrm>
              <a:custGeom>
                <a:avLst/>
                <a:gdLst>
                  <a:gd name="T0" fmla="*/ 23 w 23"/>
                  <a:gd name="T1" fmla="*/ 14 h 23"/>
                  <a:gd name="T2" fmla="*/ 13 w 23"/>
                  <a:gd name="T3" fmla="*/ 11 h 23"/>
                  <a:gd name="T4" fmla="*/ 13 w 23"/>
                  <a:gd name="T5" fmla="*/ 11 h 23"/>
                  <a:gd name="T6" fmla="*/ 13 w 23"/>
                  <a:gd name="T7" fmla="*/ 11 h 23"/>
                  <a:gd name="T8" fmla="*/ 17 w 23"/>
                  <a:gd name="T9" fmla="*/ 9 h 23"/>
                  <a:gd name="T10" fmla="*/ 20 w 23"/>
                  <a:gd name="T11" fmla="*/ 6 h 23"/>
                  <a:gd name="T12" fmla="*/ 20 w 23"/>
                  <a:gd name="T13" fmla="*/ 5 h 23"/>
                  <a:gd name="T14" fmla="*/ 14 w 23"/>
                  <a:gd name="T15" fmla="*/ 8 h 23"/>
                  <a:gd name="T16" fmla="*/ 16 w 23"/>
                  <a:gd name="T17" fmla="*/ 0 h 23"/>
                  <a:gd name="T18" fmla="*/ 16 w 23"/>
                  <a:gd name="T19" fmla="*/ 0 h 23"/>
                  <a:gd name="T20" fmla="*/ 12 w 23"/>
                  <a:gd name="T21" fmla="*/ 9 h 23"/>
                  <a:gd name="T22" fmla="*/ 11 w 23"/>
                  <a:gd name="T23" fmla="*/ 10 h 23"/>
                  <a:gd name="T24" fmla="*/ 6 w 23"/>
                  <a:gd name="T25" fmla="*/ 2 h 23"/>
                  <a:gd name="T26" fmla="*/ 5 w 23"/>
                  <a:gd name="T27" fmla="*/ 3 h 23"/>
                  <a:gd name="T28" fmla="*/ 8 w 23"/>
                  <a:gd name="T29" fmla="*/ 10 h 23"/>
                  <a:gd name="T30" fmla="*/ 1 w 23"/>
                  <a:gd name="T31" fmla="*/ 9 h 23"/>
                  <a:gd name="T32" fmla="*/ 1 w 23"/>
                  <a:gd name="T33" fmla="*/ 10 h 23"/>
                  <a:gd name="T34" fmla="*/ 8 w 23"/>
                  <a:gd name="T35" fmla="*/ 12 h 23"/>
                  <a:gd name="T36" fmla="*/ 3 w 23"/>
                  <a:gd name="T37" fmla="*/ 16 h 23"/>
                  <a:gd name="T38" fmla="*/ 4 w 23"/>
                  <a:gd name="T39" fmla="*/ 17 h 23"/>
                  <a:gd name="T40" fmla="*/ 10 w 23"/>
                  <a:gd name="T41" fmla="*/ 13 h 23"/>
                  <a:gd name="T42" fmla="*/ 10 w 23"/>
                  <a:gd name="T43" fmla="*/ 14 h 23"/>
                  <a:gd name="T44" fmla="*/ 8 w 23"/>
                  <a:gd name="T45" fmla="*/ 23 h 23"/>
                  <a:gd name="T46" fmla="*/ 9 w 23"/>
                  <a:gd name="T47" fmla="*/ 23 h 23"/>
                  <a:gd name="T48" fmla="*/ 11 w 23"/>
                  <a:gd name="T49" fmla="*/ 16 h 23"/>
                  <a:gd name="T50" fmla="*/ 15 w 23"/>
                  <a:gd name="T51" fmla="*/ 20 h 23"/>
                  <a:gd name="T52" fmla="*/ 16 w 23"/>
                  <a:gd name="T53" fmla="*/ 19 h 23"/>
                  <a:gd name="T54" fmla="*/ 14 w 23"/>
                  <a:gd name="T55" fmla="*/ 14 h 23"/>
                  <a:gd name="T56" fmla="*/ 23 w 23"/>
                  <a:gd name="T57" fmla="*/ 16 h 23"/>
                  <a:gd name="T58" fmla="*/ 23 w 23"/>
                  <a:gd name="T59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23">
                    <a:moveTo>
                      <a:pt x="23" y="14"/>
                    </a:moveTo>
                    <a:cubicBezTo>
                      <a:pt x="20" y="12"/>
                      <a:pt x="16" y="12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10"/>
                      <a:pt x="15" y="9"/>
                      <a:pt x="17" y="9"/>
                    </a:cubicBezTo>
                    <a:cubicBezTo>
                      <a:pt x="18" y="8"/>
                      <a:pt x="19" y="8"/>
                      <a:pt x="20" y="6"/>
                    </a:cubicBezTo>
                    <a:cubicBezTo>
                      <a:pt x="20" y="6"/>
                      <a:pt x="20" y="5"/>
                      <a:pt x="20" y="5"/>
                    </a:cubicBezTo>
                    <a:cubicBezTo>
                      <a:pt x="18" y="5"/>
                      <a:pt x="16" y="6"/>
                      <a:pt x="14" y="8"/>
                    </a:cubicBezTo>
                    <a:cubicBezTo>
                      <a:pt x="15" y="5"/>
                      <a:pt x="15" y="3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3"/>
                      <a:pt x="13" y="6"/>
                      <a:pt x="12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9" y="7"/>
                      <a:pt x="8" y="5"/>
                      <a:pt x="6" y="2"/>
                    </a:cubicBezTo>
                    <a:cubicBezTo>
                      <a:pt x="5" y="2"/>
                      <a:pt x="4" y="3"/>
                      <a:pt x="5" y="3"/>
                    </a:cubicBezTo>
                    <a:cubicBezTo>
                      <a:pt x="6" y="5"/>
                      <a:pt x="7" y="8"/>
                      <a:pt x="8" y="10"/>
                    </a:cubicBezTo>
                    <a:cubicBezTo>
                      <a:pt x="6" y="9"/>
                      <a:pt x="3" y="9"/>
                      <a:pt x="1" y="9"/>
                    </a:cubicBezTo>
                    <a:cubicBezTo>
                      <a:pt x="0" y="9"/>
                      <a:pt x="0" y="10"/>
                      <a:pt x="1" y="10"/>
                    </a:cubicBezTo>
                    <a:cubicBezTo>
                      <a:pt x="3" y="11"/>
                      <a:pt x="5" y="12"/>
                      <a:pt x="8" y="12"/>
                    </a:cubicBezTo>
                    <a:cubicBezTo>
                      <a:pt x="6" y="13"/>
                      <a:pt x="5" y="15"/>
                      <a:pt x="3" y="16"/>
                    </a:cubicBezTo>
                    <a:cubicBezTo>
                      <a:pt x="3" y="17"/>
                      <a:pt x="3" y="17"/>
                      <a:pt x="4" y="17"/>
                    </a:cubicBezTo>
                    <a:cubicBezTo>
                      <a:pt x="6" y="16"/>
                      <a:pt x="8" y="14"/>
                      <a:pt x="10" y="13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9" y="17"/>
                      <a:pt x="8" y="20"/>
                      <a:pt x="8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10" y="21"/>
                      <a:pt x="10" y="18"/>
                      <a:pt x="11" y="16"/>
                    </a:cubicBezTo>
                    <a:cubicBezTo>
                      <a:pt x="12" y="17"/>
                      <a:pt x="13" y="19"/>
                      <a:pt x="15" y="20"/>
                    </a:cubicBezTo>
                    <a:cubicBezTo>
                      <a:pt x="15" y="20"/>
                      <a:pt x="16" y="19"/>
                      <a:pt x="16" y="19"/>
                    </a:cubicBezTo>
                    <a:cubicBezTo>
                      <a:pt x="15" y="17"/>
                      <a:pt x="15" y="16"/>
                      <a:pt x="14" y="14"/>
                    </a:cubicBezTo>
                    <a:cubicBezTo>
                      <a:pt x="17" y="15"/>
                      <a:pt x="20" y="16"/>
                      <a:pt x="23" y="16"/>
                    </a:cubicBezTo>
                    <a:cubicBezTo>
                      <a:pt x="23" y="15"/>
                      <a:pt x="23" y="14"/>
                      <a:pt x="23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3" name="Freeform 286">
                <a:extLst>
                  <a:ext uri="{FF2B5EF4-FFF2-40B4-BE49-F238E27FC236}">
                    <a16:creationId xmlns:a16="http://schemas.microsoft.com/office/drawing/2014/main" id="{9C431D9A-5E6C-440C-81EB-8FD865C237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85" y="1621"/>
                <a:ext cx="37" cy="36"/>
              </a:xfrm>
              <a:custGeom>
                <a:avLst/>
                <a:gdLst>
                  <a:gd name="T0" fmla="*/ 58 w 59"/>
                  <a:gd name="T1" fmla="*/ 36 h 58"/>
                  <a:gd name="T2" fmla="*/ 32 w 59"/>
                  <a:gd name="T3" fmla="*/ 28 h 58"/>
                  <a:gd name="T4" fmla="*/ 32 w 59"/>
                  <a:gd name="T5" fmla="*/ 28 h 58"/>
                  <a:gd name="T6" fmla="*/ 32 w 59"/>
                  <a:gd name="T7" fmla="*/ 28 h 58"/>
                  <a:gd name="T8" fmla="*/ 42 w 59"/>
                  <a:gd name="T9" fmla="*/ 22 h 58"/>
                  <a:gd name="T10" fmla="*/ 51 w 59"/>
                  <a:gd name="T11" fmla="*/ 16 h 58"/>
                  <a:gd name="T12" fmla="*/ 51 w 59"/>
                  <a:gd name="T13" fmla="*/ 14 h 58"/>
                  <a:gd name="T14" fmla="*/ 35 w 59"/>
                  <a:gd name="T15" fmla="*/ 20 h 58"/>
                  <a:gd name="T16" fmla="*/ 41 w 59"/>
                  <a:gd name="T17" fmla="*/ 0 h 58"/>
                  <a:gd name="T18" fmla="*/ 40 w 59"/>
                  <a:gd name="T19" fmla="*/ 0 h 58"/>
                  <a:gd name="T20" fmla="*/ 29 w 59"/>
                  <a:gd name="T21" fmla="*/ 23 h 58"/>
                  <a:gd name="T22" fmla="*/ 28 w 59"/>
                  <a:gd name="T23" fmla="*/ 24 h 58"/>
                  <a:gd name="T24" fmla="*/ 15 w 59"/>
                  <a:gd name="T25" fmla="*/ 7 h 58"/>
                  <a:gd name="T26" fmla="*/ 12 w 59"/>
                  <a:gd name="T27" fmla="*/ 9 h 58"/>
                  <a:gd name="T28" fmla="*/ 21 w 59"/>
                  <a:gd name="T29" fmla="*/ 25 h 58"/>
                  <a:gd name="T30" fmla="*/ 3 w 59"/>
                  <a:gd name="T31" fmla="*/ 23 h 58"/>
                  <a:gd name="T32" fmla="*/ 2 w 59"/>
                  <a:gd name="T33" fmla="*/ 26 h 58"/>
                  <a:gd name="T34" fmla="*/ 19 w 59"/>
                  <a:gd name="T35" fmla="*/ 31 h 58"/>
                  <a:gd name="T36" fmla="*/ 8 w 59"/>
                  <a:gd name="T37" fmla="*/ 41 h 58"/>
                  <a:gd name="T38" fmla="*/ 9 w 59"/>
                  <a:gd name="T39" fmla="*/ 43 h 58"/>
                  <a:gd name="T40" fmla="*/ 24 w 59"/>
                  <a:gd name="T41" fmla="*/ 33 h 58"/>
                  <a:gd name="T42" fmla="*/ 25 w 59"/>
                  <a:gd name="T43" fmla="*/ 35 h 58"/>
                  <a:gd name="T44" fmla="*/ 20 w 59"/>
                  <a:gd name="T45" fmla="*/ 57 h 58"/>
                  <a:gd name="T46" fmla="*/ 22 w 59"/>
                  <a:gd name="T47" fmla="*/ 58 h 58"/>
                  <a:gd name="T48" fmla="*/ 28 w 59"/>
                  <a:gd name="T49" fmla="*/ 41 h 58"/>
                  <a:gd name="T50" fmla="*/ 37 w 59"/>
                  <a:gd name="T51" fmla="*/ 50 h 58"/>
                  <a:gd name="T52" fmla="*/ 40 w 59"/>
                  <a:gd name="T53" fmla="*/ 48 h 58"/>
                  <a:gd name="T54" fmla="*/ 35 w 59"/>
                  <a:gd name="T55" fmla="*/ 36 h 58"/>
                  <a:gd name="T56" fmla="*/ 57 w 59"/>
                  <a:gd name="T57" fmla="*/ 40 h 58"/>
                  <a:gd name="T58" fmla="*/ 58 w 59"/>
                  <a:gd name="T59" fmla="*/ 3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9" h="58">
                    <a:moveTo>
                      <a:pt x="58" y="36"/>
                    </a:moveTo>
                    <a:cubicBezTo>
                      <a:pt x="50" y="32"/>
                      <a:pt x="40" y="31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5" y="26"/>
                      <a:pt x="38" y="24"/>
                      <a:pt x="42" y="22"/>
                    </a:cubicBezTo>
                    <a:cubicBezTo>
                      <a:pt x="45" y="20"/>
                      <a:pt x="49" y="19"/>
                      <a:pt x="51" y="16"/>
                    </a:cubicBezTo>
                    <a:cubicBezTo>
                      <a:pt x="52" y="16"/>
                      <a:pt x="52" y="14"/>
                      <a:pt x="51" y="14"/>
                    </a:cubicBezTo>
                    <a:cubicBezTo>
                      <a:pt x="45" y="13"/>
                      <a:pt x="40" y="16"/>
                      <a:pt x="35" y="20"/>
                    </a:cubicBezTo>
                    <a:cubicBezTo>
                      <a:pt x="37" y="13"/>
                      <a:pt x="39" y="7"/>
                      <a:pt x="4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7"/>
                      <a:pt x="32" y="15"/>
                      <a:pt x="29" y="23"/>
                    </a:cubicBezTo>
                    <a:cubicBezTo>
                      <a:pt x="29" y="24"/>
                      <a:pt x="28" y="24"/>
                      <a:pt x="28" y="24"/>
                    </a:cubicBezTo>
                    <a:cubicBezTo>
                      <a:pt x="24" y="18"/>
                      <a:pt x="20" y="12"/>
                      <a:pt x="15" y="7"/>
                    </a:cubicBezTo>
                    <a:cubicBezTo>
                      <a:pt x="14" y="5"/>
                      <a:pt x="11" y="7"/>
                      <a:pt x="12" y="9"/>
                    </a:cubicBezTo>
                    <a:cubicBezTo>
                      <a:pt x="16" y="14"/>
                      <a:pt x="18" y="20"/>
                      <a:pt x="21" y="25"/>
                    </a:cubicBezTo>
                    <a:cubicBezTo>
                      <a:pt x="15" y="24"/>
                      <a:pt x="9" y="23"/>
                      <a:pt x="3" y="23"/>
                    </a:cubicBezTo>
                    <a:cubicBezTo>
                      <a:pt x="1" y="23"/>
                      <a:pt x="0" y="25"/>
                      <a:pt x="2" y="26"/>
                    </a:cubicBezTo>
                    <a:cubicBezTo>
                      <a:pt x="8" y="28"/>
                      <a:pt x="13" y="30"/>
                      <a:pt x="19" y="31"/>
                    </a:cubicBezTo>
                    <a:cubicBezTo>
                      <a:pt x="15" y="34"/>
                      <a:pt x="12" y="38"/>
                      <a:pt x="8" y="41"/>
                    </a:cubicBezTo>
                    <a:cubicBezTo>
                      <a:pt x="7" y="42"/>
                      <a:pt x="8" y="44"/>
                      <a:pt x="9" y="43"/>
                    </a:cubicBezTo>
                    <a:cubicBezTo>
                      <a:pt x="14" y="40"/>
                      <a:pt x="19" y="36"/>
                      <a:pt x="24" y="33"/>
                    </a:cubicBezTo>
                    <a:cubicBezTo>
                      <a:pt x="25" y="34"/>
                      <a:pt x="25" y="34"/>
                      <a:pt x="25" y="35"/>
                    </a:cubicBezTo>
                    <a:cubicBezTo>
                      <a:pt x="23" y="42"/>
                      <a:pt x="21" y="50"/>
                      <a:pt x="20" y="57"/>
                    </a:cubicBezTo>
                    <a:cubicBezTo>
                      <a:pt x="20" y="58"/>
                      <a:pt x="21" y="58"/>
                      <a:pt x="22" y="58"/>
                    </a:cubicBezTo>
                    <a:cubicBezTo>
                      <a:pt x="25" y="52"/>
                      <a:pt x="27" y="46"/>
                      <a:pt x="28" y="41"/>
                    </a:cubicBezTo>
                    <a:cubicBezTo>
                      <a:pt x="30" y="45"/>
                      <a:pt x="33" y="48"/>
                      <a:pt x="37" y="50"/>
                    </a:cubicBezTo>
                    <a:cubicBezTo>
                      <a:pt x="39" y="51"/>
                      <a:pt x="40" y="49"/>
                      <a:pt x="40" y="48"/>
                    </a:cubicBezTo>
                    <a:cubicBezTo>
                      <a:pt x="39" y="44"/>
                      <a:pt x="37" y="40"/>
                      <a:pt x="35" y="36"/>
                    </a:cubicBezTo>
                    <a:cubicBezTo>
                      <a:pt x="42" y="38"/>
                      <a:pt x="50" y="41"/>
                      <a:pt x="57" y="40"/>
                    </a:cubicBezTo>
                    <a:cubicBezTo>
                      <a:pt x="59" y="39"/>
                      <a:pt x="59" y="37"/>
                      <a:pt x="58" y="3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4" name="Freeform 287">
                <a:extLst>
                  <a:ext uri="{FF2B5EF4-FFF2-40B4-BE49-F238E27FC236}">
                    <a16:creationId xmlns:a16="http://schemas.microsoft.com/office/drawing/2014/main" id="{B55EA54E-1ABF-4A33-8910-E6EF9DB45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88" y="1564"/>
                <a:ext cx="17" cy="17"/>
              </a:xfrm>
              <a:custGeom>
                <a:avLst/>
                <a:gdLst>
                  <a:gd name="T0" fmla="*/ 27 w 28"/>
                  <a:gd name="T1" fmla="*/ 16 h 27"/>
                  <a:gd name="T2" fmla="*/ 15 w 28"/>
                  <a:gd name="T3" fmla="*/ 13 h 27"/>
                  <a:gd name="T4" fmla="*/ 15 w 28"/>
                  <a:gd name="T5" fmla="*/ 13 h 27"/>
                  <a:gd name="T6" fmla="*/ 15 w 28"/>
                  <a:gd name="T7" fmla="*/ 13 h 27"/>
                  <a:gd name="T8" fmla="*/ 19 w 28"/>
                  <a:gd name="T9" fmla="*/ 10 h 27"/>
                  <a:gd name="T10" fmla="*/ 24 w 28"/>
                  <a:gd name="T11" fmla="*/ 7 h 27"/>
                  <a:gd name="T12" fmla="*/ 24 w 28"/>
                  <a:gd name="T13" fmla="*/ 6 h 27"/>
                  <a:gd name="T14" fmla="*/ 16 w 28"/>
                  <a:gd name="T15" fmla="*/ 9 h 27"/>
                  <a:gd name="T16" fmla="*/ 19 w 28"/>
                  <a:gd name="T17" fmla="*/ 0 h 27"/>
                  <a:gd name="T18" fmla="*/ 19 w 28"/>
                  <a:gd name="T19" fmla="*/ 0 h 27"/>
                  <a:gd name="T20" fmla="*/ 14 w 28"/>
                  <a:gd name="T21" fmla="*/ 10 h 27"/>
                  <a:gd name="T22" fmla="*/ 13 w 28"/>
                  <a:gd name="T23" fmla="*/ 11 h 27"/>
                  <a:gd name="T24" fmla="*/ 7 w 28"/>
                  <a:gd name="T25" fmla="*/ 3 h 27"/>
                  <a:gd name="T26" fmla="*/ 6 w 28"/>
                  <a:gd name="T27" fmla="*/ 3 h 27"/>
                  <a:gd name="T28" fmla="*/ 10 w 28"/>
                  <a:gd name="T29" fmla="*/ 11 h 27"/>
                  <a:gd name="T30" fmla="*/ 1 w 28"/>
                  <a:gd name="T31" fmla="*/ 10 h 27"/>
                  <a:gd name="T32" fmla="*/ 1 w 28"/>
                  <a:gd name="T33" fmla="*/ 12 h 27"/>
                  <a:gd name="T34" fmla="*/ 9 w 28"/>
                  <a:gd name="T35" fmla="*/ 14 h 27"/>
                  <a:gd name="T36" fmla="*/ 3 w 28"/>
                  <a:gd name="T37" fmla="*/ 19 h 27"/>
                  <a:gd name="T38" fmla="*/ 4 w 28"/>
                  <a:gd name="T39" fmla="*/ 20 h 27"/>
                  <a:gd name="T40" fmla="*/ 11 w 28"/>
                  <a:gd name="T41" fmla="*/ 15 h 27"/>
                  <a:gd name="T42" fmla="*/ 12 w 28"/>
                  <a:gd name="T43" fmla="*/ 16 h 27"/>
                  <a:gd name="T44" fmla="*/ 9 w 28"/>
                  <a:gd name="T45" fmla="*/ 26 h 27"/>
                  <a:gd name="T46" fmla="*/ 10 w 28"/>
                  <a:gd name="T47" fmla="*/ 27 h 27"/>
                  <a:gd name="T48" fmla="*/ 13 w 28"/>
                  <a:gd name="T49" fmla="*/ 18 h 27"/>
                  <a:gd name="T50" fmla="*/ 17 w 28"/>
                  <a:gd name="T51" fmla="*/ 23 h 27"/>
                  <a:gd name="T52" fmla="*/ 18 w 28"/>
                  <a:gd name="T53" fmla="*/ 22 h 27"/>
                  <a:gd name="T54" fmla="*/ 16 w 28"/>
                  <a:gd name="T55" fmla="*/ 16 h 27"/>
                  <a:gd name="T56" fmla="*/ 27 w 28"/>
                  <a:gd name="T57" fmla="*/ 18 h 27"/>
                  <a:gd name="T58" fmla="*/ 27 w 28"/>
                  <a:gd name="T59" fmla="*/ 1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27">
                    <a:moveTo>
                      <a:pt x="27" y="16"/>
                    </a:moveTo>
                    <a:cubicBezTo>
                      <a:pt x="23" y="14"/>
                      <a:pt x="19" y="14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6" y="12"/>
                      <a:pt x="18" y="11"/>
                      <a:pt x="19" y="10"/>
                    </a:cubicBezTo>
                    <a:cubicBezTo>
                      <a:pt x="21" y="9"/>
                      <a:pt x="23" y="8"/>
                      <a:pt x="24" y="7"/>
                    </a:cubicBezTo>
                    <a:cubicBezTo>
                      <a:pt x="24" y="7"/>
                      <a:pt x="24" y="6"/>
                      <a:pt x="24" y="6"/>
                    </a:cubicBezTo>
                    <a:cubicBezTo>
                      <a:pt x="21" y="5"/>
                      <a:pt x="18" y="7"/>
                      <a:pt x="16" y="9"/>
                    </a:cubicBezTo>
                    <a:cubicBezTo>
                      <a:pt x="17" y="6"/>
                      <a:pt x="18" y="3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6" y="3"/>
                      <a:pt x="15" y="6"/>
                      <a:pt x="14" y="10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1" y="8"/>
                      <a:pt x="9" y="5"/>
                      <a:pt x="7" y="3"/>
                    </a:cubicBezTo>
                    <a:cubicBezTo>
                      <a:pt x="6" y="2"/>
                      <a:pt x="5" y="3"/>
                      <a:pt x="6" y="3"/>
                    </a:cubicBezTo>
                    <a:cubicBezTo>
                      <a:pt x="7" y="6"/>
                      <a:pt x="8" y="9"/>
                      <a:pt x="10" y="11"/>
                    </a:cubicBezTo>
                    <a:cubicBezTo>
                      <a:pt x="7" y="10"/>
                      <a:pt x="4" y="10"/>
                      <a:pt x="1" y="10"/>
                    </a:cubicBezTo>
                    <a:cubicBezTo>
                      <a:pt x="0" y="10"/>
                      <a:pt x="0" y="11"/>
                      <a:pt x="1" y="12"/>
                    </a:cubicBezTo>
                    <a:cubicBezTo>
                      <a:pt x="3" y="13"/>
                      <a:pt x="6" y="13"/>
                      <a:pt x="9" y="14"/>
                    </a:cubicBezTo>
                    <a:cubicBezTo>
                      <a:pt x="7" y="16"/>
                      <a:pt x="5" y="17"/>
                      <a:pt x="3" y="19"/>
                    </a:cubicBezTo>
                    <a:cubicBezTo>
                      <a:pt x="3" y="19"/>
                      <a:pt x="4" y="20"/>
                      <a:pt x="4" y="20"/>
                    </a:cubicBezTo>
                    <a:cubicBezTo>
                      <a:pt x="7" y="18"/>
                      <a:pt x="9" y="17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1" y="19"/>
                      <a:pt x="10" y="23"/>
                      <a:pt x="9" y="26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4"/>
                      <a:pt x="12" y="21"/>
                      <a:pt x="13" y="18"/>
                    </a:cubicBezTo>
                    <a:cubicBezTo>
                      <a:pt x="14" y="20"/>
                      <a:pt x="15" y="22"/>
                      <a:pt x="17" y="23"/>
                    </a:cubicBezTo>
                    <a:cubicBezTo>
                      <a:pt x="18" y="23"/>
                      <a:pt x="19" y="23"/>
                      <a:pt x="18" y="22"/>
                    </a:cubicBezTo>
                    <a:cubicBezTo>
                      <a:pt x="18" y="20"/>
                      <a:pt x="17" y="18"/>
                      <a:pt x="16" y="16"/>
                    </a:cubicBezTo>
                    <a:cubicBezTo>
                      <a:pt x="19" y="17"/>
                      <a:pt x="23" y="19"/>
                      <a:pt x="27" y="18"/>
                    </a:cubicBezTo>
                    <a:cubicBezTo>
                      <a:pt x="27" y="18"/>
                      <a:pt x="28" y="17"/>
                      <a:pt x="27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5" name="Freeform 288">
                <a:extLst>
                  <a:ext uri="{FF2B5EF4-FFF2-40B4-BE49-F238E27FC236}">
                    <a16:creationId xmlns:a16="http://schemas.microsoft.com/office/drawing/2014/main" id="{51E4CF08-F58A-46D4-B1C3-DA17613317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24" y="1599"/>
                <a:ext cx="17" cy="17"/>
              </a:xfrm>
              <a:custGeom>
                <a:avLst/>
                <a:gdLst>
                  <a:gd name="T0" fmla="*/ 27 w 28"/>
                  <a:gd name="T1" fmla="*/ 17 h 27"/>
                  <a:gd name="T2" fmla="*/ 15 w 28"/>
                  <a:gd name="T3" fmla="*/ 13 h 27"/>
                  <a:gd name="T4" fmla="*/ 15 w 28"/>
                  <a:gd name="T5" fmla="*/ 13 h 27"/>
                  <a:gd name="T6" fmla="*/ 15 w 28"/>
                  <a:gd name="T7" fmla="*/ 13 h 27"/>
                  <a:gd name="T8" fmla="*/ 20 w 28"/>
                  <a:gd name="T9" fmla="*/ 10 h 27"/>
                  <a:gd name="T10" fmla="*/ 24 w 28"/>
                  <a:gd name="T11" fmla="*/ 7 h 27"/>
                  <a:gd name="T12" fmla="*/ 24 w 28"/>
                  <a:gd name="T13" fmla="*/ 6 h 27"/>
                  <a:gd name="T14" fmla="*/ 16 w 28"/>
                  <a:gd name="T15" fmla="*/ 9 h 27"/>
                  <a:gd name="T16" fmla="*/ 19 w 28"/>
                  <a:gd name="T17" fmla="*/ 0 h 27"/>
                  <a:gd name="T18" fmla="*/ 19 w 28"/>
                  <a:gd name="T19" fmla="*/ 0 h 27"/>
                  <a:gd name="T20" fmla="*/ 14 w 28"/>
                  <a:gd name="T21" fmla="*/ 11 h 27"/>
                  <a:gd name="T22" fmla="*/ 13 w 28"/>
                  <a:gd name="T23" fmla="*/ 11 h 27"/>
                  <a:gd name="T24" fmla="*/ 7 w 28"/>
                  <a:gd name="T25" fmla="*/ 3 h 27"/>
                  <a:gd name="T26" fmla="*/ 6 w 28"/>
                  <a:gd name="T27" fmla="*/ 4 h 27"/>
                  <a:gd name="T28" fmla="*/ 10 w 28"/>
                  <a:gd name="T29" fmla="*/ 12 h 27"/>
                  <a:gd name="T30" fmla="*/ 1 w 28"/>
                  <a:gd name="T31" fmla="*/ 11 h 27"/>
                  <a:gd name="T32" fmla="*/ 1 w 28"/>
                  <a:gd name="T33" fmla="*/ 12 h 27"/>
                  <a:gd name="T34" fmla="*/ 9 w 28"/>
                  <a:gd name="T35" fmla="*/ 14 h 27"/>
                  <a:gd name="T36" fmla="*/ 4 w 28"/>
                  <a:gd name="T37" fmla="*/ 19 h 27"/>
                  <a:gd name="T38" fmla="*/ 4 w 28"/>
                  <a:gd name="T39" fmla="*/ 20 h 27"/>
                  <a:gd name="T40" fmla="*/ 12 w 28"/>
                  <a:gd name="T41" fmla="*/ 15 h 27"/>
                  <a:gd name="T42" fmla="*/ 12 w 28"/>
                  <a:gd name="T43" fmla="*/ 16 h 27"/>
                  <a:gd name="T44" fmla="*/ 10 w 28"/>
                  <a:gd name="T45" fmla="*/ 27 h 27"/>
                  <a:gd name="T46" fmla="*/ 10 w 28"/>
                  <a:gd name="T47" fmla="*/ 27 h 27"/>
                  <a:gd name="T48" fmla="*/ 13 w 28"/>
                  <a:gd name="T49" fmla="*/ 19 h 27"/>
                  <a:gd name="T50" fmla="*/ 17 w 28"/>
                  <a:gd name="T51" fmla="*/ 23 h 27"/>
                  <a:gd name="T52" fmla="*/ 19 w 28"/>
                  <a:gd name="T53" fmla="*/ 22 h 27"/>
                  <a:gd name="T54" fmla="*/ 16 w 28"/>
                  <a:gd name="T55" fmla="*/ 17 h 27"/>
                  <a:gd name="T56" fmla="*/ 27 w 28"/>
                  <a:gd name="T57" fmla="*/ 18 h 27"/>
                  <a:gd name="T58" fmla="*/ 27 w 28"/>
                  <a:gd name="T59" fmla="*/ 1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27">
                    <a:moveTo>
                      <a:pt x="27" y="17"/>
                    </a:moveTo>
                    <a:cubicBezTo>
                      <a:pt x="23" y="15"/>
                      <a:pt x="19" y="14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2"/>
                      <a:pt x="18" y="11"/>
                      <a:pt x="20" y="10"/>
                    </a:cubicBezTo>
                    <a:cubicBezTo>
                      <a:pt x="21" y="9"/>
                      <a:pt x="23" y="9"/>
                      <a:pt x="24" y="7"/>
                    </a:cubicBezTo>
                    <a:cubicBezTo>
                      <a:pt x="24" y="7"/>
                      <a:pt x="24" y="7"/>
                      <a:pt x="24" y="6"/>
                    </a:cubicBezTo>
                    <a:cubicBezTo>
                      <a:pt x="21" y="6"/>
                      <a:pt x="19" y="7"/>
                      <a:pt x="16" y="9"/>
                    </a:cubicBezTo>
                    <a:cubicBezTo>
                      <a:pt x="17" y="6"/>
                      <a:pt x="18" y="3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6" y="3"/>
                      <a:pt x="15" y="7"/>
                      <a:pt x="14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1" y="8"/>
                      <a:pt x="9" y="6"/>
                      <a:pt x="7" y="3"/>
                    </a:cubicBezTo>
                    <a:cubicBezTo>
                      <a:pt x="6" y="2"/>
                      <a:pt x="5" y="3"/>
                      <a:pt x="6" y="4"/>
                    </a:cubicBezTo>
                    <a:cubicBezTo>
                      <a:pt x="7" y="6"/>
                      <a:pt x="9" y="9"/>
                      <a:pt x="10" y="12"/>
                    </a:cubicBezTo>
                    <a:cubicBezTo>
                      <a:pt x="7" y="11"/>
                      <a:pt x="4" y="10"/>
                      <a:pt x="1" y="11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4" y="13"/>
                      <a:pt x="6" y="14"/>
                      <a:pt x="9" y="14"/>
                    </a:cubicBezTo>
                    <a:cubicBezTo>
                      <a:pt x="7" y="16"/>
                      <a:pt x="5" y="18"/>
                      <a:pt x="4" y="19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7" y="19"/>
                      <a:pt x="9" y="17"/>
                      <a:pt x="12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1" y="20"/>
                      <a:pt x="10" y="23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2" y="24"/>
                      <a:pt x="12" y="22"/>
                      <a:pt x="13" y="19"/>
                    </a:cubicBezTo>
                    <a:cubicBezTo>
                      <a:pt x="14" y="21"/>
                      <a:pt x="16" y="22"/>
                      <a:pt x="17" y="23"/>
                    </a:cubicBezTo>
                    <a:cubicBezTo>
                      <a:pt x="18" y="24"/>
                      <a:pt x="19" y="23"/>
                      <a:pt x="19" y="22"/>
                    </a:cubicBezTo>
                    <a:cubicBezTo>
                      <a:pt x="18" y="20"/>
                      <a:pt x="17" y="18"/>
                      <a:pt x="16" y="17"/>
                    </a:cubicBezTo>
                    <a:cubicBezTo>
                      <a:pt x="20" y="18"/>
                      <a:pt x="23" y="19"/>
                      <a:pt x="27" y="18"/>
                    </a:cubicBezTo>
                    <a:cubicBezTo>
                      <a:pt x="28" y="18"/>
                      <a:pt x="28" y="17"/>
                      <a:pt x="27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6" name="Freeform 289">
                <a:extLst>
                  <a:ext uri="{FF2B5EF4-FFF2-40B4-BE49-F238E27FC236}">
                    <a16:creationId xmlns:a16="http://schemas.microsoft.com/office/drawing/2014/main" id="{F5ED3CE8-67C6-490F-9724-7BBCF9625A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21" y="1672"/>
                <a:ext cx="47" cy="47"/>
              </a:xfrm>
              <a:custGeom>
                <a:avLst/>
                <a:gdLst>
                  <a:gd name="T0" fmla="*/ 74 w 76"/>
                  <a:gd name="T1" fmla="*/ 47 h 76"/>
                  <a:gd name="T2" fmla="*/ 41 w 76"/>
                  <a:gd name="T3" fmla="*/ 37 h 76"/>
                  <a:gd name="T4" fmla="*/ 40 w 76"/>
                  <a:gd name="T5" fmla="*/ 37 h 76"/>
                  <a:gd name="T6" fmla="*/ 41 w 76"/>
                  <a:gd name="T7" fmla="*/ 37 h 76"/>
                  <a:gd name="T8" fmla="*/ 54 w 76"/>
                  <a:gd name="T9" fmla="*/ 29 h 76"/>
                  <a:gd name="T10" fmla="*/ 66 w 76"/>
                  <a:gd name="T11" fmla="*/ 21 h 76"/>
                  <a:gd name="T12" fmla="*/ 65 w 76"/>
                  <a:gd name="T13" fmla="*/ 18 h 76"/>
                  <a:gd name="T14" fmla="*/ 44 w 76"/>
                  <a:gd name="T15" fmla="*/ 26 h 76"/>
                  <a:gd name="T16" fmla="*/ 52 w 76"/>
                  <a:gd name="T17" fmla="*/ 1 h 76"/>
                  <a:gd name="T18" fmla="*/ 52 w 76"/>
                  <a:gd name="T19" fmla="*/ 0 h 76"/>
                  <a:gd name="T20" fmla="*/ 37 w 76"/>
                  <a:gd name="T21" fmla="*/ 30 h 76"/>
                  <a:gd name="T22" fmla="*/ 35 w 76"/>
                  <a:gd name="T23" fmla="*/ 32 h 76"/>
                  <a:gd name="T24" fmla="*/ 18 w 76"/>
                  <a:gd name="T25" fmla="*/ 9 h 76"/>
                  <a:gd name="T26" fmla="*/ 15 w 76"/>
                  <a:gd name="T27" fmla="*/ 11 h 76"/>
                  <a:gd name="T28" fmla="*/ 26 w 76"/>
                  <a:gd name="T29" fmla="*/ 33 h 76"/>
                  <a:gd name="T30" fmla="*/ 2 w 76"/>
                  <a:gd name="T31" fmla="*/ 30 h 76"/>
                  <a:gd name="T32" fmla="*/ 2 w 76"/>
                  <a:gd name="T33" fmla="*/ 34 h 76"/>
                  <a:gd name="T34" fmla="*/ 24 w 76"/>
                  <a:gd name="T35" fmla="*/ 41 h 76"/>
                  <a:gd name="T36" fmla="*/ 9 w 76"/>
                  <a:gd name="T37" fmla="*/ 54 h 76"/>
                  <a:gd name="T38" fmla="*/ 11 w 76"/>
                  <a:gd name="T39" fmla="*/ 56 h 76"/>
                  <a:gd name="T40" fmla="*/ 31 w 76"/>
                  <a:gd name="T41" fmla="*/ 43 h 76"/>
                  <a:gd name="T42" fmla="*/ 32 w 76"/>
                  <a:gd name="T43" fmla="*/ 46 h 76"/>
                  <a:gd name="T44" fmla="*/ 26 w 76"/>
                  <a:gd name="T45" fmla="*/ 75 h 76"/>
                  <a:gd name="T46" fmla="*/ 27 w 76"/>
                  <a:gd name="T47" fmla="*/ 76 h 76"/>
                  <a:gd name="T48" fmla="*/ 36 w 76"/>
                  <a:gd name="T49" fmla="*/ 53 h 76"/>
                  <a:gd name="T50" fmla="*/ 47 w 76"/>
                  <a:gd name="T51" fmla="*/ 65 h 76"/>
                  <a:gd name="T52" fmla="*/ 51 w 76"/>
                  <a:gd name="T53" fmla="*/ 62 h 76"/>
                  <a:gd name="T54" fmla="*/ 44 w 76"/>
                  <a:gd name="T55" fmla="*/ 47 h 76"/>
                  <a:gd name="T56" fmla="*/ 74 w 76"/>
                  <a:gd name="T57" fmla="*/ 52 h 76"/>
                  <a:gd name="T58" fmla="*/ 74 w 76"/>
                  <a:gd name="T59" fmla="*/ 47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6" h="76">
                    <a:moveTo>
                      <a:pt x="74" y="47"/>
                    </a:moveTo>
                    <a:cubicBezTo>
                      <a:pt x="64" y="42"/>
                      <a:pt x="52" y="40"/>
                      <a:pt x="41" y="3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5" y="34"/>
                      <a:pt x="49" y="31"/>
                      <a:pt x="54" y="29"/>
                    </a:cubicBezTo>
                    <a:cubicBezTo>
                      <a:pt x="58" y="26"/>
                      <a:pt x="63" y="25"/>
                      <a:pt x="66" y="21"/>
                    </a:cubicBezTo>
                    <a:cubicBezTo>
                      <a:pt x="67" y="20"/>
                      <a:pt x="67" y="19"/>
                      <a:pt x="65" y="18"/>
                    </a:cubicBezTo>
                    <a:cubicBezTo>
                      <a:pt x="58" y="17"/>
                      <a:pt x="51" y="21"/>
                      <a:pt x="44" y="26"/>
                    </a:cubicBezTo>
                    <a:cubicBezTo>
                      <a:pt x="47" y="17"/>
                      <a:pt x="50" y="9"/>
                      <a:pt x="52" y="1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5" y="9"/>
                      <a:pt x="41" y="20"/>
                      <a:pt x="37" y="30"/>
                    </a:cubicBezTo>
                    <a:cubicBezTo>
                      <a:pt x="37" y="31"/>
                      <a:pt x="36" y="31"/>
                      <a:pt x="35" y="32"/>
                    </a:cubicBezTo>
                    <a:cubicBezTo>
                      <a:pt x="31" y="23"/>
                      <a:pt x="25" y="16"/>
                      <a:pt x="18" y="9"/>
                    </a:cubicBezTo>
                    <a:cubicBezTo>
                      <a:pt x="17" y="7"/>
                      <a:pt x="14" y="9"/>
                      <a:pt x="15" y="11"/>
                    </a:cubicBezTo>
                    <a:cubicBezTo>
                      <a:pt x="19" y="18"/>
                      <a:pt x="23" y="26"/>
                      <a:pt x="26" y="33"/>
                    </a:cubicBezTo>
                    <a:cubicBezTo>
                      <a:pt x="18" y="31"/>
                      <a:pt x="10" y="29"/>
                      <a:pt x="2" y="30"/>
                    </a:cubicBezTo>
                    <a:cubicBezTo>
                      <a:pt x="0" y="30"/>
                      <a:pt x="0" y="33"/>
                      <a:pt x="2" y="34"/>
                    </a:cubicBezTo>
                    <a:cubicBezTo>
                      <a:pt x="9" y="37"/>
                      <a:pt x="16" y="39"/>
                      <a:pt x="24" y="41"/>
                    </a:cubicBezTo>
                    <a:cubicBezTo>
                      <a:pt x="19" y="45"/>
                      <a:pt x="14" y="49"/>
                      <a:pt x="9" y="54"/>
                    </a:cubicBezTo>
                    <a:cubicBezTo>
                      <a:pt x="8" y="55"/>
                      <a:pt x="10" y="57"/>
                      <a:pt x="11" y="56"/>
                    </a:cubicBezTo>
                    <a:cubicBezTo>
                      <a:pt x="18" y="52"/>
                      <a:pt x="24" y="48"/>
                      <a:pt x="31" y="43"/>
                    </a:cubicBezTo>
                    <a:cubicBezTo>
                      <a:pt x="31" y="44"/>
                      <a:pt x="32" y="45"/>
                      <a:pt x="32" y="46"/>
                    </a:cubicBezTo>
                    <a:cubicBezTo>
                      <a:pt x="29" y="56"/>
                      <a:pt x="26" y="65"/>
                      <a:pt x="26" y="75"/>
                    </a:cubicBezTo>
                    <a:cubicBezTo>
                      <a:pt x="26" y="76"/>
                      <a:pt x="27" y="76"/>
                      <a:pt x="27" y="76"/>
                    </a:cubicBezTo>
                    <a:cubicBezTo>
                      <a:pt x="31" y="69"/>
                      <a:pt x="34" y="61"/>
                      <a:pt x="36" y="53"/>
                    </a:cubicBezTo>
                    <a:cubicBezTo>
                      <a:pt x="39" y="58"/>
                      <a:pt x="42" y="63"/>
                      <a:pt x="47" y="65"/>
                    </a:cubicBezTo>
                    <a:cubicBezTo>
                      <a:pt x="49" y="66"/>
                      <a:pt x="51" y="65"/>
                      <a:pt x="51" y="62"/>
                    </a:cubicBezTo>
                    <a:cubicBezTo>
                      <a:pt x="50" y="57"/>
                      <a:pt x="47" y="52"/>
                      <a:pt x="44" y="47"/>
                    </a:cubicBezTo>
                    <a:cubicBezTo>
                      <a:pt x="54" y="50"/>
                      <a:pt x="64" y="54"/>
                      <a:pt x="74" y="52"/>
                    </a:cubicBezTo>
                    <a:cubicBezTo>
                      <a:pt x="76" y="51"/>
                      <a:pt x="76" y="48"/>
                      <a:pt x="74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7" name="Freeform 290">
                <a:extLst>
                  <a:ext uri="{FF2B5EF4-FFF2-40B4-BE49-F238E27FC236}">
                    <a16:creationId xmlns:a16="http://schemas.microsoft.com/office/drawing/2014/main" id="{2A873DB8-47D8-42E4-9245-E27A22C660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9" y="1698"/>
                <a:ext cx="17" cy="17"/>
              </a:xfrm>
              <a:custGeom>
                <a:avLst/>
                <a:gdLst>
                  <a:gd name="T0" fmla="*/ 26 w 27"/>
                  <a:gd name="T1" fmla="*/ 17 h 27"/>
                  <a:gd name="T2" fmla="*/ 14 w 27"/>
                  <a:gd name="T3" fmla="*/ 13 h 27"/>
                  <a:gd name="T4" fmla="*/ 14 w 27"/>
                  <a:gd name="T5" fmla="*/ 13 h 27"/>
                  <a:gd name="T6" fmla="*/ 14 w 27"/>
                  <a:gd name="T7" fmla="*/ 13 h 27"/>
                  <a:gd name="T8" fmla="*/ 19 w 27"/>
                  <a:gd name="T9" fmla="*/ 10 h 27"/>
                  <a:gd name="T10" fmla="*/ 23 w 27"/>
                  <a:gd name="T11" fmla="*/ 8 h 27"/>
                  <a:gd name="T12" fmla="*/ 23 w 27"/>
                  <a:gd name="T13" fmla="*/ 7 h 27"/>
                  <a:gd name="T14" fmla="*/ 16 w 27"/>
                  <a:gd name="T15" fmla="*/ 9 h 27"/>
                  <a:gd name="T16" fmla="*/ 18 w 27"/>
                  <a:gd name="T17" fmla="*/ 0 h 27"/>
                  <a:gd name="T18" fmla="*/ 18 w 27"/>
                  <a:gd name="T19" fmla="*/ 0 h 27"/>
                  <a:gd name="T20" fmla="*/ 13 w 27"/>
                  <a:gd name="T21" fmla="*/ 11 h 27"/>
                  <a:gd name="T22" fmla="*/ 12 w 27"/>
                  <a:gd name="T23" fmla="*/ 12 h 27"/>
                  <a:gd name="T24" fmla="*/ 6 w 27"/>
                  <a:gd name="T25" fmla="*/ 3 h 27"/>
                  <a:gd name="T26" fmla="*/ 5 w 27"/>
                  <a:gd name="T27" fmla="*/ 4 h 27"/>
                  <a:gd name="T28" fmla="*/ 9 w 27"/>
                  <a:gd name="T29" fmla="*/ 12 h 27"/>
                  <a:gd name="T30" fmla="*/ 1 w 27"/>
                  <a:gd name="T31" fmla="*/ 11 h 27"/>
                  <a:gd name="T32" fmla="*/ 0 w 27"/>
                  <a:gd name="T33" fmla="*/ 12 h 27"/>
                  <a:gd name="T34" fmla="*/ 8 w 27"/>
                  <a:gd name="T35" fmla="*/ 15 h 27"/>
                  <a:gd name="T36" fmla="*/ 3 w 27"/>
                  <a:gd name="T37" fmla="*/ 19 h 27"/>
                  <a:gd name="T38" fmla="*/ 4 w 27"/>
                  <a:gd name="T39" fmla="*/ 20 h 27"/>
                  <a:gd name="T40" fmla="*/ 11 w 27"/>
                  <a:gd name="T41" fmla="*/ 16 h 27"/>
                  <a:gd name="T42" fmla="*/ 11 w 27"/>
                  <a:gd name="T43" fmla="*/ 17 h 27"/>
                  <a:gd name="T44" fmla="*/ 9 w 27"/>
                  <a:gd name="T45" fmla="*/ 27 h 27"/>
                  <a:gd name="T46" fmla="*/ 10 w 27"/>
                  <a:gd name="T47" fmla="*/ 27 h 27"/>
                  <a:gd name="T48" fmla="*/ 13 w 27"/>
                  <a:gd name="T49" fmla="*/ 19 h 27"/>
                  <a:gd name="T50" fmla="*/ 17 w 27"/>
                  <a:gd name="T51" fmla="*/ 23 h 27"/>
                  <a:gd name="T52" fmla="*/ 18 w 27"/>
                  <a:gd name="T53" fmla="*/ 22 h 27"/>
                  <a:gd name="T54" fmla="*/ 16 w 27"/>
                  <a:gd name="T55" fmla="*/ 17 h 27"/>
                  <a:gd name="T56" fmla="*/ 26 w 27"/>
                  <a:gd name="T57" fmla="*/ 19 h 27"/>
                  <a:gd name="T58" fmla="*/ 26 w 27"/>
                  <a:gd name="T59" fmla="*/ 1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7" h="27">
                    <a:moveTo>
                      <a:pt x="26" y="17"/>
                    </a:moveTo>
                    <a:cubicBezTo>
                      <a:pt x="23" y="15"/>
                      <a:pt x="18" y="15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6" y="12"/>
                      <a:pt x="17" y="11"/>
                      <a:pt x="19" y="10"/>
                    </a:cubicBezTo>
                    <a:cubicBezTo>
                      <a:pt x="21" y="9"/>
                      <a:pt x="22" y="9"/>
                      <a:pt x="23" y="8"/>
                    </a:cubicBezTo>
                    <a:cubicBezTo>
                      <a:pt x="24" y="7"/>
                      <a:pt x="24" y="7"/>
                      <a:pt x="23" y="7"/>
                    </a:cubicBezTo>
                    <a:cubicBezTo>
                      <a:pt x="21" y="6"/>
                      <a:pt x="18" y="8"/>
                      <a:pt x="16" y="9"/>
                    </a:cubicBezTo>
                    <a:cubicBezTo>
                      <a:pt x="17" y="6"/>
                      <a:pt x="18" y="3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6" y="4"/>
                      <a:pt x="14" y="7"/>
                      <a:pt x="13" y="11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1" y="9"/>
                      <a:pt x="9" y="6"/>
                      <a:pt x="6" y="3"/>
                    </a:cubicBezTo>
                    <a:cubicBezTo>
                      <a:pt x="6" y="3"/>
                      <a:pt x="5" y="3"/>
                      <a:pt x="5" y="4"/>
                    </a:cubicBezTo>
                    <a:cubicBezTo>
                      <a:pt x="7" y="7"/>
                      <a:pt x="8" y="9"/>
                      <a:pt x="9" y="12"/>
                    </a:cubicBezTo>
                    <a:cubicBezTo>
                      <a:pt x="6" y="11"/>
                      <a:pt x="3" y="11"/>
                      <a:pt x="1" y="11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3" y="13"/>
                      <a:pt x="6" y="14"/>
                      <a:pt x="8" y="15"/>
                    </a:cubicBezTo>
                    <a:cubicBezTo>
                      <a:pt x="6" y="16"/>
                      <a:pt x="5" y="18"/>
                      <a:pt x="3" y="19"/>
                    </a:cubicBezTo>
                    <a:cubicBezTo>
                      <a:pt x="2" y="20"/>
                      <a:pt x="3" y="21"/>
                      <a:pt x="4" y="20"/>
                    </a:cubicBezTo>
                    <a:cubicBezTo>
                      <a:pt x="6" y="19"/>
                      <a:pt x="8" y="17"/>
                      <a:pt x="11" y="16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0" y="20"/>
                      <a:pt x="9" y="24"/>
                      <a:pt x="9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5"/>
                      <a:pt x="12" y="22"/>
                      <a:pt x="13" y="19"/>
                    </a:cubicBezTo>
                    <a:cubicBezTo>
                      <a:pt x="14" y="21"/>
                      <a:pt x="15" y="23"/>
                      <a:pt x="17" y="23"/>
                    </a:cubicBezTo>
                    <a:cubicBezTo>
                      <a:pt x="17" y="24"/>
                      <a:pt x="18" y="23"/>
                      <a:pt x="18" y="22"/>
                    </a:cubicBezTo>
                    <a:cubicBezTo>
                      <a:pt x="18" y="21"/>
                      <a:pt x="17" y="19"/>
                      <a:pt x="16" y="17"/>
                    </a:cubicBezTo>
                    <a:cubicBezTo>
                      <a:pt x="19" y="18"/>
                      <a:pt x="23" y="19"/>
                      <a:pt x="26" y="19"/>
                    </a:cubicBezTo>
                    <a:cubicBezTo>
                      <a:pt x="27" y="19"/>
                      <a:pt x="27" y="17"/>
                      <a:pt x="26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8" name="Freeform 291">
                <a:extLst>
                  <a:ext uri="{FF2B5EF4-FFF2-40B4-BE49-F238E27FC236}">
                    <a16:creationId xmlns:a16="http://schemas.microsoft.com/office/drawing/2014/main" id="{7B5763EC-D627-44C6-97D7-63BE3FF033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71" y="1707"/>
                <a:ext cx="30" cy="29"/>
              </a:xfrm>
              <a:custGeom>
                <a:avLst/>
                <a:gdLst>
                  <a:gd name="T0" fmla="*/ 46 w 48"/>
                  <a:gd name="T1" fmla="*/ 29 h 47"/>
                  <a:gd name="T2" fmla="*/ 26 w 48"/>
                  <a:gd name="T3" fmla="*/ 23 h 47"/>
                  <a:gd name="T4" fmla="*/ 25 w 48"/>
                  <a:gd name="T5" fmla="*/ 23 h 47"/>
                  <a:gd name="T6" fmla="*/ 25 w 48"/>
                  <a:gd name="T7" fmla="*/ 23 h 47"/>
                  <a:gd name="T8" fmla="*/ 34 w 48"/>
                  <a:gd name="T9" fmla="*/ 17 h 47"/>
                  <a:gd name="T10" fmla="*/ 41 w 48"/>
                  <a:gd name="T11" fmla="*/ 13 h 47"/>
                  <a:gd name="T12" fmla="*/ 41 w 48"/>
                  <a:gd name="T13" fmla="*/ 11 h 47"/>
                  <a:gd name="T14" fmla="*/ 28 w 48"/>
                  <a:gd name="T15" fmla="*/ 15 h 47"/>
                  <a:gd name="T16" fmla="*/ 32 w 48"/>
                  <a:gd name="T17" fmla="*/ 0 h 47"/>
                  <a:gd name="T18" fmla="*/ 32 w 48"/>
                  <a:gd name="T19" fmla="*/ 0 h 47"/>
                  <a:gd name="T20" fmla="*/ 23 w 48"/>
                  <a:gd name="T21" fmla="*/ 19 h 47"/>
                  <a:gd name="T22" fmla="*/ 22 w 48"/>
                  <a:gd name="T23" fmla="*/ 19 h 47"/>
                  <a:gd name="T24" fmla="*/ 12 w 48"/>
                  <a:gd name="T25" fmla="*/ 5 h 47"/>
                  <a:gd name="T26" fmla="*/ 9 w 48"/>
                  <a:gd name="T27" fmla="*/ 7 h 47"/>
                  <a:gd name="T28" fmla="*/ 16 w 48"/>
                  <a:gd name="T29" fmla="*/ 20 h 47"/>
                  <a:gd name="T30" fmla="*/ 1 w 48"/>
                  <a:gd name="T31" fmla="*/ 18 h 47"/>
                  <a:gd name="T32" fmla="*/ 1 w 48"/>
                  <a:gd name="T33" fmla="*/ 21 h 47"/>
                  <a:gd name="T34" fmla="*/ 15 w 48"/>
                  <a:gd name="T35" fmla="*/ 25 h 47"/>
                  <a:gd name="T36" fmla="*/ 6 w 48"/>
                  <a:gd name="T37" fmla="*/ 33 h 47"/>
                  <a:gd name="T38" fmla="*/ 7 w 48"/>
                  <a:gd name="T39" fmla="*/ 35 h 47"/>
                  <a:gd name="T40" fmla="*/ 19 w 48"/>
                  <a:gd name="T41" fmla="*/ 27 h 47"/>
                  <a:gd name="T42" fmla="*/ 20 w 48"/>
                  <a:gd name="T43" fmla="*/ 28 h 47"/>
                  <a:gd name="T44" fmla="*/ 16 w 48"/>
                  <a:gd name="T45" fmla="*/ 46 h 47"/>
                  <a:gd name="T46" fmla="*/ 17 w 48"/>
                  <a:gd name="T47" fmla="*/ 47 h 47"/>
                  <a:gd name="T48" fmla="*/ 22 w 48"/>
                  <a:gd name="T49" fmla="*/ 33 h 47"/>
                  <a:gd name="T50" fmla="*/ 30 w 48"/>
                  <a:gd name="T51" fmla="*/ 40 h 47"/>
                  <a:gd name="T52" fmla="*/ 32 w 48"/>
                  <a:gd name="T53" fmla="*/ 38 h 47"/>
                  <a:gd name="T54" fmla="*/ 28 w 48"/>
                  <a:gd name="T55" fmla="*/ 29 h 47"/>
                  <a:gd name="T56" fmla="*/ 46 w 48"/>
                  <a:gd name="T57" fmla="*/ 32 h 47"/>
                  <a:gd name="T58" fmla="*/ 46 w 48"/>
                  <a:gd name="T59" fmla="*/ 2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8" h="47">
                    <a:moveTo>
                      <a:pt x="46" y="29"/>
                    </a:moveTo>
                    <a:cubicBezTo>
                      <a:pt x="40" y="26"/>
                      <a:pt x="32" y="25"/>
                      <a:pt x="26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8" y="21"/>
                      <a:pt x="31" y="19"/>
                      <a:pt x="34" y="17"/>
                    </a:cubicBezTo>
                    <a:cubicBezTo>
                      <a:pt x="36" y="16"/>
                      <a:pt x="39" y="15"/>
                      <a:pt x="41" y="13"/>
                    </a:cubicBezTo>
                    <a:cubicBezTo>
                      <a:pt x="42" y="12"/>
                      <a:pt x="42" y="11"/>
                      <a:pt x="41" y="11"/>
                    </a:cubicBezTo>
                    <a:cubicBezTo>
                      <a:pt x="36" y="10"/>
                      <a:pt x="32" y="13"/>
                      <a:pt x="28" y="15"/>
                    </a:cubicBezTo>
                    <a:cubicBezTo>
                      <a:pt x="30" y="10"/>
                      <a:pt x="31" y="5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6"/>
                      <a:pt x="25" y="12"/>
                      <a:pt x="23" y="19"/>
                    </a:cubicBezTo>
                    <a:cubicBezTo>
                      <a:pt x="23" y="19"/>
                      <a:pt x="22" y="19"/>
                      <a:pt x="22" y="19"/>
                    </a:cubicBezTo>
                    <a:cubicBezTo>
                      <a:pt x="19" y="14"/>
                      <a:pt x="16" y="9"/>
                      <a:pt x="12" y="5"/>
                    </a:cubicBezTo>
                    <a:cubicBezTo>
                      <a:pt x="10" y="4"/>
                      <a:pt x="9" y="5"/>
                      <a:pt x="9" y="7"/>
                    </a:cubicBezTo>
                    <a:cubicBezTo>
                      <a:pt x="12" y="11"/>
                      <a:pt x="14" y="16"/>
                      <a:pt x="16" y="20"/>
                    </a:cubicBezTo>
                    <a:cubicBezTo>
                      <a:pt x="11" y="19"/>
                      <a:pt x="6" y="18"/>
                      <a:pt x="1" y="18"/>
                    </a:cubicBezTo>
                    <a:cubicBezTo>
                      <a:pt x="0" y="19"/>
                      <a:pt x="0" y="20"/>
                      <a:pt x="1" y="21"/>
                    </a:cubicBezTo>
                    <a:cubicBezTo>
                      <a:pt x="6" y="22"/>
                      <a:pt x="10" y="24"/>
                      <a:pt x="15" y="25"/>
                    </a:cubicBezTo>
                    <a:cubicBezTo>
                      <a:pt x="12" y="28"/>
                      <a:pt x="9" y="30"/>
                      <a:pt x="6" y="33"/>
                    </a:cubicBezTo>
                    <a:cubicBezTo>
                      <a:pt x="5" y="34"/>
                      <a:pt x="6" y="35"/>
                      <a:pt x="7" y="35"/>
                    </a:cubicBezTo>
                    <a:cubicBezTo>
                      <a:pt x="11" y="32"/>
                      <a:pt x="15" y="29"/>
                      <a:pt x="19" y="27"/>
                    </a:cubicBezTo>
                    <a:cubicBezTo>
                      <a:pt x="20" y="27"/>
                      <a:pt x="20" y="28"/>
                      <a:pt x="20" y="28"/>
                    </a:cubicBezTo>
                    <a:cubicBezTo>
                      <a:pt x="18" y="34"/>
                      <a:pt x="16" y="40"/>
                      <a:pt x="16" y="46"/>
                    </a:cubicBezTo>
                    <a:cubicBezTo>
                      <a:pt x="16" y="47"/>
                      <a:pt x="17" y="47"/>
                      <a:pt x="17" y="47"/>
                    </a:cubicBezTo>
                    <a:cubicBezTo>
                      <a:pt x="20" y="42"/>
                      <a:pt x="21" y="37"/>
                      <a:pt x="22" y="33"/>
                    </a:cubicBezTo>
                    <a:cubicBezTo>
                      <a:pt x="24" y="36"/>
                      <a:pt x="27" y="39"/>
                      <a:pt x="30" y="40"/>
                    </a:cubicBezTo>
                    <a:cubicBezTo>
                      <a:pt x="31" y="41"/>
                      <a:pt x="32" y="40"/>
                      <a:pt x="32" y="38"/>
                    </a:cubicBezTo>
                    <a:cubicBezTo>
                      <a:pt x="31" y="35"/>
                      <a:pt x="30" y="32"/>
                      <a:pt x="28" y="29"/>
                    </a:cubicBezTo>
                    <a:cubicBezTo>
                      <a:pt x="34" y="31"/>
                      <a:pt x="40" y="33"/>
                      <a:pt x="46" y="32"/>
                    </a:cubicBezTo>
                    <a:cubicBezTo>
                      <a:pt x="47" y="32"/>
                      <a:pt x="48" y="29"/>
                      <a:pt x="46" y="2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9" name="Freeform 292">
                <a:extLst>
                  <a:ext uri="{FF2B5EF4-FFF2-40B4-BE49-F238E27FC236}">
                    <a16:creationId xmlns:a16="http://schemas.microsoft.com/office/drawing/2014/main" id="{603A5023-2EC9-401C-8212-D4168E3EB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58" y="1447"/>
                <a:ext cx="33" cy="34"/>
              </a:xfrm>
              <a:custGeom>
                <a:avLst/>
                <a:gdLst>
                  <a:gd name="T0" fmla="*/ 50 w 52"/>
                  <a:gd name="T1" fmla="*/ 2 h 55"/>
                  <a:gd name="T2" fmla="*/ 32 w 52"/>
                  <a:gd name="T3" fmla="*/ 19 h 55"/>
                  <a:gd name="T4" fmla="*/ 31 w 52"/>
                  <a:gd name="T5" fmla="*/ 2 h 55"/>
                  <a:gd name="T6" fmla="*/ 27 w 52"/>
                  <a:gd name="T7" fmla="*/ 2 h 55"/>
                  <a:gd name="T8" fmla="*/ 28 w 52"/>
                  <a:gd name="T9" fmla="*/ 20 h 55"/>
                  <a:gd name="T10" fmla="*/ 27 w 52"/>
                  <a:gd name="T11" fmla="*/ 20 h 55"/>
                  <a:gd name="T12" fmla="*/ 10 w 52"/>
                  <a:gd name="T13" fmla="*/ 2 h 55"/>
                  <a:gd name="T14" fmla="*/ 9 w 52"/>
                  <a:gd name="T15" fmla="*/ 2 h 55"/>
                  <a:gd name="T16" fmla="*/ 21 w 52"/>
                  <a:gd name="T17" fmla="*/ 21 h 55"/>
                  <a:gd name="T18" fmla="*/ 0 w 52"/>
                  <a:gd name="T19" fmla="*/ 24 h 55"/>
                  <a:gd name="T20" fmla="*/ 0 w 52"/>
                  <a:gd name="T21" fmla="*/ 25 h 55"/>
                  <a:gd name="T22" fmla="*/ 22 w 52"/>
                  <a:gd name="T23" fmla="*/ 25 h 55"/>
                  <a:gd name="T24" fmla="*/ 24 w 52"/>
                  <a:gd name="T25" fmla="*/ 24 h 55"/>
                  <a:gd name="T26" fmla="*/ 25 w 52"/>
                  <a:gd name="T27" fmla="*/ 25 h 55"/>
                  <a:gd name="T28" fmla="*/ 25 w 52"/>
                  <a:gd name="T29" fmla="*/ 25 h 55"/>
                  <a:gd name="T30" fmla="*/ 7 w 52"/>
                  <a:gd name="T31" fmla="*/ 42 h 55"/>
                  <a:gd name="T32" fmla="*/ 9 w 52"/>
                  <a:gd name="T33" fmla="*/ 43 h 55"/>
                  <a:gd name="T34" fmla="*/ 27 w 52"/>
                  <a:gd name="T35" fmla="*/ 27 h 55"/>
                  <a:gd name="T36" fmla="*/ 28 w 52"/>
                  <a:gd name="T37" fmla="*/ 29 h 55"/>
                  <a:gd name="T38" fmla="*/ 28 w 52"/>
                  <a:gd name="T39" fmla="*/ 51 h 55"/>
                  <a:gd name="T40" fmla="*/ 33 w 52"/>
                  <a:gd name="T41" fmla="*/ 51 h 55"/>
                  <a:gd name="T42" fmla="*/ 32 w 52"/>
                  <a:gd name="T43" fmla="*/ 35 h 55"/>
                  <a:gd name="T44" fmla="*/ 48 w 52"/>
                  <a:gd name="T45" fmla="*/ 50 h 55"/>
                  <a:gd name="T46" fmla="*/ 50 w 52"/>
                  <a:gd name="T47" fmla="*/ 48 h 55"/>
                  <a:gd name="T48" fmla="*/ 32 w 52"/>
                  <a:gd name="T49" fmla="*/ 27 h 55"/>
                  <a:gd name="T50" fmla="*/ 32 w 52"/>
                  <a:gd name="T51" fmla="*/ 24 h 55"/>
                  <a:gd name="T52" fmla="*/ 45 w 52"/>
                  <a:gd name="T53" fmla="*/ 22 h 55"/>
                  <a:gd name="T54" fmla="*/ 45 w 52"/>
                  <a:gd name="T55" fmla="*/ 20 h 55"/>
                  <a:gd name="T56" fmla="*/ 35 w 52"/>
                  <a:gd name="T57" fmla="*/ 19 h 55"/>
                  <a:gd name="T58" fmla="*/ 51 w 52"/>
                  <a:gd name="T59" fmla="*/ 3 h 55"/>
                  <a:gd name="T60" fmla="*/ 50 w 52"/>
                  <a:gd name="T61" fmla="*/ 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2" h="55">
                    <a:moveTo>
                      <a:pt x="50" y="2"/>
                    </a:moveTo>
                    <a:cubicBezTo>
                      <a:pt x="44" y="7"/>
                      <a:pt x="38" y="13"/>
                      <a:pt x="32" y="19"/>
                    </a:cubicBezTo>
                    <a:cubicBezTo>
                      <a:pt x="32" y="13"/>
                      <a:pt x="31" y="7"/>
                      <a:pt x="31" y="2"/>
                    </a:cubicBezTo>
                    <a:cubicBezTo>
                      <a:pt x="30" y="0"/>
                      <a:pt x="27" y="0"/>
                      <a:pt x="27" y="2"/>
                    </a:cubicBezTo>
                    <a:cubicBezTo>
                      <a:pt x="28" y="8"/>
                      <a:pt x="28" y="14"/>
                      <a:pt x="28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2" y="13"/>
                      <a:pt x="16" y="5"/>
                      <a:pt x="10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1" y="9"/>
                      <a:pt x="17" y="15"/>
                      <a:pt x="21" y="21"/>
                    </a:cubicBezTo>
                    <a:cubicBezTo>
                      <a:pt x="14" y="22"/>
                      <a:pt x="7" y="23"/>
                      <a:pt x="0" y="24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7" y="26"/>
                      <a:pt x="14" y="25"/>
                      <a:pt x="22" y="25"/>
                    </a:cubicBezTo>
                    <a:cubicBezTo>
                      <a:pt x="23" y="24"/>
                      <a:pt x="24" y="24"/>
                      <a:pt x="24" y="24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19" y="31"/>
                      <a:pt x="13" y="36"/>
                      <a:pt x="7" y="42"/>
                    </a:cubicBezTo>
                    <a:cubicBezTo>
                      <a:pt x="6" y="43"/>
                      <a:pt x="8" y="44"/>
                      <a:pt x="9" y="43"/>
                    </a:cubicBezTo>
                    <a:cubicBezTo>
                      <a:pt x="15" y="38"/>
                      <a:pt x="21" y="33"/>
                      <a:pt x="27" y="27"/>
                    </a:cubicBezTo>
                    <a:cubicBezTo>
                      <a:pt x="27" y="28"/>
                      <a:pt x="27" y="28"/>
                      <a:pt x="28" y="29"/>
                    </a:cubicBezTo>
                    <a:cubicBezTo>
                      <a:pt x="28" y="37"/>
                      <a:pt x="28" y="44"/>
                      <a:pt x="28" y="51"/>
                    </a:cubicBezTo>
                    <a:cubicBezTo>
                      <a:pt x="28" y="55"/>
                      <a:pt x="33" y="55"/>
                      <a:pt x="33" y="51"/>
                    </a:cubicBezTo>
                    <a:cubicBezTo>
                      <a:pt x="33" y="46"/>
                      <a:pt x="33" y="40"/>
                      <a:pt x="32" y="35"/>
                    </a:cubicBezTo>
                    <a:cubicBezTo>
                      <a:pt x="37" y="41"/>
                      <a:pt x="42" y="47"/>
                      <a:pt x="48" y="50"/>
                    </a:cubicBezTo>
                    <a:cubicBezTo>
                      <a:pt x="49" y="51"/>
                      <a:pt x="50" y="50"/>
                      <a:pt x="50" y="48"/>
                    </a:cubicBezTo>
                    <a:cubicBezTo>
                      <a:pt x="45" y="40"/>
                      <a:pt x="38" y="34"/>
                      <a:pt x="32" y="27"/>
                    </a:cubicBezTo>
                    <a:cubicBezTo>
                      <a:pt x="32" y="26"/>
                      <a:pt x="32" y="25"/>
                      <a:pt x="32" y="24"/>
                    </a:cubicBezTo>
                    <a:cubicBezTo>
                      <a:pt x="36" y="24"/>
                      <a:pt x="41" y="23"/>
                      <a:pt x="45" y="22"/>
                    </a:cubicBezTo>
                    <a:cubicBezTo>
                      <a:pt x="46" y="21"/>
                      <a:pt x="46" y="20"/>
                      <a:pt x="45" y="20"/>
                    </a:cubicBezTo>
                    <a:cubicBezTo>
                      <a:pt x="42" y="19"/>
                      <a:pt x="39" y="18"/>
                      <a:pt x="35" y="19"/>
                    </a:cubicBezTo>
                    <a:cubicBezTo>
                      <a:pt x="41" y="14"/>
                      <a:pt x="46" y="8"/>
                      <a:pt x="51" y="3"/>
                    </a:cubicBezTo>
                    <a:cubicBezTo>
                      <a:pt x="52" y="3"/>
                      <a:pt x="51" y="2"/>
                      <a:pt x="5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0" name="Freeform 293">
                <a:extLst>
                  <a:ext uri="{FF2B5EF4-FFF2-40B4-BE49-F238E27FC236}">
                    <a16:creationId xmlns:a16="http://schemas.microsoft.com/office/drawing/2014/main" id="{BB37BFE4-6ECA-4DC2-B951-B5A4EF316A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54" y="1633"/>
                <a:ext cx="13" cy="13"/>
              </a:xfrm>
              <a:custGeom>
                <a:avLst/>
                <a:gdLst>
                  <a:gd name="T0" fmla="*/ 19 w 20"/>
                  <a:gd name="T1" fmla="*/ 1 h 21"/>
                  <a:gd name="T2" fmla="*/ 12 w 20"/>
                  <a:gd name="T3" fmla="*/ 8 h 21"/>
                  <a:gd name="T4" fmla="*/ 12 w 20"/>
                  <a:gd name="T5" fmla="*/ 1 h 21"/>
                  <a:gd name="T6" fmla="*/ 11 w 20"/>
                  <a:gd name="T7" fmla="*/ 1 h 21"/>
                  <a:gd name="T8" fmla="*/ 11 w 20"/>
                  <a:gd name="T9" fmla="*/ 8 h 21"/>
                  <a:gd name="T10" fmla="*/ 10 w 20"/>
                  <a:gd name="T11" fmla="*/ 8 h 21"/>
                  <a:gd name="T12" fmla="*/ 4 w 20"/>
                  <a:gd name="T13" fmla="*/ 1 h 21"/>
                  <a:gd name="T14" fmla="*/ 4 w 20"/>
                  <a:gd name="T15" fmla="*/ 1 h 21"/>
                  <a:gd name="T16" fmla="*/ 9 w 20"/>
                  <a:gd name="T17" fmla="*/ 8 h 21"/>
                  <a:gd name="T18" fmla="*/ 0 w 20"/>
                  <a:gd name="T19" fmla="*/ 10 h 21"/>
                  <a:gd name="T20" fmla="*/ 0 w 20"/>
                  <a:gd name="T21" fmla="*/ 10 h 21"/>
                  <a:gd name="T22" fmla="*/ 9 w 20"/>
                  <a:gd name="T23" fmla="*/ 10 h 21"/>
                  <a:gd name="T24" fmla="*/ 10 w 20"/>
                  <a:gd name="T25" fmla="*/ 10 h 21"/>
                  <a:gd name="T26" fmla="*/ 10 w 20"/>
                  <a:gd name="T27" fmla="*/ 10 h 21"/>
                  <a:gd name="T28" fmla="*/ 10 w 20"/>
                  <a:gd name="T29" fmla="*/ 10 h 21"/>
                  <a:gd name="T30" fmla="*/ 3 w 20"/>
                  <a:gd name="T31" fmla="*/ 16 h 21"/>
                  <a:gd name="T32" fmla="*/ 4 w 20"/>
                  <a:gd name="T33" fmla="*/ 17 h 21"/>
                  <a:gd name="T34" fmla="*/ 10 w 20"/>
                  <a:gd name="T35" fmla="*/ 11 h 21"/>
                  <a:gd name="T36" fmla="*/ 11 w 20"/>
                  <a:gd name="T37" fmla="*/ 12 h 21"/>
                  <a:gd name="T38" fmla="*/ 11 w 20"/>
                  <a:gd name="T39" fmla="*/ 20 h 21"/>
                  <a:gd name="T40" fmla="*/ 13 w 20"/>
                  <a:gd name="T41" fmla="*/ 20 h 21"/>
                  <a:gd name="T42" fmla="*/ 13 w 20"/>
                  <a:gd name="T43" fmla="*/ 14 h 21"/>
                  <a:gd name="T44" fmla="*/ 18 w 20"/>
                  <a:gd name="T45" fmla="*/ 20 h 21"/>
                  <a:gd name="T46" fmla="*/ 19 w 20"/>
                  <a:gd name="T47" fmla="*/ 19 h 21"/>
                  <a:gd name="T48" fmla="*/ 13 w 20"/>
                  <a:gd name="T49" fmla="*/ 11 h 21"/>
                  <a:gd name="T50" fmla="*/ 13 w 20"/>
                  <a:gd name="T51" fmla="*/ 10 h 21"/>
                  <a:gd name="T52" fmla="*/ 17 w 20"/>
                  <a:gd name="T53" fmla="*/ 9 h 21"/>
                  <a:gd name="T54" fmla="*/ 17 w 20"/>
                  <a:gd name="T55" fmla="*/ 8 h 21"/>
                  <a:gd name="T56" fmla="*/ 14 w 20"/>
                  <a:gd name="T57" fmla="*/ 8 h 21"/>
                  <a:gd name="T58" fmla="*/ 20 w 20"/>
                  <a:gd name="T59" fmla="*/ 2 h 21"/>
                  <a:gd name="T60" fmla="*/ 19 w 20"/>
                  <a:gd name="T61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" h="21">
                    <a:moveTo>
                      <a:pt x="19" y="1"/>
                    </a:moveTo>
                    <a:cubicBezTo>
                      <a:pt x="17" y="3"/>
                      <a:pt x="15" y="5"/>
                      <a:pt x="12" y="8"/>
                    </a:cubicBezTo>
                    <a:cubicBezTo>
                      <a:pt x="12" y="5"/>
                      <a:pt x="12" y="3"/>
                      <a:pt x="12" y="1"/>
                    </a:cubicBezTo>
                    <a:cubicBezTo>
                      <a:pt x="12" y="0"/>
                      <a:pt x="11" y="0"/>
                      <a:pt x="11" y="1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6"/>
                      <a:pt x="7" y="3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4"/>
                      <a:pt x="7" y="6"/>
                      <a:pt x="9" y="8"/>
                    </a:cubicBezTo>
                    <a:cubicBezTo>
                      <a:pt x="6" y="9"/>
                      <a:pt x="3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6" y="10"/>
                      <a:pt x="9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8" y="12"/>
                      <a:pt x="5" y="14"/>
                      <a:pt x="3" y="16"/>
                    </a:cubicBezTo>
                    <a:cubicBezTo>
                      <a:pt x="3" y="17"/>
                      <a:pt x="3" y="17"/>
                      <a:pt x="4" y="17"/>
                    </a:cubicBezTo>
                    <a:cubicBezTo>
                      <a:pt x="6" y="15"/>
                      <a:pt x="8" y="13"/>
                      <a:pt x="10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4"/>
                      <a:pt x="11" y="17"/>
                      <a:pt x="11" y="20"/>
                    </a:cubicBezTo>
                    <a:cubicBezTo>
                      <a:pt x="11" y="21"/>
                      <a:pt x="13" y="21"/>
                      <a:pt x="13" y="20"/>
                    </a:cubicBezTo>
                    <a:cubicBezTo>
                      <a:pt x="13" y="18"/>
                      <a:pt x="13" y="16"/>
                      <a:pt x="13" y="14"/>
                    </a:cubicBezTo>
                    <a:cubicBezTo>
                      <a:pt x="14" y="16"/>
                      <a:pt x="16" y="18"/>
                      <a:pt x="18" y="20"/>
                    </a:cubicBezTo>
                    <a:cubicBezTo>
                      <a:pt x="19" y="20"/>
                      <a:pt x="19" y="19"/>
                      <a:pt x="19" y="19"/>
                    </a:cubicBezTo>
                    <a:cubicBezTo>
                      <a:pt x="18" y="16"/>
                      <a:pt x="15" y="13"/>
                      <a:pt x="13" y="11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9"/>
                      <a:pt x="16" y="9"/>
                      <a:pt x="17" y="9"/>
                    </a:cubicBezTo>
                    <a:cubicBezTo>
                      <a:pt x="18" y="9"/>
                      <a:pt x="18" y="8"/>
                      <a:pt x="17" y="8"/>
                    </a:cubicBezTo>
                    <a:cubicBezTo>
                      <a:pt x="16" y="8"/>
                      <a:pt x="15" y="8"/>
                      <a:pt x="14" y="8"/>
                    </a:cubicBezTo>
                    <a:cubicBezTo>
                      <a:pt x="16" y="6"/>
                      <a:pt x="18" y="4"/>
                      <a:pt x="20" y="2"/>
                    </a:cubicBezTo>
                    <a:lnTo>
                      <a:pt x="1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1" name="Freeform 294">
                <a:extLst>
                  <a:ext uri="{FF2B5EF4-FFF2-40B4-BE49-F238E27FC236}">
                    <a16:creationId xmlns:a16="http://schemas.microsoft.com/office/drawing/2014/main" id="{882D156D-7B9A-4129-A4B6-67B14221F0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04" y="1575"/>
                <a:ext cx="16" cy="18"/>
              </a:xfrm>
              <a:custGeom>
                <a:avLst/>
                <a:gdLst>
                  <a:gd name="T0" fmla="*/ 26 w 26"/>
                  <a:gd name="T1" fmla="*/ 1 h 28"/>
                  <a:gd name="T2" fmla="*/ 16 w 26"/>
                  <a:gd name="T3" fmla="*/ 10 h 28"/>
                  <a:gd name="T4" fmla="*/ 16 w 26"/>
                  <a:gd name="T5" fmla="*/ 1 h 28"/>
                  <a:gd name="T6" fmla="*/ 14 w 26"/>
                  <a:gd name="T7" fmla="*/ 1 h 28"/>
                  <a:gd name="T8" fmla="*/ 14 w 26"/>
                  <a:gd name="T9" fmla="*/ 10 h 28"/>
                  <a:gd name="T10" fmla="*/ 14 w 26"/>
                  <a:gd name="T11" fmla="*/ 10 h 28"/>
                  <a:gd name="T12" fmla="*/ 5 w 26"/>
                  <a:gd name="T13" fmla="*/ 1 h 28"/>
                  <a:gd name="T14" fmla="*/ 5 w 26"/>
                  <a:gd name="T15" fmla="*/ 1 h 28"/>
                  <a:gd name="T16" fmla="*/ 11 w 26"/>
                  <a:gd name="T17" fmla="*/ 11 h 28"/>
                  <a:gd name="T18" fmla="*/ 0 w 26"/>
                  <a:gd name="T19" fmla="*/ 13 h 28"/>
                  <a:gd name="T20" fmla="*/ 0 w 26"/>
                  <a:gd name="T21" fmla="*/ 13 h 28"/>
                  <a:gd name="T22" fmla="*/ 11 w 26"/>
                  <a:gd name="T23" fmla="*/ 13 h 28"/>
                  <a:gd name="T24" fmla="*/ 13 w 26"/>
                  <a:gd name="T25" fmla="*/ 13 h 28"/>
                  <a:gd name="T26" fmla="*/ 13 w 26"/>
                  <a:gd name="T27" fmla="*/ 13 h 28"/>
                  <a:gd name="T28" fmla="*/ 13 w 26"/>
                  <a:gd name="T29" fmla="*/ 13 h 28"/>
                  <a:gd name="T30" fmla="*/ 4 w 26"/>
                  <a:gd name="T31" fmla="*/ 21 h 28"/>
                  <a:gd name="T32" fmla="*/ 5 w 26"/>
                  <a:gd name="T33" fmla="*/ 22 h 28"/>
                  <a:gd name="T34" fmla="*/ 14 w 26"/>
                  <a:gd name="T35" fmla="*/ 14 h 28"/>
                  <a:gd name="T36" fmla="*/ 14 w 26"/>
                  <a:gd name="T37" fmla="*/ 15 h 28"/>
                  <a:gd name="T38" fmla="*/ 14 w 26"/>
                  <a:gd name="T39" fmla="*/ 26 h 28"/>
                  <a:gd name="T40" fmla="*/ 17 w 26"/>
                  <a:gd name="T41" fmla="*/ 26 h 28"/>
                  <a:gd name="T42" fmla="*/ 17 w 26"/>
                  <a:gd name="T43" fmla="*/ 18 h 28"/>
                  <a:gd name="T44" fmla="*/ 24 w 26"/>
                  <a:gd name="T45" fmla="*/ 26 h 28"/>
                  <a:gd name="T46" fmla="*/ 25 w 26"/>
                  <a:gd name="T47" fmla="*/ 25 h 28"/>
                  <a:gd name="T48" fmla="*/ 16 w 26"/>
                  <a:gd name="T49" fmla="*/ 14 h 28"/>
                  <a:gd name="T50" fmla="*/ 16 w 26"/>
                  <a:gd name="T51" fmla="*/ 12 h 28"/>
                  <a:gd name="T52" fmla="*/ 23 w 26"/>
                  <a:gd name="T53" fmla="*/ 11 h 28"/>
                  <a:gd name="T54" fmla="*/ 23 w 26"/>
                  <a:gd name="T55" fmla="*/ 10 h 28"/>
                  <a:gd name="T56" fmla="*/ 18 w 26"/>
                  <a:gd name="T57" fmla="*/ 10 h 28"/>
                  <a:gd name="T58" fmla="*/ 26 w 26"/>
                  <a:gd name="T59" fmla="*/ 2 h 28"/>
                  <a:gd name="T60" fmla="*/ 26 w 26"/>
                  <a:gd name="T61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" h="28">
                    <a:moveTo>
                      <a:pt x="26" y="1"/>
                    </a:moveTo>
                    <a:cubicBezTo>
                      <a:pt x="23" y="4"/>
                      <a:pt x="19" y="7"/>
                      <a:pt x="16" y="10"/>
                    </a:cubicBezTo>
                    <a:cubicBezTo>
                      <a:pt x="16" y="7"/>
                      <a:pt x="16" y="4"/>
                      <a:pt x="16" y="1"/>
                    </a:cubicBezTo>
                    <a:cubicBezTo>
                      <a:pt x="16" y="0"/>
                      <a:pt x="14" y="0"/>
                      <a:pt x="14" y="1"/>
                    </a:cubicBezTo>
                    <a:cubicBezTo>
                      <a:pt x="14" y="4"/>
                      <a:pt x="14" y="7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1" y="7"/>
                      <a:pt x="9" y="3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5"/>
                      <a:pt x="9" y="8"/>
                      <a:pt x="11" y="11"/>
                    </a:cubicBezTo>
                    <a:cubicBezTo>
                      <a:pt x="7" y="11"/>
                      <a:pt x="4" y="12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13"/>
                      <a:pt x="8" y="13"/>
                      <a:pt x="11" y="13"/>
                    </a:cubicBezTo>
                    <a:cubicBezTo>
                      <a:pt x="12" y="13"/>
                      <a:pt x="12" y="13"/>
                      <a:pt x="1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0" y="16"/>
                      <a:pt x="7" y="19"/>
                      <a:pt x="4" y="21"/>
                    </a:cubicBezTo>
                    <a:cubicBezTo>
                      <a:pt x="3" y="22"/>
                      <a:pt x="4" y="23"/>
                      <a:pt x="5" y="22"/>
                    </a:cubicBezTo>
                    <a:cubicBezTo>
                      <a:pt x="8" y="20"/>
                      <a:pt x="11" y="17"/>
                      <a:pt x="14" y="14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9"/>
                      <a:pt x="14" y="22"/>
                      <a:pt x="14" y="26"/>
                    </a:cubicBezTo>
                    <a:cubicBezTo>
                      <a:pt x="14" y="28"/>
                      <a:pt x="17" y="28"/>
                      <a:pt x="17" y="26"/>
                    </a:cubicBezTo>
                    <a:cubicBezTo>
                      <a:pt x="17" y="23"/>
                      <a:pt x="17" y="21"/>
                      <a:pt x="17" y="18"/>
                    </a:cubicBezTo>
                    <a:cubicBezTo>
                      <a:pt x="19" y="21"/>
                      <a:pt x="21" y="24"/>
                      <a:pt x="24" y="26"/>
                    </a:cubicBezTo>
                    <a:cubicBezTo>
                      <a:pt x="25" y="26"/>
                      <a:pt x="26" y="25"/>
                      <a:pt x="25" y="25"/>
                    </a:cubicBezTo>
                    <a:cubicBezTo>
                      <a:pt x="23" y="21"/>
                      <a:pt x="20" y="17"/>
                      <a:pt x="16" y="14"/>
                    </a:cubicBezTo>
                    <a:cubicBezTo>
                      <a:pt x="16" y="13"/>
                      <a:pt x="16" y="13"/>
                      <a:pt x="16" y="12"/>
                    </a:cubicBezTo>
                    <a:cubicBezTo>
                      <a:pt x="19" y="12"/>
                      <a:pt x="21" y="12"/>
                      <a:pt x="23" y="11"/>
                    </a:cubicBezTo>
                    <a:cubicBezTo>
                      <a:pt x="23" y="11"/>
                      <a:pt x="23" y="10"/>
                      <a:pt x="23" y="10"/>
                    </a:cubicBezTo>
                    <a:cubicBezTo>
                      <a:pt x="21" y="10"/>
                      <a:pt x="20" y="10"/>
                      <a:pt x="18" y="10"/>
                    </a:cubicBezTo>
                    <a:cubicBezTo>
                      <a:pt x="21" y="7"/>
                      <a:pt x="24" y="4"/>
                      <a:pt x="26" y="2"/>
                    </a:cubicBezTo>
                    <a:lnTo>
                      <a:pt x="2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2" name="Freeform 295">
                <a:extLst>
                  <a:ext uri="{FF2B5EF4-FFF2-40B4-BE49-F238E27FC236}">
                    <a16:creationId xmlns:a16="http://schemas.microsoft.com/office/drawing/2014/main" id="{080C221E-4304-47C6-B0D6-026C652349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35" y="1442"/>
                <a:ext cx="16" cy="16"/>
              </a:xfrm>
              <a:custGeom>
                <a:avLst/>
                <a:gdLst>
                  <a:gd name="T0" fmla="*/ 24 w 25"/>
                  <a:gd name="T1" fmla="*/ 1 h 26"/>
                  <a:gd name="T2" fmla="*/ 15 w 25"/>
                  <a:gd name="T3" fmla="*/ 9 h 26"/>
                  <a:gd name="T4" fmla="*/ 15 w 25"/>
                  <a:gd name="T5" fmla="*/ 1 h 26"/>
                  <a:gd name="T6" fmla="*/ 13 w 25"/>
                  <a:gd name="T7" fmla="*/ 1 h 26"/>
                  <a:gd name="T8" fmla="*/ 14 w 25"/>
                  <a:gd name="T9" fmla="*/ 10 h 26"/>
                  <a:gd name="T10" fmla="*/ 13 w 25"/>
                  <a:gd name="T11" fmla="*/ 10 h 26"/>
                  <a:gd name="T12" fmla="*/ 5 w 25"/>
                  <a:gd name="T13" fmla="*/ 1 h 26"/>
                  <a:gd name="T14" fmla="*/ 5 w 25"/>
                  <a:gd name="T15" fmla="*/ 1 h 26"/>
                  <a:gd name="T16" fmla="*/ 11 w 25"/>
                  <a:gd name="T17" fmla="*/ 10 h 26"/>
                  <a:gd name="T18" fmla="*/ 0 w 25"/>
                  <a:gd name="T19" fmla="*/ 12 h 26"/>
                  <a:gd name="T20" fmla="*/ 0 w 25"/>
                  <a:gd name="T21" fmla="*/ 12 h 26"/>
                  <a:gd name="T22" fmla="*/ 11 w 25"/>
                  <a:gd name="T23" fmla="*/ 12 h 26"/>
                  <a:gd name="T24" fmla="*/ 12 w 25"/>
                  <a:gd name="T25" fmla="*/ 12 h 26"/>
                  <a:gd name="T26" fmla="*/ 12 w 25"/>
                  <a:gd name="T27" fmla="*/ 12 h 26"/>
                  <a:gd name="T28" fmla="*/ 12 w 25"/>
                  <a:gd name="T29" fmla="*/ 12 h 26"/>
                  <a:gd name="T30" fmla="*/ 4 w 25"/>
                  <a:gd name="T31" fmla="*/ 20 h 26"/>
                  <a:gd name="T32" fmla="*/ 5 w 25"/>
                  <a:gd name="T33" fmla="*/ 21 h 26"/>
                  <a:gd name="T34" fmla="*/ 13 w 25"/>
                  <a:gd name="T35" fmla="*/ 13 h 26"/>
                  <a:gd name="T36" fmla="*/ 14 w 25"/>
                  <a:gd name="T37" fmla="*/ 14 h 26"/>
                  <a:gd name="T38" fmla="*/ 14 w 25"/>
                  <a:gd name="T39" fmla="*/ 24 h 26"/>
                  <a:gd name="T40" fmla="*/ 16 w 25"/>
                  <a:gd name="T41" fmla="*/ 24 h 26"/>
                  <a:gd name="T42" fmla="*/ 16 w 25"/>
                  <a:gd name="T43" fmla="*/ 17 h 26"/>
                  <a:gd name="T44" fmla="*/ 23 w 25"/>
                  <a:gd name="T45" fmla="*/ 24 h 26"/>
                  <a:gd name="T46" fmla="*/ 24 w 25"/>
                  <a:gd name="T47" fmla="*/ 23 h 26"/>
                  <a:gd name="T48" fmla="*/ 16 w 25"/>
                  <a:gd name="T49" fmla="*/ 13 h 26"/>
                  <a:gd name="T50" fmla="*/ 16 w 25"/>
                  <a:gd name="T51" fmla="*/ 11 h 26"/>
                  <a:gd name="T52" fmla="*/ 21 w 25"/>
                  <a:gd name="T53" fmla="*/ 10 h 26"/>
                  <a:gd name="T54" fmla="*/ 21 w 25"/>
                  <a:gd name="T55" fmla="*/ 10 h 26"/>
                  <a:gd name="T56" fmla="*/ 17 w 25"/>
                  <a:gd name="T57" fmla="*/ 9 h 26"/>
                  <a:gd name="T58" fmla="*/ 25 w 25"/>
                  <a:gd name="T59" fmla="*/ 2 h 26"/>
                  <a:gd name="T60" fmla="*/ 24 w 25"/>
                  <a:gd name="T61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5" h="26">
                    <a:moveTo>
                      <a:pt x="24" y="1"/>
                    </a:moveTo>
                    <a:cubicBezTo>
                      <a:pt x="21" y="4"/>
                      <a:pt x="18" y="6"/>
                      <a:pt x="15" y="9"/>
                    </a:cubicBezTo>
                    <a:cubicBezTo>
                      <a:pt x="15" y="6"/>
                      <a:pt x="15" y="4"/>
                      <a:pt x="15" y="1"/>
                    </a:cubicBezTo>
                    <a:cubicBezTo>
                      <a:pt x="15" y="0"/>
                      <a:pt x="13" y="0"/>
                      <a:pt x="13" y="1"/>
                    </a:cubicBezTo>
                    <a:cubicBezTo>
                      <a:pt x="13" y="4"/>
                      <a:pt x="14" y="7"/>
                      <a:pt x="14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1" y="6"/>
                      <a:pt x="8" y="3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4"/>
                      <a:pt x="8" y="7"/>
                      <a:pt x="11" y="10"/>
                    </a:cubicBezTo>
                    <a:cubicBezTo>
                      <a:pt x="7" y="11"/>
                      <a:pt x="4" y="11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12"/>
                      <a:pt x="7" y="12"/>
                      <a:pt x="11" y="12"/>
                    </a:cubicBezTo>
                    <a:cubicBezTo>
                      <a:pt x="11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9" y="15"/>
                      <a:pt x="7" y="17"/>
                      <a:pt x="4" y="20"/>
                    </a:cubicBezTo>
                    <a:cubicBezTo>
                      <a:pt x="3" y="20"/>
                      <a:pt x="4" y="21"/>
                      <a:pt x="5" y="21"/>
                    </a:cubicBezTo>
                    <a:cubicBezTo>
                      <a:pt x="7" y="18"/>
                      <a:pt x="10" y="16"/>
                      <a:pt x="13" y="1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7"/>
                      <a:pt x="14" y="21"/>
                      <a:pt x="14" y="24"/>
                    </a:cubicBezTo>
                    <a:cubicBezTo>
                      <a:pt x="14" y="26"/>
                      <a:pt x="16" y="26"/>
                      <a:pt x="16" y="24"/>
                    </a:cubicBezTo>
                    <a:cubicBezTo>
                      <a:pt x="16" y="22"/>
                      <a:pt x="16" y="19"/>
                      <a:pt x="16" y="17"/>
                    </a:cubicBezTo>
                    <a:cubicBezTo>
                      <a:pt x="18" y="19"/>
                      <a:pt x="20" y="22"/>
                      <a:pt x="23" y="24"/>
                    </a:cubicBezTo>
                    <a:cubicBezTo>
                      <a:pt x="24" y="24"/>
                      <a:pt x="24" y="24"/>
                      <a:pt x="24" y="23"/>
                    </a:cubicBezTo>
                    <a:cubicBezTo>
                      <a:pt x="22" y="19"/>
                      <a:pt x="18" y="16"/>
                      <a:pt x="16" y="13"/>
                    </a:cubicBezTo>
                    <a:cubicBezTo>
                      <a:pt x="16" y="12"/>
                      <a:pt x="16" y="12"/>
                      <a:pt x="16" y="11"/>
                    </a:cubicBezTo>
                    <a:cubicBezTo>
                      <a:pt x="18" y="11"/>
                      <a:pt x="20" y="11"/>
                      <a:pt x="21" y="10"/>
                    </a:cubicBezTo>
                    <a:cubicBezTo>
                      <a:pt x="22" y="10"/>
                      <a:pt x="22" y="10"/>
                      <a:pt x="21" y="10"/>
                    </a:cubicBezTo>
                    <a:cubicBezTo>
                      <a:pt x="20" y="9"/>
                      <a:pt x="19" y="9"/>
                      <a:pt x="17" y="9"/>
                    </a:cubicBezTo>
                    <a:cubicBezTo>
                      <a:pt x="20" y="7"/>
                      <a:pt x="22" y="4"/>
                      <a:pt x="25" y="2"/>
                    </a:cubicBezTo>
                    <a:lnTo>
                      <a:pt x="2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3" name="Freeform 296">
                <a:extLst>
                  <a:ext uri="{FF2B5EF4-FFF2-40B4-BE49-F238E27FC236}">
                    <a16:creationId xmlns:a16="http://schemas.microsoft.com/office/drawing/2014/main" id="{625D3B35-DA24-4DA1-9F91-343017B9A2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26" y="1357"/>
                <a:ext cx="14" cy="15"/>
              </a:xfrm>
              <a:custGeom>
                <a:avLst/>
                <a:gdLst>
                  <a:gd name="T0" fmla="*/ 22 w 23"/>
                  <a:gd name="T1" fmla="*/ 2 h 25"/>
                  <a:gd name="T2" fmla="*/ 14 w 23"/>
                  <a:gd name="T3" fmla="*/ 9 h 25"/>
                  <a:gd name="T4" fmla="*/ 13 w 23"/>
                  <a:gd name="T5" fmla="*/ 1 h 25"/>
                  <a:gd name="T6" fmla="*/ 12 w 23"/>
                  <a:gd name="T7" fmla="*/ 1 h 25"/>
                  <a:gd name="T8" fmla="*/ 12 w 23"/>
                  <a:gd name="T9" fmla="*/ 9 h 25"/>
                  <a:gd name="T10" fmla="*/ 12 w 23"/>
                  <a:gd name="T11" fmla="*/ 9 h 25"/>
                  <a:gd name="T12" fmla="*/ 4 w 23"/>
                  <a:gd name="T13" fmla="*/ 1 h 25"/>
                  <a:gd name="T14" fmla="*/ 4 w 23"/>
                  <a:gd name="T15" fmla="*/ 2 h 25"/>
                  <a:gd name="T16" fmla="*/ 9 w 23"/>
                  <a:gd name="T17" fmla="*/ 10 h 25"/>
                  <a:gd name="T18" fmla="*/ 0 w 23"/>
                  <a:gd name="T19" fmla="*/ 11 h 25"/>
                  <a:gd name="T20" fmla="*/ 0 w 23"/>
                  <a:gd name="T21" fmla="*/ 12 h 25"/>
                  <a:gd name="T22" fmla="*/ 10 w 23"/>
                  <a:gd name="T23" fmla="*/ 12 h 25"/>
                  <a:gd name="T24" fmla="*/ 11 w 23"/>
                  <a:gd name="T25" fmla="*/ 11 h 25"/>
                  <a:gd name="T26" fmla="*/ 11 w 23"/>
                  <a:gd name="T27" fmla="*/ 12 h 25"/>
                  <a:gd name="T28" fmla="*/ 11 w 23"/>
                  <a:gd name="T29" fmla="*/ 12 h 25"/>
                  <a:gd name="T30" fmla="*/ 3 w 23"/>
                  <a:gd name="T31" fmla="*/ 19 h 25"/>
                  <a:gd name="T32" fmla="*/ 4 w 23"/>
                  <a:gd name="T33" fmla="*/ 20 h 25"/>
                  <a:gd name="T34" fmla="*/ 12 w 23"/>
                  <a:gd name="T35" fmla="*/ 13 h 25"/>
                  <a:gd name="T36" fmla="*/ 12 w 23"/>
                  <a:gd name="T37" fmla="*/ 14 h 25"/>
                  <a:gd name="T38" fmla="*/ 12 w 23"/>
                  <a:gd name="T39" fmla="*/ 23 h 25"/>
                  <a:gd name="T40" fmla="*/ 15 w 23"/>
                  <a:gd name="T41" fmla="*/ 23 h 25"/>
                  <a:gd name="T42" fmla="*/ 14 w 23"/>
                  <a:gd name="T43" fmla="*/ 16 h 25"/>
                  <a:gd name="T44" fmla="*/ 21 w 23"/>
                  <a:gd name="T45" fmla="*/ 23 h 25"/>
                  <a:gd name="T46" fmla="*/ 22 w 23"/>
                  <a:gd name="T47" fmla="*/ 22 h 25"/>
                  <a:gd name="T48" fmla="*/ 14 w 23"/>
                  <a:gd name="T49" fmla="*/ 12 h 25"/>
                  <a:gd name="T50" fmla="*/ 14 w 23"/>
                  <a:gd name="T51" fmla="*/ 11 h 25"/>
                  <a:gd name="T52" fmla="*/ 20 w 23"/>
                  <a:gd name="T53" fmla="*/ 10 h 25"/>
                  <a:gd name="T54" fmla="*/ 20 w 23"/>
                  <a:gd name="T55" fmla="*/ 9 h 25"/>
                  <a:gd name="T56" fmla="*/ 16 w 23"/>
                  <a:gd name="T57" fmla="*/ 9 h 25"/>
                  <a:gd name="T58" fmla="*/ 23 w 23"/>
                  <a:gd name="T59" fmla="*/ 2 h 25"/>
                  <a:gd name="T60" fmla="*/ 22 w 23"/>
                  <a:gd name="T61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25">
                    <a:moveTo>
                      <a:pt x="22" y="2"/>
                    </a:moveTo>
                    <a:cubicBezTo>
                      <a:pt x="19" y="4"/>
                      <a:pt x="17" y="6"/>
                      <a:pt x="14" y="9"/>
                    </a:cubicBezTo>
                    <a:cubicBezTo>
                      <a:pt x="14" y="6"/>
                      <a:pt x="14" y="4"/>
                      <a:pt x="13" y="1"/>
                    </a:cubicBezTo>
                    <a:cubicBezTo>
                      <a:pt x="13" y="1"/>
                      <a:pt x="12" y="0"/>
                      <a:pt x="12" y="1"/>
                    </a:cubicBezTo>
                    <a:cubicBezTo>
                      <a:pt x="12" y="4"/>
                      <a:pt x="12" y="7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9" y="6"/>
                      <a:pt x="7" y="3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5"/>
                      <a:pt x="7" y="7"/>
                      <a:pt x="9" y="10"/>
                    </a:cubicBezTo>
                    <a:cubicBezTo>
                      <a:pt x="6" y="10"/>
                      <a:pt x="3" y="11"/>
                      <a:pt x="0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12"/>
                      <a:pt x="6" y="12"/>
                      <a:pt x="10" y="12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8" y="14"/>
                      <a:pt x="6" y="17"/>
                      <a:pt x="3" y="19"/>
                    </a:cubicBezTo>
                    <a:cubicBezTo>
                      <a:pt x="3" y="20"/>
                      <a:pt x="3" y="20"/>
                      <a:pt x="4" y="20"/>
                    </a:cubicBezTo>
                    <a:cubicBezTo>
                      <a:pt x="6" y="18"/>
                      <a:pt x="9" y="15"/>
                      <a:pt x="12" y="13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7"/>
                      <a:pt x="12" y="20"/>
                      <a:pt x="12" y="23"/>
                    </a:cubicBezTo>
                    <a:cubicBezTo>
                      <a:pt x="12" y="25"/>
                      <a:pt x="15" y="25"/>
                      <a:pt x="15" y="23"/>
                    </a:cubicBezTo>
                    <a:cubicBezTo>
                      <a:pt x="14" y="21"/>
                      <a:pt x="14" y="19"/>
                      <a:pt x="14" y="16"/>
                    </a:cubicBezTo>
                    <a:cubicBezTo>
                      <a:pt x="16" y="19"/>
                      <a:pt x="18" y="21"/>
                      <a:pt x="21" y="23"/>
                    </a:cubicBezTo>
                    <a:cubicBezTo>
                      <a:pt x="22" y="23"/>
                      <a:pt x="22" y="23"/>
                      <a:pt x="22" y="22"/>
                    </a:cubicBezTo>
                    <a:cubicBezTo>
                      <a:pt x="20" y="19"/>
                      <a:pt x="17" y="16"/>
                      <a:pt x="14" y="12"/>
                    </a:cubicBezTo>
                    <a:cubicBezTo>
                      <a:pt x="14" y="12"/>
                      <a:pt x="14" y="12"/>
                      <a:pt x="14" y="11"/>
                    </a:cubicBezTo>
                    <a:cubicBezTo>
                      <a:pt x="16" y="11"/>
                      <a:pt x="18" y="11"/>
                      <a:pt x="20" y="10"/>
                    </a:cubicBezTo>
                    <a:cubicBezTo>
                      <a:pt x="20" y="10"/>
                      <a:pt x="20" y="9"/>
                      <a:pt x="20" y="9"/>
                    </a:cubicBezTo>
                    <a:cubicBezTo>
                      <a:pt x="18" y="9"/>
                      <a:pt x="17" y="9"/>
                      <a:pt x="16" y="9"/>
                    </a:cubicBezTo>
                    <a:cubicBezTo>
                      <a:pt x="18" y="7"/>
                      <a:pt x="20" y="4"/>
                      <a:pt x="23" y="2"/>
                    </a:cubicBezTo>
                    <a:lnTo>
                      <a:pt x="22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4" name="Freeform 297">
                <a:extLst>
                  <a:ext uri="{FF2B5EF4-FFF2-40B4-BE49-F238E27FC236}">
                    <a16:creationId xmlns:a16="http://schemas.microsoft.com/office/drawing/2014/main" id="{59F89C66-EE5E-4A67-893B-5F9DB3796B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17" y="1422"/>
                <a:ext cx="38" cy="36"/>
              </a:xfrm>
              <a:custGeom>
                <a:avLst/>
                <a:gdLst>
                  <a:gd name="T0" fmla="*/ 16 w 61"/>
                  <a:gd name="T1" fmla="*/ 1 h 58"/>
                  <a:gd name="T2" fmla="*/ 24 w 61"/>
                  <a:gd name="T3" fmla="*/ 25 h 58"/>
                  <a:gd name="T4" fmla="*/ 8 w 61"/>
                  <a:gd name="T5" fmla="*/ 19 h 58"/>
                  <a:gd name="T6" fmla="*/ 7 w 61"/>
                  <a:gd name="T7" fmla="*/ 23 h 58"/>
                  <a:gd name="T8" fmla="*/ 24 w 61"/>
                  <a:gd name="T9" fmla="*/ 29 h 58"/>
                  <a:gd name="T10" fmla="*/ 23 w 61"/>
                  <a:gd name="T11" fmla="*/ 30 h 58"/>
                  <a:gd name="T12" fmla="*/ 0 w 61"/>
                  <a:gd name="T13" fmla="*/ 39 h 58"/>
                  <a:gd name="T14" fmla="*/ 0 w 61"/>
                  <a:gd name="T15" fmla="*/ 39 h 58"/>
                  <a:gd name="T16" fmla="*/ 22 w 61"/>
                  <a:gd name="T17" fmla="*/ 35 h 58"/>
                  <a:gd name="T18" fmla="*/ 17 w 61"/>
                  <a:gd name="T19" fmla="*/ 57 h 58"/>
                  <a:gd name="T20" fmla="*/ 17 w 61"/>
                  <a:gd name="T21" fmla="*/ 57 h 58"/>
                  <a:gd name="T22" fmla="*/ 26 w 61"/>
                  <a:gd name="T23" fmla="*/ 36 h 58"/>
                  <a:gd name="T24" fmla="*/ 26 w 61"/>
                  <a:gd name="T25" fmla="*/ 34 h 58"/>
                  <a:gd name="T26" fmla="*/ 27 w 61"/>
                  <a:gd name="T27" fmla="*/ 34 h 58"/>
                  <a:gd name="T28" fmla="*/ 27 w 61"/>
                  <a:gd name="T29" fmla="*/ 34 h 58"/>
                  <a:gd name="T30" fmla="*/ 36 w 61"/>
                  <a:gd name="T31" fmla="*/ 57 h 58"/>
                  <a:gd name="T32" fmla="*/ 38 w 61"/>
                  <a:gd name="T33" fmla="*/ 56 h 58"/>
                  <a:gd name="T34" fmla="*/ 30 w 61"/>
                  <a:gd name="T35" fmla="*/ 33 h 58"/>
                  <a:gd name="T36" fmla="*/ 32 w 61"/>
                  <a:gd name="T37" fmla="*/ 32 h 58"/>
                  <a:gd name="T38" fmla="*/ 53 w 61"/>
                  <a:gd name="T39" fmla="*/ 41 h 58"/>
                  <a:gd name="T40" fmla="*/ 55 w 61"/>
                  <a:gd name="T41" fmla="*/ 36 h 58"/>
                  <a:gd name="T42" fmla="*/ 39 w 61"/>
                  <a:gd name="T43" fmla="*/ 31 h 58"/>
                  <a:gd name="T44" fmla="*/ 59 w 61"/>
                  <a:gd name="T45" fmla="*/ 22 h 58"/>
                  <a:gd name="T46" fmla="*/ 58 w 61"/>
                  <a:gd name="T47" fmla="*/ 20 h 58"/>
                  <a:gd name="T48" fmla="*/ 32 w 61"/>
                  <a:gd name="T49" fmla="*/ 28 h 58"/>
                  <a:gd name="T50" fmla="*/ 29 w 61"/>
                  <a:gd name="T51" fmla="*/ 27 h 58"/>
                  <a:gd name="T52" fmla="*/ 32 w 61"/>
                  <a:gd name="T53" fmla="*/ 14 h 58"/>
                  <a:gd name="T54" fmla="*/ 30 w 61"/>
                  <a:gd name="T55" fmla="*/ 13 h 58"/>
                  <a:gd name="T56" fmla="*/ 26 w 61"/>
                  <a:gd name="T57" fmla="*/ 21 h 58"/>
                  <a:gd name="T58" fmla="*/ 17 w 61"/>
                  <a:gd name="T59" fmla="*/ 1 h 58"/>
                  <a:gd name="T60" fmla="*/ 16 w 61"/>
                  <a:gd name="T61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1" h="58">
                    <a:moveTo>
                      <a:pt x="16" y="1"/>
                    </a:moveTo>
                    <a:cubicBezTo>
                      <a:pt x="19" y="9"/>
                      <a:pt x="21" y="17"/>
                      <a:pt x="24" y="25"/>
                    </a:cubicBezTo>
                    <a:cubicBezTo>
                      <a:pt x="19" y="23"/>
                      <a:pt x="14" y="21"/>
                      <a:pt x="8" y="19"/>
                    </a:cubicBezTo>
                    <a:cubicBezTo>
                      <a:pt x="6" y="19"/>
                      <a:pt x="5" y="22"/>
                      <a:pt x="7" y="23"/>
                    </a:cubicBezTo>
                    <a:cubicBezTo>
                      <a:pt x="13" y="24"/>
                      <a:pt x="18" y="27"/>
                      <a:pt x="24" y="29"/>
                    </a:cubicBezTo>
                    <a:cubicBezTo>
                      <a:pt x="23" y="29"/>
                      <a:pt x="23" y="30"/>
                      <a:pt x="23" y="30"/>
                    </a:cubicBezTo>
                    <a:cubicBezTo>
                      <a:pt x="15" y="32"/>
                      <a:pt x="6" y="34"/>
                      <a:pt x="0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7" y="40"/>
                      <a:pt x="15" y="37"/>
                      <a:pt x="22" y="35"/>
                    </a:cubicBezTo>
                    <a:cubicBezTo>
                      <a:pt x="20" y="42"/>
                      <a:pt x="19" y="50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21" y="50"/>
                      <a:pt x="24" y="43"/>
                      <a:pt x="26" y="36"/>
                    </a:cubicBezTo>
                    <a:cubicBezTo>
                      <a:pt x="26" y="35"/>
                      <a:pt x="26" y="35"/>
                      <a:pt x="26" y="34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30" y="41"/>
                      <a:pt x="33" y="49"/>
                      <a:pt x="36" y="57"/>
                    </a:cubicBezTo>
                    <a:cubicBezTo>
                      <a:pt x="36" y="58"/>
                      <a:pt x="38" y="57"/>
                      <a:pt x="38" y="56"/>
                    </a:cubicBezTo>
                    <a:cubicBezTo>
                      <a:pt x="35" y="48"/>
                      <a:pt x="33" y="41"/>
                      <a:pt x="30" y="33"/>
                    </a:cubicBezTo>
                    <a:cubicBezTo>
                      <a:pt x="31" y="33"/>
                      <a:pt x="31" y="33"/>
                      <a:pt x="32" y="32"/>
                    </a:cubicBezTo>
                    <a:cubicBezTo>
                      <a:pt x="39" y="35"/>
                      <a:pt x="46" y="38"/>
                      <a:pt x="53" y="41"/>
                    </a:cubicBezTo>
                    <a:cubicBezTo>
                      <a:pt x="56" y="42"/>
                      <a:pt x="58" y="37"/>
                      <a:pt x="55" y="36"/>
                    </a:cubicBezTo>
                    <a:cubicBezTo>
                      <a:pt x="50" y="35"/>
                      <a:pt x="45" y="33"/>
                      <a:pt x="39" y="31"/>
                    </a:cubicBezTo>
                    <a:cubicBezTo>
                      <a:pt x="47" y="29"/>
                      <a:pt x="54" y="26"/>
                      <a:pt x="59" y="22"/>
                    </a:cubicBezTo>
                    <a:cubicBezTo>
                      <a:pt x="61" y="22"/>
                      <a:pt x="60" y="20"/>
                      <a:pt x="58" y="20"/>
                    </a:cubicBezTo>
                    <a:cubicBezTo>
                      <a:pt x="49" y="21"/>
                      <a:pt x="40" y="25"/>
                      <a:pt x="32" y="28"/>
                    </a:cubicBezTo>
                    <a:cubicBezTo>
                      <a:pt x="31" y="27"/>
                      <a:pt x="30" y="27"/>
                      <a:pt x="29" y="27"/>
                    </a:cubicBezTo>
                    <a:cubicBezTo>
                      <a:pt x="30" y="23"/>
                      <a:pt x="32" y="18"/>
                      <a:pt x="32" y="14"/>
                    </a:cubicBezTo>
                    <a:cubicBezTo>
                      <a:pt x="32" y="13"/>
                      <a:pt x="31" y="13"/>
                      <a:pt x="30" y="13"/>
                    </a:cubicBezTo>
                    <a:cubicBezTo>
                      <a:pt x="28" y="16"/>
                      <a:pt x="27" y="19"/>
                      <a:pt x="26" y="21"/>
                    </a:cubicBezTo>
                    <a:cubicBezTo>
                      <a:pt x="23" y="15"/>
                      <a:pt x="20" y="8"/>
                      <a:pt x="17" y="1"/>
                    </a:cubicBezTo>
                    <a:cubicBezTo>
                      <a:pt x="17" y="0"/>
                      <a:pt x="16" y="0"/>
                      <a:pt x="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5" name="Freeform 298">
                <a:extLst>
                  <a:ext uri="{FF2B5EF4-FFF2-40B4-BE49-F238E27FC236}">
                    <a16:creationId xmlns:a16="http://schemas.microsoft.com/office/drawing/2014/main" id="{6596C185-5ACC-45B0-8D3D-1DDDB909F0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39" y="1349"/>
                <a:ext cx="20" cy="19"/>
              </a:xfrm>
              <a:custGeom>
                <a:avLst/>
                <a:gdLst>
                  <a:gd name="T0" fmla="*/ 8 w 32"/>
                  <a:gd name="T1" fmla="*/ 1 h 31"/>
                  <a:gd name="T2" fmla="*/ 13 w 32"/>
                  <a:gd name="T3" fmla="*/ 14 h 31"/>
                  <a:gd name="T4" fmla="*/ 4 w 32"/>
                  <a:gd name="T5" fmla="*/ 11 h 31"/>
                  <a:gd name="T6" fmla="*/ 3 w 32"/>
                  <a:gd name="T7" fmla="*/ 12 h 31"/>
                  <a:gd name="T8" fmla="*/ 12 w 32"/>
                  <a:gd name="T9" fmla="*/ 16 h 31"/>
                  <a:gd name="T10" fmla="*/ 12 w 32"/>
                  <a:gd name="T11" fmla="*/ 17 h 31"/>
                  <a:gd name="T12" fmla="*/ 0 w 32"/>
                  <a:gd name="T13" fmla="*/ 21 h 31"/>
                  <a:gd name="T14" fmla="*/ 0 w 32"/>
                  <a:gd name="T15" fmla="*/ 21 h 31"/>
                  <a:gd name="T16" fmla="*/ 11 w 32"/>
                  <a:gd name="T17" fmla="*/ 19 h 31"/>
                  <a:gd name="T18" fmla="*/ 9 w 32"/>
                  <a:gd name="T19" fmla="*/ 31 h 31"/>
                  <a:gd name="T20" fmla="*/ 9 w 32"/>
                  <a:gd name="T21" fmla="*/ 31 h 31"/>
                  <a:gd name="T22" fmla="*/ 13 w 32"/>
                  <a:gd name="T23" fmla="*/ 20 h 31"/>
                  <a:gd name="T24" fmla="*/ 14 w 32"/>
                  <a:gd name="T25" fmla="*/ 19 h 31"/>
                  <a:gd name="T26" fmla="*/ 14 w 32"/>
                  <a:gd name="T27" fmla="*/ 18 h 31"/>
                  <a:gd name="T28" fmla="*/ 14 w 32"/>
                  <a:gd name="T29" fmla="*/ 18 h 31"/>
                  <a:gd name="T30" fmla="*/ 19 w 32"/>
                  <a:gd name="T31" fmla="*/ 31 h 31"/>
                  <a:gd name="T32" fmla="*/ 20 w 32"/>
                  <a:gd name="T33" fmla="*/ 30 h 31"/>
                  <a:gd name="T34" fmla="*/ 16 w 32"/>
                  <a:gd name="T35" fmla="*/ 18 h 31"/>
                  <a:gd name="T36" fmla="*/ 17 w 32"/>
                  <a:gd name="T37" fmla="*/ 18 h 31"/>
                  <a:gd name="T38" fmla="*/ 28 w 32"/>
                  <a:gd name="T39" fmla="*/ 22 h 31"/>
                  <a:gd name="T40" fmla="*/ 29 w 32"/>
                  <a:gd name="T41" fmla="*/ 20 h 31"/>
                  <a:gd name="T42" fmla="*/ 21 w 32"/>
                  <a:gd name="T43" fmla="*/ 17 h 31"/>
                  <a:gd name="T44" fmla="*/ 32 w 32"/>
                  <a:gd name="T45" fmla="*/ 12 h 31"/>
                  <a:gd name="T46" fmla="*/ 31 w 32"/>
                  <a:gd name="T47" fmla="*/ 11 h 31"/>
                  <a:gd name="T48" fmla="*/ 17 w 32"/>
                  <a:gd name="T49" fmla="*/ 15 h 31"/>
                  <a:gd name="T50" fmla="*/ 15 w 32"/>
                  <a:gd name="T51" fmla="*/ 15 h 31"/>
                  <a:gd name="T52" fmla="*/ 17 w 32"/>
                  <a:gd name="T53" fmla="*/ 8 h 31"/>
                  <a:gd name="T54" fmla="*/ 16 w 32"/>
                  <a:gd name="T55" fmla="*/ 8 h 31"/>
                  <a:gd name="T56" fmla="*/ 13 w 32"/>
                  <a:gd name="T57" fmla="*/ 12 h 31"/>
                  <a:gd name="T58" fmla="*/ 9 w 32"/>
                  <a:gd name="T59" fmla="*/ 1 h 31"/>
                  <a:gd name="T60" fmla="*/ 8 w 32"/>
                  <a:gd name="T61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" h="31">
                    <a:moveTo>
                      <a:pt x="8" y="1"/>
                    </a:moveTo>
                    <a:cubicBezTo>
                      <a:pt x="10" y="5"/>
                      <a:pt x="11" y="10"/>
                      <a:pt x="13" y="14"/>
                    </a:cubicBezTo>
                    <a:cubicBezTo>
                      <a:pt x="10" y="13"/>
                      <a:pt x="7" y="12"/>
                      <a:pt x="4" y="11"/>
                    </a:cubicBezTo>
                    <a:cubicBezTo>
                      <a:pt x="3" y="10"/>
                      <a:pt x="2" y="12"/>
                      <a:pt x="3" y="12"/>
                    </a:cubicBezTo>
                    <a:cubicBezTo>
                      <a:pt x="6" y="14"/>
                      <a:pt x="9" y="15"/>
                      <a:pt x="12" y="16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8" y="18"/>
                      <a:pt x="3" y="19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3" y="22"/>
                      <a:pt x="8" y="20"/>
                      <a:pt x="11" y="19"/>
                    </a:cubicBezTo>
                    <a:cubicBezTo>
                      <a:pt x="11" y="23"/>
                      <a:pt x="10" y="27"/>
                      <a:pt x="9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1" y="27"/>
                      <a:pt x="12" y="24"/>
                      <a:pt x="13" y="20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6" y="23"/>
                      <a:pt x="17" y="27"/>
                      <a:pt x="19" y="31"/>
                    </a:cubicBezTo>
                    <a:cubicBezTo>
                      <a:pt x="19" y="31"/>
                      <a:pt x="20" y="31"/>
                      <a:pt x="20" y="30"/>
                    </a:cubicBezTo>
                    <a:cubicBezTo>
                      <a:pt x="19" y="26"/>
                      <a:pt x="17" y="22"/>
                      <a:pt x="16" y="18"/>
                    </a:cubicBezTo>
                    <a:cubicBezTo>
                      <a:pt x="16" y="18"/>
                      <a:pt x="17" y="18"/>
                      <a:pt x="17" y="18"/>
                    </a:cubicBezTo>
                    <a:cubicBezTo>
                      <a:pt x="21" y="19"/>
                      <a:pt x="24" y="21"/>
                      <a:pt x="28" y="22"/>
                    </a:cubicBezTo>
                    <a:cubicBezTo>
                      <a:pt x="30" y="23"/>
                      <a:pt x="31" y="20"/>
                      <a:pt x="29" y="20"/>
                    </a:cubicBezTo>
                    <a:cubicBezTo>
                      <a:pt x="26" y="19"/>
                      <a:pt x="24" y="18"/>
                      <a:pt x="21" y="17"/>
                    </a:cubicBezTo>
                    <a:cubicBezTo>
                      <a:pt x="25" y="16"/>
                      <a:pt x="28" y="15"/>
                      <a:pt x="32" y="12"/>
                    </a:cubicBezTo>
                    <a:cubicBezTo>
                      <a:pt x="32" y="12"/>
                      <a:pt x="32" y="11"/>
                      <a:pt x="31" y="11"/>
                    </a:cubicBezTo>
                    <a:cubicBezTo>
                      <a:pt x="26" y="11"/>
                      <a:pt x="21" y="14"/>
                      <a:pt x="17" y="15"/>
                    </a:cubicBezTo>
                    <a:cubicBezTo>
                      <a:pt x="16" y="15"/>
                      <a:pt x="16" y="15"/>
                      <a:pt x="15" y="15"/>
                    </a:cubicBezTo>
                    <a:cubicBezTo>
                      <a:pt x="16" y="12"/>
                      <a:pt x="17" y="10"/>
                      <a:pt x="17" y="8"/>
                    </a:cubicBezTo>
                    <a:cubicBezTo>
                      <a:pt x="17" y="7"/>
                      <a:pt x="16" y="7"/>
                      <a:pt x="16" y="8"/>
                    </a:cubicBezTo>
                    <a:cubicBezTo>
                      <a:pt x="15" y="9"/>
                      <a:pt x="14" y="10"/>
                      <a:pt x="13" y="12"/>
                    </a:cubicBezTo>
                    <a:cubicBezTo>
                      <a:pt x="12" y="8"/>
                      <a:pt x="10" y="5"/>
                      <a:pt x="9" y="1"/>
                    </a:cubicBezTo>
                    <a:cubicBezTo>
                      <a:pt x="9" y="0"/>
                      <a:pt x="8" y="1"/>
                      <a:pt x="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6" name="Freeform 299">
                <a:extLst>
                  <a:ext uri="{FF2B5EF4-FFF2-40B4-BE49-F238E27FC236}">
                    <a16:creationId xmlns:a16="http://schemas.microsoft.com/office/drawing/2014/main" id="{DDDB66C6-F870-4AE4-87BC-FF7FDFAAFB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78" y="1440"/>
                <a:ext cx="20" cy="19"/>
              </a:xfrm>
              <a:custGeom>
                <a:avLst/>
                <a:gdLst>
                  <a:gd name="T0" fmla="*/ 8 w 32"/>
                  <a:gd name="T1" fmla="*/ 0 h 31"/>
                  <a:gd name="T2" fmla="*/ 13 w 32"/>
                  <a:gd name="T3" fmla="*/ 13 h 31"/>
                  <a:gd name="T4" fmla="*/ 4 w 32"/>
                  <a:gd name="T5" fmla="*/ 10 h 31"/>
                  <a:gd name="T6" fmla="*/ 3 w 32"/>
                  <a:gd name="T7" fmla="*/ 12 h 31"/>
                  <a:gd name="T8" fmla="*/ 12 w 32"/>
                  <a:gd name="T9" fmla="*/ 15 h 31"/>
                  <a:gd name="T10" fmla="*/ 12 w 32"/>
                  <a:gd name="T11" fmla="*/ 16 h 31"/>
                  <a:gd name="T12" fmla="*/ 0 w 32"/>
                  <a:gd name="T13" fmla="*/ 20 h 31"/>
                  <a:gd name="T14" fmla="*/ 0 w 32"/>
                  <a:gd name="T15" fmla="*/ 21 h 31"/>
                  <a:gd name="T16" fmla="*/ 11 w 32"/>
                  <a:gd name="T17" fmla="*/ 18 h 31"/>
                  <a:gd name="T18" fmla="*/ 9 w 32"/>
                  <a:gd name="T19" fmla="*/ 30 h 31"/>
                  <a:gd name="T20" fmla="*/ 9 w 32"/>
                  <a:gd name="T21" fmla="*/ 30 h 31"/>
                  <a:gd name="T22" fmla="*/ 13 w 32"/>
                  <a:gd name="T23" fmla="*/ 19 h 31"/>
                  <a:gd name="T24" fmla="*/ 14 w 32"/>
                  <a:gd name="T25" fmla="*/ 18 h 31"/>
                  <a:gd name="T26" fmla="*/ 14 w 32"/>
                  <a:gd name="T27" fmla="*/ 18 h 31"/>
                  <a:gd name="T28" fmla="*/ 14 w 32"/>
                  <a:gd name="T29" fmla="*/ 18 h 31"/>
                  <a:gd name="T30" fmla="*/ 19 w 32"/>
                  <a:gd name="T31" fmla="*/ 30 h 31"/>
                  <a:gd name="T32" fmla="*/ 20 w 32"/>
                  <a:gd name="T33" fmla="*/ 29 h 31"/>
                  <a:gd name="T34" fmla="*/ 16 w 32"/>
                  <a:gd name="T35" fmla="*/ 17 h 31"/>
                  <a:gd name="T36" fmla="*/ 17 w 32"/>
                  <a:gd name="T37" fmla="*/ 17 h 31"/>
                  <a:gd name="T38" fmla="*/ 28 w 32"/>
                  <a:gd name="T39" fmla="*/ 22 h 31"/>
                  <a:gd name="T40" fmla="*/ 29 w 32"/>
                  <a:gd name="T41" fmla="*/ 19 h 31"/>
                  <a:gd name="T42" fmla="*/ 21 w 32"/>
                  <a:gd name="T43" fmla="*/ 16 h 31"/>
                  <a:gd name="T44" fmla="*/ 32 w 32"/>
                  <a:gd name="T45" fmla="*/ 12 h 31"/>
                  <a:gd name="T46" fmla="*/ 31 w 32"/>
                  <a:gd name="T47" fmla="*/ 10 h 31"/>
                  <a:gd name="T48" fmla="*/ 17 w 32"/>
                  <a:gd name="T49" fmla="*/ 14 h 31"/>
                  <a:gd name="T50" fmla="*/ 15 w 32"/>
                  <a:gd name="T51" fmla="*/ 14 h 31"/>
                  <a:gd name="T52" fmla="*/ 17 w 32"/>
                  <a:gd name="T53" fmla="*/ 7 h 31"/>
                  <a:gd name="T54" fmla="*/ 16 w 32"/>
                  <a:gd name="T55" fmla="*/ 7 h 31"/>
                  <a:gd name="T56" fmla="*/ 13 w 32"/>
                  <a:gd name="T57" fmla="*/ 11 h 31"/>
                  <a:gd name="T58" fmla="*/ 9 w 32"/>
                  <a:gd name="T59" fmla="*/ 0 h 31"/>
                  <a:gd name="T60" fmla="*/ 8 w 32"/>
                  <a:gd name="T6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" h="31">
                    <a:moveTo>
                      <a:pt x="8" y="0"/>
                    </a:moveTo>
                    <a:cubicBezTo>
                      <a:pt x="10" y="5"/>
                      <a:pt x="11" y="9"/>
                      <a:pt x="13" y="13"/>
                    </a:cubicBezTo>
                    <a:cubicBezTo>
                      <a:pt x="10" y="12"/>
                      <a:pt x="7" y="11"/>
                      <a:pt x="4" y="10"/>
                    </a:cubicBezTo>
                    <a:cubicBezTo>
                      <a:pt x="3" y="10"/>
                      <a:pt x="2" y="11"/>
                      <a:pt x="3" y="12"/>
                    </a:cubicBezTo>
                    <a:cubicBezTo>
                      <a:pt x="6" y="13"/>
                      <a:pt x="9" y="14"/>
                      <a:pt x="12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8" y="17"/>
                      <a:pt x="3" y="18"/>
                      <a:pt x="0" y="2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3" y="21"/>
                      <a:pt x="8" y="20"/>
                      <a:pt x="11" y="18"/>
                    </a:cubicBezTo>
                    <a:cubicBezTo>
                      <a:pt x="11" y="22"/>
                      <a:pt x="10" y="26"/>
                      <a:pt x="9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11" y="27"/>
                      <a:pt x="12" y="23"/>
                      <a:pt x="13" y="19"/>
                    </a:cubicBezTo>
                    <a:cubicBezTo>
                      <a:pt x="14" y="19"/>
                      <a:pt x="14" y="18"/>
                      <a:pt x="14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6" y="22"/>
                      <a:pt x="17" y="26"/>
                      <a:pt x="19" y="30"/>
                    </a:cubicBezTo>
                    <a:cubicBezTo>
                      <a:pt x="19" y="31"/>
                      <a:pt x="20" y="30"/>
                      <a:pt x="20" y="29"/>
                    </a:cubicBezTo>
                    <a:cubicBezTo>
                      <a:pt x="19" y="25"/>
                      <a:pt x="17" y="21"/>
                      <a:pt x="16" y="17"/>
                    </a:cubicBezTo>
                    <a:cubicBezTo>
                      <a:pt x="16" y="17"/>
                      <a:pt x="17" y="17"/>
                      <a:pt x="17" y="17"/>
                    </a:cubicBezTo>
                    <a:cubicBezTo>
                      <a:pt x="21" y="19"/>
                      <a:pt x="24" y="20"/>
                      <a:pt x="28" y="22"/>
                    </a:cubicBezTo>
                    <a:cubicBezTo>
                      <a:pt x="30" y="22"/>
                      <a:pt x="31" y="20"/>
                      <a:pt x="29" y="19"/>
                    </a:cubicBezTo>
                    <a:cubicBezTo>
                      <a:pt x="26" y="18"/>
                      <a:pt x="24" y="17"/>
                      <a:pt x="21" y="16"/>
                    </a:cubicBezTo>
                    <a:cubicBezTo>
                      <a:pt x="25" y="15"/>
                      <a:pt x="28" y="14"/>
                      <a:pt x="32" y="12"/>
                    </a:cubicBezTo>
                    <a:cubicBezTo>
                      <a:pt x="32" y="11"/>
                      <a:pt x="32" y="10"/>
                      <a:pt x="31" y="10"/>
                    </a:cubicBezTo>
                    <a:cubicBezTo>
                      <a:pt x="26" y="11"/>
                      <a:pt x="21" y="13"/>
                      <a:pt x="17" y="14"/>
                    </a:cubicBezTo>
                    <a:cubicBezTo>
                      <a:pt x="16" y="14"/>
                      <a:pt x="16" y="14"/>
                      <a:pt x="15" y="14"/>
                    </a:cubicBezTo>
                    <a:cubicBezTo>
                      <a:pt x="16" y="12"/>
                      <a:pt x="17" y="9"/>
                      <a:pt x="17" y="7"/>
                    </a:cubicBezTo>
                    <a:cubicBezTo>
                      <a:pt x="17" y="7"/>
                      <a:pt x="16" y="6"/>
                      <a:pt x="16" y="7"/>
                    </a:cubicBezTo>
                    <a:cubicBezTo>
                      <a:pt x="15" y="8"/>
                      <a:pt x="14" y="10"/>
                      <a:pt x="13" y="11"/>
                    </a:cubicBezTo>
                    <a:cubicBezTo>
                      <a:pt x="12" y="7"/>
                      <a:pt x="10" y="4"/>
                      <a:pt x="9" y="0"/>
                    </a:cubicBezTo>
                    <a:cubicBezTo>
                      <a:pt x="9" y="0"/>
                      <a:pt x="8" y="0"/>
                      <a:pt x="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7" name="Freeform 300">
                <a:extLst>
                  <a:ext uri="{FF2B5EF4-FFF2-40B4-BE49-F238E27FC236}">
                    <a16:creationId xmlns:a16="http://schemas.microsoft.com/office/drawing/2014/main" id="{1BD90057-F2A2-45E8-B881-EE54082BFF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22" y="145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8" name="Freeform 301">
                <a:extLst>
                  <a:ext uri="{FF2B5EF4-FFF2-40B4-BE49-F238E27FC236}">
                    <a16:creationId xmlns:a16="http://schemas.microsoft.com/office/drawing/2014/main" id="{285BB799-A936-4B6B-9759-4AF209869F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44" y="1624"/>
                <a:ext cx="47" cy="45"/>
              </a:xfrm>
              <a:custGeom>
                <a:avLst/>
                <a:gdLst>
                  <a:gd name="T0" fmla="*/ 71 w 75"/>
                  <a:gd name="T1" fmla="*/ 14 h 73"/>
                  <a:gd name="T2" fmla="*/ 44 w 75"/>
                  <a:gd name="T3" fmla="*/ 26 h 73"/>
                  <a:gd name="T4" fmla="*/ 46 w 75"/>
                  <a:gd name="T5" fmla="*/ 9 h 73"/>
                  <a:gd name="T6" fmla="*/ 43 w 75"/>
                  <a:gd name="T7" fmla="*/ 9 h 73"/>
                  <a:gd name="T8" fmla="*/ 38 w 75"/>
                  <a:gd name="T9" fmla="*/ 25 h 73"/>
                  <a:gd name="T10" fmla="*/ 28 w 75"/>
                  <a:gd name="T11" fmla="*/ 2 h 73"/>
                  <a:gd name="T12" fmla="*/ 25 w 75"/>
                  <a:gd name="T13" fmla="*/ 3 h 73"/>
                  <a:gd name="T14" fmla="*/ 32 w 75"/>
                  <a:gd name="T15" fmla="*/ 27 h 73"/>
                  <a:gd name="T16" fmla="*/ 0 w 75"/>
                  <a:gd name="T17" fmla="*/ 19 h 73"/>
                  <a:gd name="T18" fmla="*/ 0 w 75"/>
                  <a:gd name="T19" fmla="*/ 19 h 73"/>
                  <a:gd name="T20" fmla="*/ 26 w 75"/>
                  <a:gd name="T21" fmla="*/ 31 h 73"/>
                  <a:gd name="T22" fmla="*/ 30 w 75"/>
                  <a:gd name="T23" fmla="*/ 32 h 73"/>
                  <a:gd name="T24" fmla="*/ 8 w 75"/>
                  <a:gd name="T25" fmla="*/ 44 h 73"/>
                  <a:gd name="T26" fmla="*/ 9 w 75"/>
                  <a:gd name="T27" fmla="*/ 48 h 73"/>
                  <a:gd name="T28" fmla="*/ 33 w 75"/>
                  <a:gd name="T29" fmla="*/ 39 h 73"/>
                  <a:gd name="T30" fmla="*/ 27 w 75"/>
                  <a:gd name="T31" fmla="*/ 61 h 73"/>
                  <a:gd name="T32" fmla="*/ 31 w 75"/>
                  <a:gd name="T33" fmla="*/ 62 h 73"/>
                  <a:gd name="T34" fmla="*/ 38 w 75"/>
                  <a:gd name="T35" fmla="*/ 45 h 73"/>
                  <a:gd name="T36" fmla="*/ 48 w 75"/>
                  <a:gd name="T37" fmla="*/ 71 h 73"/>
                  <a:gd name="T38" fmla="*/ 52 w 75"/>
                  <a:gd name="T39" fmla="*/ 69 h 73"/>
                  <a:gd name="T40" fmla="*/ 42 w 75"/>
                  <a:gd name="T41" fmla="*/ 35 h 73"/>
                  <a:gd name="T42" fmla="*/ 43 w 75"/>
                  <a:gd name="T43" fmla="*/ 34 h 73"/>
                  <a:gd name="T44" fmla="*/ 44 w 75"/>
                  <a:gd name="T45" fmla="*/ 34 h 73"/>
                  <a:gd name="T46" fmla="*/ 66 w 75"/>
                  <a:gd name="T47" fmla="*/ 41 h 73"/>
                  <a:gd name="T48" fmla="*/ 67 w 75"/>
                  <a:gd name="T49" fmla="*/ 39 h 73"/>
                  <a:gd name="T50" fmla="*/ 48 w 75"/>
                  <a:gd name="T51" fmla="*/ 32 h 73"/>
                  <a:gd name="T52" fmla="*/ 73 w 75"/>
                  <a:gd name="T53" fmla="*/ 17 h 73"/>
                  <a:gd name="T54" fmla="*/ 71 w 75"/>
                  <a:gd name="T55" fmla="*/ 1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5" h="73">
                    <a:moveTo>
                      <a:pt x="71" y="14"/>
                    </a:moveTo>
                    <a:cubicBezTo>
                      <a:pt x="62" y="16"/>
                      <a:pt x="53" y="21"/>
                      <a:pt x="44" y="26"/>
                    </a:cubicBezTo>
                    <a:cubicBezTo>
                      <a:pt x="45" y="20"/>
                      <a:pt x="46" y="15"/>
                      <a:pt x="46" y="9"/>
                    </a:cubicBezTo>
                    <a:cubicBezTo>
                      <a:pt x="46" y="8"/>
                      <a:pt x="43" y="7"/>
                      <a:pt x="43" y="9"/>
                    </a:cubicBezTo>
                    <a:cubicBezTo>
                      <a:pt x="41" y="14"/>
                      <a:pt x="40" y="20"/>
                      <a:pt x="38" y="25"/>
                    </a:cubicBezTo>
                    <a:cubicBezTo>
                      <a:pt x="34" y="17"/>
                      <a:pt x="31" y="9"/>
                      <a:pt x="28" y="2"/>
                    </a:cubicBezTo>
                    <a:cubicBezTo>
                      <a:pt x="27" y="0"/>
                      <a:pt x="24" y="0"/>
                      <a:pt x="25" y="3"/>
                    </a:cubicBezTo>
                    <a:cubicBezTo>
                      <a:pt x="27" y="11"/>
                      <a:pt x="29" y="19"/>
                      <a:pt x="32" y="27"/>
                    </a:cubicBezTo>
                    <a:cubicBezTo>
                      <a:pt x="22" y="24"/>
                      <a:pt x="11" y="20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8" y="25"/>
                      <a:pt x="17" y="28"/>
                      <a:pt x="26" y="31"/>
                    </a:cubicBezTo>
                    <a:cubicBezTo>
                      <a:pt x="27" y="31"/>
                      <a:pt x="29" y="31"/>
                      <a:pt x="30" y="32"/>
                    </a:cubicBezTo>
                    <a:cubicBezTo>
                      <a:pt x="22" y="35"/>
                      <a:pt x="15" y="39"/>
                      <a:pt x="8" y="44"/>
                    </a:cubicBezTo>
                    <a:cubicBezTo>
                      <a:pt x="6" y="46"/>
                      <a:pt x="7" y="48"/>
                      <a:pt x="9" y="48"/>
                    </a:cubicBezTo>
                    <a:cubicBezTo>
                      <a:pt x="17" y="46"/>
                      <a:pt x="25" y="42"/>
                      <a:pt x="33" y="39"/>
                    </a:cubicBezTo>
                    <a:cubicBezTo>
                      <a:pt x="30" y="46"/>
                      <a:pt x="28" y="54"/>
                      <a:pt x="27" y="61"/>
                    </a:cubicBezTo>
                    <a:cubicBezTo>
                      <a:pt x="27" y="63"/>
                      <a:pt x="30" y="64"/>
                      <a:pt x="31" y="62"/>
                    </a:cubicBezTo>
                    <a:cubicBezTo>
                      <a:pt x="33" y="57"/>
                      <a:pt x="36" y="51"/>
                      <a:pt x="38" y="45"/>
                    </a:cubicBezTo>
                    <a:cubicBezTo>
                      <a:pt x="41" y="54"/>
                      <a:pt x="45" y="62"/>
                      <a:pt x="48" y="71"/>
                    </a:cubicBezTo>
                    <a:cubicBezTo>
                      <a:pt x="49" y="73"/>
                      <a:pt x="52" y="71"/>
                      <a:pt x="52" y="69"/>
                    </a:cubicBezTo>
                    <a:cubicBezTo>
                      <a:pt x="50" y="57"/>
                      <a:pt x="46" y="46"/>
                      <a:pt x="42" y="35"/>
                    </a:cubicBezTo>
                    <a:cubicBezTo>
                      <a:pt x="42" y="35"/>
                      <a:pt x="43" y="34"/>
                      <a:pt x="43" y="34"/>
                    </a:cubicBezTo>
                    <a:cubicBezTo>
                      <a:pt x="44" y="34"/>
                      <a:pt x="44" y="34"/>
                      <a:pt x="44" y="34"/>
                    </a:cubicBezTo>
                    <a:cubicBezTo>
                      <a:pt x="52" y="36"/>
                      <a:pt x="58" y="40"/>
                      <a:pt x="66" y="41"/>
                    </a:cubicBezTo>
                    <a:cubicBezTo>
                      <a:pt x="67" y="42"/>
                      <a:pt x="68" y="40"/>
                      <a:pt x="67" y="39"/>
                    </a:cubicBezTo>
                    <a:cubicBezTo>
                      <a:pt x="61" y="36"/>
                      <a:pt x="55" y="34"/>
                      <a:pt x="48" y="32"/>
                    </a:cubicBezTo>
                    <a:cubicBezTo>
                      <a:pt x="57" y="28"/>
                      <a:pt x="67" y="24"/>
                      <a:pt x="73" y="17"/>
                    </a:cubicBezTo>
                    <a:cubicBezTo>
                      <a:pt x="75" y="16"/>
                      <a:pt x="73" y="14"/>
                      <a:pt x="71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9" name="Freeform 302">
                <a:extLst>
                  <a:ext uri="{FF2B5EF4-FFF2-40B4-BE49-F238E27FC236}">
                    <a16:creationId xmlns:a16="http://schemas.microsoft.com/office/drawing/2014/main" id="{64E11F05-5D13-49F0-A37B-A911C3343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74" y="1509"/>
                <a:ext cx="22" cy="22"/>
              </a:xfrm>
              <a:custGeom>
                <a:avLst/>
                <a:gdLst>
                  <a:gd name="T0" fmla="*/ 34 w 35"/>
                  <a:gd name="T1" fmla="*/ 7 h 35"/>
                  <a:gd name="T2" fmla="*/ 20 w 35"/>
                  <a:gd name="T3" fmla="*/ 13 h 35"/>
                  <a:gd name="T4" fmla="*/ 22 w 35"/>
                  <a:gd name="T5" fmla="*/ 5 h 35"/>
                  <a:gd name="T6" fmla="*/ 20 w 35"/>
                  <a:gd name="T7" fmla="*/ 5 h 35"/>
                  <a:gd name="T8" fmla="*/ 18 w 35"/>
                  <a:gd name="T9" fmla="*/ 12 h 35"/>
                  <a:gd name="T10" fmla="*/ 13 w 35"/>
                  <a:gd name="T11" fmla="*/ 1 h 35"/>
                  <a:gd name="T12" fmla="*/ 11 w 35"/>
                  <a:gd name="T13" fmla="*/ 2 h 35"/>
                  <a:gd name="T14" fmla="*/ 15 w 35"/>
                  <a:gd name="T15" fmla="*/ 13 h 35"/>
                  <a:gd name="T16" fmla="*/ 0 w 35"/>
                  <a:gd name="T17" fmla="*/ 9 h 35"/>
                  <a:gd name="T18" fmla="*/ 0 w 35"/>
                  <a:gd name="T19" fmla="*/ 10 h 35"/>
                  <a:gd name="T20" fmla="*/ 12 w 35"/>
                  <a:gd name="T21" fmla="*/ 15 h 35"/>
                  <a:gd name="T22" fmla="*/ 14 w 35"/>
                  <a:gd name="T23" fmla="*/ 15 h 35"/>
                  <a:gd name="T24" fmla="*/ 3 w 35"/>
                  <a:gd name="T25" fmla="*/ 22 h 35"/>
                  <a:gd name="T26" fmla="*/ 4 w 35"/>
                  <a:gd name="T27" fmla="*/ 23 h 35"/>
                  <a:gd name="T28" fmla="*/ 15 w 35"/>
                  <a:gd name="T29" fmla="*/ 19 h 35"/>
                  <a:gd name="T30" fmla="*/ 13 w 35"/>
                  <a:gd name="T31" fmla="*/ 30 h 35"/>
                  <a:gd name="T32" fmla="*/ 14 w 35"/>
                  <a:gd name="T33" fmla="*/ 30 h 35"/>
                  <a:gd name="T34" fmla="*/ 18 w 35"/>
                  <a:gd name="T35" fmla="*/ 22 h 35"/>
                  <a:gd name="T36" fmla="*/ 23 w 35"/>
                  <a:gd name="T37" fmla="*/ 34 h 35"/>
                  <a:gd name="T38" fmla="*/ 24 w 35"/>
                  <a:gd name="T39" fmla="*/ 33 h 35"/>
                  <a:gd name="T40" fmla="*/ 20 w 35"/>
                  <a:gd name="T41" fmla="*/ 17 h 35"/>
                  <a:gd name="T42" fmla="*/ 20 w 35"/>
                  <a:gd name="T43" fmla="*/ 17 h 35"/>
                  <a:gd name="T44" fmla="*/ 21 w 35"/>
                  <a:gd name="T45" fmla="*/ 17 h 35"/>
                  <a:gd name="T46" fmla="*/ 31 w 35"/>
                  <a:gd name="T47" fmla="*/ 20 h 35"/>
                  <a:gd name="T48" fmla="*/ 32 w 35"/>
                  <a:gd name="T49" fmla="*/ 19 h 35"/>
                  <a:gd name="T50" fmla="*/ 23 w 35"/>
                  <a:gd name="T51" fmla="*/ 16 h 35"/>
                  <a:gd name="T52" fmla="*/ 35 w 35"/>
                  <a:gd name="T53" fmla="*/ 9 h 35"/>
                  <a:gd name="T54" fmla="*/ 34 w 35"/>
                  <a:gd name="T55" fmla="*/ 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35">
                    <a:moveTo>
                      <a:pt x="34" y="7"/>
                    </a:moveTo>
                    <a:cubicBezTo>
                      <a:pt x="29" y="8"/>
                      <a:pt x="25" y="11"/>
                      <a:pt x="20" y="13"/>
                    </a:cubicBezTo>
                    <a:cubicBezTo>
                      <a:pt x="21" y="10"/>
                      <a:pt x="21" y="7"/>
                      <a:pt x="22" y="5"/>
                    </a:cubicBezTo>
                    <a:cubicBezTo>
                      <a:pt x="22" y="4"/>
                      <a:pt x="20" y="4"/>
                      <a:pt x="20" y="5"/>
                    </a:cubicBezTo>
                    <a:cubicBezTo>
                      <a:pt x="19" y="7"/>
                      <a:pt x="19" y="10"/>
                      <a:pt x="18" y="12"/>
                    </a:cubicBezTo>
                    <a:cubicBezTo>
                      <a:pt x="16" y="9"/>
                      <a:pt x="14" y="5"/>
                      <a:pt x="13" y="1"/>
                    </a:cubicBezTo>
                    <a:cubicBezTo>
                      <a:pt x="13" y="0"/>
                      <a:pt x="11" y="0"/>
                      <a:pt x="11" y="2"/>
                    </a:cubicBezTo>
                    <a:cubicBezTo>
                      <a:pt x="12" y="5"/>
                      <a:pt x="14" y="9"/>
                      <a:pt x="15" y="13"/>
                    </a:cubicBezTo>
                    <a:cubicBezTo>
                      <a:pt x="10" y="12"/>
                      <a:pt x="5" y="10"/>
                      <a:pt x="0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3"/>
                      <a:pt x="8" y="14"/>
                      <a:pt x="12" y="15"/>
                    </a:cubicBezTo>
                    <a:cubicBezTo>
                      <a:pt x="13" y="15"/>
                      <a:pt x="13" y="15"/>
                      <a:pt x="14" y="15"/>
                    </a:cubicBezTo>
                    <a:cubicBezTo>
                      <a:pt x="10" y="17"/>
                      <a:pt x="7" y="19"/>
                      <a:pt x="3" y="22"/>
                    </a:cubicBezTo>
                    <a:cubicBezTo>
                      <a:pt x="2" y="22"/>
                      <a:pt x="3" y="24"/>
                      <a:pt x="4" y="23"/>
                    </a:cubicBezTo>
                    <a:cubicBezTo>
                      <a:pt x="8" y="22"/>
                      <a:pt x="12" y="21"/>
                      <a:pt x="15" y="19"/>
                    </a:cubicBezTo>
                    <a:cubicBezTo>
                      <a:pt x="14" y="23"/>
                      <a:pt x="13" y="26"/>
                      <a:pt x="13" y="30"/>
                    </a:cubicBezTo>
                    <a:cubicBezTo>
                      <a:pt x="12" y="31"/>
                      <a:pt x="14" y="31"/>
                      <a:pt x="14" y="30"/>
                    </a:cubicBezTo>
                    <a:cubicBezTo>
                      <a:pt x="15" y="28"/>
                      <a:pt x="17" y="25"/>
                      <a:pt x="18" y="22"/>
                    </a:cubicBezTo>
                    <a:cubicBezTo>
                      <a:pt x="19" y="26"/>
                      <a:pt x="21" y="30"/>
                      <a:pt x="23" y="34"/>
                    </a:cubicBezTo>
                    <a:cubicBezTo>
                      <a:pt x="23" y="35"/>
                      <a:pt x="25" y="34"/>
                      <a:pt x="24" y="33"/>
                    </a:cubicBezTo>
                    <a:cubicBezTo>
                      <a:pt x="24" y="28"/>
                      <a:pt x="22" y="22"/>
                      <a:pt x="20" y="17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4" y="18"/>
                      <a:pt x="28" y="19"/>
                      <a:pt x="31" y="20"/>
                    </a:cubicBezTo>
                    <a:cubicBezTo>
                      <a:pt x="32" y="20"/>
                      <a:pt x="32" y="19"/>
                      <a:pt x="32" y="19"/>
                    </a:cubicBezTo>
                    <a:cubicBezTo>
                      <a:pt x="29" y="18"/>
                      <a:pt x="26" y="17"/>
                      <a:pt x="23" y="16"/>
                    </a:cubicBezTo>
                    <a:cubicBezTo>
                      <a:pt x="27" y="14"/>
                      <a:pt x="31" y="12"/>
                      <a:pt x="35" y="9"/>
                    </a:cubicBezTo>
                    <a:cubicBezTo>
                      <a:pt x="35" y="8"/>
                      <a:pt x="35" y="7"/>
                      <a:pt x="34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0" name="Freeform 303">
                <a:extLst>
                  <a:ext uri="{FF2B5EF4-FFF2-40B4-BE49-F238E27FC236}">
                    <a16:creationId xmlns:a16="http://schemas.microsoft.com/office/drawing/2014/main" id="{FCF0A092-B369-44A8-9035-B036625E3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87" y="1665"/>
                <a:ext cx="16" cy="15"/>
              </a:xfrm>
              <a:custGeom>
                <a:avLst/>
                <a:gdLst>
                  <a:gd name="T0" fmla="*/ 24 w 26"/>
                  <a:gd name="T1" fmla="*/ 5 h 25"/>
                  <a:gd name="T2" fmla="*/ 15 w 26"/>
                  <a:gd name="T3" fmla="*/ 9 h 25"/>
                  <a:gd name="T4" fmla="*/ 16 w 26"/>
                  <a:gd name="T5" fmla="*/ 3 h 25"/>
                  <a:gd name="T6" fmla="*/ 14 w 26"/>
                  <a:gd name="T7" fmla="*/ 3 h 25"/>
                  <a:gd name="T8" fmla="*/ 13 w 26"/>
                  <a:gd name="T9" fmla="*/ 9 h 25"/>
                  <a:gd name="T10" fmla="*/ 9 w 26"/>
                  <a:gd name="T11" fmla="*/ 0 h 25"/>
                  <a:gd name="T12" fmla="*/ 8 w 26"/>
                  <a:gd name="T13" fmla="*/ 1 h 25"/>
                  <a:gd name="T14" fmla="*/ 11 w 26"/>
                  <a:gd name="T15" fmla="*/ 9 h 25"/>
                  <a:gd name="T16" fmla="*/ 0 w 26"/>
                  <a:gd name="T17" fmla="*/ 6 h 25"/>
                  <a:gd name="T18" fmla="*/ 0 w 26"/>
                  <a:gd name="T19" fmla="*/ 7 h 25"/>
                  <a:gd name="T20" fmla="*/ 9 w 26"/>
                  <a:gd name="T21" fmla="*/ 10 h 25"/>
                  <a:gd name="T22" fmla="*/ 10 w 26"/>
                  <a:gd name="T23" fmla="*/ 11 h 25"/>
                  <a:gd name="T24" fmla="*/ 2 w 26"/>
                  <a:gd name="T25" fmla="*/ 15 h 25"/>
                  <a:gd name="T26" fmla="*/ 3 w 26"/>
                  <a:gd name="T27" fmla="*/ 16 h 25"/>
                  <a:gd name="T28" fmla="*/ 11 w 26"/>
                  <a:gd name="T29" fmla="*/ 13 h 25"/>
                  <a:gd name="T30" fmla="*/ 9 w 26"/>
                  <a:gd name="T31" fmla="*/ 21 h 25"/>
                  <a:gd name="T32" fmla="*/ 10 w 26"/>
                  <a:gd name="T33" fmla="*/ 21 h 25"/>
                  <a:gd name="T34" fmla="*/ 13 w 26"/>
                  <a:gd name="T35" fmla="*/ 15 h 25"/>
                  <a:gd name="T36" fmla="*/ 16 w 26"/>
                  <a:gd name="T37" fmla="*/ 24 h 25"/>
                  <a:gd name="T38" fmla="*/ 18 w 26"/>
                  <a:gd name="T39" fmla="*/ 24 h 25"/>
                  <a:gd name="T40" fmla="*/ 14 w 26"/>
                  <a:gd name="T41" fmla="*/ 12 h 25"/>
                  <a:gd name="T42" fmla="*/ 15 w 26"/>
                  <a:gd name="T43" fmla="*/ 12 h 25"/>
                  <a:gd name="T44" fmla="*/ 15 w 26"/>
                  <a:gd name="T45" fmla="*/ 12 h 25"/>
                  <a:gd name="T46" fmla="*/ 23 w 26"/>
                  <a:gd name="T47" fmla="*/ 14 h 25"/>
                  <a:gd name="T48" fmla="*/ 23 w 26"/>
                  <a:gd name="T49" fmla="*/ 13 h 25"/>
                  <a:gd name="T50" fmla="*/ 16 w 26"/>
                  <a:gd name="T51" fmla="*/ 11 h 25"/>
                  <a:gd name="T52" fmla="*/ 25 w 26"/>
                  <a:gd name="T53" fmla="*/ 6 h 25"/>
                  <a:gd name="T54" fmla="*/ 24 w 26"/>
                  <a:gd name="T55" fmla="*/ 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" h="25">
                    <a:moveTo>
                      <a:pt x="24" y="5"/>
                    </a:moveTo>
                    <a:cubicBezTo>
                      <a:pt x="21" y="5"/>
                      <a:pt x="18" y="7"/>
                      <a:pt x="15" y="9"/>
                    </a:cubicBezTo>
                    <a:cubicBezTo>
                      <a:pt x="15" y="7"/>
                      <a:pt x="15" y="5"/>
                      <a:pt x="16" y="3"/>
                    </a:cubicBezTo>
                    <a:cubicBezTo>
                      <a:pt x="16" y="2"/>
                      <a:pt x="15" y="2"/>
                      <a:pt x="14" y="3"/>
                    </a:cubicBezTo>
                    <a:cubicBezTo>
                      <a:pt x="14" y="5"/>
                      <a:pt x="13" y="7"/>
                      <a:pt x="13" y="9"/>
                    </a:cubicBezTo>
                    <a:cubicBezTo>
                      <a:pt x="11" y="6"/>
                      <a:pt x="10" y="3"/>
                      <a:pt x="9" y="0"/>
                    </a:cubicBezTo>
                    <a:cubicBezTo>
                      <a:pt x="9" y="0"/>
                      <a:pt x="8" y="0"/>
                      <a:pt x="8" y="1"/>
                    </a:cubicBezTo>
                    <a:cubicBezTo>
                      <a:pt x="9" y="3"/>
                      <a:pt x="10" y="6"/>
                      <a:pt x="11" y="9"/>
                    </a:cubicBezTo>
                    <a:cubicBezTo>
                      <a:pt x="7" y="8"/>
                      <a:pt x="3" y="7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9"/>
                      <a:pt x="5" y="9"/>
                      <a:pt x="9" y="10"/>
                    </a:cubicBezTo>
                    <a:cubicBezTo>
                      <a:pt x="9" y="11"/>
                      <a:pt x="10" y="11"/>
                      <a:pt x="10" y="11"/>
                    </a:cubicBezTo>
                    <a:cubicBezTo>
                      <a:pt x="7" y="12"/>
                      <a:pt x="5" y="13"/>
                      <a:pt x="2" y="15"/>
                    </a:cubicBezTo>
                    <a:cubicBezTo>
                      <a:pt x="2" y="16"/>
                      <a:pt x="2" y="17"/>
                      <a:pt x="3" y="16"/>
                    </a:cubicBezTo>
                    <a:cubicBezTo>
                      <a:pt x="6" y="16"/>
                      <a:pt x="8" y="15"/>
                      <a:pt x="11" y="13"/>
                    </a:cubicBezTo>
                    <a:cubicBezTo>
                      <a:pt x="10" y="16"/>
                      <a:pt x="9" y="19"/>
                      <a:pt x="9" y="21"/>
                    </a:cubicBezTo>
                    <a:cubicBezTo>
                      <a:pt x="9" y="22"/>
                      <a:pt x="10" y="22"/>
                      <a:pt x="10" y="21"/>
                    </a:cubicBezTo>
                    <a:cubicBezTo>
                      <a:pt x="11" y="20"/>
                      <a:pt x="12" y="18"/>
                      <a:pt x="13" y="15"/>
                    </a:cubicBezTo>
                    <a:cubicBezTo>
                      <a:pt x="14" y="18"/>
                      <a:pt x="15" y="21"/>
                      <a:pt x="16" y="24"/>
                    </a:cubicBezTo>
                    <a:cubicBezTo>
                      <a:pt x="17" y="25"/>
                      <a:pt x="18" y="25"/>
                      <a:pt x="18" y="24"/>
                    </a:cubicBezTo>
                    <a:cubicBezTo>
                      <a:pt x="17" y="20"/>
                      <a:pt x="16" y="16"/>
                      <a:pt x="14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8" y="12"/>
                      <a:pt x="20" y="14"/>
                      <a:pt x="23" y="14"/>
                    </a:cubicBezTo>
                    <a:cubicBezTo>
                      <a:pt x="23" y="14"/>
                      <a:pt x="23" y="14"/>
                      <a:pt x="23" y="13"/>
                    </a:cubicBezTo>
                    <a:cubicBezTo>
                      <a:pt x="21" y="12"/>
                      <a:pt x="19" y="12"/>
                      <a:pt x="16" y="11"/>
                    </a:cubicBezTo>
                    <a:cubicBezTo>
                      <a:pt x="19" y="10"/>
                      <a:pt x="23" y="8"/>
                      <a:pt x="25" y="6"/>
                    </a:cubicBezTo>
                    <a:cubicBezTo>
                      <a:pt x="26" y="5"/>
                      <a:pt x="25" y="5"/>
                      <a:pt x="2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1" name="Freeform 304">
                <a:extLst>
                  <a:ext uri="{FF2B5EF4-FFF2-40B4-BE49-F238E27FC236}">
                    <a16:creationId xmlns:a16="http://schemas.microsoft.com/office/drawing/2014/main" id="{D71474EF-7A07-4ED5-85AF-A221D4CB0E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64" y="1549"/>
                <a:ext cx="13" cy="14"/>
              </a:xfrm>
              <a:custGeom>
                <a:avLst/>
                <a:gdLst>
                  <a:gd name="T0" fmla="*/ 21 w 22"/>
                  <a:gd name="T1" fmla="*/ 4 h 22"/>
                  <a:gd name="T2" fmla="*/ 13 w 22"/>
                  <a:gd name="T3" fmla="*/ 8 h 22"/>
                  <a:gd name="T4" fmla="*/ 13 w 22"/>
                  <a:gd name="T5" fmla="*/ 3 h 22"/>
                  <a:gd name="T6" fmla="*/ 13 w 22"/>
                  <a:gd name="T7" fmla="*/ 3 h 22"/>
                  <a:gd name="T8" fmla="*/ 11 w 22"/>
                  <a:gd name="T9" fmla="*/ 8 h 22"/>
                  <a:gd name="T10" fmla="*/ 8 w 22"/>
                  <a:gd name="T11" fmla="*/ 0 h 22"/>
                  <a:gd name="T12" fmla="*/ 7 w 22"/>
                  <a:gd name="T13" fmla="*/ 1 h 22"/>
                  <a:gd name="T14" fmla="*/ 9 w 22"/>
                  <a:gd name="T15" fmla="*/ 8 h 22"/>
                  <a:gd name="T16" fmla="*/ 0 w 22"/>
                  <a:gd name="T17" fmla="*/ 6 h 22"/>
                  <a:gd name="T18" fmla="*/ 0 w 22"/>
                  <a:gd name="T19" fmla="*/ 6 h 22"/>
                  <a:gd name="T20" fmla="*/ 7 w 22"/>
                  <a:gd name="T21" fmla="*/ 9 h 22"/>
                  <a:gd name="T22" fmla="*/ 9 w 22"/>
                  <a:gd name="T23" fmla="*/ 10 h 22"/>
                  <a:gd name="T24" fmla="*/ 2 w 22"/>
                  <a:gd name="T25" fmla="*/ 13 h 22"/>
                  <a:gd name="T26" fmla="*/ 2 w 22"/>
                  <a:gd name="T27" fmla="*/ 14 h 22"/>
                  <a:gd name="T28" fmla="*/ 9 w 22"/>
                  <a:gd name="T29" fmla="*/ 12 h 22"/>
                  <a:gd name="T30" fmla="*/ 8 w 22"/>
                  <a:gd name="T31" fmla="*/ 18 h 22"/>
                  <a:gd name="T32" fmla="*/ 9 w 22"/>
                  <a:gd name="T33" fmla="*/ 19 h 22"/>
                  <a:gd name="T34" fmla="*/ 11 w 22"/>
                  <a:gd name="T35" fmla="*/ 14 h 22"/>
                  <a:gd name="T36" fmla="*/ 14 w 22"/>
                  <a:gd name="T37" fmla="*/ 21 h 22"/>
                  <a:gd name="T38" fmla="*/ 15 w 22"/>
                  <a:gd name="T39" fmla="*/ 21 h 22"/>
                  <a:gd name="T40" fmla="*/ 12 w 22"/>
                  <a:gd name="T41" fmla="*/ 11 h 22"/>
                  <a:gd name="T42" fmla="*/ 13 w 22"/>
                  <a:gd name="T43" fmla="*/ 10 h 22"/>
                  <a:gd name="T44" fmla="*/ 13 w 22"/>
                  <a:gd name="T45" fmla="*/ 10 h 22"/>
                  <a:gd name="T46" fmla="*/ 19 w 22"/>
                  <a:gd name="T47" fmla="*/ 12 h 22"/>
                  <a:gd name="T48" fmla="*/ 20 w 22"/>
                  <a:gd name="T49" fmla="*/ 12 h 22"/>
                  <a:gd name="T50" fmla="*/ 14 w 22"/>
                  <a:gd name="T51" fmla="*/ 10 h 22"/>
                  <a:gd name="T52" fmla="*/ 22 w 22"/>
                  <a:gd name="T53" fmla="*/ 5 h 22"/>
                  <a:gd name="T54" fmla="*/ 21 w 22"/>
                  <a:gd name="T55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" h="22">
                    <a:moveTo>
                      <a:pt x="21" y="4"/>
                    </a:moveTo>
                    <a:cubicBezTo>
                      <a:pt x="18" y="5"/>
                      <a:pt x="15" y="6"/>
                      <a:pt x="13" y="8"/>
                    </a:cubicBezTo>
                    <a:cubicBezTo>
                      <a:pt x="13" y="6"/>
                      <a:pt x="13" y="4"/>
                      <a:pt x="13" y="3"/>
                    </a:cubicBezTo>
                    <a:cubicBezTo>
                      <a:pt x="13" y="2"/>
                      <a:pt x="13" y="2"/>
                      <a:pt x="13" y="3"/>
                    </a:cubicBezTo>
                    <a:cubicBezTo>
                      <a:pt x="12" y="4"/>
                      <a:pt x="12" y="6"/>
                      <a:pt x="11" y="8"/>
                    </a:cubicBezTo>
                    <a:cubicBezTo>
                      <a:pt x="10" y="5"/>
                      <a:pt x="9" y="3"/>
                      <a:pt x="8" y="0"/>
                    </a:cubicBezTo>
                    <a:cubicBezTo>
                      <a:pt x="8" y="0"/>
                      <a:pt x="7" y="0"/>
                      <a:pt x="7" y="1"/>
                    </a:cubicBezTo>
                    <a:cubicBezTo>
                      <a:pt x="8" y="3"/>
                      <a:pt x="8" y="6"/>
                      <a:pt x="9" y="8"/>
                    </a:cubicBezTo>
                    <a:cubicBezTo>
                      <a:pt x="6" y="7"/>
                      <a:pt x="3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8"/>
                      <a:pt x="5" y="8"/>
                      <a:pt x="7" y="9"/>
                    </a:cubicBezTo>
                    <a:cubicBezTo>
                      <a:pt x="8" y="9"/>
                      <a:pt x="8" y="9"/>
                      <a:pt x="9" y="10"/>
                    </a:cubicBezTo>
                    <a:cubicBezTo>
                      <a:pt x="6" y="11"/>
                      <a:pt x="4" y="12"/>
                      <a:pt x="2" y="13"/>
                    </a:cubicBezTo>
                    <a:cubicBezTo>
                      <a:pt x="1" y="14"/>
                      <a:pt x="2" y="15"/>
                      <a:pt x="2" y="14"/>
                    </a:cubicBezTo>
                    <a:cubicBezTo>
                      <a:pt x="5" y="14"/>
                      <a:pt x="7" y="13"/>
                      <a:pt x="9" y="12"/>
                    </a:cubicBezTo>
                    <a:cubicBezTo>
                      <a:pt x="9" y="14"/>
                      <a:pt x="8" y="16"/>
                      <a:pt x="8" y="18"/>
                    </a:cubicBezTo>
                    <a:cubicBezTo>
                      <a:pt x="8" y="19"/>
                      <a:pt x="9" y="19"/>
                      <a:pt x="9" y="19"/>
                    </a:cubicBezTo>
                    <a:cubicBezTo>
                      <a:pt x="10" y="17"/>
                      <a:pt x="10" y="15"/>
                      <a:pt x="11" y="14"/>
                    </a:cubicBezTo>
                    <a:cubicBezTo>
                      <a:pt x="12" y="16"/>
                      <a:pt x="13" y="19"/>
                      <a:pt x="14" y="21"/>
                    </a:cubicBezTo>
                    <a:cubicBezTo>
                      <a:pt x="14" y="22"/>
                      <a:pt x="15" y="21"/>
                      <a:pt x="15" y="21"/>
                    </a:cubicBezTo>
                    <a:cubicBezTo>
                      <a:pt x="15" y="17"/>
                      <a:pt x="14" y="14"/>
                      <a:pt x="12" y="11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5" y="11"/>
                      <a:pt x="17" y="12"/>
                      <a:pt x="19" y="12"/>
                    </a:cubicBezTo>
                    <a:cubicBezTo>
                      <a:pt x="20" y="13"/>
                      <a:pt x="20" y="12"/>
                      <a:pt x="20" y="12"/>
                    </a:cubicBezTo>
                    <a:cubicBezTo>
                      <a:pt x="18" y="11"/>
                      <a:pt x="16" y="10"/>
                      <a:pt x="14" y="10"/>
                    </a:cubicBezTo>
                    <a:cubicBezTo>
                      <a:pt x="17" y="9"/>
                      <a:pt x="20" y="7"/>
                      <a:pt x="22" y="5"/>
                    </a:cubicBezTo>
                    <a:cubicBezTo>
                      <a:pt x="22" y="5"/>
                      <a:pt x="22" y="4"/>
                      <a:pt x="21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2" name="Freeform 305">
                <a:extLst>
                  <a:ext uri="{FF2B5EF4-FFF2-40B4-BE49-F238E27FC236}">
                    <a16:creationId xmlns:a16="http://schemas.microsoft.com/office/drawing/2014/main" id="{E9C1778E-892F-4AB3-8654-938C8A7923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47" y="1335"/>
                <a:ext cx="304" cy="108"/>
              </a:xfrm>
              <a:custGeom>
                <a:avLst/>
                <a:gdLst>
                  <a:gd name="T0" fmla="*/ 55 w 487"/>
                  <a:gd name="T1" fmla="*/ 174 h 174"/>
                  <a:gd name="T2" fmla="*/ 55 w 487"/>
                  <a:gd name="T3" fmla="*/ 133 h 174"/>
                  <a:gd name="T4" fmla="*/ 60 w 487"/>
                  <a:gd name="T5" fmla="*/ 108 h 174"/>
                  <a:gd name="T6" fmla="*/ 26 w 487"/>
                  <a:gd name="T7" fmla="*/ 82 h 174"/>
                  <a:gd name="T8" fmla="*/ 7 w 487"/>
                  <a:gd name="T9" fmla="*/ 44 h 174"/>
                  <a:gd name="T10" fmla="*/ 87 w 487"/>
                  <a:gd name="T11" fmla="*/ 17 h 174"/>
                  <a:gd name="T12" fmla="*/ 188 w 487"/>
                  <a:gd name="T13" fmla="*/ 23 h 174"/>
                  <a:gd name="T14" fmla="*/ 280 w 487"/>
                  <a:gd name="T15" fmla="*/ 0 h 174"/>
                  <a:gd name="T16" fmla="*/ 374 w 487"/>
                  <a:gd name="T17" fmla="*/ 19 h 174"/>
                  <a:gd name="T18" fmla="*/ 425 w 487"/>
                  <a:gd name="T19" fmla="*/ 4 h 174"/>
                  <a:gd name="T20" fmla="*/ 469 w 487"/>
                  <a:gd name="T21" fmla="*/ 17 h 174"/>
                  <a:gd name="T22" fmla="*/ 458 w 487"/>
                  <a:gd name="T23" fmla="*/ 46 h 174"/>
                  <a:gd name="T24" fmla="*/ 487 w 487"/>
                  <a:gd name="T25" fmla="*/ 139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7" h="174">
                    <a:moveTo>
                      <a:pt x="55" y="174"/>
                    </a:moveTo>
                    <a:cubicBezTo>
                      <a:pt x="51" y="161"/>
                      <a:pt x="51" y="146"/>
                      <a:pt x="55" y="133"/>
                    </a:cubicBezTo>
                    <a:cubicBezTo>
                      <a:pt x="57" y="125"/>
                      <a:pt x="61" y="117"/>
                      <a:pt x="60" y="108"/>
                    </a:cubicBezTo>
                    <a:cubicBezTo>
                      <a:pt x="58" y="95"/>
                      <a:pt x="43" y="86"/>
                      <a:pt x="26" y="82"/>
                    </a:cubicBezTo>
                    <a:cubicBezTo>
                      <a:pt x="5" y="78"/>
                      <a:pt x="0" y="65"/>
                      <a:pt x="7" y="44"/>
                    </a:cubicBezTo>
                    <a:cubicBezTo>
                      <a:pt x="15" y="17"/>
                      <a:pt x="66" y="16"/>
                      <a:pt x="87" y="17"/>
                    </a:cubicBezTo>
                    <a:cubicBezTo>
                      <a:pt x="121" y="19"/>
                      <a:pt x="154" y="28"/>
                      <a:pt x="188" y="23"/>
                    </a:cubicBezTo>
                    <a:cubicBezTo>
                      <a:pt x="219" y="18"/>
                      <a:pt x="248" y="0"/>
                      <a:pt x="280" y="0"/>
                    </a:cubicBezTo>
                    <a:cubicBezTo>
                      <a:pt x="313" y="1"/>
                      <a:pt x="341" y="22"/>
                      <a:pt x="374" y="19"/>
                    </a:cubicBezTo>
                    <a:cubicBezTo>
                      <a:pt x="392" y="17"/>
                      <a:pt x="407" y="8"/>
                      <a:pt x="425" y="4"/>
                    </a:cubicBezTo>
                    <a:cubicBezTo>
                      <a:pt x="442" y="0"/>
                      <a:pt x="465" y="3"/>
                      <a:pt x="469" y="17"/>
                    </a:cubicBezTo>
                    <a:cubicBezTo>
                      <a:pt x="472" y="27"/>
                      <a:pt x="463" y="37"/>
                      <a:pt x="458" y="46"/>
                    </a:cubicBezTo>
                    <a:cubicBezTo>
                      <a:pt x="437" y="78"/>
                      <a:pt x="450" y="120"/>
                      <a:pt x="487" y="139"/>
                    </a:cubicBezTo>
                  </a:path>
                </a:pathLst>
              </a:custGeom>
              <a:solidFill>
                <a:srgbClr val="D55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3" name="Freeform 306">
                <a:extLst>
                  <a:ext uri="{FF2B5EF4-FFF2-40B4-BE49-F238E27FC236}">
                    <a16:creationId xmlns:a16="http://schemas.microsoft.com/office/drawing/2014/main" id="{5C957DC7-D2F4-4A5A-9E3B-937BB5A554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14" y="1402"/>
                <a:ext cx="254" cy="36"/>
              </a:xfrm>
              <a:custGeom>
                <a:avLst/>
                <a:gdLst>
                  <a:gd name="T0" fmla="*/ 3 w 408"/>
                  <a:gd name="T1" fmla="*/ 5 h 58"/>
                  <a:gd name="T2" fmla="*/ 211 w 408"/>
                  <a:gd name="T3" fmla="*/ 51 h 58"/>
                  <a:gd name="T4" fmla="*/ 404 w 408"/>
                  <a:gd name="T5" fmla="*/ 16 h 58"/>
                  <a:gd name="T6" fmla="*/ 400 w 408"/>
                  <a:gd name="T7" fmla="*/ 12 h 58"/>
                  <a:gd name="T8" fmla="*/ 206 w 408"/>
                  <a:gd name="T9" fmla="*/ 45 h 58"/>
                  <a:gd name="T10" fmla="*/ 9 w 408"/>
                  <a:gd name="T11" fmla="*/ 1 h 58"/>
                  <a:gd name="T12" fmla="*/ 3 w 408"/>
                  <a:gd name="T13" fmla="*/ 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8" h="58">
                    <a:moveTo>
                      <a:pt x="3" y="5"/>
                    </a:moveTo>
                    <a:cubicBezTo>
                      <a:pt x="68" y="35"/>
                      <a:pt x="140" y="45"/>
                      <a:pt x="211" y="51"/>
                    </a:cubicBezTo>
                    <a:cubicBezTo>
                      <a:pt x="278" y="58"/>
                      <a:pt x="343" y="48"/>
                      <a:pt x="404" y="16"/>
                    </a:cubicBezTo>
                    <a:cubicBezTo>
                      <a:pt x="408" y="13"/>
                      <a:pt x="404" y="10"/>
                      <a:pt x="400" y="12"/>
                    </a:cubicBezTo>
                    <a:cubicBezTo>
                      <a:pt x="339" y="44"/>
                      <a:pt x="275" y="52"/>
                      <a:pt x="206" y="45"/>
                    </a:cubicBezTo>
                    <a:cubicBezTo>
                      <a:pt x="139" y="39"/>
                      <a:pt x="71" y="29"/>
                      <a:pt x="9" y="1"/>
                    </a:cubicBezTo>
                    <a:cubicBezTo>
                      <a:pt x="6" y="0"/>
                      <a:pt x="0" y="3"/>
                      <a:pt x="3" y="5"/>
                    </a:cubicBezTo>
                    <a:close/>
                  </a:path>
                </a:pathLst>
              </a:custGeom>
              <a:solidFill>
                <a:srgbClr val="D55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4" name="Freeform 307">
                <a:extLst>
                  <a:ext uri="{FF2B5EF4-FFF2-40B4-BE49-F238E27FC236}">
                    <a16:creationId xmlns:a16="http://schemas.microsoft.com/office/drawing/2014/main" id="{6A4D4253-F6A5-4A50-B4A2-5E21493931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43" y="1323"/>
                <a:ext cx="294" cy="96"/>
              </a:xfrm>
              <a:custGeom>
                <a:avLst/>
                <a:gdLst>
                  <a:gd name="T0" fmla="*/ 444 w 472"/>
                  <a:gd name="T1" fmla="*/ 80 h 154"/>
                  <a:gd name="T2" fmla="*/ 465 w 472"/>
                  <a:gd name="T3" fmla="*/ 28 h 154"/>
                  <a:gd name="T4" fmla="*/ 454 w 472"/>
                  <a:gd name="T5" fmla="*/ 18 h 154"/>
                  <a:gd name="T6" fmla="*/ 357 w 472"/>
                  <a:gd name="T7" fmla="*/ 31 h 154"/>
                  <a:gd name="T8" fmla="*/ 243 w 472"/>
                  <a:gd name="T9" fmla="*/ 10 h 154"/>
                  <a:gd name="T10" fmla="*/ 182 w 472"/>
                  <a:gd name="T11" fmla="*/ 41 h 154"/>
                  <a:gd name="T12" fmla="*/ 134 w 472"/>
                  <a:gd name="T13" fmla="*/ 36 h 154"/>
                  <a:gd name="T14" fmla="*/ 66 w 472"/>
                  <a:gd name="T15" fmla="*/ 28 h 154"/>
                  <a:gd name="T16" fmla="*/ 5 w 472"/>
                  <a:gd name="T17" fmla="*/ 55 h 154"/>
                  <a:gd name="T18" fmla="*/ 4 w 472"/>
                  <a:gd name="T19" fmla="*/ 54 h 154"/>
                  <a:gd name="T20" fmla="*/ 2 w 472"/>
                  <a:gd name="T21" fmla="*/ 88 h 154"/>
                  <a:gd name="T22" fmla="*/ 4 w 472"/>
                  <a:gd name="T23" fmla="*/ 95 h 154"/>
                  <a:gd name="T24" fmla="*/ 12 w 472"/>
                  <a:gd name="T25" fmla="*/ 97 h 154"/>
                  <a:gd name="T26" fmla="*/ 93 w 472"/>
                  <a:gd name="T27" fmla="*/ 102 h 154"/>
                  <a:gd name="T28" fmla="*/ 155 w 472"/>
                  <a:gd name="T29" fmla="*/ 134 h 154"/>
                  <a:gd name="T30" fmla="*/ 222 w 472"/>
                  <a:gd name="T31" fmla="*/ 148 h 154"/>
                  <a:gd name="T32" fmla="*/ 278 w 472"/>
                  <a:gd name="T33" fmla="*/ 117 h 154"/>
                  <a:gd name="T34" fmla="*/ 328 w 472"/>
                  <a:gd name="T35" fmla="*/ 114 h 154"/>
                  <a:gd name="T36" fmla="*/ 362 w 472"/>
                  <a:gd name="T37" fmla="*/ 128 h 154"/>
                  <a:gd name="T38" fmla="*/ 397 w 472"/>
                  <a:gd name="T39" fmla="*/ 125 h 154"/>
                  <a:gd name="T40" fmla="*/ 440 w 472"/>
                  <a:gd name="T41" fmla="*/ 81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72" h="154">
                    <a:moveTo>
                      <a:pt x="444" y="80"/>
                    </a:moveTo>
                    <a:cubicBezTo>
                      <a:pt x="437" y="61"/>
                      <a:pt x="472" y="47"/>
                      <a:pt x="465" y="28"/>
                    </a:cubicBezTo>
                    <a:cubicBezTo>
                      <a:pt x="464" y="23"/>
                      <a:pt x="459" y="20"/>
                      <a:pt x="454" y="18"/>
                    </a:cubicBezTo>
                    <a:cubicBezTo>
                      <a:pt x="424" y="3"/>
                      <a:pt x="390" y="30"/>
                      <a:pt x="357" y="31"/>
                    </a:cubicBezTo>
                    <a:cubicBezTo>
                      <a:pt x="318" y="33"/>
                      <a:pt x="281" y="0"/>
                      <a:pt x="243" y="10"/>
                    </a:cubicBezTo>
                    <a:cubicBezTo>
                      <a:pt x="221" y="16"/>
                      <a:pt x="204" y="35"/>
                      <a:pt x="182" y="41"/>
                    </a:cubicBezTo>
                    <a:cubicBezTo>
                      <a:pt x="167" y="44"/>
                      <a:pt x="150" y="40"/>
                      <a:pt x="134" y="36"/>
                    </a:cubicBezTo>
                    <a:cubicBezTo>
                      <a:pt x="112" y="31"/>
                      <a:pt x="89" y="26"/>
                      <a:pt x="66" y="28"/>
                    </a:cubicBezTo>
                    <a:cubicBezTo>
                      <a:pt x="44" y="29"/>
                      <a:pt x="21" y="38"/>
                      <a:pt x="5" y="55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1" y="65"/>
                      <a:pt x="0" y="77"/>
                      <a:pt x="2" y="88"/>
                    </a:cubicBezTo>
                    <a:cubicBezTo>
                      <a:pt x="2" y="91"/>
                      <a:pt x="2" y="93"/>
                      <a:pt x="4" y="95"/>
                    </a:cubicBezTo>
                    <a:cubicBezTo>
                      <a:pt x="6" y="97"/>
                      <a:pt x="9" y="97"/>
                      <a:pt x="12" y="97"/>
                    </a:cubicBezTo>
                    <a:cubicBezTo>
                      <a:pt x="39" y="98"/>
                      <a:pt x="67" y="94"/>
                      <a:pt x="93" y="102"/>
                    </a:cubicBezTo>
                    <a:cubicBezTo>
                      <a:pt x="115" y="108"/>
                      <a:pt x="135" y="122"/>
                      <a:pt x="155" y="134"/>
                    </a:cubicBezTo>
                    <a:cubicBezTo>
                      <a:pt x="176" y="145"/>
                      <a:pt x="200" y="154"/>
                      <a:pt x="222" y="148"/>
                    </a:cubicBezTo>
                    <a:cubicBezTo>
                      <a:pt x="243" y="142"/>
                      <a:pt x="259" y="125"/>
                      <a:pt x="278" y="117"/>
                    </a:cubicBezTo>
                    <a:cubicBezTo>
                      <a:pt x="294" y="110"/>
                      <a:pt x="312" y="109"/>
                      <a:pt x="328" y="114"/>
                    </a:cubicBezTo>
                    <a:cubicBezTo>
                      <a:pt x="339" y="117"/>
                      <a:pt x="350" y="124"/>
                      <a:pt x="362" y="128"/>
                    </a:cubicBezTo>
                    <a:cubicBezTo>
                      <a:pt x="374" y="131"/>
                      <a:pt x="387" y="132"/>
                      <a:pt x="397" y="125"/>
                    </a:cubicBezTo>
                    <a:cubicBezTo>
                      <a:pt x="415" y="114"/>
                      <a:pt x="419" y="83"/>
                      <a:pt x="440" y="81"/>
                    </a:cubicBezTo>
                  </a:path>
                </a:pathLst>
              </a:custGeom>
              <a:solidFill>
                <a:srgbClr val="C44B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5" name="Freeform 308">
                <a:extLst>
                  <a:ext uri="{FF2B5EF4-FFF2-40B4-BE49-F238E27FC236}">
                    <a16:creationId xmlns:a16="http://schemas.microsoft.com/office/drawing/2014/main" id="{86934913-BFD4-4C42-A491-C71EB04810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24" y="1326"/>
                <a:ext cx="78" cy="72"/>
              </a:xfrm>
              <a:custGeom>
                <a:avLst/>
                <a:gdLst>
                  <a:gd name="T0" fmla="*/ 29 w 124"/>
                  <a:gd name="T1" fmla="*/ 95 h 116"/>
                  <a:gd name="T2" fmla="*/ 37 w 124"/>
                  <a:gd name="T3" fmla="*/ 15 h 116"/>
                  <a:gd name="T4" fmla="*/ 80 w 124"/>
                  <a:gd name="T5" fmla="*/ 14 h 116"/>
                  <a:gd name="T6" fmla="*/ 108 w 124"/>
                  <a:gd name="T7" fmla="*/ 72 h 116"/>
                  <a:gd name="T8" fmla="*/ 29 w 124"/>
                  <a:gd name="T9" fmla="*/ 9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16">
                    <a:moveTo>
                      <a:pt x="29" y="95"/>
                    </a:moveTo>
                    <a:cubicBezTo>
                      <a:pt x="29" y="95"/>
                      <a:pt x="0" y="38"/>
                      <a:pt x="37" y="15"/>
                    </a:cubicBezTo>
                    <a:cubicBezTo>
                      <a:pt x="37" y="15"/>
                      <a:pt x="57" y="0"/>
                      <a:pt x="80" y="14"/>
                    </a:cubicBezTo>
                    <a:cubicBezTo>
                      <a:pt x="80" y="14"/>
                      <a:pt x="124" y="38"/>
                      <a:pt x="108" y="72"/>
                    </a:cubicBezTo>
                    <a:cubicBezTo>
                      <a:pt x="108" y="72"/>
                      <a:pt x="83" y="116"/>
                      <a:pt x="29" y="95"/>
                    </a:cubicBezTo>
                    <a:close/>
                  </a:path>
                </a:pathLst>
              </a:custGeom>
              <a:solidFill>
                <a:srgbClr val="DFBE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6" name="Freeform 309">
                <a:extLst>
                  <a:ext uri="{FF2B5EF4-FFF2-40B4-BE49-F238E27FC236}">
                    <a16:creationId xmlns:a16="http://schemas.microsoft.com/office/drawing/2014/main" id="{82FDB23E-97C7-45A8-9E52-1A693C5480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06" y="1326"/>
                <a:ext cx="60" cy="45"/>
              </a:xfrm>
              <a:custGeom>
                <a:avLst/>
                <a:gdLst>
                  <a:gd name="T0" fmla="*/ 79 w 95"/>
                  <a:gd name="T1" fmla="*/ 72 h 72"/>
                  <a:gd name="T2" fmla="*/ 51 w 95"/>
                  <a:gd name="T3" fmla="*/ 14 h 72"/>
                  <a:gd name="T4" fmla="*/ 8 w 95"/>
                  <a:gd name="T5" fmla="*/ 15 h 72"/>
                  <a:gd name="T6" fmla="*/ 0 w 95"/>
                  <a:gd name="T7" fmla="*/ 22 h 72"/>
                  <a:gd name="T8" fmla="*/ 3 w 95"/>
                  <a:gd name="T9" fmla="*/ 24 h 72"/>
                  <a:gd name="T10" fmla="*/ 36 w 95"/>
                  <a:gd name="T11" fmla="*/ 37 h 72"/>
                  <a:gd name="T12" fmla="*/ 79 w 95"/>
                  <a:gd name="T1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72">
                    <a:moveTo>
                      <a:pt x="79" y="72"/>
                    </a:moveTo>
                    <a:cubicBezTo>
                      <a:pt x="95" y="38"/>
                      <a:pt x="51" y="14"/>
                      <a:pt x="51" y="14"/>
                    </a:cubicBezTo>
                    <a:cubicBezTo>
                      <a:pt x="28" y="0"/>
                      <a:pt x="8" y="15"/>
                      <a:pt x="8" y="15"/>
                    </a:cubicBezTo>
                    <a:cubicBezTo>
                      <a:pt x="5" y="17"/>
                      <a:pt x="2" y="20"/>
                      <a:pt x="0" y="22"/>
                    </a:cubicBezTo>
                    <a:cubicBezTo>
                      <a:pt x="1" y="23"/>
                      <a:pt x="2" y="24"/>
                      <a:pt x="3" y="24"/>
                    </a:cubicBezTo>
                    <a:cubicBezTo>
                      <a:pt x="12" y="27"/>
                      <a:pt x="28" y="33"/>
                      <a:pt x="36" y="37"/>
                    </a:cubicBezTo>
                    <a:cubicBezTo>
                      <a:pt x="51" y="45"/>
                      <a:pt x="79" y="72"/>
                      <a:pt x="79" y="72"/>
                    </a:cubicBezTo>
                    <a:close/>
                  </a:path>
                </a:pathLst>
              </a:custGeom>
              <a:solidFill>
                <a:srgbClr val="D0AB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7" name="Freeform 310">
                <a:extLst>
                  <a:ext uri="{FF2B5EF4-FFF2-40B4-BE49-F238E27FC236}">
                    <a16:creationId xmlns:a16="http://schemas.microsoft.com/office/drawing/2014/main" id="{303781AD-F356-4147-B131-EEB9CE83EF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24" y="1328"/>
                <a:ext cx="49" cy="62"/>
              </a:xfrm>
              <a:custGeom>
                <a:avLst/>
                <a:gdLst>
                  <a:gd name="T0" fmla="*/ 63 w 78"/>
                  <a:gd name="T1" fmla="*/ 59 h 100"/>
                  <a:gd name="T2" fmla="*/ 51 w 78"/>
                  <a:gd name="T3" fmla="*/ 15 h 100"/>
                  <a:gd name="T4" fmla="*/ 73 w 78"/>
                  <a:gd name="T5" fmla="*/ 8 h 100"/>
                  <a:gd name="T6" fmla="*/ 37 w 78"/>
                  <a:gd name="T7" fmla="*/ 12 h 100"/>
                  <a:gd name="T8" fmla="*/ 29 w 78"/>
                  <a:gd name="T9" fmla="*/ 92 h 100"/>
                  <a:gd name="T10" fmla="*/ 78 w 78"/>
                  <a:gd name="T11" fmla="*/ 94 h 100"/>
                  <a:gd name="T12" fmla="*/ 63 w 78"/>
                  <a:gd name="T13" fmla="*/ 59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100">
                    <a:moveTo>
                      <a:pt x="63" y="59"/>
                    </a:moveTo>
                    <a:cubicBezTo>
                      <a:pt x="63" y="59"/>
                      <a:pt x="14" y="38"/>
                      <a:pt x="51" y="15"/>
                    </a:cubicBezTo>
                    <a:cubicBezTo>
                      <a:pt x="51" y="15"/>
                      <a:pt x="60" y="8"/>
                      <a:pt x="73" y="8"/>
                    </a:cubicBezTo>
                    <a:cubicBezTo>
                      <a:pt x="53" y="0"/>
                      <a:pt x="37" y="12"/>
                      <a:pt x="37" y="12"/>
                    </a:cubicBezTo>
                    <a:cubicBezTo>
                      <a:pt x="0" y="35"/>
                      <a:pt x="29" y="92"/>
                      <a:pt x="29" y="92"/>
                    </a:cubicBezTo>
                    <a:cubicBezTo>
                      <a:pt x="50" y="100"/>
                      <a:pt x="66" y="99"/>
                      <a:pt x="78" y="94"/>
                    </a:cubicBezTo>
                    <a:cubicBezTo>
                      <a:pt x="68" y="95"/>
                      <a:pt x="78" y="65"/>
                      <a:pt x="63" y="59"/>
                    </a:cubicBezTo>
                    <a:close/>
                  </a:path>
                </a:pathLst>
              </a:custGeom>
              <a:solidFill>
                <a:srgbClr val="D0AB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8" name="Freeform 311">
                <a:extLst>
                  <a:ext uri="{FF2B5EF4-FFF2-40B4-BE49-F238E27FC236}">
                    <a16:creationId xmlns:a16="http://schemas.microsoft.com/office/drawing/2014/main" id="{38C5E10A-BA1A-486F-9EA8-B8BC4917D4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17" y="1336"/>
                <a:ext cx="36" cy="46"/>
              </a:xfrm>
              <a:custGeom>
                <a:avLst/>
                <a:gdLst>
                  <a:gd name="T0" fmla="*/ 23 w 58"/>
                  <a:gd name="T1" fmla="*/ 74 h 74"/>
                  <a:gd name="T2" fmla="*/ 58 w 58"/>
                  <a:gd name="T3" fmla="*/ 0 h 74"/>
                  <a:gd name="T4" fmla="*/ 23 w 58"/>
                  <a:gd name="T5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8" h="74">
                    <a:moveTo>
                      <a:pt x="23" y="74"/>
                    </a:moveTo>
                    <a:cubicBezTo>
                      <a:pt x="23" y="74"/>
                      <a:pt x="0" y="15"/>
                      <a:pt x="58" y="0"/>
                    </a:cubicBezTo>
                    <a:cubicBezTo>
                      <a:pt x="58" y="0"/>
                      <a:pt x="8" y="18"/>
                      <a:pt x="23" y="74"/>
                    </a:cubicBezTo>
                    <a:close/>
                  </a:path>
                </a:pathLst>
              </a:custGeom>
              <a:solidFill>
                <a:srgbClr val="B79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9" name="Freeform 312">
                <a:extLst>
                  <a:ext uri="{FF2B5EF4-FFF2-40B4-BE49-F238E27FC236}">
                    <a16:creationId xmlns:a16="http://schemas.microsoft.com/office/drawing/2014/main" id="{BA9BFDB9-499A-4EC4-9188-46CC8717CC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02" y="1343"/>
                <a:ext cx="26" cy="38"/>
              </a:xfrm>
              <a:custGeom>
                <a:avLst/>
                <a:gdLst>
                  <a:gd name="T0" fmla="*/ 5 w 42"/>
                  <a:gd name="T1" fmla="*/ 60 h 60"/>
                  <a:gd name="T2" fmla="*/ 42 w 42"/>
                  <a:gd name="T3" fmla="*/ 0 h 60"/>
                  <a:gd name="T4" fmla="*/ 5 w 42"/>
                  <a:gd name="T5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" h="60">
                    <a:moveTo>
                      <a:pt x="5" y="60"/>
                    </a:moveTo>
                    <a:cubicBezTo>
                      <a:pt x="5" y="60"/>
                      <a:pt x="0" y="15"/>
                      <a:pt x="42" y="0"/>
                    </a:cubicBezTo>
                    <a:cubicBezTo>
                      <a:pt x="42" y="0"/>
                      <a:pt x="8" y="20"/>
                      <a:pt x="5" y="60"/>
                    </a:cubicBezTo>
                    <a:close/>
                  </a:path>
                </a:pathLst>
              </a:custGeom>
              <a:solidFill>
                <a:srgbClr val="AA85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0" name="Freeform 313">
                <a:extLst>
                  <a:ext uri="{FF2B5EF4-FFF2-40B4-BE49-F238E27FC236}">
                    <a16:creationId xmlns:a16="http://schemas.microsoft.com/office/drawing/2014/main" id="{6975254F-F8EA-471C-BE90-6BBC998C5E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97" y="1342"/>
                <a:ext cx="28" cy="39"/>
              </a:xfrm>
              <a:custGeom>
                <a:avLst/>
                <a:gdLst>
                  <a:gd name="T0" fmla="*/ 0 w 45"/>
                  <a:gd name="T1" fmla="*/ 63 h 63"/>
                  <a:gd name="T2" fmla="*/ 45 w 45"/>
                  <a:gd name="T3" fmla="*/ 0 h 63"/>
                  <a:gd name="T4" fmla="*/ 0 w 45"/>
                  <a:gd name="T5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63">
                    <a:moveTo>
                      <a:pt x="0" y="63"/>
                    </a:moveTo>
                    <a:cubicBezTo>
                      <a:pt x="0" y="63"/>
                      <a:pt x="42" y="48"/>
                      <a:pt x="45" y="0"/>
                    </a:cubicBezTo>
                    <a:cubicBezTo>
                      <a:pt x="45" y="0"/>
                      <a:pt x="38" y="41"/>
                      <a:pt x="0" y="63"/>
                    </a:cubicBezTo>
                    <a:close/>
                  </a:path>
                </a:pathLst>
              </a:custGeom>
              <a:solidFill>
                <a:srgbClr val="AA85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1" name="Freeform 314">
                <a:extLst>
                  <a:ext uri="{FF2B5EF4-FFF2-40B4-BE49-F238E27FC236}">
                    <a16:creationId xmlns:a16="http://schemas.microsoft.com/office/drawing/2014/main" id="{E3D9BF76-CEEB-4AD7-BD83-24853750DF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98" y="1350"/>
                <a:ext cx="43" cy="34"/>
              </a:xfrm>
              <a:custGeom>
                <a:avLst/>
                <a:gdLst>
                  <a:gd name="T0" fmla="*/ 0 w 70"/>
                  <a:gd name="T1" fmla="*/ 56 h 56"/>
                  <a:gd name="T2" fmla="*/ 56 w 70"/>
                  <a:gd name="T3" fmla="*/ 0 h 56"/>
                  <a:gd name="T4" fmla="*/ 0 w 70"/>
                  <a:gd name="T5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" h="56">
                    <a:moveTo>
                      <a:pt x="0" y="56"/>
                    </a:moveTo>
                    <a:cubicBezTo>
                      <a:pt x="0" y="56"/>
                      <a:pt x="70" y="48"/>
                      <a:pt x="56" y="0"/>
                    </a:cubicBezTo>
                    <a:cubicBezTo>
                      <a:pt x="56" y="0"/>
                      <a:pt x="64" y="42"/>
                      <a:pt x="0" y="56"/>
                    </a:cubicBezTo>
                    <a:close/>
                  </a:path>
                </a:pathLst>
              </a:custGeom>
              <a:solidFill>
                <a:srgbClr val="B79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2" name="Freeform 315">
                <a:extLst>
                  <a:ext uri="{FF2B5EF4-FFF2-40B4-BE49-F238E27FC236}">
                    <a16:creationId xmlns:a16="http://schemas.microsoft.com/office/drawing/2014/main" id="{D4B71359-3438-4FFE-B7CD-5530502F90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06" y="1317"/>
                <a:ext cx="59" cy="56"/>
              </a:xfrm>
              <a:custGeom>
                <a:avLst/>
                <a:gdLst>
                  <a:gd name="T0" fmla="*/ 0 w 95"/>
                  <a:gd name="T1" fmla="*/ 26 h 90"/>
                  <a:gd name="T2" fmla="*/ 18 w 95"/>
                  <a:gd name="T3" fmla="*/ 12 h 90"/>
                  <a:gd name="T4" fmla="*/ 94 w 95"/>
                  <a:gd name="T5" fmla="*/ 62 h 90"/>
                  <a:gd name="T6" fmla="*/ 91 w 95"/>
                  <a:gd name="T7" fmla="*/ 80 h 90"/>
                  <a:gd name="T8" fmla="*/ 75 w 95"/>
                  <a:gd name="T9" fmla="*/ 75 h 90"/>
                  <a:gd name="T10" fmla="*/ 33 w 95"/>
                  <a:gd name="T11" fmla="*/ 45 h 90"/>
                  <a:gd name="T12" fmla="*/ 7 w 95"/>
                  <a:gd name="T13" fmla="*/ 34 h 90"/>
                  <a:gd name="T14" fmla="*/ 0 w 95"/>
                  <a:gd name="T15" fmla="*/ 2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5" h="90">
                    <a:moveTo>
                      <a:pt x="0" y="26"/>
                    </a:moveTo>
                    <a:cubicBezTo>
                      <a:pt x="0" y="20"/>
                      <a:pt x="11" y="15"/>
                      <a:pt x="18" y="12"/>
                    </a:cubicBezTo>
                    <a:cubicBezTo>
                      <a:pt x="49" y="0"/>
                      <a:pt x="95" y="26"/>
                      <a:pt x="94" y="62"/>
                    </a:cubicBezTo>
                    <a:cubicBezTo>
                      <a:pt x="94" y="67"/>
                      <a:pt x="94" y="75"/>
                      <a:pt x="91" y="80"/>
                    </a:cubicBezTo>
                    <a:cubicBezTo>
                      <a:pt x="86" y="90"/>
                      <a:pt x="79" y="79"/>
                      <a:pt x="75" y="75"/>
                    </a:cubicBezTo>
                    <a:cubicBezTo>
                      <a:pt x="63" y="62"/>
                      <a:pt x="49" y="53"/>
                      <a:pt x="33" y="45"/>
                    </a:cubicBezTo>
                    <a:cubicBezTo>
                      <a:pt x="25" y="40"/>
                      <a:pt x="15" y="39"/>
                      <a:pt x="7" y="34"/>
                    </a:cubicBezTo>
                    <a:cubicBezTo>
                      <a:pt x="2" y="31"/>
                      <a:pt x="0" y="29"/>
                      <a:pt x="0" y="26"/>
                    </a:cubicBezTo>
                    <a:close/>
                  </a:path>
                </a:pathLst>
              </a:custGeom>
              <a:solidFill>
                <a:srgbClr val="8E4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3" name="Freeform 316">
                <a:extLst>
                  <a:ext uri="{FF2B5EF4-FFF2-40B4-BE49-F238E27FC236}">
                    <a16:creationId xmlns:a16="http://schemas.microsoft.com/office/drawing/2014/main" id="{9CEB89EF-F7B0-40C0-A3D1-7EBDFF4D01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06" y="1318"/>
                <a:ext cx="58" cy="34"/>
              </a:xfrm>
              <a:custGeom>
                <a:avLst/>
                <a:gdLst>
                  <a:gd name="T0" fmla="*/ 19 w 94"/>
                  <a:gd name="T1" fmla="*/ 16 h 55"/>
                  <a:gd name="T2" fmla="*/ 94 w 94"/>
                  <a:gd name="T3" fmla="*/ 55 h 55"/>
                  <a:gd name="T4" fmla="*/ 18 w 94"/>
                  <a:gd name="T5" fmla="*/ 11 h 55"/>
                  <a:gd name="T6" fmla="*/ 0 w 94"/>
                  <a:gd name="T7" fmla="*/ 25 h 55"/>
                  <a:gd name="T8" fmla="*/ 1 w 94"/>
                  <a:gd name="T9" fmla="*/ 29 h 55"/>
                  <a:gd name="T10" fmla="*/ 19 w 94"/>
                  <a:gd name="T11" fmla="*/ 1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4" h="55">
                    <a:moveTo>
                      <a:pt x="19" y="16"/>
                    </a:moveTo>
                    <a:cubicBezTo>
                      <a:pt x="47" y="5"/>
                      <a:pt x="86" y="25"/>
                      <a:pt x="94" y="55"/>
                    </a:cubicBezTo>
                    <a:cubicBezTo>
                      <a:pt x="89" y="22"/>
                      <a:pt x="48" y="0"/>
                      <a:pt x="18" y="11"/>
                    </a:cubicBezTo>
                    <a:cubicBezTo>
                      <a:pt x="11" y="14"/>
                      <a:pt x="0" y="19"/>
                      <a:pt x="0" y="25"/>
                    </a:cubicBezTo>
                    <a:cubicBezTo>
                      <a:pt x="0" y="26"/>
                      <a:pt x="1" y="27"/>
                      <a:pt x="1" y="29"/>
                    </a:cubicBezTo>
                    <a:cubicBezTo>
                      <a:pt x="3" y="23"/>
                      <a:pt x="12" y="18"/>
                      <a:pt x="19" y="16"/>
                    </a:cubicBezTo>
                    <a:close/>
                  </a:path>
                </a:pathLst>
              </a:custGeom>
              <a:solidFill>
                <a:srgbClr val="783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4" name="Freeform 317">
                <a:extLst>
                  <a:ext uri="{FF2B5EF4-FFF2-40B4-BE49-F238E27FC236}">
                    <a16:creationId xmlns:a16="http://schemas.microsoft.com/office/drawing/2014/main" id="{FA917697-5983-4DE3-AF81-AED537164F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71" y="1317"/>
                <a:ext cx="17" cy="17"/>
              </a:xfrm>
              <a:custGeom>
                <a:avLst/>
                <a:gdLst>
                  <a:gd name="T0" fmla="*/ 10 w 28"/>
                  <a:gd name="T1" fmla="*/ 0 h 27"/>
                  <a:gd name="T2" fmla="*/ 0 w 28"/>
                  <a:gd name="T3" fmla="*/ 24 h 27"/>
                  <a:gd name="T4" fmla="*/ 9 w 28"/>
                  <a:gd name="T5" fmla="*/ 27 h 27"/>
                  <a:gd name="T6" fmla="*/ 24 w 28"/>
                  <a:gd name="T7" fmla="*/ 10 h 27"/>
                  <a:gd name="T8" fmla="*/ 10 w 2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0" y="0"/>
                    </a:moveTo>
                    <a:cubicBezTo>
                      <a:pt x="10" y="0"/>
                      <a:pt x="0" y="8"/>
                      <a:pt x="0" y="24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27"/>
                      <a:pt x="12" y="17"/>
                      <a:pt x="24" y="10"/>
                    </a:cubicBezTo>
                    <a:cubicBezTo>
                      <a:pt x="24" y="10"/>
                      <a:pt x="28" y="3"/>
                      <a:pt x="10" y="0"/>
                    </a:cubicBezTo>
                    <a:close/>
                  </a:path>
                </a:pathLst>
              </a:custGeom>
              <a:solidFill>
                <a:srgbClr val="8E4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5" name="Freeform 318">
                <a:extLst>
                  <a:ext uri="{FF2B5EF4-FFF2-40B4-BE49-F238E27FC236}">
                    <a16:creationId xmlns:a16="http://schemas.microsoft.com/office/drawing/2014/main" id="{8161FCF5-1D13-4C03-A1F9-C9C666FFD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67" y="1320"/>
                <a:ext cx="11" cy="14"/>
              </a:xfrm>
              <a:custGeom>
                <a:avLst/>
                <a:gdLst>
                  <a:gd name="T0" fmla="*/ 17 w 18"/>
                  <a:gd name="T1" fmla="*/ 4 h 21"/>
                  <a:gd name="T2" fmla="*/ 16 w 18"/>
                  <a:gd name="T3" fmla="*/ 0 h 21"/>
                  <a:gd name="T4" fmla="*/ 2 w 18"/>
                  <a:gd name="T5" fmla="*/ 21 h 21"/>
                  <a:gd name="T6" fmla="*/ 17 w 18"/>
                  <a:gd name="T7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1">
                    <a:moveTo>
                      <a:pt x="17" y="4"/>
                    </a:moveTo>
                    <a:cubicBezTo>
                      <a:pt x="17" y="4"/>
                      <a:pt x="18" y="2"/>
                      <a:pt x="16" y="0"/>
                    </a:cubicBezTo>
                    <a:cubicBezTo>
                      <a:pt x="0" y="8"/>
                      <a:pt x="2" y="21"/>
                      <a:pt x="2" y="21"/>
                    </a:cubicBezTo>
                    <a:cubicBezTo>
                      <a:pt x="2" y="21"/>
                      <a:pt x="5" y="11"/>
                      <a:pt x="17" y="4"/>
                    </a:cubicBezTo>
                    <a:close/>
                  </a:path>
                </a:pathLst>
              </a:custGeom>
              <a:solidFill>
                <a:srgbClr val="783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6" name="Freeform 319">
                <a:extLst>
                  <a:ext uri="{FF2B5EF4-FFF2-40B4-BE49-F238E27FC236}">
                    <a16:creationId xmlns:a16="http://schemas.microsoft.com/office/drawing/2014/main" id="{FAAC0748-BE05-4902-A6AD-E260DD1547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71" y="1343"/>
                <a:ext cx="10" cy="9"/>
              </a:xfrm>
              <a:custGeom>
                <a:avLst/>
                <a:gdLst>
                  <a:gd name="T0" fmla="*/ 6 w 17"/>
                  <a:gd name="T1" fmla="*/ 8 h 14"/>
                  <a:gd name="T2" fmla="*/ 2 w 17"/>
                  <a:gd name="T3" fmla="*/ 0 h 14"/>
                  <a:gd name="T4" fmla="*/ 2 w 17"/>
                  <a:gd name="T5" fmla="*/ 0 h 14"/>
                  <a:gd name="T6" fmla="*/ 5 w 17"/>
                  <a:gd name="T7" fmla="*/ 11 h 14"/>
                  <a:gd name="T8" fmla="*/ 16 w 17"/>
                  <a:gd name="T9" fmla="*/ 9 h 14"/>
                  <a:gd name="T10" fmla="*/ 17 w 17"/>
                  <a:gd name="T11" fmla="*/ 8 h 14"/>
                  <a:gd name="T12" fmla="*/ 6 w 17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4">
                    <a:moveTo>
                      <a:pt x="6" y="8"/>
                    </a:moveTo>
                    <a:cubicBezTo>
                      <a:pt x="4" y="6"/>
                      <a:pt x="2" y="3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4"/>
                      <a:pt x="1" y="9"/>
                      <a:pt x="5" y="11"/>
                    </a:cubicBezTo>
                    <a:cubicBezTo>
                      <a:pt x="8" y="14"/>
                      <a:pt x="14" y="13"/>
                      <a:pt x="16" y="9"/>
                    </a:cubicBezTo>
                    <a:cubicBezTo>
                      <a:pt x="16" y="9"/>
                      <a:pt x="16" y="9"/>
                      <a:pt x="17" y="8"/>
                    </a:cubicBezTo>
                    <a:cubicBezTo>
                      <a:pt x="14" y="10"/>
                      <a:pt x="10" y="10"/>
                      <a:pt x="6" y="8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7" name="Freeform 320">
                <a:extLst>
                  <a:ext uri="{FF2B5EF4-FFF2-40B4-BE49-F238E27FC236}">
                    <a16:creationId xmlns:a16="http://schemas.microsoft.com/office/drawing/2014/main" id="{B75B1100-A628-49A2-8F39-EBC330DF56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59" y="1349"/>
                <a:ext cx="8" cy="7"/>
              </a:xfrm>
              <a:custGeom>
                <a:avLst/>
                <a:gdLst>
                  <a:gd name="T0" fmla="*/ 5 w 12"/>
                  <a:gd name="T1" fmla="*/ 6 h 11"/>
                  <a:gd name="T2" fmla="*/ 2 w 12"/>
                  <a:gd name="T3" fmla="*/ 0 h 11"/>
                  <a:gd name="T4" fmla="*/ 2 w 12"/>
                  <a:gd name="T5" fmla="*/ 0 h 11"/>
                  <a:gd name="T6" fmla="*/ 3 w 12"/>
                  <a:gd name="T7" fmla="*/ 9 h 11"/>
                  <a:gd name="T8" fmla="*/ 12 w 12"/>
                  <a:gd name="T9" fmla="*/ 7 h 11"/>
                  <a:gd name="T10" fmla="*/ 12 w 12"/>
                  <a:gd name="T11" fmla="*/ 6 h 11"/>
                  <a:gd name="T12" fmla="*/ 5 w 12"/>
                  <a:gd name="T13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1">
                    <a:moveTo>
                      <a:pt x="5" y="6"/>
                    </a:moveTo>
                    <a:cubicBezTo>
                      <a:pt x="3" y="5"/>
                      <a:pt x="2" y="2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3"/>
                      <a:pt x="0" y="7"/>
                      <a:pt x="3" y="9"/>
                    </a:cubicBezTo>
                    <a:cubicBezTo>
                      <a:pt x="6" y="11"/>
                      <a:pt x="10" y="10"/>
                      <a:pt x="12" y="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0" y="7"/>
                      <a:pt x="7" y="8"/>
                      <a:pt x="5" y="6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8" name="Freeform 321">
                <a:extLst>
                  <a:ext uri="{FF2B5EF4-FFF2-40B4-BE49-F238E27FC236}">
                    <a16:creationId xmlns:a16="http://schemas.microsoft.com/office/drawing/2014/main" id="{48E318E0-0D0F-412F-ACD9-016FC1FCE3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76" y="1329"/>
                <a:ext cx="10" cy="10"/>
              </a:xfrm>
              <a:custGeom>
                <a:avLst/>
                <a:gdLst>
                  <a:gd name="T0" fmla="*/ 6 w 17"/>
                  <a:gd name="T1" fmla="*/ 9 h 15"/>
                  <a:gd name="T2" fmla="*/ 3 w 17"/>
                  <a:gd name="T3" fmla="*/ 0 h 15"/>
                  <a:gd name="T4" fmla="*/ 3 w 17"/>
                  <a:gd name="T5" fmla="*/ 1 h 15"/>
                  <a:gd name="T6" fmla="*/ 4 w 17"/>
                  <a:gd name="T7" fmla="*/ 12 h 15"/>
                  <a:gd name="T8" fmla="*/ 16 w 17"/>
                  <a:gd name="T9" fmla="*/ 10 h 15"/>
                  <a:gd name="T10" fmla="*/ 17 w 17"/>
                  <a:gd name="T11" fmla="*/ 9 h 15"/>
                  <a:gd name="T12" fmla="*/ 6 w 17"/>
                  <a:gd name="T13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5">
                    <a:moveTo>
                      <a:pt x="6" y="9"/>
                    </a:moveTo>
                    <a:cubicBezTo>
                      <a:pt x="4" y="7"/>
                      <a:pt x="2" y="4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5"/>
                      <a:pt x="1" y="10"/>
                      <a:pt x="4" y="12"/>
                    </a:cubicBezTo>
                    <a:cubicBezTo>
                      <a:pt x="8" y="15"/>
                      <a:pt x="13" y="14"/>
                      <a:pt x="16" y="10"/>
                    </a:cubicBezTo>
                    <a:cubicBezTo>
                      <a:pt x="16" y="9"/>
                      <a:pt x="16" y="9"/>
                      <a:pt x="17" y="9"/>
                    </a:cubicBezTo>
                    <a:cubicBezTo>
                      <a:pt x="14" y="11"/>
                      <a:pt x="10" y="11"/>
                      <a:pt x="6" y="9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9" name="Freeform 322">
                <a:extLst>
                  <a:ext uri="{FF2B5EF4-FFF2-40B4-BE49-F238E27FC236}">
                    <a16:creationId xmlns:a16="http://schemas.microsoft.com/office/drawing/2014/main" id="{82DAEA53-2526-4B6C-84C6-C5D04C6C0A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89" y="1327"/>
                <a:ext cx="10" cy="8"/>
              </a:xfrm>
              <a:custGeom>
                <a:avLst/>
                <a:gdLst>
                  <a:gd name="T0" fmla="*/ 6 w 15"/>
                  <a:gd name="T1" fmla="*/ 8 h 13"/>
                  <a:gd name="T2" fmla="*/ 3 w 15"/>
                  <a:gd name="T3" fmla="*/ 0 h 13"/>
                  <a:gd name="T4" fmla="*/ 3 w 15"/>
                  <a:gd name="T5" fmla="*/ 0 h 13"/>
                  <a:gd name="T6" fmla="*/ 4 w 15"/>
                  <a:gd name="T7" fmla="*/ 11 h 13"/>
                  <a:gd name="T8" fmla="*/ 14 w 15"/>
                  <a:gd name="T9" fmla="*/ 8 h 13"/>
                  <a:gd name="T10" fmla="*/ 15 w 15"/>
                  <a:gd name="T11" fmla="*/ 7 h 13"/>
                  <a:gd name="T12" fmla="*/ 6 w 15"/>
                  <a:gd name="T13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3">
                    <a:moveTo>
                      <a:pt x="6" y="8"/>
                    </a:moveTo>
                    <a:cubicBezTo>
                      <a:pt x="3" y="6"/>
                      <a:pt x="2" y="3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4"/>
                      <a:pt x="1" y="9"/>
                      <a:pt x="4" y="11"/>
                    </a:cubicBezTo>
                    <a:cubicBezTo>
                      <a:pt x="7" y="13"/>
                      <a:pt x="12" y="12"/>
                      <a:pt x="14" y="8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2" y="9"/>
                      <a:pt x="9" y="9"/>
                      <a:pt x="6" y="8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0" name="Freeform 323">
                <a:extLst>
                  <a:ext uri="{FF2B5EF4-FFF2-40B4-BE49-F238E27FC236}">
                    <a16:creationId xmlns:a16="http://schemas.microsoft.com/office/drawing/2014/main" id="{11F8887C-8A71-4299-BA55-3B59798E90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66" y="1338"/>
                <a:ext cx="10" cy="8"/>
              </a:xfrm>
              <a:custGeom>
                <a:avLst/>
                <a:gdLst>
                  <a:gd name="T0" fmla="*/ 7 w 16"/>
                  <a:gd name="T1" fmla="*/ 7 h 13"/>
                  <a:gd name="T2" fmla="*/ 2 w 16"/>
                  <a:gd name="T3" fmla="*/ 0 h 13"/>
                  <a:gd name="T4" fmla="*/ 2 w 16"/>
                  <a:gd name="T5" fmla="*/ 0 h 13"/>
                  <a:gd name="T6" fmla="*/ 5 w 16"/>
                  <a:gd name="T7" fmla="*/ 10 h 13"/>
                  <a:gd name="T8" fmla="*/ 15 w 16"/>
                  <a:gd name="T9" fmla="*/ 9 h 13"/>
                  <a:gd name="T10" fmla="*/ 16 w 16"/>
                  <a:gd name="T11" fmla="*/ 8 h 13"/>
                  <a:gd name="T12" fmla="*/ 7 w 16"/>
                  <a:gd name="T13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3">
                    <a:moveTo>
                      <a:pt x="7" y="7"/>
                    </a:moveTo>
                    <a:cubicBezTo>
                      <a:pt x="4" y="5"/>
                      <a:pt x="2" y="3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3"/>
                      <a:pt x="1" y="8"/>
                      <a:pt x="5" y="10"/>
                    </a:cubicBezTo>
                    <a:cubicBezTo>
                      <a:pt x="9" y="13"/>
                      <a:pt x="13" y="12"/>
                      <a:pt x="15" y="9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3" y="9"/>
                      <a:pt x="10" y="9"/>
                      <a:pt x="7" y="7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1" name="Freeform 324">
                <a:extLst>
                  <a:ext uri="{FF2B5EF4-FFF2-40B4-BE49-F238E27FC236}">
                    <a16:creationId xmlns:a16="http://schemas.microsoft.com/office/drawing/2014/main" id="{B532B93F-185D-4FDC-B242-78AD282065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85" y="1337"/>
                <a:ext cx="11" cy="8"/>
              </a:xfrm>
              <a:custGeom>
                <a:avLst/>
                <a:gdLst>
                  <a:gd name="T0" fmla="*/ 7 w 17"/>
                  <a:gd name="T1" fmla="*/ 8 h 14"/>
                  <a:gd name="T2" fmla="*/ 3 w 17"/>
                  <a:gd name="T3" fmla="*/ 0 h 14"/>
                  <a:gd name="T4" fmla="*/ 3 w 17"/>
                  <a:gd name="T5" fmla="*/ 0 h 14"/>
                  <a:gd name="T6" fmla="*/ 5 w 17"/>
                  <a:gd name="T7" fmla="*/ 12 h 14"/>
                  <a:gd name="T8" fmla="*/ 17 w 17"/>
                  <a:gd name="T9" fmla="*/ 10 h 14"/>
                  <a:gd name="T10" fmla="*/ 17 w 17"/>
                  <a:gd name="T11" fmla="*/ 8 h 14"/>
                  <a:gd name="T12" fmla="*/ 7 w 17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4">
                    <a:moveTo>
                      <a:pt x="7" y="8"/>
                    </a:moveTo>
                    <a:cubicBezTo>
                      <a:pt x="4" y="6"/>
                      <a:pt x="3" y="3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4"/>
                      <a:pt x="1" y="9"/>
                      <a:pt x="5" y="12"/>
                    </a:cubicBezTo>
                    <a:cubicBezTo>
                      <a:pt x="9" y="14"/>
                      <a:pt x="14" y="13"/>
                      <a:pt x="17" y="10"/>
                    </a:cubicBezTo>
                    <a:cubicBezTo>
                      <a:pt x="17" y="9"/>
                      <a:pt x="17" y="9"/>
                      <a:pt x="17" y="8"/>
                    </a:cubicBezTo>
                    <a:cubicBezTo>
                      <a:pt x="14" y="10"/>
                      <a:pt x="10" y="10"/>
                      <a:pt x="7" y="8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2" name="Freeform 325">
                <a:extLst>
                  <a:ext uri="{FF2B5EF4-FFF2-40B4-BE49-F238E27FC236}">
                    <a16:creationId xmlns:a16="http://schemas.microsoft.com/office/drawing/2014/main" id="{5499AF24-16E4-4C45-A22B-470A997C52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99" y="1330"/>
                <a:ext cx="9" cy="7"/>
              </a:xfrm>
              <a:custGeom>
                <a:avLst/>
                <a:gdLst>
                  <a:gd name="T0" fmla="*/ 6 w 14"/>
                  <a:gd name="T1" fmla="*/ 7 h 12"/>
                  <a:gd name="T2" fmla="*/ 2 w 14"/>
                  <a:gd name="T3" fmla="*/ 0 h 12"/>
                  <a:gd name="T4" fmla="*/ 2 w 14"/>
                  <a:gd name="T5" fmla="*/ 0 h 12"/>
                  <a:gd name="T6" fmla="*/ 4 w 14"/>
                  <a:gd name="T7" fmla="*/ 10 h 12"/>
                  <a:gd name="T8" fmla="*/ 14 w 14"/>
                  <a:gd name="T9" fmla="*/ 8 h 12"/>
                  <a:gd name="T10" fmla="*/ 14 w 14"/>
                  <a:gd name="T11" fmla="*/ 8 h 12"/>
                  <a:gd name="T12" fmla="*/ 6 w 14"/>
                  <a:gd name="T13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2">
                    <a:moveTo>
                      <a:pt x="6" y="7"/>
                    </a:moveTo>
                    <a:cubicBezTo>
                      <a:pt x="3" y="6"/>
                      <a:pt x="2" y="3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4"/>
                      <a:pt x="1" y="8"/>
                      <a:pt x="4" y="10"/>
                    </a:cubicBezTo>
                    <a:cubicBezTo>
                      <a:pt x="7" y="12"/>
                      <a:pt x="12" y="12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2" y="9"/>
                      <a:pt x="8" y="9"/>
                      <a:pt x="6" y="7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3" name="Freeform 326">
                <a:extLst>
                  <a:ext uri="{FF2B5EF4-FFF2-40B4-BE49-F238E27FC236}">
                    <a16:creationId xmlns:a16="http://schemas.microsoft.com/office/drawing/2014/main" id="{FCE61A35-9A57-483A-B2C2-D9E6C782FC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49" y="1335"/>
                <a:ext cx="77" cy="72"/>
              </a:xfrm>
              <a:custGeom>
                <a:avLst/>
                <a:gdLst>
                  <a:gd name="T0" fmla="*/ 29 w 124"/>
                  <a:gd name="T1" fmla="*/ 96 h 117"/>
                  <a:gd name="T2" fmla="*/ 37 w 124"/>
                  <a:gd name="T3" fmla="*/ 16 h 117"/>
                  <a:gd name="T4" fmla="*/ 80 w 124"/>
                  <a:gd name="T5" fmla="*/ 15 h 117"/>
                  <a:gd name="T6" fmla="*/ 108 w 124"/>
                  <a:gd name="T7" fmla="*/ 73 h 117"/>
                  <a:gd name="T8" fmla="*/ 29 w 124"/>
                  <a:gd name="T9" fmla="*/ 96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17">
                    <a:moveTo>
                      <a:pt x="29" y="96"/>
                    </a:moveTo>
                    <a:cubicBezTo>
                      <a:pt x="29" y="96"/>
                      <a:pt x="0" y="39"/>
                      <a:pt x="37" y="16"/>
                    </a:cubicBezTo>
                    <a:cubicBezTo>
                      <a:pt x="37" y="16"/>
                      <a:pt x="57" y="0"/>
                      <a:pt x="80" y="15"/>
                    </a:cubicBezTo>
                    <a:cubicBezTo>
                      <a:pt x="80" y="15"/>
                      <a:pt x="124" y="39"/>
                      <a:pt x="108" y="73"/>
                    </a:cubicBezTo>
                    <a:cubicBezTo>
                      <a:pt x="108" y="73"/>
                      <a:pt x="83" y="117"/>
                      <a:pt x="29" y="96"/>
                    </a:cubicBezTo>
                    <a:close/>
                  </a:path>
                </a:pathLst>
              </a:custGeom>
              <a:solidFill>
                <a:srgbClr val="DFBE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4" name="Freeform 327">
                <a:extLst>
                  <a:ext uri="{FF2B5EF4-FFF2-40B4-BE49-F238E27FC236}">
                    <a16:creationId xmlns:a16="http://schemas.microsoft.com/office/drawing/2014/main" id="{C71F91C3-6338-4FA7-9265-C090EFE824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31" y="1335"/>
                <a:ext cx="59" cy="45"/>
              </a:xfrm>
              <a:custGeom>
                <a:avLst/>
                <a:gdLst>
                  <a:gd name="T0" fmla="*/ 79 w 95"/>
                  <a:gd name="T1" fmla="*/ 73 h 73"/>
                  <a:gd name="T2" fmla="*/ 51 w 95"/>
                  <a:gd name="T3" fmla="*/ 15 h 73"/>
                  <a:gd name="T4" fmla="*/ 8 w 95"/>
                  <a:gd name="T5" fmla="*/ 16 h 73"/>
                  <a:gd name="T6" fmla="*/ 0 w 95"/>
                  <a:gd name="T7" fmla="*/ 23 h 73"/>
                  <a:gd name="T8" fmla="*/ 3 w 95"/>
                  <a:gd name="T9" fmla="*/ 25 h 73"/>
                  <a:gd name="T10" fmla="*/ 36 w 95"/>
                  <a:gd name="T11" fmla="*/ 38 h 73"/>
                  <a:gd name="T12" fmla="*/ 79 w 95"/>
                  <a:gd name="T1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73">
                    <a:moveTo>
                      <a:pt x="79" y="73"/>
                    </a:moveTo>
                    <a:cubicBezTo>
                      <a:pt x="95" y="39"/>
                      <a:pt x="51" y="15"/>
                      <a:pt x="51" y="15"/>
                    </a:cubicBezTo>
                    <a:cubicBezTo>
                      <a:pt x="28" y="0"/>
                      <a:pt x="8" y="16"/>
                      <a:pt x="8" y="16"/>
                    </a:cubicBezTo>
                    <a:cubicBezTo>
                      <a:pt x="5" y="18"/>
                      <a:pt x="2" y="20"/>
                      <a:pt x="0" y="23"/>
                    </a:cubicBezTo>
                    <a:cubicBezTo>
                      <a:pt x="1" y="23"/>
                      <a:pt x="2" y="24"/>
                      <a:pt x="3" y="25"/>
                    </a:cubicBezTo>
                    <a:cubicBezTo>
                      <a:pt x="12" y="27"/>
                      <a:pt x="28" y="33"/>
                      <a:pt x="36" y="38"/>
                    </a:cubicBezTo>
                    <a:cubicBezTo>
                      <a:pt x="51" y="45"/>
                      <a:pt x="79" y="73"/>
                      <a:pt x="79" y="73"/>
                    </a:cubicBezTo>
                    <a:close/>
                  </a:path>
                </a:pathLst>
              </a:custGeom>
              <a:solidFill>
                <a:srgbClr val="D0AB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5" name="Freeform 328">
                <a:extLst>
                  <a:ext uri="{FF2B5EF4-FFF2-40B4-BE49-F238E27FC236}">
                    <a16:creationId xmlns:a16="http://schemas.microsoft.com/office/drawing/2014/main" id="{80003A8B-CD23-41D1-A2AC-CFDB4914AA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49" y="1337"/>
                <a:ext cx="48" cy="62"/>
              </a:xfrm>
              <a:custGeom>
                <a:avLst/>
                <a:gdLst>
                  <a:gd name="T0" fmla="*/ 63 w 78"/>
                  <a:gd name="T1" fmla="*/ 60 h 101"/>
                  <a:gd name="T2" fmla="*/ 51 w 78"/>
                  <a:gd name="T3" fmla="*/ 15 h 101"/>
                  <a:gd name="T4" fmla="*/ 73 w 78"/>
                  <a:gd name="T5" fmla="*/ 8 h 101"/>
                  <a:gd name="T6" fmla="*/ 37 w 78"/>
                  <a:gd name="T7" fmla="*/ 13 h 101"/>
                  <a:gd name="T8" fmla="*/ 29 w 78"/>
                  <a:gd name="T9" fmla="*/ 93 h 101"/>
                  <a:gd name="T10" fmla="*/ 78 w 78"/>
                  <a:gd name="T11" fmla="*/ 94 h 101"/>
                  <a:gd name="T12" fmla="*/ 63 w 78"/>
                  <a:gd name="T13" fmla="*/ 6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101">
                    <a:moveTo>
                      <a:pt x="63" y="60"/>
                    </a:moveTo>
                    <a:cubicBezTo>
                      <a:pt x="63" y="60"/>
                      <a:pt x="14" y="38"/>
                      <a:pt x="51" y="15"/>
                    </a:cubicBezTo>
                    <a:cubicBezTo>
                      <a:pt x="51" y="15"/>
                      <a:pt x="60" y="8"/>
                      <a:pt x="73" y="8"/>
                    </a:cubicBezTo>
                    <a:cubicBezTo>
                      <a:pt x="53" y="0"/>
                      <a:pt x="37" y="13"/>
                      <a:pt x="37" y="13"/>
                    </a:cubicBezTo>
                    <a:cubicBezTo>
                      <a:pt x="0" y="36"/>
                      <a:pt x="29" y="93"/>
                      <a:pt x="29" y="93"/>
                    </a:cubicBezTo>
                    <a:cubicBezTo>
                      <a:pt x="50" y="101"/>
                      <a:pt x="66" y="99"/>
                      <a:pt x="78" y="94"/>
                    </a:cubicBezTo>
                    <a:cubicBezTo>
                      <a:pt x="68" y="95"/>
                      <a:pt x="78" y="65"/>
                      <a:pt x="63" y="60"/>
                    </a:cubicBezTo>
                    <a:close/>
                  </a:path>
                </a:pathLst>
              </a:custGeom>
              <a:solidFill>
                <a:srgbClr val="D0AB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6" name="Freeform 329">
                <a:extLst>
                  <a:ext uri="{FF2B5EF4-FFF2-40B4-BE49-F238E27FC236}">
                    <a16:creationId xmlns:a16="http://schemas.microsoft.com/office/drawing/2014/main" id="{0EB95E21-4716-4D48-BCA7-943BBCFC70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43" y="1345"/>
                <a:ext cx="36" cy="46"/>
              </a:xfrm>
              <a:custGeom>
                <a:avLst/>
                <a:gdLst>
                  <a:gd name="T0" fmla="*/ 23 w 58"/>
                  <a:gd name="T1" fmla="*/ 73 h 73"/>
                  <a:gd name="T2" fmla="*/ 58 w 58"/>
                  <a:gd name="T3" fmla="*/ 0 h 73"/>
                  <a:gd name="T4" fmla="*/ 23 w 58"/>
                  <a:gd name="T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8" h="73">
                    <a:moveTo>
                      <a:pt x="23" y="73"/>
                    </a:moveTo>
                    <a:cubicBezTo>
                      <a:pt x="23" y="73"/>
                      <a:pt x="0" y="15"/>
                      <a:pt x="58" y="0"/>
                    </a:cubicBezTo>
                    <a:cubicBezTo>
                      <a:pt x="58" y="0"/>
                      <a:pt x="8" y="17"/>
                      <a:pt x="23" y="73"/>
                    </a:cubicBezTo>
                    <a:close/>
                  </a:path>
                </a:pathLst>
              </a:custGeom>
              <a:solidFill>
                <a:srgbClr val="B79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7" name="Freeform 330">
                <a:extLst>
                  <a:ext uri="{FF2B5EF4-FFF2-40B4-BE49-F238E27FC236}">
                    <a16:creationId xmlns:a16="http://schemas.microsoft.com/office/drawing/2014/main" id="{A8A80698-9A06-4C97-8C85-C7A4549915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28" y="1352"/>
                <a:ext cx="27" cy="38"/>
              </a:xfrm>
              <a:custGeom>
                <a:avLst/>
                <a:gdLst>
                  <a:gd name="T0" fmla="*/ 4 w 42"/>
                  <a:gd name="T1" fmla="*/ 61 h 61"/>
                  <a:gd name="T2" fmla="*/ 42 w 42"/>
                  <a:gd name="T3" fmla="*/ 0 h 61"/>
                  <a:gd name="T4" fmla="*/ 4 w 42"/>
                  <a:gd name="T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" h="61">
                    <a:moveTo>
                      <a:pt x="4" y="61"/>
                    </a:moveTo>
                    <a:cubicBezTo>
                      <a:pt x="4" y="61"/>
                      <a:pt x="0" y="16"/>
                      <a:pt x="42" y="0"/>
                    </a:cubicBezTo>
                    <a:cubicBezTo>
                      <a:pt x="42" y="0"/>
                      <a:pt x="8" y="21"/>
                      <a:pt x="4" y="61"/>
                    </a:cubicBezTo>
                    <a:close/>
                  </a:path>
                </a:pathLst>
              </a:custGeom>
              <a:solidFill>
                <a:srgbClr val="AA85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8" name="Freeform 331">
                <a:extLst>
                  <a:ext uri="{FF2B5EF4-FFF2-40B4-BE49-F238E27FC236}">
                    <a16:creationId xmlns:a16="http://schemas.microsoft.com/office/drawing/2014/main" id="{513317C9-AD36-4C04-919A-58D2CAFD38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23" y="1352"/>
                <a:ext cx="28" cy="39"/>
              </a:xfrm>
              <a:custGeom>
                <a:avLst/>
                <a:gdLst>
                  <a:gd name="T0" fmla="*/ 0 w 45"/>
                  <a:gd name="T1" fmla="*/ 63 h 63"/>
                  <a:gd name="T2" fmla="*/ 45 w 45"/>
                  <a:gd name="T3" fmla="*/ 0 h 63"/>
                  <a:gd name="T4" fmla="*/ 0 w 45"/>
                  <a:gd name="T5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63">
                    <a:moveTo>
                      <a:pt x="0" y="63"/>
                    </a:moveTo>
                    <a:cubicBezTo>
                      <a:pt x="0" y="63"/>
                      <a:pt x="42" y="47"/>
                      <a:pt x="45" y="0"/>
                    </a:cubicBezTo>
                    <a:cubicBezTo>
                      <a:pt x="45" y="0"/>
                      <a:pt x="38" y="41"/>
                      <a:pt x="0" y="63"/>
                    </a:cubicBezTo>
                    <a:close/>
                  </a:path>
                </a:pathLst>
              </a:custGeom>
              <a:solidFill>
                <a:srgbClr val="AA85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9" name="Freeform 332">
                <a:extLst>
                  <a:ext uri="{FF2B5EF4-FFF2-40B4-BE49-F238E27FC236}">
                    <a16:creationId xmlns:a16="http://schemas.microsoft.com/office/drawing/2014/main" id="{FB370AFB-E48E-403C-A672-D2183F90EB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24" y="1359"/>
                <a:ext cx="44" cy="34"/>
              </a:xfrm>
              <a:custGeom>
                <a:avLst/>
                <a:gdLst>
                  <a:gd name="T0" fmla="*/ 0 w 70"/>
                  <a:gd name="T1" fmla="*/ 55 h 55"/>
                  <a:gd name="T2" fmla="*/ 56 w 70"/>
                  <a:gd name="T3" fmla="*/ 0 h 55"/>
                  <a:gd name="T4" fmla="*/ 0 w 70"/>
                  <a:gd name="T5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" h="55">
                    <a:moveTo>
                      <a:pt x="0" y="55"/>
                    </a:moveTo>
                    <a:cubicBezTo>
                      <a:pt x="0" y="55"/>
                      <a:pt x="70" y="47"/>
                      <a:pt x="56" y="0"/>
                    </a:cubicBezTo>
                    <a:cubicBezTo>
                      <a:pt x="56" y="0"/>
                      <a:pt x="64" y="41"/>
                      <a:pt x="0" y="55"/>
                    </a:cubicBezTo>
                    <a:close/>
                  </a:path>
                </a:pathLst>
              </a:custGeom>
              <a:solidFill>
                <a:srgbClr val="B79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0" name="Freeform 333">
                <a:extLst>
                  <a:ext uri="{FF2B5EF4-FFF2-40B4-BE49-F238E27FC236}">
                    <a16:creationId xmlns:a16="http://schemas.microsoft.com/office/drawing/2014/main" id="{F7A021BC-6B88-44FA-AF22-C10A9FAAC2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32" y="1326"/>
                <a:ext cx="59" cy="56"/>
              </a:xfrm>
              <a:custGeom>
                <a:avLst/>
                <a:gdLst>
                  <a:gd name="T0" fmla="*/ 0 w 95"/>
                  <a:gd name="T1" fmla="*/ 27 h 90"/>
                  <a:gd name="T2" fmla="*/ 18 w 95"/>
                  <a:gd name="T3" fmla="*/ 12 h 90"/>
                  <a:gd name="T4" fmla="*/ 94 w 95"/>
                  <a:gd name="T5" fmla="*/ 62 h 90"/>
                  <a:gd name="T6" fmla="*/ 91 w 95"/>
                  <a:gd name="T7" fmla="*/ 80 h 90"/>
                  <a:gd name="T8" fmla="*/ 75 w 95"/>
                  <a:gd name="T9" fmla="*/ 75 h 90"/>
                  <a:gd name="T10" fmla="*/ 33 w 95"/>
                  <a:gd name="T11" fmla="*/ 45 h 90"/>
                  <a:gd name="T12" fmla="*/ 7 w 95"/>
                  <a:gd name="T13" fmla="*/ 34 h 90"/>
                  <a:gd name="T14" fmla="*/ 0 w 95"/>
                  <a:gd name="T15" fmla="*/ 2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5" h="90">
                    <a:moveTo>
                      <a:pt x="0" y="27"/>
                    </a:moveTo>
                    <a:cubicBezTo>
                      <a:pt x="0" y="20"/>
                      <a:pt x="11" y="15"/>
                      <a:pt x="18" y="12"/>
                    </a:cubicBezTo>
                    <a:cubicBezTo>
                      <a:pt x="49" y="0"/>
                      <a:pt x="95" y="27"/>
                      <a:pt x="94" y="62"/>
                    </a:cubicBezTo>
                    <a:cubicBezTo>
                      <a:pt x="94" y="68"/>
                      <a:pt x="94" y="75"/>
                      <a:pt x="91" y="80"/>
                    </a:cubicBezTo>
                    <a:cubicBezTo>
                      <a:pt x="86" y="90"/>
                      <a:pt x="79" y="80"/>
                      <a:pt x="75" y="75"/>
                    </a:cubicBezTo>
                    <a:cubicBezTo>
                      <a:pt x="63" y="62"/>
                      <a:pt x="49" y="53"/>
                      <a:pt x="33" y="45"/>
                    </a:cubicBezTo>
                    <a:cubicBezTo>
                      <a:pt x="25" y="41"/>
                      <a:pt x="15" y="39"/>
                      <a:pt x="7" y="34"/>
                    </a:cubicBezTo>
                    <a:cubicBezTo>
                      <a:pt x="2" y="32"/>
                      <a:pt x="0" y="29"/>
                      <a:pt x="0" y="27"/>
                    </a:cubicBezTo>
                    <a:close/>
                  </a:path>
                </a:pathLst>
              </a:custGeom>
              <a:solidFill>
                <a:srgbClr val="8E4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1" name="Freeform 334">
                <a:extLst>
                  <a:ext uri="{FF2B5EF4-FFF2-40B4-BE49-F238E27FC236}">
                    <a16:creationId xmlns:a16="http://schemas.microsoft.com/office/drawing/2014/main" id="{3803C891-26A7-4799-8ED8-84188C7F94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32" y="1327"/>
                <a:ext cx="59" cy="34"/>
              </a:xfrm>
              <a:custGeom>
                <a:avLst/>
                <a:gdLst>
                  <a:gd name="T0" fmla="*/ 19 w 94"/>
                  <a:gd name="T1" fmla="*/ 16 h 55"/>
                  <a:gd name="T2" fmla="*/ 94 w 94"/>
                  <a:gd name="T3" fmla="*/ 55 h 55"/>
                  <a:gd name="T4" fmla="*/ 18 w 94"/>
                  <a:gd name="T5" fmla="*/ 11 h 55"/>
                  <a:gd name="T6" fmla="*/ 0 w 94"/>
                  <a:gd name="T7" fmla="*/ 26 h 55"/>
                  <a:gd name="T8" fmla="*/ 1 w 94"/>
                  <a:gd name="T9" fmla="*/ 29 h 55"/>
                  <a:gd name="T10" fmla="*/ 19 w 94"/>
                  <a:gd name="T11" fmla="*/ 1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4" h="55">
                    <a:moveTo>
                      <a:pt x="19" y="16"/>
                    </a:moveTo>
                    <a:cubicBezTo>
                      <a:pt x="47" y="6"/>
                      <a:pt x="86" y="26"/>
                      <a:pt x="94" y="55"/>
                    </a:cubicBezTo>
                    <a:cubicBezTo>
                      <a:pt x="89" y="23"/>
                      <a:pt x="48" y="0"/>
                      <a:pt x="18" y="11"/>
                    </a:cubicBezTo>
                    <a:cubicBezTo>
                      <a:pt x="11" y="14"/>
                      <a:pt x="0" y="19"/>
                      <a:pt x="0" y="26"/>
                    </a:cubicBezTo>
                    <a:cubicBezTo>
                      <a:pt x="0" y="27"/>
                      <a:pt x="1" y="28"/>
                      <a:pt x="1" y="29"/>
                    </a:cubicBezTo>
                    <a:cubicBezTo>
                      <a:pt x="3" y="24"/>
                      <a:pt x="12" y="19"/>
                      <a:pt x="19" y="16"/>
                    </a:cubicBezTo>
                    <a:close/>
                  </a:path>
                </a:pathLst>
              </a:custGeom>
              <a:solidFill>
                <a:srgbClr val="783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2" name="Freeform 335">
                <a:extLst>
                  <a:ext uri="{FF2B5EF4-FFF2-40B4-BE49-F238E27FC236}">
                    <a16:creationId xmlns:a16="http://schemas.microsoft.com/office/drawing/2014/main" id="{E67CB25B-66BB-43EB-A33C-1A35A05CF3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97" y="1326"/>
                <a:ext cx="17" cy="16"/>
              </a:xfrm>
              <a:custGeom>
                <a:avLst/>
                <a:gdLst>
                  <a:gd name="T0" fmla="*/ 10 w 28"/>
                  <a:gd name="T1" fmla="*/ 0 h 26"/>
                  <a:gd name="T2" fmla="*/ 0 w 28"/>
                  <a:gd name="T3" fmla="*/ 23 h 26"/>
                  <a:gd name="T4" fmla="*/ 9 w 28"/>
                  <a:gd name="T5" fmla="*/ 26 h 26"/>
                  <a:gd name="T6" fmla="*/ 24 w 28"/>
                  <a:gd name="T7" fmla="*/ 9 h 26"/>
                  <a:gd name="T8" fmla="*/ 10 w 28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6">
                    <a:moveTo>
                      <a:pt x="10" y="0"/>
                    </a:moveTo>
                    <a:cubicBezTo>
                      <a:pt x="10" y="0"/>
                      <a:pt x="0" y="7"/>
                      <a:pt x="0" y="23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12" y="16"/>
                      <a:pt x="24" y="9"/>
                    </a:cubicBezTo>
                    <a:cubicBezTo>
                      <a:pt x="24" y="9"/>
                      <a:pt x="28" y="2"/>
                      <a:pt x="10" y="0"/>
                    </a:cubicBezTo>
                    <a:close/>
                  </a:path>
                </a:pathLst>
              </a:custGeom>
              <a:solidFill>
                <a:srgbClr val="8E4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3" name="Freeform 336">
                <a:extLst>
                  <a:ext uri="{FF2B5EF4-FFF2-40B4-BE49-F238E27FC236}">
                    <a16:creationId xmlns:a16="http://schemas.microsoft.com/office/drawing/2014/main" id="{93D4AE9F-D845-454F-B1E6-4D57A9327C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93" y="1329"/>
                <a:ext cx="12" cy="13"/>
              </a:xfrm>
              <a:custGeom>
                <a:avLst/>
                <a:gdLst>
                  <a:gd name="T0" fmla="*/ 17 w 18"/>
                  <a:gd name="T1" fmla="*/ 4 h 21"/>
                  <a:gd name="T2" fmla="*/ 16 w 18"/>
                  <a:gd name="T3" fmla="*/ 0 h 21"/>
                  <a:gd name="T4" fmla="*/ 2 w 18"/>
                  <a:gd name="T5" fmla="*/ 21 h 21"/>
                  <a:gd name="T6" fmla="*/ 17 w 18"/>
                  <a:gd name="T7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1">
                    <a:moveTo>
                      <a:pt x="17" y="4"/>
                    </a:moveTo>
                    <a:cubicBezTo>
                      <a:pt x="17" y="4"/>
                      <a:pt x="18" y="2"/>
                      <a:pt x="16" y="0"/>
                    </a:cubicBezTo>
                    <a:cubicBezTo>
                      <a:pt x="0" y="9"/>
                      <a:pt x="2" y="21"/>
                      <a:pt x="2" y="21"/>
                    </a:cubicBezTo>
                    <a:cubicBezTo>
                      <a:pt x="2" y="21"/>
                      <a:pt x="5" y="11"/>
                      <a:pt x="17" y="4"/>
                    </a:cubicBezTo>
                    <a:close/>
                  </a:path>
                </a:pathLst>
              </a:custGeom>
              <a:solidFill>
                <a:srgbClr val="783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4" name="Freeform 337">
                <a:extLst>
                  <a:ext uri="{FF2B5EF4-FFF2-40B4-BE49-F238E27FC236}">
                    <a16:creationId xmlns:a16="http://schemas.microsoft.com/office/drawing/2014/main" id="{075C7945-62EF-4762-9D6A-ADBE3C5E05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97" y="1352"/>
                <a:ext cx="11" cy="8"/>
              </a:xfrm>
              <a:custGeom>
                <a:avLst/>
                <a:gdLst>
                  <a:gd name="T0" fmla="*/ 6 w 17"/>
                  <a:gd name="T1" fmla="*/ 8 h 14"/>
                  <a:gd name="T2" fmla="*/ 2 w 17"/>
                  <a:gd name="T3" fmla="*/ 0 h 14"/>
                  <a:gd name="T4" fmla="*/ 2 w 17"/>
                  <a:gd name="T5" fmla="*/ 1 h 14"/>
                  <a:gd name="T6" fmla="*/ 5 w 17"/>
                  <a:gd name="T7" fmla="*/ 12 h 14"/>
                  <a:gd name="T8" fmla="*/ 16 w 17"/>
                  <a:gd name="T9" fmla="*/ 10 h 14"/>
                  <a:gd name="T10" fmla="*/ 17 w 17"/>
                  <a:gd name="T11" fmla="*/ 9 h 14"/>
                  <a:gd name="T12" fmla="*/ 6 w 17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4">
                    <a:moveTo>
                      <a:pt x="6" y="8"/>
                    </a:moveTo>
                    <a:cubicBezTo>
                      <a:pt x="4" y="7"/>
                      <a:pt x="2" y="3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4"/>
                      <a:pt x="1" y="9"/>
                      <a:pt x="5" y="12"/>
                    </a:cubicBezTo>
                    <a:cubicBezTo>
                      <a:pt x="8" y="14"/>
                      <a:pt x="14" y="13"/>
                      <a:pt x="16" y="10"/>
                    </a:cubicBezTo>
                    <a:cubicBezTo>
                      <a:pt x="16" y="9"/>
                      <a:pt x="16" y="9"/>
                      <a:pt x="17" y="9"/>
                    </a:cubicBezTo>
                    <a:cubicBezTo>
                      <a:pt x="14" y="11"/>
                      <a:pt x="10" y="11"/>
                      <a:pt x="6" y="8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5" name="Freeform 338">
                <a:extLst>
                  <a:ext uri="{FF2B5EF4-FFF2-40B4-BE49-F238E27FC236}">
                    <a16:creationId xmlns:a16="http://schemas.microsoft.com/office/drawing/2014/main" id="{8C1019C6-B866-4F9A-8729-49C05561C5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85" y="1358"/>
                <a:ext cx="8" cy="7"/>
              </a:xfrm>
              <a:custGeom>
                <a:avLst/>
                <a:gdLst>
                  <a:gd name="T0" fmla="*/ 5 w 12"/>
                  <a:gd name="T1" fmla="*/ 7 h 11"/>
                  <a:gd name="T2" fmla="*/ 2 w 12"/>
                  <a:gd name="T3" fmla="*/ 0 h 11"/>
                  <a:gd name="T4" fmla="*/ 2 w 12"/>
                  <a:gd name="T5" fmla="*/ 1 h 11"/>
                  <a:gd name="T6" fmla="*/ 3 w 12"/>
                  <a:gd name="T7" fmla="*/ 9 h 11"/>
                  <a:gd name="T8" fmla="*/ 12 w 12"/>
                  <a:gd name="T9" fmla="*/ 7 h 11"/>
                  <a:gd name="T10" fmla="*/ 12 w 12"/>
                  <a:gd name="T11" fmla="*/ 6 h 11"/>
                  <a:gd name="T12" fmla="*/ 5 w 12"/>
                  <a:gd name="T1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1">
                    <a:moveTo>
                      <a:pt x="5" y="7"/>
                    </a:moveTo>
                    <a:cubicBezTo>
                      <a:pt x="3" y="5"/>
                      <a:pt x="2" y="3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4"/>
                      <a:pt x="0" y="7"/>
                      <a:pt x="3" y="9"/>
                    </a:cubicBezTo>
                    <a:cubicBezTo>
                      <a:pt x="6" y="11"/>
                      <a:pt x="10" y="10"/>
                      <a:pt x="12" y="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0" y="8"/>
                      <a:pt x="7" y="8"/>
                      <a:pt x="5" y="7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6" name="Freeform 339">
                <a:extLst>
                  <a:ext uri="{FF2B5EF4-FFF2-40B4-BE49-F238E27FC236}">
                    <a16:creationId xmlns:a16="http://schemas.microsoft.com/office/drawing/2014/main" id="{8A1F0B09-1EF5-4CBB-9860-2E7F6725C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02" y="1339"/>
                <a:ext cx="11" cy="8"/>
              </a:xfrm>
              <a:custGeom>
                <a:avLst/>
                <a:gdLst>
                  <a:gd name="T0" fmla="*/ 6 w 17"/>
                  <a:gd name="T1" fmla="*/ 8 h 14"/>
                  <a:gd name="T2" fmla="*/ 3 w 17"/>
                  <a:gd name="T3" fmla="*/ 0 h 14"/>
                  <a:gd name="T4" fmla="*/ 3 w 17"/>
                  <a:gd name="T5" fmla="*/ 0 h 14"/>
                  <a:gd name="T6" fmla="*/ 4 w 17"/>
                  <a:gd name="T7" fmla="*/ 12 h 14"/>
                  <a:gd name="T8" fmla="*/ 16 w 17"/>
                  <a:gd name="T9" fmla="*/ 9 h 14"/>
                  <a:gd name="T10" fmla="*/ 17 w 17"/>
                  <a:gd name="T11" fmla="*/ 8 h 14"/>
                  <a:gd name="T12" fmla="*/ 6 w 17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4">
                    <a:moveTo>
                      <a:pt x="6" y="8"/>
                    </a:moveTo>
                    <a:cubicBezTo>
                      <a:pt x="4" y="7"/>
                      <a:pt x="2" y="3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4"/>
                      <a:pt x="1" y="9"/>
                      <a:pt x="4" y="12"/>
                    </a:cubicBezTo>
                    <a:cubicBezTo>
                      <a:pt x="8" y="14"/>
                      <a:pt x="13" y="13"/>
                      <a:pt x="16" y="9"/>
                    </a:cubicBezTo>
                    <a:cubicBezTo>
                      <a:pt x="16" y="9"/>
                      <a:pt x="16" y="8"/>
                      <a:pt x="17" y="8"/>
                    </a:cubicBezTo>
                    <a:cubicBezTo>
                      <a:pt x="14" y="10"/>
                      <a:pt x="10" y="10"/>
                      <a:pt x="6" y="8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7" name="Freeform 340">
                <a:extLst>
                  <a:ext uri="{FF2B5EF4-FFF2-40B4-BE49-F238E27FC236}">
                    <a16:creationId xmlns:a16="http://schemas.microsoft.com/office/drawing/2014/main" id="{565C26CE-8238-4043-8777-AE2010AB41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14" y="1336"/>
                <a:ext cx="9" cy="9"/>
              </a:xfrm>
              <a:custGeom>
                <a:avLst/>
                <a:gdLst>
                  <a:gd name="T0" fmla="*/ 6 w 15"/>
                  <a:gd name="T1" fmla="*/ 8 h 14"/>
                  <a:gd name="T2" fmla="*/ 3 w 15"/>
                  <a:gd name="T3" fmla="*/ 0 h 14"/>
                  <a:gd name="T4" fmla="*/ 3 w 15"/>
                  <a:gd name="T5" fmla="*/ 0 h 14"/>
                  <a:gd name="T6" fmla="*/ 4 w 15"/>
                  <a:gd name="T7" fmla="*/ 11 h 14"/>
                  <a:gd name="T8" fmla="*/ 14 w 15"/>
                  <a:gd name="T9" fmla="*/ 8 h 14"/>
                  <a:gd name="T10" fmla="*/ 15 w 15"/>
                  <a:gd name="T11" fmla="*/ 7 h 14"/>
                  <a:gd name="T12" fmla="*/ 6 w 15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4">
                    <a:moveTo>
                      <a:pt x="6" y="8"/>
                    </a:moveTo>
                    <a:cubicBezTo>
                      <a:pt x="3" y="6"/>
                      <a:pt x="2" y="3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4"/>
                      <a:pt x="1" y="9"/>
                      <a:pt x="4" y="11"/>
                    </a:cubicBezTo>
                    <a:cubicBezTo>
                      <a:pt x="7" y="14"/>
                      <a:pt x="12" y="12"/>
                      <a:pt x="14" y="8"/>
                    </a:cubicBezTo>
                    <a:cubicBezTo>
                      <a:pt x="15" y="8"/>
                      <a:pt x="15" y="8"/>
                      <a:pt x="15" y="7"/>
                    </a:cubicBezTo>
                    <a:cubicBezTo>
                      <a:pt x="12" y="9"/>
                      <a:pt x="9" y="10"/>
                      <a:pt x="6" y="8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8" name="Freeform 341">
                <a:extLst>
                  <a:ext uri="{FF2B5EF4-FFF2-40B4-BE49-F238E27FC236}">
                    <a16:creationId xmlns:a16="http://schemas.microsoft.com/office/drawing/2014/main" id="{9827FF5D-68EE-4A8D-8C1F-B88E287756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91" y="1347"/>
                <a:ext cx="10" cy="8"/>
              </a:xfrm>
              <a:custGeom>
                <a:avLst/>
                <a:gdLst>
                  <a:gd name="T0" fmla="*/ 7 w 16"/>
                  <a:gd name="T1" fmla="*/ 8 h 13"/>
                  <a:gd name="T2" fmla="*/ 2 w 16"/>
                  <a:gd name="T3" fmla="*/ 0 h 13"/>
                  <a:gd name="T4" fmla="*/ 2 w 16"/>
                  <a:gd name="T5" fmla="*/ 0 h 13"/>
                  <a:gd name="T6" fmla="*/ 5 w 16"/>
                  <a:gd name="T7" fmla="*/ 10 h 13"/>
                  <a:gd name="T8" fmla="*/ 15 w 16"/>
                  <a:gd name="T9" fmla="*/ 9 h 13"/>
                  <a:gd name="T10" fmla="*/ 16 w 16"/>
                  <a:gd name="T11" fmla="*/ 8 h 13"/>
                  <a:gd name="T12" fmla="*/ 7 w 16"/>
                  <a:gd name="T13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3">
                    <a:moveTo>
                      <a:pt x="7" y="8"/>
                    </a:moveTo>
                    <a:cubicBezTo>
                      <a:pt x="4" y="6"/>
                      <a:pt x="2" y="3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4"/>
                      <a:pt x="1" y="8"/>
                      <a:pt x="5" y="10"/>
                    </a:cubicBezTo>
                    <a:cubicBezTo>
                      <a:pt x="9" y="13"/>
                      <a:pt x="13" y="12"/>
                      <a:pt x="15" y="9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3" y="10"/>
                      <a:pt x="10" y="10"/>
                      <a:pt x="7" y="8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9" name="Freeform 342">
                <a:extLst>
                  <a:ext uri="{FF2B5EF4-FFF2-40B4-BE49-F238E27FC236}">
                    <a16:creationId xmlns:a16="http://schemas.microsoft.com/office/drawing/2014/main" id="{E36435C1-6503-4E47-9B5D-0547705013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11" y="1345"/>
                <a:ext cx="11" cy="10"/>
              </a:xfrm>
              <a:custGeom>
                <a:avLst/>
                <a:gdLst>
                  <a:gd name="T0" fmla="*/ 7 w 17"/>
                  <a:gd name="T1" fmla="*/ 9 h 15"/>
                  <a:gd name="T2" fmla="*/ 3 w 17"/>
                  <a:gd name="T3" fmla="*/ 0 h 15"/>
                  <a:gd name="T4" fmla="*/ 3 w 17"/>
                  <a:gd name="T5" fmla="*/ 1 h 15"/>
                  <a:gd name="T6" fmla="*/ 5 w 17"/>
                  <a:gd name="T7" fmla="*/ 12 h 15"/>
                  <a:gd name="T8" fmla="*/ 17 w 17"/>
                  <a:gd name="T9" fmla="*/ 10 h 15"/>
                  <a:gd name="T10" fmla="*/ 17 w 17"/>
                  <a:gd name="T11" fmla="*/ 9 h 15"/>
                  <a:gd name="T12" fmla="*/ 7 w 17"/>
                  <a:gd name="T13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5">
                    <a:moveTo>
                      <a:pt x="7" y="9"/>
                    </a:moveTo>
                    <a:cubicBezTo>
                      <a:pt x="4" y="7"/>
                      <a:pt x="3" y="3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4"/>
                      <a:pt x="1" y="9"/>
                      <a:pt x="5" y="12"/>
                    </a:cubicBezTo>
                    <a:cubicBezTo>
                      <a:pt x="9" y="15"/>
                      <a:pt x="14" y="14"/>
                      <a:pt x="17" y="10"/>
                    </a:cubicBezTo>
                    <a:cubicBezTo>
                      <a:pt x="17" y="10"/>
                      <a:pt x="17" y="9"/>
                      <a:pt x="17" y="9"/>
                    </a:cubicBezTo>
                    <a:cubicBezTo>
                      <a:pt x="14" y="11"/>
                      <a:pt x="10" y="11"/>
                      <a:pt x="7" y="9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0" name="Freeform 343">
                <a:extLst>
                  <a:ext uri="{FF2B5EF4-FFF2-40B4-BE49-F238E27FC236}">
                    <a16:creationId xmlns:a16="http://schemas.microsoft.com/office/drawing/2014/main" id="{493A6BCA-0CBA-42CB-9B96-26C42F82D9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24" y="1339"/>
                <a:ext cx="8" cy="8"/>
              </a:xfrm>
              <a:custGeom>
                <a:avLst/>
                <a:gdLst>
                  <a:gd name="T0" fmla="*/ 6 w 14"/>
                  <a:gd name="T1" fmla="*/ 7 h 12"/>
                  <a:gd name="T2" fmla="*/ 2 w 14"/>
                  <a:gd name="T3" fmla="*/ 0 h 12"/>
                  <a:gd name="T4" fmla="*/ 2 w 14"/>
                  <a:gd name="T5" fmla="*/ 0 h 12"/>
                  <a:gd name="T6" fmla="*/ 4 w 14"/>
                  <a:gd name="T7" fmla="*/ 10 h 12"/>
                  <a:gd name="T8" fmla="*/ 14 w 14"/>
                  <a:gd name="T9" fmla="*/ 8 h 12"/>
                  <a:gd name="T10" fmla="*/ 14 w 14"/>
                  <a:gd name="T11" fmla="*/ 7 h 12"/>
                  <a:gd name="T12" fmla="*/ 6 w 14"/>
                  <a:gd name="T13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2">
                    <a:moveTo>
                      <a:pt x="6" y="7"/>
                    </a:moveTo>
                    <a:cubicBezTo>
                      <a:pt x="3" y="5"/>
                      <a:pt x="2" y="2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3"/>
                      <a:pt x="1" y="7"/>
                      <a:pt x="4" y="10"/>
                    </a:cubicBezTo>
                    <a:cubicBezTo>
                      <a:pt x="7" y="12"/>
                      <a:pt x="12" y="11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2" y="9"/>
                      <a:pt x="8" y="9"/>
                      <a:pt x="6" y="7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1" name="Freeform 344">
                <a:extLst>
                  <a:ext uri="{FF2B5EF4-FFF2-40B4-BE49-F238E27FC236}">
                    <a16:creationId xmlns:a16="http://schemas.microsoft.com/office/drawing/2014/main" id="{3D7D5326-C81E-4154-96E5-60145CCF42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41" y="1330"/>
                <a:ext cx="77" cy="72"/>
              </a:xfrm>
              <a:custGeom>
                <a:avLst/>
                <a:gdLst>
                  <a:gd name="T0" fmla="*/ 28 w 123"/>
                  <a:gd name="T1" fmla="*/ 96 h 117"/>
                  <a:gd name="T2" fmla="*/ 37 w 123"/>
                  <a:gd name="T3" fmla="*/ 16 h 117"/>
                  <a:gd name="T4" fmla="*/ 80 w 123"/>
                  <a:gd name="T5" fmla="*/ 15 h 117"/>
                  <a:gd name="T6" fmla="*/ 107 w 123"/>
                  <a:gd name="T7" fmla="*/ 73 h 117"/>
                  <a:gd name="T8" fmla="*/ 28 w 123"/>
                  <a:gd name="T9" fmla="*/ 96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17">
                    <a:moveTo>
                      <a:pt x="28" y="96"/>
                    </a:moveTo>
                    <a:cubicBezTo>
                      <a:pt x="28" y="96"/>
                      <a:pt x="0" y="39"/>
                      <a:pt x="37" y="16"/>
                    </a:cubicBezTo>
                    <a:cubicBezTo>
                      <a:pt x="37" y="16"/>
                      <a:pt x="56" y="0"/>
                      <a:pt x="80" y="15"/>
                    </a:cubicBezTo>
                    <a:cubicBezTo>
                      <a:pt x="80" y="15"/>
                      <a:pt x="123" y="39"/>
                      <a:pt x="107" y="73"/>
                    </a:cubicBezTo>
                    <a:cubicBezTo>
                      <a:pt x="107" y="73"/>
                      <a:pt x="83" y="117"/>
                      <a:pt x="28" y="96"/>
                    </a:cubicBezTo>
                    <a:close/>
                  </a:path>
                </a:pathLst>
              </a:custGeom>
              <a:solidFill>
                <a:srgbClr val="DFBE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2" name="Freeform 345">
                <a:extLst>
                  <a:ext uri="{FF2B5EF4-FFF2-40B4-BE49-F238E27FC236}">
                    <a16:creationId xmlns:a16="http://schemas.microsoft.com/office/drawing/2014/main" id="{77B08BBF-10CF-48F1-83AF-99B45CCD3E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23" y="1330"/>
                <a:ext cx="59" cy="45"/>
              </a:xfrm>
              <a:custGeom>
                <a:avLst/>
                <a:gdLst>
                  <a:gd name="T0" fmla="*/ 79 w 95"/>
                  <a:gd name="T1" fmla="*/ 73 h 73"/>
                  <a:gd name="T2" fmla="*/ 52 w 95"/>
                  <a:gd name="T3" fmla="*/ 15 h 73"/>
                  <a:gd name="T4" fmla="*/ 9 w 95"/>
                  <a:gd name="T5" fmla="*/ 16 h 73"/>
                  <a:gd name="T6" fmla="*/ 0 w 95"/>
                  <a:gd name="T7" fmla="*/ 23 h 73"/>
                  <a:gd name="T8" fmla="*/ 3 w 95"/>
                  <a:gd name="T9" fmla="*/ 25 h 73"/>
                  <a:gd name="T10" fmla="*/ 37 w 95"/>
                  <a:gd name="T11" fmla="*/ 38 h 73"/>
                  <a:gd name="T12" fmla="*/ 79 w 95"/>
                  <a:gd name="T1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73">
                    <a:moveTo>
                      <a:pt x="79" y="73"/>
                    </a:moveTo>
                    <a:cubicBezTo>
                      <a:pt x="95" y="39"/>
                      <a:pt x="52" y="15"/>
                      <a:pt x="52" y="15"/>
                    </a:cubicBezTo>
                    <a:cubicBezTo>
                      <a:pt x="28" y="0"/>
                      <a:pt x="9" y="16"/>
                      <a:pt x="9" y="16"/>
                    </a:cubicBezTo>
                    <a:cubicBezTo>
                      <a:pt x="5" y="18"/>
                      <a:pt x="3" y="20"/>
                      <a:pt x="0" y="23"/>
                    </a:cubicBezTo>
                    <a:cubicBezTo>
                      <a:pt x="1" y="24"/>
                      <a:pt x="2" y="25"/>
                      <a:pt x="3" y="25"/>
                    </a:cubicBezTo>
                    <a:cubicBezTo>
                      <a:pt x="13" y="28"/>
                      <a:pt x="28" y="34"/>
                      <a:pt x="37" y="38"/>
                    </a:cubicBezTo>
                    <a:cubicBezTo>
                      <a:pt x="52" y="46"/>
                      <a:pt x="79" y="73"/>
                      <a:pt x="79" y="73"/>
                    </a:cubicBezTo>
                    <a:close/>
                  </a:path>
                </a:pathLst>
              </a:custGeom>
              <a:solidFill>
                <a:srgbClr val="D0AB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3" name="Freeform 346">
                <a:extLst>
                  <a:ext uri="{FF2B5EF4-FFF2-40B4-BE49-F238E27FC236}">
                    <a16:creationId xmlns:a16="http://schemas.microsoft.com/office/drawing/2014/main" id="{5FDFAB0A-79D5-4D13-ACB5-39F6DDC9AD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41" y="1332"/>
                <a:ext cx="49" cy="62"/>
              </a:xfrm>
              <a:custGeom>
                <a:avLst/>
                <a:gdLst>
                  <a:gd name="T0" fmla="*/ 63 w 78"/>
                  <a:gd name="T1" fmla="*/ 60 h 101"/>
                  <a:gd name="T2" fmla="*/ 50 w 78"/>
                  <a:gd name="T3" fmla="*/ 15 h 101"/>
                  <a:gd name="T4" fmla="*/ 73 w 78"/>
                  <a:gd name="T5" fmla="*/ 8 h 101"/>
                  <a:gd name="T6" fmla="*/ 37 w 78"/>
                  <a:gd name="T7" fmla="*/ 13 h 101"/>
                  <a:gd name="T8" fmla="*/ 28 w 78"/>
                  <a:gd name="T9" fmla="*/ 93 h 101"/>
                  <a:gd name="T10" fmla="*/ 78 w 78"/>
                  <a:gd name="T11" fmla="*/ 95 h 101"/>
                  <a:gd name="T12" fmla="*/ 63 w 78"/>
                  <a:gd name="T13" fmla="*/ 6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101">
                    <a:moveTo>
                      <a:pt x="63" y="60"/>
                    </a:moveTo>
                    <a:cubicBezTo>
                      <a:pt x="63" y="60"/>
                      <a:pt x="13" y="39"/>
                      <a:pt x="50" y="15"/>
                    </a:cubicBezTo>
                    <a:cubicBezTo>
                      <a:pt x="50" y="15"/>
                      <a:pt x="59" y="8"/>
                      <a:pt x="73" y="8"/>
                    </a:cubicBezTo>
                    <a:cubicBezTo>
                      <a:pt x="52" y="0"/>
                      <a:pt x="37" y="13"/>
                      <a:pt x="37" y="13"/>
                    </a:cubicBezTo>
                    <a:cubicBezTo>
                      <a:pt x="0" y="36"/>
                      <a:pt x="28" y="93"/>
                      <a:pt x="28" y="93"/>
                    </a:cubicBezTo>
                    <a:cubicBezTo>
                      <a:pt x="49" y="101"/>
                      <a:pt x="65" y="100"/>
                      <a:pt x="78" y="95"/>
                    </a:cubicBezTo>
                    <a:cubicBezTo>
                      <a:pt x="67" y="95"/>
                      <a:pt x="77" y="66"/>
                      <a:pt x="63" y="60"/>
                    </a:cubicBezTo>
                    <a:close/>
                  </a:path>
                </a:pathLst>
              </a:custGeom>
              <a:solidFill>
                <a:srgbClr val="D0AB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4" name="Freeform 347">
                <a:extLst>
                  <a:ext uri="{FF2B5EF4-FFF2-40B4-BE49-F238E27FC236}">
                    <a16:creationId xmlns:a16="http://schemas.microsoft.com/office/drawing/2014/main" id="{7163AF3A-89F8-45C6-B84F-0154FA98F3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35" y="1340"/>
                <a:ext cx="36" cy="46"/>
              </a:xfrm>
              <a:custGeom>
                <a:avLst/>
                <a:gdLst>
                  <a:gd name="T0" fmla="*/ 24 w 59"/>
                  <a:gd name="T1" fmla="*/ 74 h 74"/>
                  <a:gd name="T2" fmla="*/ 59 w 59"/>
                  <a:gd name="T3" fmla="*/ 0 h 74"/>
                  <a:gd name="T4" fmla="*/ 24 w 59"/>
                  <a:gd name="T5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9" h="74">
                    <a:moveTo>
                      <a:pt x="24" y="74"/>
                    </a:moveTo>
                    <a:cubicBezTo>
                      <a:pt x="24" y="74"/>
                      <a:pt x="0" y="15"/>
                      <a:pt x="59" y="0"/>
                    </a:cubicBezTo>
                    <a:cubicBezTo>
                      <a:pt x="59" y="0"/>
                      <a:pt x="9" y="17"/>
                      <a:pt x="24" y="74"/>
                    </a:cubicBezTo>
                    <a:close/>
                  </a:path>
                </a:pathLst>
              </a:custGeom>
              <a:solidFill>
                <a:srgbClr val="B79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5" name="Freeform 348">
                <a:extLst>
                  <a:ext uri="{FF2B5EF4-FFF2-40B4-BE49-F238E27FC236}">
                    <a16:creationId xmlns:a16="http://schemas.microsoft.com/office/drawing/2014/main" id="{4916128D-DDF3-443D-9234-1A7CABD67A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20" y="1347"/>
                <a:ext cx="26" cy="38"/>
              </a:xfrm>
              <a:custGeom>
                <a:avLst/>
                <a:gdLst>
                  <a:gd name="T0" fmla="*/ 5 w 42"/>
                  <a:gd name="T1" fmla="*/ 61 h 61"/>
                  <a:gd name="T2" fmla="*/ 42 w 42"/>
                  <a:gd name="T3" fmla="*/ 0 h 61"/>
                  <a:gd name="T4" fmla="*/ 5 w 42"/>
                  <a:gd name="T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" h="61">
                    <a:moveTo>
                      <a:pt x="5" y="61"/>
                    </a:moveTo>
                    <a:cubicBezTo>
                      <a:pt x="5" y="61"/>
                      <a:pt x="0" y="16"/>
                      <a:pt x="42" y="0"/>
                    </a:cubicBezTo>
                    <a:cubicBezTo>
                      <a:pt x="42" y="0"/>
                      <a:pt x="8" y="21"/>
                      <a:pt x="5" y="61"/>
                    </a:cubicBezTo>
                    <a:close/>
                  </a:path>
                </a:pathLst>
              </a:custGeom>
              <a:solidFill>
                <a:srgbClr val="AA85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6" name="Freeform 349">
                <a:extLst>
                  <a:ext uri="{FF2B5EF4-FFF2-40B4-BE49-F238E27FC236}">
                    <a16:creationId xmlns:a16="http://schemas.microsoft.com/office/drawing/2014/main" id="{E01F03FF-AA79-41CF-A679-076351F47D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15" y="1347"/>
                <a:ext cx="28" cy="39"/>
              </a:xfrm>
              <a:custGeom>
                <a:avLst/>
                <a:gdLst>
                  <a:gd name="T0" fmla="*/ 0 w 45"/>
                  <a:gd name="T1" fmla="*/ 63 h 63"/>
                  <a:gd name="T2" fmla="*/ 45 w 45"/>
                  <a:gd name="T3" fmla="*/ 0 h 63"/>
                  <a:gd name="T4" fmla="*/ 0 w 45"/>
                  <a:gd name="T5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63">
                    <a:moveTo>
                      <a:pt x="0" y="63"/>
                    </a:moveTo>
                    <a:cubicBezTo>
                      <a:pt x="0" y="63"/>
                      <a:pt x="42" y="47"/>
                      <a:pt x="45" y="0"/>
                    </a:cubicBezTo>
                    <a:cubicBezTo>
                      <a:pt x="45" y="0"/>
                      <a:pt x="37" y="41"/>
                      <a:pt x="0" y="63"/>
                    </a:cubicBezTo>
                    <a:close/>
                  </a:path>
                </a:pathLst>
              </a:custGeom>
              <a:solidFill>
                <a:srgbClr val="AA85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7" name="Freeform 350">
                <a:extLst>
                  <a:ext uri="{FF2B5EF4-FFF2-40B4-BE49-F238E27FC236}">
                    <a16:creationId xmlns:a16="http://schemas.microsoft.com/office/drawing/2014/main" id="{14B4C4C8-4C3D-459D-B47D-61EF4EF6AE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15" y="1354"/>
                <a:ext cx="43" cy="34"/>
              </a:xfrm>
              <a:custGeom>
                <a:avLst/>
                <a:gdLst>
                  <a:gd name="T0" fmla="*/ 0 w 69"/>
                  <a:gd name="T1" fmla="*/ 55 h 55"/>
                  <a:gd name="T2" fmla="*/ 55 w 69"/>
                  <a:gd name="T3" fmla="*/ 0 h 55"/>
                  <a:gd name="T4" fmla="*/ 0 w 69"/>
                  <a:gd name="T5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9" h="55">
                    <a:moveTo>
                      <a:pt x="0" y="55"/>
                    </a:moveTo>
                    <a:cubicBezTo>
                      <a:pt x="0" y="55"/>
                      <a:pt x="69" y="48"/>
                      <a:pt x="55" y="0"/>
                    </a:cubicBezTo>
                    <a:cubicBezTo>
                      <a:pt x="55" y="0"/>
                      <a:pt x="64" y="41"/>
                      <a:pt x="0" y="55"/>
                    </a:cubicBezTo>
                    <a:close/>
                  </a:path>
                </a:pathLst>
              </a:custGeom>
              <a:solidFill>
                <a:srgbClr val="B79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8" name="Freeform 351">
                <a:extLst>
                  <a:ext uri="{FF2B5EF4-FFF2-40B4-BE49-F238E27FC236}">
                    <a16:creationId xmlns:a16="http://schemas.microsoft.com/office/drawing/2014/main" id="{1B11EBAD-0FDC-4F1C-8AAE-C7076E60D7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23" y="1322"/>
                <a:ext cx="58" cy="55"/>
              </a:xfrm>
              <a:custGeom>
                <a:avLst/>
                <a:gdLst>
                  <a:gd name="T0" fmla="*/ 0 w 94"/>
                  <a:gd name="T1" fmla="*/ 26 h 89"/>
                  <a:gd name="T2" fmla="*/ 17 w 94"/>
                  <a:gd name="T3" fmla="*/ 12 h 89"/>
                  <a:gd name="T4" fmla="*/ 94 w 94"/>
                  <a:gd name="T5" fmla="*/ 61 h 89"/>
                  <a:gd name="T6" fmla="*/ 90 w 94"/>
                  <a:gd name="T7" fmla="*/ 80 h 89"/>
                  <a:gd name="T8" fmla="*/ 74 w 94"/>
                  <a:gd name="T9" fmla="*/ 74 h 89"/>
                  <a:gd name="T10" fmla="*/ 33 w 94"/>
                  <a:gd name="T11" fmla="*/ 44 h 89"/>
                  <a:gd name="T12" fmla="*/ 6 w 94"/>
                  <a:gd name="T13" fmla="*/ 34 h 89"/>
                  <a:gd name="T14" fmla="*/ 0 w 94"/>
                  <a:gd name="T15" fmla="*/ 26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4" h="89">
                    <a:moveTo>
                      <a:pt x="0" y="26"/>
                    </a:moveTo>
                    <a:cubicBezTo>
                      <a:pt x="0" y="20"/>
                      <a:pt x="10" y="14"/>
                      <a:pt x="17" y="12"/>
                    </a:cubicBezTo>
                    <a:cubicBezTo>
                      <a:pt x="49" y="0"/>
                      <a:pt x="94" y="26"/>
                      <a:pt x="94" y="61"/>
                    </a:cubicBezTo>
                    <a:cubicBezTo>
                      <a:pt x="94" y="67"/>
                      <a:pt x="93" y="75"/>
                      <a:pt x="90" y="80"/>
                    </a:cubicBezTo>
                    <a:cubicBezTo>
                      <a:pt x="85" y="89"/>
                      <a:pt x="79" y="79"/>
                      <a:pt x="74" y="74"/>
                    </a:cubicBezTo>
                    <a:cubicBezTo>
                      <a:pt x="63" y="62"/>
                      <a:pt x="48" y="52"/>
                      <a:pt x="33" y="44"/>
                    </a:cubicBezTo>
                    <a:cubicBezTo>
                      <a:pt x="24" y="40"/>
                      <a:pt x="15" y="38"/>
                      <a:pt x="6" y="34"/>
                    </a:cubicBezTo>
                    <a:cubicBezTo>
                      <a:pt x="2" y="31"/>
                      <a:pt x="0" y="28"/>
                      <a:pt x="0" y="26"/>
                    </a:cubicBezTo>
                    <a:close/>
                  </a:path>
                </a:pathLst>
              </a:custGeom>
              <a:solidFill>
                <a:srgbClr val="8E4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9" name="Freeform 352">
                <a:extLst>
                  <a:ext uri="{FF2B5EF4-FFF2-40B4-BE49-F238E27FC236}">
                    <a16:creationId xmlns:a16="http://schemas.microsoft.com/office/drawing/2014/main" id="{8188A894-7964-4257-AB25-3B235E0D2B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23" y="1322"/>
                <a:ext cx="57" cy="34"/>
              </a:xfrm>
              <a:custGeom>
                <a:avLst/>
                <a:gdLst>
                  <a:gd name="T0" fmla="*/ 18 w 93"/>
                  <a:gd name="T1" fmla="*/ 16 h 55"/>
                  <a:gd name="T2" fmla="*/ 93 w 93"/>
                  <a:gd name="T3" fmla="*/ 55 h 55"/>
                  <a:gd name="T4" fmla="*/ 17 w 93"/>
                  <a:gd name="T5" fmla="*/ 12 h 55"/>
                  <a:gd name="T6" fmla="*/ 0 w 93"/>
                  <a:gd name="T7" fmla="*/ 26 h 55"/>
                  <a:gd name="T8" fmla="*/ 1 w 93"/>
                  <a:gd name="T9" fmla="*/ 29 h 55"/>
                  <a:gd name="T10" fmla="*/ 18 w 93"/>
                  <a:gd name="T11" fmla="*/ 1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55">
                    <a:moveTo>
                      <a:pt x="18" y="16"/>
                    </a:moveTo>
                    <a:cubicBezTo>
                      <a:pt x="46" y="6"/>
                      <a:pt x="86" y="26"/>
                      <a:pt x="93" y="55"/>
                    </a:cubicBezTo>
                    <a:cubicBezTo>
                      <a:pt x="89" y="23"/>
                      <a:pt x="47" y="0"/>
                      <a:pt x="17" y="12"/>
                    </a:cubicBezTo>
                    <a:cubicBezTo>
                      <a:pt x="10" y="14"/>
                      <a:pt x="0" y="20"/>
                      <a:pt x="0" y="26"/>
                    </a:cubicBezTo>
                    <a:cubicBezTo>
                      <a:pt x="0" y="27"/>
                      <a:pt x="0" y="28"/>
                      <a:pt x="1" y="29"/>
                    </a:cubicBezTo>
                    <a:cubicBezTo>
                      <a:pt x="2" y="24"/>
                      <a:pt x="12" y="19"/>
                      <a:pt x="18" y="16"/>
                    </a:cubicBezTo>
                    <a:close/>
                  </a:path>
                </a:pathLst>
              </a:custGeom>
              <a:solidFill>
                <a:srgbClr val="783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0" name="Freeform 353">
                <a:extLst>
                  <a:ext uri="{FF2B5EF4-FFF2-40B4-BE49-F238E27FC236}">
                    <a16:creationId xmlns:a16="http://schemas.microsoft.com/office/drawing/2014/main" id="{7B340DCA-98A0-474E-B44D-0DCC510AB6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9" y="1321"/>
                <a:ext cx="17" cy="16"/>
              </a:xfrm>
              <a:custGeom>
                <a:avLst/>
                <a:gdLst>
                  <a:gd name="T0" fmla="*/ 10 w 28"/>
                  <a:gd name="T1" fmla="*/ 0 h 26"/>
                  <a:gd name="T2" fmla="*/ 1 w 28"/>
                  <a:gd name="T3" fmla="*/ 24 h 26"/>
                  <a:gd name="T4" fmla="*/ 10 w 28"/>
                  <a:gd name="T5" fmla="*/ 26 h 26"/>
                  <a:gd name="T6" fmla="*/ 25 w 28"/>
                  <a:gd name="T7" fmla="*/ 10 h 26"/>
                  <a:gd name="T8" fmla="*/ 10 w 28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6">
                    <a:moveTo>
                      <a:pt x="10" y="0"/>
                    </a:moveTo>
                    <a:cubicBezTo>
                      <a:pt x="10" y="0"/>
                      <a:pt x="0" y="7"/>
                      <a:pt x="1" y="24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3" y="17"/>
                      <a:pt x="25" y="10"/>
                    </a:cubicBezTo>
                    <a:cubicBezTo>
                      <a:pt x="25" y="10"/>
                      <a:pt x="28" y="3"/>
                      <a:pt x="10" y="0"/>
                    </a:cubicBezTo>
                    <a:close/>
                  </a:path>
                </a:pathLst>
              </a:custGeom>
              <a:solidFill>
                <a:srgbClr val="8E4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1" name="Freeform 354">
                <a:extLst>
                  <a:ext uri="{FF2B5EF4-FFF2-40B4-BE49-F238E27FC236}">
                    <a16:creationId xmlns:a16="http://schemas.microsoft.com/office/drawing/2014/main" id="{6B94D233-D177-4786-9772-02FCE84049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5" y="1324"/>
                <a:ext cx="11" cy="13"/>
              </a:xfrm>
              <a:custGeom>
                <a:avLst/>
                <a:gdLst>
                  <a:gd name="T0" fmla="*/ 18 w 18"/>
                  <a:gd name="T1" fmla="*/ 5 h 21"/>
                  <a:gd name="T2" fmla="*/ 17 w 18"/>
                  <a:gd name="T3" fmla="*/ 0 h 21"/>
                  <a:gd name="T4" fmla="*/ 3 w 18"/>
                  <a:gd name="T5" fmla="*/ 21 h 21"/>
                  <a:gd name="T6" fmla="*/ 18 w 18"/>
                  <a:gd name="T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1">
                    <a:moveTo>
                      <a:pt x="18" y="5"/>
                    </a:moveTo>
                    <a:cubicBezTo>
                      <a:pt x="18" y="5"/>
                      <a:pt x="18" y="3"/>
                      <a:pt x="17" y="0"/>
                    </a:cubicBezTo>
                    <a:cubicBezTo>
                      <a:pt x="0" y="9"/>
                      <a:pt x="3" y="21"/>
                      <a:pt x="3" y="21"/>
                    </a:cubicBezTo>
                    <a:cubicBezTo>
                      <a:pt x="3" y="21"/>
                      <a:pt x="6" y="12"/>
                      <a:pt x="18" y="5"/>
                    </a:cubicBezTo>
                    <a:close/>
                  </a:path>
                </a:pathLst>
              </a:custGeom>
              <a:solidFill>
                <a:srgbClr val="783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2" name="Freeform 355">
                <a:extLst>
                  <a:ext uri="{FF2B5EF4-FFF2-40B4-BE49-F238E27FC236}">
                    <a16:creationId xmlns:a16="http://schemas.microsoft.com/office/drawing/2014/main" id="{A7153891-F0E9-40D2-A967-E3D3A97C47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9" y="1347"/>
                <a:ext cx="10" cy="8"/>
              </a:xfrm>
              <a:custGeom>
                <a:avLst/>
                <a:gdLst>
                  <a:gd name="T0" fmla="*/ 7 w 17"/>
                  <a:gd name="T1" fmla="*/ 8 h 13"/>
                  <a:gd name="T2" fmla="*/ 3 w 17"/>
                  <a:gd name="T3" fmla="*/ 0 h 13"/>
                  <a:gd name="T4" fmla="*/ 3 w 17"/>
                  <a:gd name="T5" fmla="*/ 0 h 13"/>
                  <a:gd name="T6" fmla="*/ 5 w 17"/>
                  <a:gd name="T7" fmla="*/ 11 h 13"/>
                  <a:gd name="T8" fmla="*/ 16 w 17"/>
                  <a:gd name="T9" fmla="*/ 9 h 13"/>
                  <a:gd name="T10" fmla="*/ 17 w 17"/>
                  <a:gd name="T11" fmla="*/ 8 h 13"/>
                  <a:gd name="T12" fmla="*/ 7 w 17"/>
                  <a:gd name="T13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3">
                    <a:moveTo>
                      <a:pt x="7" y="8"/>
                    </a:moveTo>
                    <a:cubicBezTo>
                      <a:pt x="4" y="6"/>
                      <a:pt x="3" y="3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3"/>
                      <a:pt x="1" y="8"/>
                      <a:pt x="5" y="11"/>
                    </a:cubicBezTo>
                    <a:cubicBezTo>
                      <a:pt x="9" y="13"/>
                      <a:pt x="14" y="13"/>
                      <a:pt x="16" y="9"/>
                    </a:cubicBezTo>
                    <a:cubicBezTo>
                      <a:pt x="17" y="9"/>
                      <a:pt x="17" y="8"/>
                      <a:pt x="17" y="8"/>
                    </a:cubicBezTo>
                    <a:cubicBezTo>
                      <a:pt x="14" y="10"/>
                      <a:pt x="10" y="10"/>
                      <a:pt x="7" y="8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3" name="Freeform 356">
                <a:extLst>
                  <a:ext uri="{FF2B5EF4-FFF2-40B4-BE49-F238E27FC236}">
                    <a16:creationId xmlns:a16="http://schemas.microsoft.com/office/drawing/2014/main" id="{75E608AC-A873-4123-841C-21AE74FCAF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77" y="1353"/>
                <a:ext cx="8" cy="7"/>
              </a:xfrm>
              <a:custGeom>
                <a:avLst/>
                <a:gdLst>
                  <a:gd name="T0" fmla="*/ 5 w 12"/>
                  <a:gd name="T1" fmla="*/ 6 h 10"/>
                  <a:gd name="T2" fmla="*/ 2 w 12"/>
                  <a:gd name="T3" fmla="*/ 0 h 10"/>
                  <a:gd name="T4" fmla="*/ 2 w 12"/>
                  <a:gd name="T5" fmla="*/ 0 h 10"/>
                  <a:gd name="T6" fmla="*/ 4 w 12"/>
                  <a:gd name="T7" fmla="*/ 8 h 10"/>
                  <a:gd name="T8" fmla="*/ 12 w 12"/>
                  <a:gd name="T9" fmla="*/ 6 h 10"/>
                  <a:gd name="T10" fmla="*/ 12 w 12"/>
                  <a:gd name="T11" fmla="*/ 5 h 10"/>
                  <a:gd name="T12" fmla="*/ 5 w 12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5" y="6"/>
                    </a:moveTo>
                    <a:cubicBezTo>
                      <a:pt x="3" y="5"/>
                      <a:pt x="2" y="2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3"/>
                      <a:pt x="1" y="7"/>
                      <a:pt x="4" y="8"/>
                    </a:cubicBezTo>
                    <a:cubicBezTo>
                      <a:pt x="6" y="10"/>
                      <a:pt x="10" y="9"/>
                      <a:pt x="12" y="6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0" y="7"/>
                      <a:pt x="7" y="7"/>
                      <a:pt x="5" y="6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4" name="Freeform 357">
                <a:extLst>
                  <a:ext uri="{FF2B5EF4-FFF2-40B4-BE49-F238E27FC236}">
                    <a16:creationId xmlns:a16="http://schemas.microsoft.com/office/drawing/2014/main" id="{47E21712-420C-40EC-9B92-1AE417BFEA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94" y="1334"/>
                <a:ext cx="10" cy="9"/>
              </a:xfrm>
              <a:custGeom>
                <a:avLst/>
                <a:gdLst>
                  <a:gd name="T0" fmla="*/ 7 w 17"/>
                  <a:gd name="T1" fmla="*/ 9 h 15"/>
                  <a:gd name="T2" fmla="*/ 3 w 17"/>
                  <a:gd name="T3" fmla="*/ 0 h 15"/>
                  <a:gd name="T4" fmla="*/ 3 w 17"/>
                  <a:gd name="T5" fmla="*/ 0 h 15"/>
                  <a:gd name="T6" fmla="*/ 5 w 17"/>
                  <a:gd name="T7" fmla="*/ 12 h 15"/>
                  <a:gd name="T8" fmla="*/ 16 w 17"/>
                  <a:gd name="T9" fmla="*/ 9 h 15"/>
                  <a:gd name="T10" fmla="*/ 17 w 17"/>
                  <a:gd name="T11" fmla="*/ 8 h 15"/>
                  <a:gd name="T12" fmla="*/ 7 w 17"/>
                  <a:gd name="T13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5">
                    <a:moveTo>
                      <a:pt x="7" y="9"/>
                    </a:moveTo>
                    <a:cubicBezTo>
                      <a:pt x="4" y="7"/>
                      <a:pt x="3" y="3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4"/>
                      <a:pt x="1" y="10"/>
                      <a:pt x="5" y="12"/>
                    </a:cubicBezTo>
                    <a:cubicBezTo>
                      <a:pt x="9" y="15"/>
                      <a:pt x="14" y="13"/>
                      <a:pt x="16" y="9"/>
                    </a:cubicBezTo>
                    <a:cubicBezTo>
                      <a:pt x="17" y="9"/>
                      <a:pt x="17" y="9"/>
                      <a:pt x="17" y="8"/>
                    </a:cubicBezTo>
                    <a:cubicBezTo>
                      <a:pt x="14" y="10"/>
                      <a:pt x="10" y="11"/>
                      <a:pt x="7" y="9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5" name="Freeform 358">
                <a:extLst>
                  <a:ext uri="{FF2B5EF4-FFF2-40B4-BE49-F238E27FC236}">
                    <a16:creationId xmlns:a16="http://schemas.microsoft.com/office/drawing/2014/main" id="{EB29959B-461D-4D18-B293-0B1783211F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07" y="1331"/>
                <a:ext cx="10" cy="9"/>
              </a:xfrm>
              <a:custGeom>
                <a:avLst/>
                <a:gdLst>
                  <a:gd name="T0" fmla="*/ 6 w 16"/>
                  <a:gd name="T1" fmla="*/ 8 h 14"/>
                  <a:gd name="T2" fmla="*/ 3 w 16"/>
                  <a:gd name="T3" fmla="*/ 0 h 14"/>
                  <a:gd name="T4" fmla="*/ 3 w 16"/>
                  <a:gd name="T5" fmla="*/ 1 h 14"/>
                  <a:gd name="T6" fmla="*/ 4 w 16"/>
                  <a:gd name="T7" fmla="*/ 12 h 14"/>
                  <a:gd name="T8" fmla="*/ 15 w 16"/>
                  <a:gd name="T9" fmla="*/ 9 h 14"/>
                  <a:gd name="T10" fmla="*/ 16 w 16"/>
                  <a:gd name="T11" fmla="*/ 7 h 14"/>
                  <a:gd name="T12" fmla="*/ 6 w 16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4">
                    <a:moveTo>
                      <a:pt x="6" y="8"/>
                    </a:moveTo>
                    <a:cubicBezTo>
                      <a:pt x="4" y="7"/>
                      <a:pt x="3" y="4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5"/>
                      <a:pt x="1" y="10"/>
                      <a:pt x="4" y="12"/>
                    </a:cubicBezTo>
                    <a:cubicBezTo>
                      <a:pt x="8" y="14"/>
                      <a:pt x="12" y="12"/>
                      <a:pt x="15" y="9"/>
                    </a:cubicBezTo>
                    <a:cubicBezTo>
                      <a:pt x="15" y="8"/>
                      <a:pt x="15" y="8"/>
                      <a:pt x="16" y="7"/>
                    </a:cubicBezTo>
                    <a:cubicBezTo>
                      <a:pt x="13" y="10"/>
                      <a:pt x="9" y="10"/>
                      <a:pt x="6" y="8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6" name="Freeform 359">
                <a:extLst>
                  <a:ext uri="{FF2B5EF4-FFF2-40B4-BE49-F238E27FC236}">
                    <a16:creationId xmlns:a16="http://schemas.microsoft.com/office/drawing/2014/main" id="{58273491-CD03-487A-A536-845DB30259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3" y="1342"/>
                <a:ext cx="9" cy="8"/>
              </a:xfrm>
              <a:custGeom>
                <a:avLst/>
                <a:gdLst>
                  <a:gd name="T0" fmla="*/ 6 w 15"/>
                  <a:gd name="T1" fmla="*/ 8 h 13"/>
                  <a:gd name="T2" fmla="*/ 2 w 15"/>
                  <a:gd name="T3" fmla="*/ 0 h 13"/>
                  <a:gd name="T4" fmla="*/ 2 w 15"/>
                  <a:gd name="T5" fmla="*/ 1 h 13"/>
                  <a:gd name="T6" fmla="*/ 4 w 15"/>
                  <a:gd name="T7" fmla="*/ 11 h 13"/>
                  <a:gd name="T8" fmla="*/ 15 w 15"/>
                  <a:gd name="T9" fmla="*/ 10 h 13"/>
                  <a:gd name="T10" fmla="*/ 15 w 15"/>
                  <a:gd name="T11" fmla="*/ 9 h 13"/>
                  <a:gd name="T12" fmla="*/ 6 w 15"/>
                  <a:gd name="T13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3">
                    <a:moveTo>
                      <a:pt x="6" y="8"/>
                    </a:moveTo>
                    <a:cubicBezTo>
                      <a:pt x="3" y="6"/>
                      <a:pt x="2" y="3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4"/>
                      <a:pt x="1" y="8"/>
                      <a:pt x="4" y="11"/>
                    </a:cubicBezTo>
                    <a:cubicBezTo>
                      <a:pt x="8" y="13"/>
                      <a:pt x="13" y="13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3" y="10"/>
                      <a:pt x="9" y="10"/>
                      <a:pt x="6" y="8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7" name="Freeform 360">
                <a:extLst>
                  <a:ext uri="{FF2B5EF4-FFF2-40B4-BE49-F238E27FC236}">
                    <a16:creationId xmlns:a16="http://schemas.microsoft.com/office/drawing/2014/main" id="{29BD8C5D-2C13-4A14-B3C6-D747BD4267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02" y="1341"/>
                <a:ext cx="10" cy="9"/>
              </a:xfrm>
              <a:custGeom>
                <a:avLst/>
                <a:gdLst>
                  <a:gd name="T0" fmla="*/ 7 w 17"/>
                  <a:gd name="T1" fmla="*/ 8 h 14"/>
                  <a:gd name="T2" fmla="*/ 2 w 17"/>
                  <a:gd name="T3" fmla="*/ 0 h 14"/>
                  <a:gd name="T4" fmla="*/ 2 w 17"/>
                  <a:gd name="T5" fmla="*/ 0 h 14"/>
                  <a:gd name="T6" fmla="*/ 5 w 17"/>
                  <a:gd name="T7" fmla="*/ 11 h 14"/>
                  <a:gd name="T8" fmla="*/ 16 w 17"/>
                  <a:gd name="T9" fmla="*/ 9 h 14"/>
                  <a:gd name="T10" fmla="*/ 17 w 17"/>
                  <a:gd name="T11" fmla="*/ 8 h 14"/>
                  <a:gd name="T12" fmla="*/ 7 w 17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4">
                    <a:moveTo>
                      <a:pt x="7" y="8"/>
                    </a:moveTo>
                    <a:cubicBezTo>
                      <a:pt x="4" y="6"/>
                      <a:pt x="2" y="3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4"/>
                      <a:pt x="1" y="9"/>
                      <a:pt x="5" y="11"/>
                    </a:cubicBezTo>
                    <a:cubicBezTo>
                      <a:pt x="9" y="14"/>
                      <a:pt x="14" y="13"/>
                      <a:pt x="16" y="9"/>
                    </a:cubicBezTo>
                    <a:cubicBezTo>
                      <a:pt x="16" y="9"/>
                      <a:pt x="17" y="8"/>
                      <a:pt x="17" y="8"/>
                    </a:cubicBezTo>
                    <a:cubicBezTo>
                      <a:pt x="14" y="10"/>
                      <a:pt x="10" y="10"/>
                      <a:pt x="7" y="8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8" name="Freeform 361">
                <a:extLst>
                  <a:ext uri="{FF2B5EF4-FFF2-40B4-BE49-F238E27FC236}">
                    <a16:creationId xmlns:a16="http://schemas.microsoft.com/office/drawing/2014/main" id="{B2245DE4-9D36-46B4-8729-AD7C9C0D56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17" y="1334"/>
                <a:ext cx="10" cy="8"/>
              </a:xfrm>
              <a:custGeom>
                <a:avLst/>
                <a:gdLst>
                  <a:gd name="T0" fmla="*/ 6 w 15"/>
                  <a:gd name="T1" fmla="*/ 7 h 12"/>
                  <a:gd name="T2" fmla="*/ 2 w 15"/>
                  <a:gd name="T3" fmla="*/ 0 h 12"/>
                  <a:gd name="T4" fmla="*/ 2 w 15"/>
                  <a:gd name="T5" fmla="*/ 0 h 12"/>
                  <a:gd name="T6" fmla="*/ 5 w 15"/>
                  <a:gd name="T7" fmla="*/ 10 h 12"/>
                  <a:gd name="T8" fmla="*/ 14 w 15"/>
                  <a:gd name="T9" fmla="*/ 8 h 12"/>
                  <a:gd name="T10" fmla="*/ 15 w 15"/>
                  <a:gd name="T11" fmla="*/ 7 h 12"/>
                  <a:gd name="T12" fmla="*/ 6 w 15"/>
                  <a:gd name="T13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2">
                    <a:moveTo>
                      <a:pt x="6" y="7"/>
                    </a:moveTo>
                    <a:cubicBezTo>
                      <a:pt x="4" y="5"/>
                      <a:pt x="2" y="3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3"/>
                      <a:pt x="1" y="8"/>
                      <a:pt x="5" y="10"/>
                    </a:cubicBezTo>
                    <a:cubicBezTo>
                      <a:pt x="8" y="12"/>
                      <a:pt x="12" y="11"/>
                      <a:pt x="14" y="8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2" y="9"/>
                      <a:pt x="9" y="9"/>
                      <a:pt x="6" y="7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9" name="Freeform 362">
                <a:extLst>
                  <a:ext uri="{FF2B5EF4-FFF2-40B4-BE49-F238E27FC236}">
                    <a16:creationId xmlns:a16="http://schemas.microsoft.com/office/drawing/2014/main" id="{C57AE9F9-BACC-41C4-BAF9-591300305E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71" y="1311"/>
                <a:ext cx="112" cy="112"/>
              </a:xfrm>
              <a:custGeom>
                <a:avLst/>
                <a:gdLst>
                  <a:gd name="T0" fmla="*/ 132 w 179"/>
                  <a:gd name="T1" fmla="*/ 157 h 181"/>
                  <a:gd name="T2" fmla="*/ 17 w 179"/>
                  <a:gd name="T3" fmla="*/ 119 h 181"/>
                  <a:gd name="T4" fmla="*/ 29 w 179"/>
                  <a:gd name="T5" fmla="*/ 56 h 181"/>
                  <a:gd name="T6" fmla="*/ 122 w 179"/>
                  <a:gd name="T7" fmla="*/ 34 h 181"/>
                  <a:gd name="T8" fmla="*/ 132 w 179"/>
                  <a:gd name="T9" fmla="*/ 157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81">
                    <a:moveTo>
                      <a:pt x="132" y="157"/>
                    </a:moveTo>
                    <a:cubicBezTo>
                      <a:pt x="132" y="157"/>
                      <a:pt x="39" y="181"/>
                      <a:pt x="17" y="119"/>
                    </a:cubicBezTo>
                    <a:cubicBezTo>
                      <a:pt x="17" y="119"/>
                      <a:pt x="0" y="86"/>
                      <a:pt x="29" y="56"/>
                    </a:cubicBezTo>
                    <a:cubicBezTo>
                      <a:pt x="29" y="56"/>
                      <a:pt x="78" y="0"/>
                      <a:pt x="122" y="34"/>
                    </a:cubicBezTo>
                    <a:cubicBezTo>
                      <a:pt x="122" y="34"/>
                      <a:pt x="179" y="83"/>
                      <a:pt x="132" y="157"/>
                    </a:cubicBezTo>
                    <a:close/>
                  </a:path>
                </a:pathLst>
              </a:custGeom>
              <a:solidFill>
                <a:srgbClr val="DFBE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0" name="Freeform 363">
                <a:extLst>
                  <a:ext uri="{FF2B5EF4-FFF2-40B4-BE49-F238E27FC236}">
                    <a16:creationId xmlns:a16="http://schemas.microsoft.com/office/drawing/2014/main" id="{CD5A530E-0CE5-4E4F-88FE-E3FC7F373A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71" y="1311"/>
                <a:ext cx="76" cy="83"/>
              </a:xfrm>
              <a:custGeom>
                <a:avLst/>
                <a:gdLst>
                  <a:gd name="T0" fmla="*/ 122 w 122"/>
                  <a:gd name="T1" fmla="*/ 34 h 134"/>
                  <a:gd name="T2" fmla="*/ 29 w 122"/>
                  <a:gd name="T3" fmla="*/ 56 h 134"/>
                  <a:gd name="T4" fmla="*/ 17 w 122"/>
                  <a:gd name="T5" fmla="*/ 119 h 134"/>
                  <a:gd name="T6" fmla="*/ 25 w 122"/>
                  <a:gd name="T7" fmla="*/ 134 h 134"/>
                  <a:gd name="T8" fmla="*/ 29 w 122"/>
                  <a:gd name="T9" fmla="*/ 130 h 134"/>
                  <a:gd name="T10" fmla="*/ 58 w 122"/>
                  <a:gd name="T11" fmla="*/ 85 h 134"/>
                  <a:gd name="T12" fmla="*/ 122 w 122"/>
                  <a:gd name="T13" fmla="*/ 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2" h="134">
                    <a:moveTo>
                      <a:pt x="122" y="34"/>
                    </a:moveTo>
                    <a:cubicBezTo>
                      <a:pt x="78" y="0"/>
                      <a:pt x="29" y="56"/>
                      <a:pt x="29" y="56"/>
                    </a:cubicBezTo>
                    <a:cubicBezTo>
                      <a:pt x="0" y="86"/>
                      <a:pt x="17" y="119"/>
                      <a:pt x="17" y="119"/>
                    </a:cubicBezTo>
                    <a:cubicBezTo>
                      <a:pt x="19" y="125"/>
                      <a:pt x="21" y="130"/>
                      <a:pt x="25" y="134"/>
                    </a:cubicBezTo>
                    <a:cubicBezTo>
                      <a:pt x="26" y="133"/>
                      <a:pt x="28" y="132"/>
                      <a:pt x="29" y="130"/>
                    </a:cubicBezTo>
                    <a:cubicBezTo>
                      <a:pt x="36" y="117"/>
                      <a:pt x="49" y="96"/>
                      <a:pt x="58" y="85"/>
                    </a:cubicBezTo>
                    <a:cubicBezTo>
                      <a:pt x="74" y="66"/>
                      <a:pt x="122" y="34"/>
                      <a:pt x="122" y="34"/>
                    </a:cubicBezTo>
                    <a:close/>
                  </a:path>
                </a:pathLst>
              </a:custGeom>
              <a:solidFill>
                <a:srgbClr val="D0AB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1" name="Freeform 364">
                <a:extLst>
                  <a:ext uri="{FF2B5EF4-FFF2-40B4-BE49-F238E27FC236}">
                    <a16:creationId xmlns:a16="http://schemas.microsoft.com/office/drawing/2014/main" id="{1AF65F2A-0DE7-43CA-A94F-5D79F6BF40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68" y="1352"/>
                <a:ext cx="93" cy="71"/>
              </a:xfrm>
              <a:custGeom>
                <a:avLst/>
                <a:gdLst>
                  <a:gd name="T0" fmla="*/ 90 w 149"/>
                  <a:gd name="T1" fmla="*/ 30 h 115"/>
                  <a:gd name="T2" fmla="*/ 21 w 149"/>
                  <a:gd name="T3" fmla="*/ 35 h 115"/>
                  <a:gd name="T4" fmla="*/ 17 w 149"/>
                  <a:gd name="T5" fmla="*/ 0 h 115"/>
                  <a:gd name="T6" fmla="*/ 13 w 149"/>
                  <a:gd name="T7" fmla="*/ 53 h 115"/>
                  <a:gd name="T8" fmla="*/ 128 w 149"/>
                  <a:gd name="T9" fmla="*/ 91 h 115"/>
                  <a:gd name="T10" fmla="*/ 145 w 149"/>
                  <a:gd name="T11" fmla="*/ 19 h 115"/>
                  <a:gd name="T12" fmla="*/ 90 w 149"/>
                  <a:gd name="T13" fmla="*/ 3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115">
                    <a:moveTo>
                      <a:pt x="90" y="30"/>
                    </a:moveTo>
                    <a:cubicBezTo>
                      <a:pt x="90" y="30"/>
                      <a:pt x="43" y="96"/>
                      <a:pt x="21" y="35"/>
                    </a:cubicBezTo>
                    <a:cubicBezTo>
                      <a:pt x="21" y="35"/>
                      <a:pt x="13" y="19"/>
                      <a:pt x="17" y="0"/>
                    </a:cubicBezTo>
                    <a:cubicBezTo>
                      <a:pt x="0" y="27"/>
                      <a:pt x="13" y="53"/>
                      <a:pt x="13" y="53"/>
                    </a:cubicBezTo>
                    <a:cubicBezTo>
                      <a:pt x="35" y="115"/>
                      <a:pt x="128" y="91"/>
                      <a:pt x="128" y="91"/>
                    </a:cubicBezTo>
                    <a:cubicBezTo>
                      <a:pt x="146" y="63"/>
                      <a:pt x="149" y="38"/>
                      <a:pt x="145" y="19"/>
                    </a:cubicBezTo>
                    <a:cubicBezTo>
                      <a:pt x="143" y="34"/>
                      <a:pt x="103" y="11"/>
                      <a:pt x="90" y="30"/>
                    </a:cubicBezTo>
                    <a:close/>
                  </a:path>
                </a:pathLst>
              </a:custGeom>
              <a:solidFill>
                <a:srgbClr val="D0AB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2" name="Freeform 365">
                <a:extLst>
                  <a:ext uri="{FF2B5EF4-FFF2-40B4-BE49-F238E27FC236}">
                    <a16:creationId xmlns:a16="http://schemas.microsoft.com/office/drawing/2014/main" id="{E368C108-E683-4794-9F64-8EC1E74C4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53" y="1357"/>
                <a:ext cx="60" cy="55"/>
              </a:xfrm>
              <a:custGeom>
                <a:avLst/>
                <a:gdLst>
                  <a:gd name="T0" fmla="*/ 96 w 96"/>
                  <a:gd name="T1" fmla="*/ 74 h 89"/>
                  <a:gd name="T2" fmla="*/ 0 w 96"/>
                  <a:gd name="T3" fmla="*/ 0 h 89"/>
                  <a:gd name="T4" fmla="*/ 96 w 96"/>
                  <a:gd name="T5" fmla="*/ 7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6" h="89">
                    <a:moveTo>
                      <a:pt x="96" y="74"/>
                    </a:moveTo>
                    <a:cubicBezTo>
                      <a:pt x="96" y="74"/>
                      <a:pt x="3" y="89"/>
                      <a:pt x="0" y="0"/>
                    </a:cubicBezTo>
                    <a:cubicBezTo>
                      <a:pt x="0" y="0"/>
                      <a:pt x="9" y="78"/>
                      <a:pt x="96" y="74"/>
                    </a:cubicBezTo>
                    <a:close/>
                  </a:path>
                </a:pathLst>
              </a:custGeom>
              <a:solidFill>
                <a:srgbClr val="B79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3" name="Freeform 366">
                <a:extLst>
                  <a:ext uri="{FF2B5EF4-FFF2-40B4-BE49-F238E27FC236}">
                    <a16:creationId xmlns:a16="http://schemas.microsoft.com/office/drawing/2014/main" id="{65F1EC8C-697E-4592-8BB2-D3AB4EDC63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41" y="1351"/>
                <a:ext cx="48" cy="46"/>
              </a:xfrm>
              <a:custGeom>
                <a:avLst/>
                <a:gdLst>
                  <a:gd name="T0" fmla="*/ 78 w 78"/>
                  <a:gd name="T1" fmla="*/ 74 h 74"/>
                  <a:gd name="T2" fmla="*/ 0 w 78"/>
                  <a:gd name="T3" fmla="*/ 0 h 74"/>
                  <a:gd name="T4" fmla="*/ 78 w 78"/>
                  <a:gd name="T5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" h="74">
                    <a:moveTo>
                      <a:pt x="78" y="74"/>
                    </a:moveTo>
                    <a:cubicBezTo>
                      <a:pt x="78" y="74"/>
                      <a:pt x="10" y="67"/>
                      <a:pt x="0" y="0"/>
                    </a:cubicBezTo>
                    <a:cubicBezTo>
                      <a:pt x="0" y="0"/>
                      <a:pt x="20" y="57"/>
                      <a:pt x="78" y="74"/>
                    </a:cubicBezTo>
                    <a:close/>
                  </a:path>
                </a:pathLst>
              </a:custGeom>
              <a:solidFill>
                <a:srgbClr val="AA85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4" name="Freeform 367">
                <a:extLst>
                  <a:ext uri="{FF2B5EF4-FFF2-40B4-BE49-F238E27FC236}">
                    <a16:creationId xmlns:a16="http://schemas.microsoft.com/office/drawing/2014/main" id="{113264F4-5038-4CE1-A428-FCCD7881D2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40" y="1342"/>
                <a:ext cx="48" cy="52"/>
              </a:xfrm>
              <a:custGeom>
                <a:avLst/>
                <a:gdLst>
                  <a:gd name="T0" fmla="*/ 78 w 78"/>
                  <a:gd name="T1" fmla="*/ 85 h 85"/>
                  <a:gd name="T2" fmla="*/ 0 w 78"/>
                  <a:gd name="T3" fmla="*/ 0 h 85"/>
                  <a:gd name="T4" fmla="*/ 78 w 78"/>
                  <a:gd name="T5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" h="85">
                    <a:moveTo>
                      <a:pt x="78" y="85"/>
                    </a:moveTo>
                    <a:cubicBezTo>
                      <a:pt x="78" y="85"/>
                      <a:pt x="68" y="19"/>
                      <a:pt x="0" y="0"/>
                    </a:cubicBezTo>
                    <a:cubicBezTo>
                      <a:pt x="0" y="0"/>
                      <a:pt x="57" y="24"/>
                      <a:pt x="78" y="85"/>
                    </a:cubicBezTo>
                    <a:close/>
                  </a:path>
                </a:pathLst>
              </a:custGeom>
              <a:solidFill>
                <a:srgbClr val="AA85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5" name="Freeform 368">
                <a:extLst>
                  <a:ext uri="{FF2B5EF4-FFF2-40B4-BE49-F238E27FC236}">
                    <a16:creationId xmlns:a16="http://schemas.microsoft.com/office/drawing/2014/main" id="{615A5C5F-C38D-4FA3-8821-34BB927E90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28" y="1332"/>
                <a:ext cx="46" cy="64"/>
              </a:xfrm>
              <a:custGeom>
                <a:avLst/>
                <a:gdLst>
                  <a:gd name="T0" fmla="*/ 64 w 74"/>
                  <a:gd name="T1" fmla="*/ 104 h 104"/>
                  <a:gd name="T2" fmla="*/ 0 w 74"/>
                  <a:gd name="T3" fmla="*/ 5 h 104"/>
                  <a:gd name="T4" fmla="*/ 64 w 74"/>
                  <a:gd name="T5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4" h="104">
                    <a:moveTo>
                      <a:pt x="64" y="104"/>
                    </a:moveTo>
                    <a:cubicBezTo>
                      <a:pt x="64" y="104"/>
                      <a:pt x="74" y="0"/>
                      <a:pt x="0" y="5"/>
                    </a:cubicBezTo>
                    <a:cubicBezTo>
                      <a:pt x="0" y="5"/>
                      <a:pt x="64" y="6"/>
                      <a:pt x="64" y="104"/>
                    </a:cubicBezTo>
                    <a:close/>
                  </a:path>
                </a:pathLst>
              </a:custGeom>
              <a:solidFill>
                <a:srgbClr val="B79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6" name="Freeform 369">
                <a:extLst>
                  <a:ext uri="{FF2B5EF4-FFF2-40B4-BE49-F238E27FC236}">
                    <a16:creationId xmlns:a16="http://schemas.microsoft.com/office/drawing/2014/main" id="{F3673A7F-BCB2-4939-8560-A88B8D4140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79" y="1307"/>
                <a:ext cx="89" cy="86"/>
              </a:xfrm>
              <a:custGeom>
                <a:avLst/>
                <a:gdLst>
                  <a:gd name="T0" fmla="*/ 23 w 142"/>
                  <a:gd name="T1" fmla="*/ 138 h 138"/>
                  <a:gd name="T2" fmla="*/ 7 w 142"/>
                  <a:gd name="T3" fmla="*/ 108 h 138"/>
                  <a:gd name="T4" fmla="*/ 104 w 142"/>
                  <a:gd name="T5" fmla="*/ 11 h 138"/>
                  <a:gd name="T6" fmla="*/ 130 w 142"/>
                  <a:gd name="T7" fmla="*/ 22 h 138"/>
                  <a:gd name="T8" fmla="*/ 117 w 142"/>
                  <a:gd name="T9" fmla="*/ 43 h 138"/>
                  <a:gd name="T10" fmla="*/ 60 w 142"/>
                  <a:gd name="T11" fmla="*/ 95 h 138"/>
                  <a:gd name="T12" fmla="*/ 36 w 142"/>
                  <a:gd name="T13" fmla="*/ 130 h 138"/>
                  <a:gd name="T14" fmla="*/ 23 w 142"/>
                  <a:gd name="T15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138">
                    <a:moveTo>
                      <a:pt x="23" y="138"/>
                    </a:moveTo>
                    <a:cubicBezTo>
                      <a:pt x="14" y="136"/>
                      <a:pt x="9" y="119"/>
                      <a:pt x="7" y="108"/>
                    </a:cubicBezTo>
                    <a:cubicBezTo>
                      <a:pt x="0" y="58"/>
                      <a:pt x="52" y="0"/>
                      <a:pt x="104" y="11"/>
                    </a:cubicBezTo>
                    <a:cubicBezTo>
                      <a:pt x="112" y="13"/>
                      <a:pt x="123" y="16"/>
                      <a:pt x="130" y="22"/>
                    </a:cubicBezTo>
                    <a:cubicBezTo>
                      <a:pt x="142" y="32"/>
                      <a:pt x="125" y="39"/>
                      <a:pt x="117" y="43"/>
                    </a:cubicBezTo>
                    <a:cubicBezTo>
                      <a:pt x="95" y="57"/>
                      <a:pt x="76" y="75"/>
                      <a:pt x="60" y="95"/>
                    </a:cubicBezTo>
                    <a:cubicBezTo>
                      <a:pt x="51" y="106"/>
                      <a:pt x="46" y="120"/>
                      <a:pt x="36" y="130"/>
                    </a:cubicBezTo>
                    <a:cubicBezTo>
                      <a:pt x="31" y="137"/>
                      <a:pt x="26" y="138"/>
                      <a:pt x="23" y="138"/>
                    </a:cubicBezTo>
                    <a:close/>
                  </a:path>
                </a:pathLst>
              </a:custGeom>
              <a:solidFill>
                <a:srgbClr val="8E4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7" name="Freeform 370">
                <a:extLst>
                  <a:ext uri="{FF2B5EF4-FFF2-40B4-BE49-F238E27FC236}">
                    <a16:creationId xmlns:a16="http://schemas.microsoft.com/office/drawing/2014/main" id="{440D4860-2588-4489-96F0-7F684E3B0A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79" y="1311"/>
                <a:ext cx="59" cy="82"/>
              </a:xfrm>
              <a:custGeom>
                <a:avLst/>
                <a:gdLst>
                  <a:gd name="T0" fmla="*/ 15 w 95"/>
                  <a:gd name="T1" fmla="*/ 102 h 132"/>
                  <a:gd name="T2" fmla="*/ 95 w 95"/>
                  <a:gd name="T3" fmla="*/ 4 h 132"/>
                  <a:gd name="T4" fmla="*/ 7 w 95"/>
                  <a:gd name="T5" fmla="*/ 102 h 132"/>
                  <a:gd name="T6" fmla="*/ 23 w 95"/>
                  <a:gd name="T7" fmla="*/ 132 h 132"/>
                  <a:gd name="T8" fmla="*/ 28 w 95"/>
                  <a:gd name="T9" fmla="*/ 131 h 132"/>
                  <a:gd name="T10" fmla="*/ 15 w 95"/>
                  <a:gd name="T11" fmla="*/ 10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5" h="132">
                    <a:moveTo>
                      <a:pt x="15" y="102"/>
                    </a:moveTo>
                    <a:cubicBezTo>
                      <a:pt x="8" y="57"/>
                      <a:pt x="49" y="6"/>
                      <a:pt x="95" y="4"/>
                    </a:cubicBezTo>
                    <a:cubicBezTo>
                      <a:pt x="46" y="0"/>
                      <a:pt x="0" y="55"/>
                      <a:pt x="7" y="102"/>
                    </a:cubicBezTo>
                    <a:cubicBezTo>
                      <a:pt x="9" y="113"/>
                      <a:pt x="14" y="130"/>
                      <a:pt x="23" y="132"/>
                    </a:cubicBezTo>
                    <a:cubicBezTo>
                      <a:pt x="24" y="132"/>
                      <a:pt x="26" y="132"/>
                      <a:pt x="28" y="131"/>
                    </a:cubicBezTo>
                    <a:cubicBezTo>
                      <a:pt x="21" y="127"/>
                      <a:pt x="16" y="112"/>
                      <a:pt x="15" y="102"/>
                    </a:cubicBezTo>
                    <a:close/>
                  </a:path>
                </a:pathLst>
              </a:custGeom>
              <a:solidFill>
                <a:srgbClr val="783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8" name="Freeform 371">
                <a:extLst>
                  <a:ext uri="{FF2B5EF4-FFF2-40B4-BE49-F238E27FC236}">
                    <a16:creationId xmlns:a16="http://schemas.microsoft.com/office/drawing/2014/main" id="{BDBCE2C5-A221-440F-BE40-48748DA427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76" y="1312"/>
                <a:ext cx="23" cy="29"/>
              </a:xfrm>
              <a:custGeom>
                <a:avLst/>
                <a:gdLst>
                  <a:gd name="T0" fmla="*/ 0 w 38"/>
                  <a:gd name="T1" fmla="*/ 25 h 47"/>
                  <a:gd name="T2" fmla="*/ 31 w 38"/>
                  <a:gd name="T3" fmla="*/ 47 h 47"/>
                  <a:gd name="T4" fmla="*/ 38 w 38"/>
                  <a:gd name="T5" fmla="*/ 35 h 47"/>
                  <a:gd name="T6" fmla="*/ 18 w 38"/>
                  <a:gd name="T7" fmla="*/ 8 h 47"/>
                  <a:gd name="T8" fmla="*/ 0 w 38"/>
                  <a:gd name="T9" fmla="*/ 2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7">
                    <a:moveTo>
                      <a:pt x="0" y="25"/>
                    </a:moveTo>
                    <a:cubicBezTo>
                      <a:pt x="0" y="25"/>
                      <a:pt x="7" y="42"/>
                      <a:pt x="31" y="47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8" y="35"/>
                      <a:pt x="25" y="27"/>
                      <a:pt x="18" y="8"/>
                    </a:cubicBezTo>
                    <a:cubicBezTo>
                      <a:pt x="18" y="8"/>
                      <a:pt x="9" y="0"/>
                      <a:pt x="0" y="25"/>
                    </a:cubicBezTo>
                    <a:close/>
                  </a:path>
                </a:pathLst>
              </a:custGeom>
              <a:solidFill>
                <a:srgbClr val="8E4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9" name="Freeform 372">
                <a:extLst>
                  <a:ext uri="{FF2B5EF4-FFF2-40B4-BE49-F238E27FC236}">
                    <a16:creationId xmlns:a16="http://schemas.microsoft.com/office/drawing/2014/main" id="{A86A961B-AA7F-4145-9000-A14831EAC3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69" y="1316"/>
                <a:ext cx="16" cy="18"/>
              </a:xfrm>
              <a:custGeom>
                <a:avLst/>
                <a:gdLst>
                  <a:gd name="T0" fmla="*/ 6 w 26"/>
                  <a:gd name="T1" fmla="*/ 2 h 29"/>
                  <a:gd name="T2" fmla="*/ 0 w 26"/>
                  <a:gd name="T3" fmla="*/ 2 h 29"/>
                  <a:gd name="T4" fmla="*/ 26 w 26"/>
                  <a:gd name="T5" fmla="*/ 29 h 29"/>
                  <a:gd name="T6" fmla="*/ 6 w 26"/>
                  <a:gd name="T7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29">
                    <a:moveTo>
                      <a:pt x="6" y="2"/>
                    </a:moveTo>
                    <a:cubicBezTo>
                      <a:pt x="6" y="2"/>
                      <a:pt x="4" y="0"/>
                      <a:pt x="0" y="2"/>
                    </a:cubicBezTo>
                    <a:cubicBezTo>
                      <a:pt x="7" y="29"/>
                      <a:pt x="26" y="29"/>
                      <a:pt x="26" y="29"/>
                    </a:cubicBezTo>
                    <a:cubicBezTo>
                      <a:pt x="26" y="29"/>
                      <a:pt x="13" y="21"/>
                      <a:pt x="6" y="2"/>
                    </a:cubicBezTo>
                    <a:close/>
                  </a:path>
                </a:pathLst>
              </a:custGeom>
              <a:solidFill>
                <a:srgbClr val="783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0" name="Freeform 373">
                <a:extLst>
                  <a:ext uri="{FF2B5EF4-FFF2-40B4-BE49-F238E27FC236}">
                    <a16:creationId xmlns:a16="http://schemas.microsoft.com/office/drawing/2014/main" id="{4FF0F9FE-20BB-4142-999D-2FBDBB4060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40" y="1331"/>
                <a:ext cx="14" cy="14"/>
              </a:xfrm>
              <a:custGeom>
                <a:avLst/>
                <a:gdLst>
                  <a:gd name="T0" fmla="*/ 14 w 23"/>
                  <a:gd name="T1" fmla="*/ 15 h 23"/>
                  <a:gd name="T2" fmla="*/ 0 w 23"/>
                  <a:gd name="T3" fmla="*/ 18 h 23"/>
                  <a:gd name="T4" fmla="*/ 1 w 23"/>
                  <a:gd name="T5" fmla="*/ 19 h 23"/>
                  <a:gd name="T6" fmla="*/ 18 w 23"/>
                  <a:gd name="T7" fmla="*/ 18 h 23"/>
                  <a:gd name="T8" fmla="*/ 18 w 23"/>
                  <a:gd name="T9" fmla="*/ 1 h 23"/>
                  <a:gd name="T10" fmla="*/ 17 w 23"/>
                  <a:gd name="T11" fmla="*/ 0 h 23"/>
                  <a:gd name="T12" fmla="*/ 14 w 23"/>
                  <a:gd name="T13" fmla="*/ 1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3">
                    <a:moveTo>
                      <a:pt x="14" y="15"/>
                    </a:moveTo>
                    <a:cubicBezTo>
                      <a:pt x="10" y="18"/>
                      <a:pt x="5" y="20"/>
                      <a:pt x="0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5" y="23"/>
                      <a:pt x="13" y="23"/>
                      <a:pt x="18" y="18"/>
                    </a:cubicBezTo>
                    <a:cubicBezTo>
                      <a:pt x="23" y="14"/>
                      <a:pt x="23" y="6"/>
                      <a:pt x="18" y="1"/>
                    </a:cubicBezTo>
                    <a:cubicBezTo>
                      <a:pt x="18" y="1"/>
                      <a:pt x="17" y="1"/>
                      <a:pt x="17" y="0"/>
                    </a:cubicBezTo>
                    <a:cubicBezTo>
                      <a:pt x="19" y="5"/>
                      <a:pt x="18" y="11"/>
                      <a:pt x="14" y="15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1" name="Freeform 374">
                <a:extLst>
                  <a:ext uri="{FF2B5EF4-FFF2-40B4-BE49-F238E27FC236}">
                    <a16:creationId xmlns:a16="http://schemas.microsoft.com/office/drawing/2014/main" id="{41730407-D604-47A7-BBFE-61D1F7F465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27" y="1319"/>
                <a:ext cx="10" cy="10"/>
              </a:xfrm>
              <a:custGeom>
                <a:avLst/>
                <a:gdLst>
                  <a:gd name="T0" fmla="*/ 10 w 17"/>
                  <a:gd name="T1" fmla="*/ 11 h 17"/>
                  <a:gd name="T2" fmla="*/ 0 w 17"/>
                  <a:gd name="T3" fmla="*/ 13 h 17"/>
                  <a:gd name="T4" fmla="*/ 0 w 17"/>
                  <a:gd name="T5" fmla="*/ 13 h 17"/>
                  <a:gd name="T6" fmla="*/ 13 w 17"/>
                  <a:gd name="T7" fmla="*/ 14 h 17"/>
                  <a:gd name="T8" fmla="*/ 13 w 17"/>
                  <a:gd name="T9" fmla="*/ 1 h 17"/>
                  <a:gd name="T10" fmla="*/ 12 w 17"/>
                  <a:gd name="T11" fmla="*/ 0 h 17"/>
                  <a:gd name="T12" fmla="*/ 10 w 17"/>
                  <a:gd name="T13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7">
                    <a:moveTo>
                      <a:pt x="10" y="11"/>
                    </a:moveTo>
                    <a:cubicBezTo>
                      <a:pt x="8" y="13"/>
                      <a:pt x="4" y="14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17"/>
                      <a:pt x="10" y="17"/>
                      <a:pt x="13" y="14"/>
                    </a:cubicBezTo>
                    <a:cubicBezTo>
                      <a:pt x="17" y="10"/>
                      <a:pt x="17" y="5"/>
                      <a:pt x="13" y="1"/>
                    </a:cubicBezTo>
                    <a:cubicBezTo>
                      <a:pt x="13" y="0"/>
                      <a:pt x="12" y="0"/>
                      <a:pt x="12" y="0"/>
                    </a:cubicBezTo>
                    <a:cubicBezTo>
                      <a:pt x="14" y="4"/>
                      <a:pt x="13" y="8"/>
                      <a:pt x="10" y="11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2" name="Freeform 375">
                <a:extLst>
                  <a:ext uri="{FF2B5EF4-FFF2-40B4-BE49-F238E27FC236}">
                    <a16:creationId xmlns:a16="http://schemas.microsoft.com/office/drawing/2014/main" id="{73C6E87A-8E42-48B1-BD38-3C5ACC232D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61" y="1334"/>
                <a:ext cx="15" cy="15"/>
              </a:xfrm>
              <a:custGeom>
                <a:avLst/>
                <a:gdLst>
                  <a:gd name="T0" fmla="*/ 13 w 23"/>
                  <a:gd name="T1" fmla="*/ 15 h 24"/>
                  <a:gd name="T2" fmla="*/ 0 w 23"/>
                  <a:gd name="T3" fmla="*/ 18 h 24"/>
                  <a:gd name="T4" fmla="*/ 0 w 23"/>
                  <a:gd name="T5" fmla="*/ 18 h 24"/>
                  <a:gd name="T6" fmla="*/ 18 w 23"/>
                  <a:gd name="T7" fmla="*/ 19 h 24"/>
                  <a:gd name="T8" fmla="*/ 17 w 23"/>
                  <a:gd name="T9" fmla="*/ 1 h 24"/>
                  <a:gd name="T10" fmla="*/ 16 w 23"/>
                  <a:gd name="T11" fmla="*/ 0 h 24"/>
                  <a:gd name="T12" fmla="*/ 13 w 23"/>
                  <a:gd name="T13" fmla="*/ 1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13" y="15"/>
                    </a:moveTo>
                    <a:cubicBezTo>
                      <a:pt x="10" y="18"/>
                      <a:pt x="4" y="19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5" y="23"/>
                      <a:pt x="13" y="24"/>
                      <a:pt x="18" y="19"/>
                    </a:cubicBezTo>
                    <a:cubicBezTo>
                      <a:pt x="23" y="14"/>
                      <a:pt x="22" y="6"/>
                      <a:pt x="17" y="1"/>
                    </a:cubicBezTo>
                    <a:cubicBezTo>
                      <a:pt x="17" y="1"/>
                      <a:pt x="16" y="0"/>
                      <a:pt x="16" y="0"/>
                    </a:cubicBezTo>
                    <a:cubicBezTo>
                      <a:pt x="18" y="5"/>
                      <a:pt x="17" y="11"/>
                      <a:pt x="13" y="15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3" name="Freeform 376">
                <a:extLst>
                  <a:ext uri="{FF2B5EF4-FFF2-40B4-BE49-F238E27FC236}">
                    <a16:creationId xmlns:a16="http://schemas.microsoft.com/office/drawing/2014/main" id="{90D7FD8B-A9DC-4B9D-B2EF-F18CAA737B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68" y="1353"/>
                <a:ext cx="13" cy="13"/>
              </a:xfrm>
              <a:custGeom>
                <a:avLst/>
                <a:gdLst>
                  <a:gd name="T0" fmla="*/ 12 w 21"/>
                  <a:gd name="T1" fmla="*/ 14 h 22"/>
                  <a:gd name="T2" fmla="*/ 0 w 21"/>
                  <a:gd name="T3" fmla="*/ 16 h 22"/>
                  <a:gd name="T4" fmla="*/ 0 w 21"/>
                  <a:gd name="T5" fmla="*/ 16 h 22"/>
                  <a:gd name="T6" fmla="*/ 17 w 21"/>
                  <a:gd name="T7" fmla="*/ 18 h 22"/>
                  <a:gd name="T8" fmla="*/ 16 w 21"/>
                  <a:gd name="T9" fmla="*/ 1 h 22"/>
                  <a:gd name="T10" fmla="*/ 14 w 21"/>
                  <a:gd name="T11" fmla="*/ 0 h 22"/>
                  <a:gd name="T12" fmla="*/ 12 w 21"/>
                  <a:gd name="T13" fmla="*/ 1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22">
                    <a:moveTo>
                      <a:pt x="12" y="14"/>
                    </a:moveTo>
                    <a:cubicBezTo>
                      <a:pt x="9" y="17"/>
                      <a:pt x="4" y="17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5" y="21"/>
                      <a:pt x="13" y="22"/>
                      <a:pt x="17" y="18"/>
                    </a:cubicBezTo>
                    <a:cubicBezTo>
                      <a:pt x="21" y="14"/>
                      <a:pt x="20" y="6"/>
                      <a:pt x="16" y="1"/>
                    </a:cubicBezTo>
                    <a:cubicBezTo>
                      <a:pt x="15" y="1"/>
                      <a:pt x="15" y="0"/>
                      <a:pt x="14" y="0"/>
                    </a:cubicBezTo>
                    <a:cubicBezTo>
                      <a:pt x="16" y="5"/>
                      <a:pt x="16" y="10"/>
                      <a:pt x="12" y="14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4" name="Freeform 377">
                <a:extLst>
                  <a:ext uri="{FF2B5EF4-FFF2-40B4-BE49-F238E27FC236}">
                    <a16:creationId xmlns:a16="http://schemas.microsoft.com/office/drawing/2014/main" id="{7BE627EA-6F3B-41A0-94EA-ADA5545FDC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46" y="1322"/>
                <a:ext cx="14" cy="13"/>
              </a:xfrm>
              <a:custGeom>
                <a:avLst/>
                <a:gdLst>
                  <a:gd name="T0" fmla="*/ 13 w 22"/>
                  <a:gd name="T1" fmla="*/ 14 h 22"/>
                  <a:gd name="T2" fmla="*/ 0 w 22"/>
                  <a:gd name="T3" fmla="*/ 18 h 22"/>
                  <a:gd name="T4" fmla="*/ 1 w 22"/>
                  <a:gd name="T5" fmla="*/ 18 h 22"/>
                  <a:gd name="T6" fmla="*/ 16 w 22"/>
                  <a:gd name="T7" fmla="*/ 17 h 22"/>
                  <a:gd name="T8" fmla="*/ 18 w 22"/>
                  <a:gd name="T9" fmla="*/ 1 h 22"/>
                  <a:gd name="T10" fmla="*/ 16 w 22"/>
                  <a:gd name="T11" fmla="*/ 0 h 22"/>
                  <a:gd name="T12" fmla="*/ 13 w 22"/>
                  <a:gd name="T13" fmla="*/ 1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22">
                    <a:moveTo>
                      <a:pt x="13" y="14"/>
                    </a:moveTo>
                    <a:cubicBezTo>
                      <a:pt x="9" y="17"/>
                      <a:pt x="4" y="19"/>
                      <a:pt x="0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4" y="22"/>
                      <a:pt x="11" y="21"/>
                      <a:pt x="16" y="17"/>
                    </a:cubicBezTo>
                    <a:cubicBezTo>
                      <a:pt x="21" y="12"/>
                      <a:pt x="22" y="5"/>
                      <a:pt x="18" y="1"/>
                    </a:cubicBezTo>
                    <a:cubicBezTo>
                      <a:pt x="17" y="1"/>
                      <a:pt x="17" y="1"/>
                      <a:pt x="16" y="0"/>
                    </a:cubicBezTo>
                    <a:cubicBezTo>
                      <a:pt x="18" y="5"/>
                      <a:pt x="17" y="10"/>
                      <a:pt x="13" y="14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5" name="Freeform 378">
                <a:extLst>
                  <a:ext uri="{FF2B5EF4-FFF2-40B4-BE49-F238E27FC236}">
                    <a16:creationId xmlns:a16="http://schemas.microsoft.com/office/drawing/2014/main" id="{D4041E0E-27BD-41B3-BEAF-8C9B883A43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53" y="1348"/>
                <a:ext cx="14" cy="15"/>
              </a:xfrm>
              <a:custGeom>
                <a:avLst/>
                <a:gdLst>
                  <a:gd name="T0" fmla="*/ 14 w 23"/>
                  <a:gd name="T1" fmla="*/ 15 h 24"/>
                  <a:gd name="T2" fmla="*/ 0 w 23"/>
                  <a:gd name="T3" fmla="*/ 18 h 24"/>
                  <a:gd name="T4" fmla="*/ 0 w 23"/>
                  <a:gd name="T5" fmla="*/ 19 h 24"/>
                  <a:gd name="T6" fmla="*/ 18 w 23"/>
                  <a:gd name="T7" fmla="*/ 19 h 24"/>
                  <a:gd name="T8" fmla="*/ 18 w 23"/>
                  <a:gd name="T9" fmla="*/ 1 h 24"/>
                  <a:gd name="T10" fmla="*/ 17 w 23"/>
                  <a:gd name="T11" fmla="*/ 0 h 24"/>
                  <a:gd name="T12" fmla="*/ 14 w 23"/>
                  <a:gd name="T13" fmla="*/ 1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14" y="15"/>
                    </a:moveTo>
                    <a:cubicBezTo>
                      <a:pt x="10" y="19"/>
                      <a:pt x="5" y="20"/>
                      <a:pt x="0" y="18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5" y="24"/>
                      <a:pt x="13" y="24"/>
                      <a:pt x="18" y="19"/>
                    </a:cubicBezTo>
                    <a:cubicBezTo>
                      <a:pt x="23" y="14"/>
                      <a:pt x="23" y="6"/>
                      <a:pt x="18" y="1"/>
                    </a:cubicBezTo>
                    <a:cubicBezTo>
                      <a:pt x="18" y="1"/>
                      <a:pt x="18" y="0"/>
                      <a:pt x="17" y="0"/>
                    </a:cubicBezTo>
                    <a:cubicBezTo>
                      <a:pt x="19" y="5"/>
                      <a:pt x="18" y="11"/>
                      <a:pt x="14" y="15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6" name="Freeform 379">
                <a:extLst>
                  <a:ext uri="{FF2B5EF4-FFF2-40B4-BE49-F238E27FC236}">
                    <a16:creationId xmlns:a16="http://schemas.microsoft.com/office/drawing/2014/main" id="{6C7DDC27-A7F0-4037-8944-D0548DE5FC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68" y="1369"/>
                <a:ext cx="13" cy="12"/>
              </a:xfrm>
              <a:custGeom>
                <a:avLst/>
                <a:gdLst>
                  <a:gd name="T0" fmla="*/ 12 w 20"/>
                  <a:gd name="T1" fmla="*/ 13 h 20"/>
                  <a:gd name="T2" fmla="*/ 0 w 20"/>
                  <a:gd name="T3" fmla="*/ 16 h 20"/>
                  <a:gd name="T4" fmla="*/ 1 w 20"/>
                  <a:gd name="T5" fmla="*/ 16 h 20"/>
                  <a:gd name="T6" fmla="*/ 16 w 20"/>
                  <a:gd name="T7" fmla="*/ 16 h 20"/>
                  <a:gd name="T8" fmla="*/ 16 w 20"/>
                  <a:gd name="T9" fmla="*/ 1 h 20"/>
                  <a:gd name="T10" fmla="*/ 15 w 20"/>
                  <a:gd name="T11" fmla="*/ 0 h 20"/>
                  <a:gd name="T12" fmla="*/ 12 w 20"/>
                  <a:gd name="T13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20">
                    <a:moveTo>
                      <a:pt x="12" y="13"/>
                    </a:moveTo>
                    <a:cubicBezTo>
                      <a:pt x="9" y="16"/>
                      <a:pt x="4" y="17"/>
                      <a:pt x="0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5" y="20"/>
                      <a:pt x="11" y="20"/>
                      <a:pt x="16" y="16"/>
                    </a:cubicBezTo>
                    <a:cubicBezTo>
                      <a:pt x="20" y="12"/>
                      <a:pt x="20" y="5"/>
                      <a:pt x="16" y="1"/>
                    </a:cubicBezTo>
                    <a:cubicBezTo>
                      <a:pt x="16" y="1"/>
                      <a:pt x="15" y="0"/>
                      <a:pt x="15" y="0"/>
                    </a:cubicBezTo>
                    <a:cubicBezTo>
                      <a:pt x="17" y="4"/>
                      <a:pt x="15" y="9"/>
                      <a:pt x="12" y="13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7" name="Freeform 380">
                <a:extLst>
                  <a:ext uri="{FF2B5EF4-FFF2-40B4-BE49-F238E27FC236}">
                    <a16:creationId xmlns:a16="http://schemas.microsoft.com/office/drawing/2014/main" id="{A41E4C22-AE2B-4EAF-9733-94BCF33E5B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98" y="1328"/>
                <a:ext cx="77" cy="72"/>
              </a:xfrm>
              <a:custGeom>
                <a:avLst/>
                <a:gdLst>
                  <a:gd name="T0" fmla="*/ 29 w 124"/>
                  <a:gd name="T1" fmla="*/ 96 h 116"/>
                  <a:gd name="T2" fmla="*/ 37 w 124"/>
                  <a:gd name="T3" fmla="*/ 15 h 116"/>
                  <a:gd name="T4" fmla="*/ 80 w 124"/>
                  <a:gd name="T5" fmla="*/ 14 h 116"/>
                  <a:gd name="T6" fmla="*/ 107 w 124"/>
                  <a:gd name="T7" fmla="*/ 72 h 116"/>
                  <a:gd name="T8" fmla="*/ 29 w 124"/>
                  <a:gd name="T9" fmla="*/ 9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16">
                    <a:moveTo>
                      <a:pt x="29" y="96"/>
                    </a:moveTo>
                    <a:cubicBezTo>
                      <a:pt x="29" y="96"/>
                      <a:pt x="0" y="38"/>
                      <a:pt x="37" y="15"/>
                    </a:cubicBezTo>
                    <a:cubicBezTo>
                      <a:pt x="37" y="15"/>
                      <a:pt x="57" y="0"/>
                      <a:pt x="80" y="14"/>
                    </a:cubicBezTo>
                    <a:cubicBezTo>
                      <a:pt x="80" y="14"/>
                      <a:pt x="124" y="39"/>
                      <a:pt x="107" y="72"/>
                    </a:cubicBezTo>
                    <a:cubicBezTo>
                      <a:pt x="107" y="72"/>
                      <a:pt x="83" y="116"/>
                      <a:pt x="29" y="96"/>
                    </a:cubicBezTo>
                    <a:close/>
                  </a:path>
                </a:pathLst>
              </a:custGeom>
              <a:solidFill>
                <a:srgbClr val="DFBE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8" name="Freeform 381">
                <a:extLst>
                  <a:ext uri="{FF2B5EF4-FFF2-40B4-BE49-F238E27FC236}">
                    <a16:creationId xmlns:a16="http://schemas.microsoft.com/office/drawing/2014/main" id="{C62EF591-9884-452A-AED3-F6617247B7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0" y="1328"/>
                <a:ext cx="59" cy="45"/>
              </a:xfrm>
              <a:custGeom>
                <a:avLst/>
                <a:gdLst>
                  <a:gd name="T0" fmla="*/ 78 w 95"/>
                  <a:gd name="T1" fmla="*/ 72 h 72"/>
                  <a:gd name="T2" fmla="*/ 51 w 95"/>
                  <a:gd name="T3" fmla="*/ 14 h 72"/>
                  <a:gd name="T4" fmla="*/ 8 w 95"/>
                  <a:gd name="T5" fmla="*/ 15 h 72"/>
                  <a:gd name="T6" fmla="*/ 0 w 95"/>
                  <a:gd name="T7" fmla="*/ 22 h 72"/>
                  <a:gd name="T8" fmla="*/ 3 w 95"/>
                  <a:gd name="T9" fmla="*/ 24 h 72"/>
                  <a:gd name="T10" fmla="*/ 36 w 95"/>
                  <a:gd name="T11" fmla="*/ 37 h 72"/>
                  <a:gd name="T12" fmla="*/ 78 w 95"/>
                  <a:gd name="T1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72">
                    <a:moveTo>
                      <a:pt x="78" y="72"/>
                    </a:moveTo>
                    <a:cubicBezTo>
                      <a:pt x="95" y="39"/>
                      <a:pt x="51" y="14"/>
                      <a:pt x="51" y="14"/>
                    </a:cubicBezTo>
                    <a:cubicBezTo>
                      <a:pt x="28" y="0"/>
                      <a:pt x="8" y="15"/>
                      <a:pt x="8" y="15"/>
                    </a:cubicBezTo>
                    <a:cubicBezTo>
                      <a:pt x="5" y="17"/>
                      <a:pt x="2" y="20"/>
                      <a:pt x="0" y="22"/>
                    </a:cubicBezTo>
                    <a:cubicBezTo>
                      <a:pt x="0" y="23"/>
                      <a:pt x="1" y="24"/>
                      <a:pt x="3" y="24"/>
                    </a:cubicBezTo>
                    <a:cubicBezTo>
                      <a:pt x="12" y="27"/>
                      <a:pt x="28" y="33"/>
                      <a:pt x="36" y="37"/>
                    </a:cubicBezTo>
                    <a:cubicBezTo>
                      <a:pt x="51" y="45"/>
                      <a:pt x="78" y="72"/>
                      <a:pt x="78" y="72"/>
                    </a:cubicBezTo>
                    <a:close/>
                  </a:path>
                </a:pathLst>
              </a:custGeom>
              <a:solidFill>
                <a:srgbClr val="D0AB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9" name="Freeform 382">
                <a:extLst>
                  <a:ext uri="{FF2B5EF4-FFF2-40B4-BE49-F238E27FC236}">
                    <a16:creationId xmlns:a16="http://schemas.microsoft.com/office/drawing/2014/main" id="{A8BEE682-EF26-4FE7-9AE9-156ACE318C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98" y="1330"/>
                <a:ext cx="49" cy="62"/>
              </a:xfrm>
              <a:custGeom>
                <a:avLst/>
                <a:gdLst>
                  <a:gd name="T0" fmla="*/ 63 w 78"/>
                  <a:gd name="T1" fmla="*/ 59 h 100"/>
                  <a:gd name="T2" fmla="*/ 51 w 78"/>
                  <a:gd name="T3" fmla="*/ 15 h 100"/>
                  <a:gd name="T4" fmla="*/ 73 w 78"/>
                  <a:gd name="T5" fmla="*/ 8 h 100"/>
                  <a:gd name="T6" fmla="*/ 37 w 78"/>
                  <a:gd name="T7" fmla="*/ 12 h 100"/>
                  <a:gd name="T8" fmla="*/ 29 w 78"/>
                  <a:gd name="T9" fmla="*/ 93 h 100"/>
                  <a:gd name="T10" fmla="*/ 78 w 78"/>
                  <a:gd name="T11" fmla="*/ 94 h 100"/>
                  <a:gd name="T12" fmla="*/ 63 w 78"/>
                  <a:gd name="T13" fmla="*/ 59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100">
                    <a:moveTo>
                      <a:pt x="63" y="59"/>
                    </a:moveTo>
                    <a:cubicBezTo>
                      <a:pt x="63" y="59"/>
                      <a:pt x="14" y="38"/>
                      <a:pt x="51" y="15"/>
                    </a:cubicBezTo>
                    <a:cubicBezTo>
                      <a:pt x="51" y="15"/>
                      <a:pt x="60" y="8"/>
                      <a:pt x="73" y="8"/>
                    </a:cubicBezTo>
                    <a:cubicBezTo>
                      <a:pt x="53" y="0"/>
                      <a:pt x="37" y="12"/>
                      <a:pt x="37" y="12"/>
                    </a:cubicBezTo>
                    <a:cubicBezTo>
                      <a:pt x="0" y="35"/>
                      <a:pt x="29" y="93"/>
                      <a:pt x="29" y="93"/>
                    </a:cubicBezTo>
                    <a:cubicBezTo>
                      <a:pt x="49" y="100"/>
                      <a:pt x="66" y="99"/>
                      <a:pt x="78" y="94"/>
                    </a:cubicBezTo>
                    <a:cubicBezTo>
                      <a:pt x="68" y="95"/>
                      <a:pt x="77" y="65"/>
                      <a:pt x="63" y="59"/>
                    </a:cubicBezTo>
                    <a:close/>
                  </a:path>
                </a:pathLst>
              </a:custGeom>
              <a:solidFill>
                <a:srgbClr val="D0AB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0" name="Freeform 383">
                <a:extLst>
                  <a:ext uri="{FF2B5EF4-FFF2-40B4-BE49-F238E27FC236}">
                    <a16:creationId xmlns:a16="http://schemas.microsoft.com/office/drawing/2014/main" id="{D9FACD7A-0B0E-4750-B78A-AB4A1B3F56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92" y="1339"/>
                <a:ext cx="36" cy="45"/>
              </a:xfrm>
              <a:custGeom>
                <a:avLst/>
                <a:gdLst>
                  <a:gd name="T0" fmla="*/ 23 w 58"/>
                  <a:gd name="T1" fmla="*/ 73 h 73"/>
                  <a:gd name="T2" fmla="*/ 58 w 58"/>
                  <a:gd name="T3" fmla="*/ 0 h 73"/>
                  <a:gd name="T4" fmla="*/ 23 w 58"/>
                  <a:gd name="T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8" h="73">
                    <a:moveTo>
                      <a:pt x="23" y="73"/>
                    </a:moveTo>
                    <a:cubicBezTo>
                      <a:pt x="23" y="73"/>
                      <a:pt x="0" y="14"/>
                      <a:pt x="58" y="0"/>
                    </a:cubicBezTo>
                    <a:cubicBezTo>
                      <a:pt x="58" y="0"/>
                      <a:pt x="8" y="17"/>
                      <a:pt x="23" y="73"/>
                    </a:cubicBezTo>
                    <a:close/>
                  </a:path>
                </a:pathLst>
              </a:custGeom>
              <a:solidFill>
                <a:srgbClr val="B79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1" name="Freeform 384">
                <a:extLst>
                  <a:ext uri="{FF2B5EF4-FFF2-40B4-BE49-F238E27FC236}">
                    <a16:creationId xmlns:a16="http://schemas.microsoft.com/office/drawing/2014/main" id="{C16FB437-5413-4A48-9116-F45121952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77" y="1345"/>
                <a:ext cx="27" cy="38"/>
              </a:xfrm>
              <a:custGeom>
                <a:avLst/>
                <a:gdLst>
                  <a:gd name="T0" fmla="*/ 5 w 43"/>
                  <a:gd name="T1" fmla="*/ 60 h 60"/>
                  <a:gd name="T2" fmla="*/ 43 w 43"/>
                  <a:gd name="T3" fmla="*/ 0 h 60"/>
                  <a:gd name="T4" fmla="*/ 5 w 43"/>
                  <a:gd name="T5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60">
                    <a:moveTo>
                      <a:pt x="5" y="60"/>
                    </a:moveTo>
                    <a:cubicBezTo>
                      <a:pt x="5" y="60"/>
                      <a:pt x="0" y="15"/>
                      <a:pt x="43" y="0"/>
                    </a:cubicBezTo>
                    <a:cubicBezTo>
                      <a:pt x="43" y="0"/>
                      <a:pt x="9" y="20"/>
                      <a:pt x="5" y="60"/>
                    </a:cubicBezTo>
                    <a:close/>
                  </a:path>
                </a:pathLst>
              </a:custGeom>
              <a:solidFill>
                <a:srgbClr val="AA85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2" name="Freeform 385">
                <a:extLst>
                  <a:ext uri="{FF2B5EF4-FFF2-40B4-BE49-F238E27FC236}">
                    <a16:creationId xmlns:a16="http://schemas.microsoft.com/office/drawing/2014/main" id="{2DD9A0E1-9B5F-4163-B27A-7057A302F8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72" y="1344"/>
                <a:ext cx="28" cy="39"/>
              </a:xfrm>
              <a:custGeom>
                <a:avLst/>
                <a:gdLst>
                  <a:gd name="T0" fmla="*/ 0 w 45"/>
                  <a:gd name="T1" fmla="*/ 63 h 63"/>
                  <a:gd name="T2" fmla="*/ 45 w 45"/>
                  <a:gd name="T3" fmla="*/ 0 h 63"/>
                  <a:gd name="T4" fmla="*/ 0 w 45"/>
                  <a:gd name="T5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63">
                    <a:moveTo>
                      <a:pt x="0" y="63"/>
                    </a:moveTo>
                    <a:cubicBezTo>
                      <a:pt x="0" y="63"/>
                      <a:pt x="42" y="48"/>
                      <a:pt x="45" y="0"/>
                    </a:cubicBezTo>
                    <a:cubicBezTo>
                      <a:pt x="45" y="0"/>
                      <a:pt x="38" y="41"/>
                      <a:pt x="0" y="63"/>
                    </a:cubicBezTo>
                    <a:close/>
                  </a:path>
                </a:pathLst>
              </a:custGeom>
              <a:solidFill>
                <a:srgbClr val="AA85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3" name="Freeform 386">
                <a:extLst>
                  <a:ext uri="{FF2B5EF4-FFF2-40B4-BE49-F238E27FC236}">
                    <a16:creationId xmlns:a16="http://schemas.microsoft.com/office/drawing/2014/main" id="{F0F7B34A-6F32-4386-9B6D-B3A2C328A0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72" y="1352"/>
                <a:ext cx="43" cy="34"/>
              </a:xfrm>
              <a:custGeom>
                <a:avLst/>
                <a:gdLst>
                  <a:gd name="T0" fmla="*/ 0 w 70"/>
                  <a:gd name="T1" fmla="*/ 56 h 56"/>
                  <a:gd name="T2" fmla="*/ 56 w 70"/>
                  <a:gd name="T3" fmla="*/ 0 h 56"/>
                  <a:gd name="T4" fmla="*/ 0 w 70"/>
                  <a:gd name="T5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" h="56">
                    <a:moveTo>
                      <a:pt x="0" y="56"/>
                    </a:moveTo>
                    <a:cubicBezTo>
                      <a:pt x="0" y="56"/>
                      <a:pt x="70" y="48"/>
                      <a:pt x="56" y="0"/>
                    </a:cubicBezTo>
                    <a:cubicBezTo>
                      <a:pt x="56" y="0"/>
                      <a:pt x="64" y="42"/>
                      <a:pt x="0" y="56"/>
                    </a:cubicBezTo>
                    <a:close/>
                  </a:path>
                </a:pathLst>
              </a:custGeom>
              <a:solidFill>
                <a:srgbClr val="B79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4" name="Freeform 387">
                <a:extLst>
                  <a:ext uri="{FF2B5EF4-FFF2-40B4-BE49-F238E27FC236}">
                    <a16:creationId xmlns:a16="http://schemas.microsoft.com/office/drawing/2014/main" id="{44432B39-CCB0-4175-A982-3097128FC1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0" y="1319"/>
                <a:ext cx="58" cy="56"/>
              </a:xfrm>
              <a:custGeom>
                <a:avLst/>
                <a:gdLst>
                  <a:gd name="T0" fmla="*/ 0 w 94"/>
                  <a:gd name="T1" fmla="*/ 26 h 90"/>
                  <a:gd name="T2" fmla="*/ 18 w 94"/>
                  <a:gd name="T3" fmla="*/ 12 h 90"/>
                  <a:gd name="T4" fmla="*/ 94 w 94"/>
                  <a:gd name="T5" fmla="*/ 62 h 90"/>
                  <a:gd name="T6" fmla="*/ 91 w 94"/>
                  <a:gd name="T7" fmla="*/ 80 h 90"/>
                  <a:gd name="T8" fmla="*/ 75 w 94"/>
                  <a:gd name="T9" fmla="*/ 75 h 90"/>
                  <a:gd name="T10" fmla="*/ 33 w 94"/>
                  <a:gd name="T11" fmla="*/ 45 h 90"/>
                  <a:gd name="T12" fmla="*/ 7 w 94"/>
                  <a:gd name="T13" fmla="*/ 34 h 90"/>
                  <a:gd name="T14" fmla="*/ 0 w 94"/>
                  <a:gd name="T15" fmla="*/ 2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4" h="90">
                    <a:moveTo>
                      <a:pt x="0" y="26"/>
                    </a:moveTo>
                    <a:cubicBezTo>
                      <a:pt x="0" y="20"/>
                      <a:pt x="11" y="15"/>
                      <a:pt x="18" y="12"/>
                    </a:cubicBezTo>
                    <a:cubicBezTo>
                      <a:pt x="49" y="0"/>
                      <a:pt x="94" y="26"/>
                      <a:pt x="94" y="62"/>
                    </a:cubicBezTo>
                    <a:cubicBezTo>
                      <a:pt x="94" y="67"/>
                      <a:pt x="94" y="75"/>
                      <a:pt x="91" y="80"/>
                    </a:cubicBezTo>
                    <a:cubicBezTo>
                      <a:pt x="86" y="90"/>
                      <a:pt x="79" y="79"/>
                      <a:pt x="75" y="75"/>
                    </a:cubicBezTo>
                    <a:cubicBezTo>
                      <a:pt x="63" y="62"/>
                      <a:pt x="49" y="53"/>
                      <a:pt x="33" y="45"/>
                    </a:cubicBezTo>
                    <a:cubicBezTo>
                      <a:pt x="25" y="40"/>
                      <a:pt x="15" y="39"/>
                      <a:pt x="7" y="34"/>
                    </a:cubicBezTo>
                    <a:cubicBezTo>
                      <a:pt x="2" y="31"/>
                      <a:pt x="0" y="29"/>
                      <a:pt x="0" y="26"/>
                    </a:cubicBezTo>
                    <a:close/>
                  </a:path>
                </a:pathLst>
              </a:custGeom>
              <a:solidFill>
                <a:srgbClr val="8E4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5" name="Freeform 388">
                <a:extLst>
                  <a:ext uri="{FF2B5EF4-FFF2-40B4-BE49-F238E27FC236}">
                    <a16:creationId xmlns:a16="http://schemas.microsoft.com/office/drawing/2014/main" id="{FED8D809-8D24-4D93-9215-0CC4886D50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0" y="1320"/>
                <a:ext cx="58" cy="34"/>
              </a:xfrm>
              <a:custGeom>
                <a:avLst/>
                <a:gdLst>
                  <a:gd name="T0" fmla="*/ 19 w 94"/>
                  <a:gd name="T1" fmla="*/ 16 h 55"/>
                  <a:gd name="T2" fmla="*/ 94 w 94"/>
                  <a:gd name="T3" fmla="*/ 55 h 55"/>
                  <a:gd name="T4" fmla="*/ 18 w 94"/>
                  <a:gd name="T5" fmla="*/ 11 h 55"/>
                  <a:gd name="T6" fmla="*/ 0 w 94"/>
                  <a:gd name="T7" fmla="*/ 25 h 55"/>
                  <a:gd name="T8" fmla="*/ 1 w 94"/>
                  <a:gd name="T9" fmla="*/ 29 h 55"/>
                  <a:gd name="T10" fmla="*/ 19 w 94"/>
                  <a:gd name="T11" fmla="*/ 1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4" h="55">
                    <a:moveTo>
                      <a:pt x="19" y="16"/>
                    </a:moveTo>
                    <a:cubicBezTo>
                      <a:pt x="47" y="5"/>
                      <a:pt x="86" y="25"/>
                      <a:pt x="94" y="55"/>
                    </a:cubicBezTo>
                    <a:cubicBezTo>
                      <a:pt x="89" y="22"/>
                      <a:pt x="47" y="0"/>
                      <a:pt x="18" y="11"/>
                    </a:cubicBezTo>
                    <a:cubicBezTo>
                      <a:pt x="11" y="14"/>
                      <a:pt x="0" y="19"/>
                      <a:pt x="0" y="25"/>
                    </a:cubicBezTo>
                    <a:cubicBezTo>
                      <a:pt x="0" y="26"/>
                      <a:pt x="1" y="27"/>
                      <a:pt x="1" y="29"/>
                    </a:cubicBezTo>
                    <a:cubicBezTo>
                      <a:pt x="3" y="23"/>
                      <a:pt x="12" y="18"/>
                      <a:pt x="19" y="16"/>
                    </a:cubicBezTo>
                    <a:close/>
                  </a:path>
                </a:pathLst>
              </a:custGeom>
              <a:solidFill>
                <a:srgbClr val="783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6" name="Freeform 389">
                <a:extLst>
                  <a:ext uri="{FF2B5EF4-FFF2-40B4-BE49-F238E27FC236}">
                    <a16:creationId xmlns:a16="http://schemas.microsoft.com/office/drawing/2014/main" id="{D6AB6952-AE16-4416-9781-823C785756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46" y="1319"/>
                <a:ext cx="18" cy="16"/>
              </a:xfrm>
              <a:custGeom>
                <a:avLst/>
                <a:gdLst>
                  <a:gd name="T0" fmla="*/ 10 w 28"/>
                  <a:gd name="T1" fmla="*/ 0 h 27"/>
                  <a:gd name="T2" fmla="*/ 0 w 28"/>
                  <a:gd name="T3" fmla="*/ 24 h 27"/>
                  <a:gd name="T4" fmla="*/ 9 w 28"/>
                  <a:gd name="T5" fmla="*/ 27 h 27"/>
                  <a:gd name="T6" fmla="*/ 24 w 28"/>
                  <a:gd name="T7" fmla="*/ 10 h 27"/>
                  <a:gd name="T8" fmla="*/ 10 w 2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0" y="0"/>
                    </a:moveTo>
                    <a:cubicBezTo>
                      <a:pt x="10" y="0"/>
                      <a:pt x="0" y="8"/>
                      <a:pt x="0" y="24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27"/>
                      <a:pt x="12" y="17"/>
                      <a:pt x="24" y="10"/>
                    </a:cubicBezTo>
                    <a:cubicBezTo>
                      <a:pt x="24" y="10"/>
                      <a:pt x="28" y="3"/>
                      <a:pt x="10" y="0"/>
                    </a:cubicBezTo>
                    <a:close/>
                  </a:path>
                </a:pathLst>
              </a:custGeom>
              <a:solidFill>
                <a:srgbClr val="8E4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7" name="Freeform 390">
                <a:extLst>
                  <a:ext uri="{FF2B5EF4-FFF2-40B4-BE49-F238E27FC236}">
                    <a16:creationId xmlns:a16="http://schemas.microsoft.com/office/drawing/2014/main" id="{6AF26550-8A7F-4300-BDEE-E2CDECD867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42" y="1322"/>
                <a:ext cx="11" cy="13"/>
              </a:xfrm>
              <a:custGeom>
                <a:avLst/>
                <a:gdLst>
                  <a:gd name="T0" fmla="*/ 18 w 18"/>
                  <a:gd name="T1" fmla="*/ 4 h 21"/>
                  <a:gd name="T2" fmla="*/ 17 w 18"/>
                  <a:gd name="T3" fmla="*/ 0 h 21"/>
                  <a:gd name="T4" fmla="*/ 3 w 18"/>
                  <a:gd name="T5" fmla="*/ 21 h 21"/>
                  <a:gd name="T6" fmla="*/ 18 w 18"/>
                  <a:gd name="T7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1">
                    <a:moveTo>
                      <a:pt x="18" y="4"/>
                    </a:moveTo>
                    <a:cubicBezTo>
                      <a:pt x="18" y="4"/>
                      <a:pt x="18" y="2"/>
                      <a:pt x="17" y="0"/>
                    </a:cubicBezTo>
                    <a:cubicBezTo>
                      <a:pt x="0" y="8"/>
                      <a:pt x="3" y="21"/>
                      <a:pt x="3" y="21"/>
                    </a:cubicBezTo>
                    <a:cubicBezTo>
                      <a:pt x="3" y="21"/>
                      <a:pt x="6" y="11"/>
                      <a:pt x="18" y="4"/>
                    </a:cubicBezTo>
                    <a:close/>
                  </a:path>
                </a:pathLst>
              </a:custGeom>
              <a:solidFill>
                <a:srgbClr val="783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8" name="Freeform 391">
                <a:extLst>
                  <a:ext uri="{FF2B5EF4-FFF2-40B4-BE49-F238E27FC236}">
                    <a16:creationId xmlns:a16="http://schemas.microsoft.com/office/drawing/2014/main" id="{8095D785-5FFA-4052-8DFE-5C342E4086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46" y="1345"/>
                <a:ext cx="10" cy="8"/>
              </a:xfrm>
              <a:custGeom>
                <a:avLst/>
                <a:gdLst>
                  <a:gd name="T0" fmla="*/ 6 w 16"/>
                  <a:gd name="T1" fmla="*/ 8 h 14"/>
                  <a:gd name="T2" fmla="*/ 2 w 16"/>
                  <a:gd name="T3" fmla="*/ 0 h 14"/>
                  <a:gd name="T4" fmla="*/ 2 w 16"/>
                  <a:gd name="T5" fmla="*/ 0 h 14"/>
                  <a:gd name="T6" fmla="*/ 5 w 16"/>
                  <a:gd name="T7" fmla="*/ 11 h 14"/>
                  <a:gd name="T8" fmla="*/ 16 w 16"/>
                  <a:gd name="T9" fmla="*/ 9 h 14"/>
                  <a:gd name="T10" fmla="*/ 16 w 16"/>
                  <a:gd name="T11" fmla="*/ 8 h 14"/>
                  <a:gd name="T12" fmla="*/ 6 w 16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4">
                    <a:moveTo>
                      <a:pt x="6" y="8"/>
                    </a:moveTo>
                    <a:cubicBezTo>
                      <a:pt x="4" y="6"/>
                      <a:pt x="2" y="3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4"/>
                      <a:pt x="1" y="9"/>
                      <a:pt x="5" y="11"/>
                    </a:cubicBezTo>
                    <a:cubicBezTo>
                      <a:pt x="8" y="14"/>
                      <a:pt x="13" y="13"/>
                      <a:pt x="16" y="9"/>
                    </a:cubicBezTo>
                    <a:cubicBezTo>
                      <a:pt x="16" y="9"/>
                      <a:pt x="16" y="9"/>
                      <a:pt x="16" y="8"/>
                    </a:cubicBezTo>
                    <a:cubicBezTo>
                      <a:pt x="14" y="10"/>
                      <a:pt x="10" y="10"/>
                      <a:pt x="6" y="8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9" name="Freeform 392">
                <a:extLst>
                  <a:ext uri="{FF2B5EF4-FFF2-40B4-BE49-F238E27FC236}">
                    <a16:creationId xmlns:a16="http://schemas.microsoft.com/office/drawing/2014/main" id="{823BCF83-9CE8-46F6-AA1C-944C3194E6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33" y="1351"/>
                <a:ext cx="7" cy="7"/>
              </a:xfrm>
              <a:custGeom>
                <a:avLst/>
                <a:gdLst>
                  <a:gd name="T0" fmla="*/ 4 w 12"/>
                  <a:gd name="T1" fmla="*/ 6 h 11"/>
                  <a:gd name="T2" fmla="*/ 2 w 12"/>
                  <a:gd name="T3" fmla="*/ 0 h 11"/>
                  <a:gd name="T4" fmla="*/ 2 w 12"/>
                  <a:gd name="T5" fmla="*/ 0 h 11"/>
                  <a:gd name="T6" fmla="*/ 3 w 12"/>
                  <a:gd name="T7" fmla="*/ 9 h 11"/>
                  <a:gd name="T8" fmla="*/ 11 w 12"/>
                  <a:gd name="T9" fmla="*/ 7 h 11"/>
                  <a:gd name="T10" fmla="*/ 12 w 12"/>
                  <a:gd name="T11" fmla="*/ 6 h 11"/>
                  <a:gd name="T12" fmla="*/ 4 w 12"/>
                  <a:gd name="T13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1">
                    <a:moveTo>
                      <a:pt x="4" y="6"/>
                    </a:moveTo>
                    <a:cubicBezTo>
                      <a:pt x="2" y="5"/>
                      <a:pt x="2" y="2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3"/>
                      <a:pt x="0" y="7"/>
                      <a:pt x="3" y="9"/>
                    </a:cubicBezTo>
                    <a:cubicBezTo>
                      <a:pt x="6" y="11"/>
                      <a:pt x="9" y="10"/>
                      <a:pt x="11" y="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0" y="7"/>
                      <a:pt x="7" y="8"/>
                      <a:pt x="4" y="6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0" name="Freeform 393">
                <a:extLst>
                  <a:ext uri="{FF2B5EF4-FFF2-40B4-BE49-F238E27FC236}">
                    <a16:creationId xmlns:a16="http://schemas.microsoft.com/office/drawing/2014/main" id="{35970C15-FD19-4F25-A8BD-5BCBD003E2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51" y="1332"/>
                <a:ext cx="11" cy="8"/>
              </a:xfrm>
              <a:custGeom>
                <a:avLst/>
                <a:gdLst>
                  <a:gd name="T0" fmla="*/ 6 w 17"/>
                  <a:gd name="T1" fmla="*/ 8 h 14"/>
                  <a:gd name="T2" fmla="*/ 3 w 17"/>
                  <a:gd name="T3" fmla="*/ 0 h 14"/>
                  <a:gd name="T4" fmla="*/ 2 w 17"/>
                  <a:gd name="T5" fmla="*/ 0 h 14"/>
                  <a:gd name="T6" fmla="*/ 4 w 17"/>
                  <a:gd name="T7" fmla="*/ 11 h 14"/>
                  <a:gd name="T8" fmla="*/ 16 w 17"/>
                  <a:gd name="T9" fmla="*/ 9 h 14"/>
                  <a:gd name="T10" fmla="*/ 17 w 17"/>
                  <a:gd name="T11" fmla="*/ 8 h 14"/>
                  <a:gd name="T12" fmla="*/ 6 w 17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4">
                    <a:moveTo>
                      <a:pt x="6" y="8"/>
                    </a:moveTo>
                    <a:cubicBezTo>
                      <a:pt x="4" y="6"/>
                      <a:pt x="2" y="3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4"/>
                      <a:pt x="1" y="9"/>
                      <a:pt x="4" y="11"/>
                    </a:cubicBezTo>
                    <a:cubicBezTo>
                      <a:pt x="8" y="14"/>
                      <a:pt x="13" y="13"/>
                      <a:pt x="16" y="9"/>
                    </a:cubicBezTo>
                    <a:cubicBezTo>
                      <a:pt x="16" y="8"/>
                      <a:pt x="16" y="8"/>
                      <a:pt x="17" y="8"/>
                    </a:cubicBezTo>
                    <a:cubicBezTo>
                      <a:pt x="13" y="10"/>
                      <a:pt x="9" y="10"/>
                      <a:pt x="6" y="8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1" name="Freeform 394">
                <a:extLst>
                  <a:ext uri="{FF2B5EF4-FFF2-40B4-BE49-F238E27FC236}">
                    <a16:creationId xmlns:a16="http://schemas.microsoft.com/office/drawing/2014/main" id="{3969ED30-A912-48EF-A3AE-207226981A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63" y="1329"/>
                <a:ext cx="9" cy="8"/>
              </a:xfrm>
              <a:custGeom>
                <a:avLst/>
                <a:gdLst>
                  <a:gd name="T0" fmla="*/ 6 w 15"/>
                  <a:gd name="T1" fmla="*/ 8 h 13"/>
                  <a:gd name="T2" fmla="*/ 3 w 15"/>
                  <a:gd name="T3" fmla="*/ 0 h 13"/>
                  <a:gd name="T4" fmla="*/ 3 w 15"/>
                  <a:gd name="T5" fmla="*/ 0 h 13"/>
                  <a:gd name="T6" fmla="*/ 4 w 15"/>
                  <a:gd name="T7" fmla="*/ 11 h 13"/>
                  <a:gd name="T8" fmla="*/ 14 w 15"/>
                  <a:gd name="T9" fmla="*/ 8 h 13"/>
                  <a:gd name="T10" fmla="*/ 15 w 15"/>
                  <a:gd name="T11" fmla="*/ 7 h 13"/>
                  <a:gd name="T12" fmla="*/ 6 w 15"/>
                  <a:gd name="T13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3">
                    <a:moveTo>
                      <a:pt x="6" y="8"/>
                    </a:moveTo>
                    <a:cubicBezTo>
                      <a:pt x="3" y="6"/>
                      <a:pt x="2" y="3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4"/>
                      <a:pt x="0" y="9"/>
                      <a:pt x="4" y="11"/>
                    </a:cubicBezTo>
                    <a:cubicBezTo>
                      <a:pt x="7" y="13"/>
                      <a:pt x="12" y="12"/>
                      <a:pt x="14" y="8"/>
                    </a:cubicBezTo>
                    <a:cubicBezTo>
                      <a:pt x="15" y="8"/>
                      <a:pt x="15" y="7"/>
                      <a:pt x="15" y="7"/>
                    </a:cubicBezTo>
                    <a:cubicBezTo>
                      <a:pt x="12" y="9"/>
                      <a:pt x="8" y="9"/>
                      <a:pt x="6" y="8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2" name="Freeform 395">
                <a:extLst>
                  <a:ext uri="{FF2B5EF4-FFF2-40B4-BE49-F238E27FC236}">
                    <a16:creationId xmlns:a16="http://schemas.microsoft.com/office/drawing/2014/main" id="{D576CF1F-0E0C-4C94-898E-FE26BD34E1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40" y="1340"/>
                <a:ext cx="10" cy="8"/>
              </a:xfrm>
              <a:custGeom>
                <a:avLst/>
                <a:gdLst>
                  <a:gd name="T0" fmla="*/ 6 w 16"/>
                  <a:gd name="T1" fmla="*/ 7 h 13"/>
                  <a:gd name="T2" fmla="*/ 2 w 16"/>
                  <a:gd name="T3" fmla="*/ 0 h 13"/>
                  <a:gd name="T4" fmla="*/ 2 w 16"/>
                  <a:gd name="T5" fmla="*/ 0 h 13"/>
                  <a:gd name="T6" fmla="*/ 5 w 16"/>
                  <a:gd name="T7" fmla="*/ 10 h 13"/>
                  <a:gd name="T8" fmla="*/ 15 w 16"/>
                  <a:gd name="T9" fmla="*/ 9 h 13"/>
                  <a:gd name="T10" fmla="*/ 16 w 16"/>
                  <a:gd name="T11" fmla="*/ 8 h 13"/>
                  <a:gd name="T12" fmla="*/ 6 w 16"/>
                  <a:gd name="T13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3">
                    <a:moveTo>
                      <a:pt x="6" y="7"/>
                    </a:moveTo>
                    <a:cubicBezTo>
                      <a:pt x="4" y="5"/>
                      <a:pt x="2" y="3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3"/>
                      <a:pt x="1" y="8"/>
                      <a:pt x="5" y="10"/>
                    </a:cubicBezTo>
                    <a:cubicBezTo>
                      <a:pt x="9" y="13"/>
                      <a:pt x="13" y="12"/>
                      <a:pt x="15" y="9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3" y="9"/>
                      <a:pt x="10" y="9"/>
                      <a:pt x="6" y="7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3" name="Freeform 396">
                <a:extLst>
                  <a:ext uri="{FF2B5EF4-FFF2-40B4-BE49-F238E27FC236}">
                    <a16:creationId xmlns:a16="http://schemas.microsoft.com/office/drawing/2014/main" id="{30E4F73F-8348-446A-9346-59EC5914A3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59" y="1339"/>
                <a:ext cx="10" cy="8"/>
              </a:xfrm>
              <a:custGeom>
                <a:avLst/>
                <a:gdLst>
                  <a:gd name="T0" fmla="*/ 7 w 17"/>
                  <a:gd name="T1" fmla="*/ 8 h 14"/>
                  <a:gd name="T2" fmla="*/ 3 w 17"/>
                  <a:gd name="T3" fmla="*/ 0 h 14"/>
                  <a:gd name="T4" fmla="*/ 3 w 17"/>
                  <a:gd name="T5" fmla="*/ 0 h 14"/>
                  <a:gd name="T6" fmla="*/ 5 w 17"/>
                  <a:gd name="T7" fmla="*/ 12 h 14"/>
                  <a:gd name="T8" fmla="*/ 17 w 17"/>
                  <a:gd name="T9" fmla="*/ 10 h 14"/>
                  <a:gd name="T10" fmla="*/ 17 w 17"/>
                  <a:gd name="T11" fmla="*/ 8 h 14"/>
                  <a:gd name="T12" fmla="*/ 7 w 17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4">
                    <a:moveTo>
                      <a:pt x="7" y="8"/>
                    </a:moveTo>
                    <a:cubicBezTo>
                      <a:pt x="4" y="6"/>
                      <a:pt x="3" y="3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4"/>
                      <a:pt x="1" y="9"/>
                      <a:pt x="5" y="12"/>
                    </a:cubicBezTo>
                    <a:cubicBezTo>
                      <a:pt x="9" y="14"/>
                      <a:pt x="14" y="13"/>
                      <a:pt x="17" y="10"/>
                    </a:cubicBezTo>
                    <a:cubicBezTo>
                      <a:pt x="17" y="9"/>
                      <a:pt x="17" y="9"/>
                      <a:pt x="17" y="8"/>
                    </a:cubicBezTo>
                    <a:cubicBezTo>
                      <a:pt x="14" y="10"/>
                      <a:pt x="10" y="10"/>
                      <a:pt x="7" y="8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4" name="Freeform 397">
                <a:extLst>
                  <a:ext uri="{FF2B5EF4-FFF2-40B4-BE49-F238E27FC236}">
                    <a16:creationId xmlns:a16="http://schemas.microsoft.com/office/drawing/2014/main" id="{2B91571C-E71B-464C-B3BD-81FD0F9D7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73" y="1332"/>
                <a:ext cx="9" cy="7"/>
              </a:xfrm>
              <a:custGeom>
                <a:avLst/>
                <a:gdLst>
                  <a:gd name="T0" fmla="*/ 6 w 14"/>
                  <a:gd name="T1" fmla="*/ 7 h 12"/>
                  <a:gd name="T2" fmla="*/ 2 w 14"/>
                  <a:gd name="T3" fmla="*/ 0 h 12"/>
                  <a:gd name="T4" fmla="*/ 2 w 14"/>
                  <a:gd name="T5" fmla="*/ 0 h 12"/>
                  <a:gd name="T6" fmla="*/ 4 w 14"/>
                  <a:gd name="T7" fmla="*/ 10 h 12"/>
                  <a:gd name="T8" fmla="*/ 14 w 14"/>
                  <a:gd name="T9" fmla="*/ 8 h 12"/>
                  <a:gd name="T10" fmla="*/ 14 w 14"/>
                  <a:gd name="T11" fmla="*/ 8 h 12"/>
                  <a:gd name="T12" fmla="*/ 6 w 14"/>
                  <a:gd name="T13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2">
                    <a:moveTo>
                      <a:pt x="6" y="7"/>
                    </a:moveTo>
                    <a:cubicBezTo>
                      <a:pt x="3" y="6"/>
                      <a:pt x="2" y="3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4"/>
                      <a:pt x="1" y="8"/>
                      <a:pt x="4" y="10"/>
                    </a:cubicBezTo>
                    <a:cubicBezTo>
                      <a:pt x="7" y="12"/>
                      <a:pt x="12" y="12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2" y="9"/>
                      <a:pt x="8" y="9"/>
                      <a:pt x="6" y="7"/>
                    </a:cubicBezTo>
                    <a:close/>
                  </a:path>
                </a:pathLst>
              </a:custGeom>
              <a:solidFill>
                <a:srgbClr val="763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5" name="Freeform 398">
                <a:extLst>
                  <a:ext uri="{FF2B5EF4-FFF2-40B4-BE49-F238E27FC236}">
                    <a16:creationId xmlns:a16="http://schemas.microsoft.com/office/drawing/2014/main" id="{F39C548B-CF4B-4978-8A50-3B38C3F0AC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26" y="1355"/>
                <a:ext cx="257" cy="58"/>
              </a:xfrm>
              <a:custGeom>
                <a:avLst/>
                <a:gdLst>
                  <a:gd name="T0" fmla="*/ 412 w 413"/>
                  <a:gd name="T1" fmla="*/ 7 h 93"/>
                  <a:gd name="T2" fmla="*/ 373 w 413"/>
                  <a:gd name="T3" fmla="*/ 20 h 93"/>
                  <a:gd name="T4" fmla="*/ 257 w 413"/>
                  <a:gd name="T5" fmla="*/ 43 h 93"/>
                  <a:gd name="T6" fmla="*/ 185 w 413"/>
                  <a:gd name="T7" fmla="*/ 33 h 93"/>
                  <a:gd name="T8" fmla="*/ 156 w 413"/>
                  <a:gd name="T9" fmla="*/ 51 h 93"/>
                  <a:gd name="T10" fmla="*/ 110 w 413"/>
                  <a:gd name="T11" fmla="*/ 52 h 93"/>
                  <a:gd name="T12" fmla="*/ 67 w 413"/>
                  <a:gd name="T13" fmla="*/ 35 h 93"/>
                  <a:gd name="T14" fmla="*/ 0 w 413"/>
                  <a:gd name="T15" fmla="*/ 26 h 93"/>
                  <a:gd name="T16" fmla="*/ 27 w 413"/>
                  <a:gd name="T17" fmla="*/ 51 h 93"/>
                  <a:gd name="T18" fmla="*/ 66 w 413"/>
                  <a:gd name="T19" fmla="*/ 67 h 93"/>
                  <a:gd name="T20" fmla="*/ 109 w 413"/>
                  <a:gd name="T21" fmla="*/ 71 h 93"/>
                  <a:gd name="T22" fmla="*/ 141 w 413"/>
                  <a:gd name="T23" fmla="*/ 83 h 93"/>
                  <a:gd name="T24" fmla="*/ 207 w 413"/>
                  <a:gd name="T25" fmla="*/ 89 h 93"/>
                  <a:gd name="T26" fmla="*/ 280 w 413"/>
                  <a:gd name="T27" fmla="*/ 72 h 93"/>
                  <a:gd name="T28" fmla="*/ 327 w 413"/>
                  <a:gd name="T29" fmla="*/ 77 h 93"/>
                  <a:gd name="T30" fmla="*/ 413 w 413"/>
                  <a:gd name="T31" fmla="*/ 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13" h="93">
                    <a:moveTo>
                      <a:pt x="412" y="7"/>
                    </a:moveTo>
                    <a:cubicBezTo>
                      <a:pt x="399" y="0"/>
                      <a:pt x="385" y="11"/>
                      <a:pt x="373" y="20"/>
                    </a:cubicBezTo>
                    <a:cubicBezTo>
                      <a:pt x="341" y="45"/>
                      <a:pt x="296" y="53"/>
                      <a:pt x="257" y="43"/>
                    </a:cubicBezTo>
                    <a:cubicBezTo>
                      <a:pt x="233" y="37"/>
                      <a:pt x="208" y="24"/>
                      <a:pt x="185" y="33"/>
                    </a:cubicBezTo>
                    <a:cubicBezTo>
                      <a:pt x="174" y="38"/>
                      <a:pt x="166" y="46"/>
                      <a:pt x="156" y="51"/>
                    </a:cubicBezTo>
                    <a:cubicBezTo>
                      <a:pt x="142" y="58"/>
                      <a:pt x="125" y="56"/>
                      <a:pt x="110" y="52"/>
                    </a:cubicBezTo>
                    <a:cubicBezTo>
                      <a:pt x="95" y="47"/>
                      <a:pt x="81" y="40"/>
                      <a:pt x="67" y="35"/>
                    </a:cubicBezTo>
                    <a:cubicBezTo>
                      <a:pt x="46" y="27"/>
                      <a:pt x="23" y="24"/>
                      <a:pt x="0" y="26"/>
                    </a:cubicBezTo>
                    <a:cubicBezTo>
                      <a:pt x="13" y="27"/>
                      <a:pt x="18" y="42"/>
                      <a:pt x="27" y="51"/>
                    </a:cubicBezTo>
                    <a:cubicBezTo>
                      <a:pt x="36" y="62"/>
                      <a:pt x="52" y="66"/>
                      <a:pt x="66" y="67"/>
                    </a:cubicBezTo>
                    <a:cubicBezTo>
                      <a:pt x="80" y="68"/>
                      <a:pt x="95" y="67"/>
                      <a:pt x="109" y="71"/>
                    </a:cubicBezTo>
                    <a:cubicBezTo>
                      <a:pt x="120" y="74"/>
                      <a:pt x="130" y="79"/>
                      <a:pt x="141" y="83"/>
                    </a:cubicBezTo>
                    <a:cubicBezTo>
                      <a:pt x="162" y="91"/>
                      <a:pt x="185" y="93"/>
                      <a:pt x="207" y="89"/>
                    </a:cubicBezTo>
                    <a:cubicBezTo>
                      <a:pt x="231" y="84"/>
                      <a:pt x="255" y="72"/>
                      <a:pt x="280" y="72"/>
                    </a:cubicBezTo>
                    <a:cubicBezTo>
                      <a:pt x="296" y="71"/>
                      <a:pt x="311" y="76"/>
                      <a:pt x="327" y="77"/>
                    </a:cubicBezTo>
                    <a:cubicBezTo>
                      <a:pt x="369" y="78"/>
                      <a:pt x="408" y="44"/>
                      <a:pt x="413" y="2"/>
                    </a:cubicBezTo>
                  </a:path>
                </a:pathLst>
              </a:custGeom>
              <a:solidFill>
                <a:srgbClr val="C44B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6" name="Freeform 399">
                <a:extLst>
                  <a:ext uri="{FF2B5EF4-FFF2-40B4-BE49-F238E27FC236}">
                    <a16:creationId xmlns:a16="http://schemas.microsoft.com/office/drawing/2014/main" id="{E0199DD6-C559-4222-8895-13AB2CDDF2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81" y="1007"/>
                <a:ext cx="53" cy="35"/>
              </a:xfrm>
              <a:custGeom>
                <a:avLst/>
                <a:gdLst>
                  <a:gd name="T0" fmla="*/ 73 w 85"/>
                  <a:gd name="T1" fmla="*/ 21 h 56"/>
                  <a:gd name="T2" fmla="*/ 83 w 85"/>
                  <a:gd name="T3" fmla="*/ 22 h 56"/>
                  <a:gd name="T4" fmla="*/ 69 w 85"/>
                  <a:gd name="T5" fmla="*/ 10 h 56"/>
                  <a:gd name="T6" fmla="*/ 45 w 85"/>
                  <a:gd name="T7" fmla="*/ 1 h 56"/>
                  <a:gd name="T8" fmla="*/ 23 w 85"/>
                  <a:gd name="T9" fmla="*/ 3 h 56"/>
                  <a:gd name="T10" fmla="*/ 0 w 85"/>
                  <a:gd name="T11" fmla="*/ 31 h 56"/>
                  <a:gd name="T12" fmla="*/ 28 w 85"/>
                  <a:gd name="T13" fmla="*/ 30 h 56"/>
                  <a:gd name="T14" fmla="*/ 67 w 85"/>
                  <a:gd name="T15" fmla="*/ 43 h 56"/>
                  <a:gd name="T16" fmla="*/ 82 w 85"/>
                  <a:gd name="T17" fmla="*/ 56 h 56"/>
                  <a:gd name="T18" fmla="*/ 84 w 85"/>
                  <a:gd name="T19" fmla="*/ 42 h 56"/>
                  <a:gd name="T20" fmla="*/ 73 w 85"/>
                  <a:gd name="T21" fmla="*/ 2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5" h="56">
                    <a:moveTo>
                      <a:pt x="73" y="21"/>
                    </a:moveTo>
                    <a:cubicBezTo>
                      <a:pt x="74" y="20"/>
                      <a:pt x="76" y="20"/>
                      <a:pt x="83" y="22"/>
                    </a:cubicBezTo>
                    <a:cubicBezTo>
                      <a:pt x="80" y="18"/>
                      <a:pt x="76" y="14"/>
                      <a:pt x="69" y="10"/>
                    </a:cubicBezTo>
                    <a:cubicBezTo>
                      <a:pt x="58" y="3"/>
                      <a:pt x="47" y="1"/>
                      <a:pt x="45" y="1"/>
                    </a:cubicBezTo>
                    <a:cubicBezTo>
                      <a:pt x="38" y="0"/>
                      <a:pt x="30" y="0"/>
                      <a:pt x="23" y="3"/>
                    </a:cubicBezTo>
                    <a:cubicBezTo>
                      <a:pt x="6" y="10"/>
                      <a:pt x="0" y="28"/>
                      <a:pt x="0" y="31"/>
                    </a:cubicBezTo>
                    <a:cubicBezTo>
                      <a:pt x="1" y="28"/>
                      <a:pt x="25" y="30"/>
                      <a:pt x="28" y="30"/>
                    </a:cubicBezTo>
                    <a:cubicBezTo>
                      <a:pt x="43" y="30"/>
                      <a:pt x="55" y="34"/>
                      <a:pt x="67" y="43"/>
                    </a:cubicBezTo>
                    <a:cubicBezTo>
                      <a:pt x="74" y="48"/>
                      <a:pt x="79" y="53"/>
                      <a:pt x="82" y="56"/>
                    </a:cubicBezTo>
                    <a:cubicBezTo>
                      <a:pt x="83" y="53"/>
                      <a:pt x="85" y="48"/>
                      <a:pt x="84" y="42"/>
                    </a:cubicBezTo>
                    <a:cubicBezTo>
                      <a:pt x="82" y="31"/>
                      <a:pt x="72" y="24"/>
                      <a:pt x="73" y="21"/>
                    </a:cubicBezTo>
                  </a:path>
                </a:pathLst>
              </a:custGeom>
              <a:solidFill>
                <a:srgbClr val="8658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7" name="Freeform 400">
                <a:extLst>
                  <a:ext uri="{FF2B5EF4-FFF2-40B4-BE49-F238E27FC236}">
                    <a16:creationId xmlns:a16="http://schemas.microsoft.com/office/drawing/2014/main" id="{55E49886-ABCD-45D4-A407-04C7456AB8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98" y="1111"/>
                <a:ext cx="55" cy="42"/>
              </a:xfrm>
              <a:custGeom>
                <a:avLst/>
                <a:gdLst>
                  <a:gd name="T0" fmla="*/ 6 w 89"/>
                  <a:gd name="T1" fmla="*/ 0 h 69"/>
                  <a:gd name="T2" fmla="*/ 12 w 89"/>
                  <a:gd name="T3" fmla="*/ 42 h 69"/>
                  <a:gd name="T4" fmla="*/ 37 w 89"/>
                  <a:gd name="T5" fmla="*/ 63 h 69"/>
                  <a:gd name="T6" fmla="*/ 89 w 89"/>
                  <a:gd name="T7" fmla="*/ 47 h 69"/>
                  <a:gd name="T8" fmla="*/ 66 w 89"/>
                  <a:gd name="T9" fmla="*/ 48 h 69"/>
                  <a:gd name="T10" fmla="*/ 31 w 89"/>
                  <a:gd name="T11" fmla="*/ 37 h 69"/>
                  <a:gd name="T12" fmla="*/ 16 w 89"/>
                  <a:gd name="T13" fmla="*/ 23 h 69"/>
                  <a:gd name="T14" fmla="*/ 6 w 89"/>
                  <a:gd name="T15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69">
                    <a:moveTo>
                      <a:pt x="6" y="0"/>
                    </a:moveTo>
                    <a:cubicBezTo>
                      <a:pt x="5" y="4"/>
                      <a:pt x="0" y="23"/>
                      <a:pt x="12" y="42"/>
                    </a:cubicBezTo>
                    <a:cubicBezTo>
                      <a:pt x="14" y="45"/>
                      <a:pt x="22" y="58"/>
                      <a:pt x="37" y="63"/>
                    </a:cubicBezTo>
                    <a:cubicBezTo>
                      <a:pt x="54" y="69"/>
                      <a:pt x="75" y="62"/>
                      <a:pt x="89" y="47"/>
                    </a:cubicBezTo>
                    <a:cubicBezTo>
                      <a:pt x="83" y="48"/>
                      <a:pt x="76" y="49"/>
                      <a:pt x="66" y="48"/>
                    </a:cubicBezTo>
                    <a:cubicBezTo>
                      <a:pt x="50" y="47"/>
                      <a:pt x="38" y="41"/>
                      <a:pt x="31" y="37"/>
                    </a:cubicBezTo>
                    <a:cubicBezTo>
                      <a:pt x="27" y="34"/>
                      <a:pt x="21" y="30"/>
                      <a:pt x="16" y="23"/>
                    </a:cubicBezTo>
                    <a:cubicBezTo>
                      <a:pt x="10" y="14"/>
                      <a:pt x="7" y="5"/>
                      <a:pt x="6" y="0"/>
                    </a:cubicBezTo>
                  </a:path>
                </a:pathLst>
              </a:custGeom>
              <a:solidFill>
                <a:srgbClr val="A469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8" name="Freeform 401">
                <a:extLst>
                  <a:ext uri="{FF2B5EF4-FFF2-40B4-BE49-F238E27FC236}">
                    <a16:creationId xmlns:a16="http://schemas.microsoft.com/office/drawing/2014/main" id="{5D8ACE25-8865-413B-9497-875248A990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68" y="1106"/>
                <a:ext cx="36" cy="28"/>
              </a:xfrm>
              <a:custGeom>
                <a:avLst/>
                <a:gdLst>
                  <a:gd name="T0" fmla="*/ 55 w 59"/>
                  <a:gd name="T1" fmla="*/ 0 h 45"/>
                  <a:gd name="T2" fmla="*/ 51 w 59"/>
                  <a:gd name="T3" fmla="*/ 27 h 45"/>
                  <a:gd name="T4" fmla="*/ 34 w 59"/>
                  <a:gd name="T5" fmla="*/ 41 h 45"/>
                  <a:gd name="T6" fmla="*/ 0 w 59"/>
                  <a:gd name="T7" fmla="*/ 31 h 45"/>
                  <a:gd name="T8" fmla="*/ 15 w 59"/>
                  <a:gd name="T9" fmla="*/ 32 h 45"/>
                  <a:gd name="T10" fmla="*/ 38 w 59"/>
                  <a:gd name="T11" fmla="*/ 24 h 45"/>
                  <a:gd name="T12" fmla="*/ 48 w 59"/>
                  <a:gd name="T13" fmla="*/ 15 h 45"/>
                  <a:gd name="T14" fmla="*/ 55 w 59"/>
                  <a:gd name="T1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45">
                    <a:moveTo>
                      <a:pt x="55" y="0"/>
                    </a:moveTo>
                    <a:cubicBezTo>
                      <a:pt x="56" y="2"/>
                      <a:pt x="59" y="15"/>
                      <a:pt x="51" y="27"/>
                    </a:cubicBezTo>
                    <a:cubicBezTo>
                      <a:pt x="50" y="30"/>
                      <a:pt x="44" y="38"/>
                      <a:pt x="34" y="41"/>
                    </a:cubicBezTo>
                    <a:cubicBezTo>
                      <a:pt x="23" y="45"/>
                      <a:pt x="9" y="41"/>
                      <a:pt x="0" y="31"/>
                    </a:cubicBezTo>
                    <a:cubicBezTo>
                      <a:pt x="4" y="32"/>
                      <a:pt x="9" y="32"/>
                      <a:pt x="15" y="32"/>
                    </a:cubicBezTo>
                    <a:cubicBezTo>
                      <a:pt x="26" y="31"/>
                      <a:pt x="34" y="27"/>
                      <a:pt x="38" y="24"/>
                    </a:cubicBezTo>
                    <a:cubicBezTo>
                      <a:pt x="41" y="23"/>
                      <a:pt x="45" y="20"/>
                      <a:pt x="48" y="15"/>
                    </a:cubicBezTo>
                    <a:cubicBezTo>
                      <a:pt x="53" y="9"/>
                      <a:pt x="54" y="3"/>
                      <a:pt x="55" y="0"/>
                    </a:cubicBezTo>
                  </a:path>
                </a:pathLst>
              </a:custGeom>
              <a:solidFill>
                <a:srgbClr val="A469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9" name="Freeform 402">
                <a:extLst>
                  <a:ext uri="{FF2B5EF4-FFF2-40B4-BE49-F238E27FC236}">
                    <a16:creationId xmlns:a16="http://schemas.microsoft.com/office/drawing/2014/main" id="{845E4D60-342F-4EE7-9E0E-09910F637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32" y="1238"/>
                <a:ext cx="50" cy="61"/>
              </a:xfrm>
              <a:custGeom>
                <a:avLst/>
                <a:gdLst>
                  <a:gd name="T0" fmla="*/ 0 w 81"/>
                  <a:gd name="T1" fmla="*/ 12 h 99"/>
                  <a:gd name="T2" fmla="*/ 11 w 81"/>
                  <a:gd name="T3" fmla="*/ 87 h 99"/>
                  <a:gd name="T4" fmla="*/ 39 w 81"/>
                  <a:gd name="T5" fmla="*/ 98 h 99"/>
                  <a:gd name="T6" fmla="*/ 69 w 81"/>
                  <a:gd name="T7" fmla="*/ 89 h 99"/>
                  <a:gd name="T8" fmla="*/ 81 w 81"/>
                  <a:gd name="T9" fmla="*/ 12 h 99"/>
                  <a:gd name="T10" fmla="*/ 43 w 81"/>
                  <a:gd name="T11" fmla="*/ 0 h 99"/>
                  <a:gd name="T12" fmla="*/ 0 w 81"/>
                  <a:gd name="T13" fmla="*/ 1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99">
                    <a:moveTo>
                      <a:pt x="0" y="12"/>
                    </a:moveTo>
                    <a:cubicBezTo>
                      <a:pt x="4" y="37"/>
                      <a:pt x="8" y="62"/>
                      <a:pt x="11" y="87"/>
                    </a:cubicBezTo>
                    <a:cubicBezTo>
                      <a:pt x="14" y="90"/>
                      <a:pt x="24" y="98"/>
                      <a:pt x="39" y="98"/>
                    </a:cubicBezTo>
                    <a:cubicBezTo>
                      <a:pt x="55" y="99"/>
                      <a:pt x="66" y="91"/>
                      <a:pt x="69" y="89"/>
                    </a:cubicBezTo>
                    <a:cubicBezTo>
                      <a:pt x="73" y="63"/>
                      <a:pt x="77" y="37"/>
                      <a:pt x="81" y="12"/>
                    </a:cubicBezTo>
                    <a:cubicBezTo>
                      <a:pt x="68" y="8"/>
                      <a:pt x="55" y="4"/>
                      <a:pt x="43" y="0"/>
                    </a:cubicBezTo>
                    <a:cubicBezTo>
                      <a:pt x="29" y="4"/>
                      <a:pt x="14" y="8"/>
                      <a:pt x="0" y="12"/>
                    </a:cubicBezTo>
                    <a:close/>
                  </a:path>
                </a:pathLst>
              </a:custGeom>
              <a:solidFill>
                <a:srgbClr val="FFFE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0" name="Freeform 403">
                <a:extLst>
                  <a:ext uri="{FF2B5EF4-FFF2-40B4-BE49-F238E27FC236}">
                    <a16:creationId xmlns:a16="http://schemas.microsoft.com/office/drawing/2014/main" id="{9CE75CA6-3FCF-4F09-B28F-F4D6BF9BB8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17" y="1243"/>
                <a:ext cx="19" cy="40"/>
              </a:xfrm>
              <a:custGeom>
                <a:avLst/>
                <a:gdLst>
                  <a:gd name="T0" fmla="*/ 0 w 30"/>
                  <a:gd name="T1" fmla="*/ 3 h 65"/>
                  <a:gd name="T2" fmla="*/ 16 w 30"/>
                  <a:gd name="T3" fmla="*/ 65 h 65"/>
                  <a:gd name="T4" fmla="*/ 30 w 30"/>
                  <a:gd name="T5" fmla="*/ 0 h 65"/>
                  <a:gd name="T6" fmla="*/ 0 w 30"/>
                  <a:gd name="T7" fmla="*/ 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5">
                    <a:moveTo>
                      <a:pt x="0" y="3"/>
                    </a:moveTo>
                    <a:cubicBezTo>
                      <a:pt x="6" y="23"/>
                      <a:pt x="11" y="44"/>
                      <a:pt x="16" y="65"/>
                    </a:cubicBezTo>
                    <a:cubicBezTo>
                      <a:pt x="21" y="43"/>
                      <a:pt x="25" y="22"/>
                      <a:pt x="30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FCB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1" name="Freeform 404">
                <a:extLst>
                  <a:ext uri="{FF2B5EF4-FFF2-40B4-BE49-F238E27FC236}">
                    <a16:creationId xmlns:a16="http://schemas.microsoft.com/office/drawing/2014/main" id="{475B1C44-898C-41FA-B11D-87E13F4D65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43" y="1077"/>
                <a:ext cx="74" cy="40"/>
              </a:xfrm>
              <a:custGeom>
                <a:avLst/>
                <a:gdLst>
                  <a:gd name="T0" fmla="*/ 0 w 120"/>
                  <a:gd name="T1" fmla="*/ 38 h 64"/>
                  <a:gd name="T2" fmla="*/ 62 w 120"/>
                  <a:gd name="T3" fmla="*/ 13 h 64"/>
                  <a:gd name="T4" fmla="*/ 120 w 120"/>
                  <a:gd name="T5" fmla="*/ 39 h 64"/>
                  <a:gd name="T6" fmla="*/ 119 w 120"/>
                  <a:gd name="T7" fmla="*/ 56 h 64"/>
                  <a:gd name="T8" fmla="*/ 4 w 120"/>
                  <a:gd name="T9" fmla="*/ 64 h 64"/>
                  <a:gd name="T10" fmla="*/ 0 w 120"/>
                  <a:gd name="T11" fmla="*/ 3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64">
                    <a:moveTo>
                      <a:pt x="0" y="38"/>
                    </a:moveTo>
                    <a:cubicBezTo>
                      <a:pt x="4" y="34"/>
                      <a:pt x="27" y="12"/>
                      <a:pt x="62" y="13"/>
                    </a:cubicBezTo>
                    <a:cubicBezTo>
                      <a:pt x="95" y="15"/>
                      <a:pt x="116" y="35"/>
                      <a:pt x="120" y="39"/>
                    </a:cubicBezTo>
                    <a:cubicBezTo>
                      <a:pt x="119" y="56"/>
                      <a:pt x="119" y="56"/>
                      <a:pt x="119" y="56"/>
                    </a:cubicBezTo>
                    <a:cubicBezTo>
                      <a:pt x="119" y="56"/>
                      <a:pt x="51" y="0"/>
                      <a:pt x="4" y="64"/>
                    </a:cubicBezTo>
                    <a:cubicBezTo>
                      <a:pt x="0" y="38"/>
                      <a:pt x="0" y="38"/>
                      <a:pt x="0" y="38"/>
                    </a:cubicBezTo>
                  </a:path>
                </a:pathLst>
              </a:custGeom>
              <a:solidFill>
                <a:srgbClr val="C9CF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2" name="Freeform 405">
                <a:extLst>
                  <a:ext uri="{FF2B5EF4-FFF2-40B4-BE49-F238E27FC236}">
                    <a16:creationId xmlns:a16="http://schemas.microsoft.com/office/drawing/2014/main" id="{30EC80AA-48EB-4A40-877C-125DC858DD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3" y="974"/>
                <a:ext cx="237" cy="237"/>
              </a:xfrm>
              <a:custGeom>
                <a:avLst/>
                <a:gdLst>
                  <a:gd name="T0" fmla="*/ 364 w 380"/>
                  <a:gd name="T1" fmla="*/ 190 h 380"/>
                  <a:gd name="T2" fmla="*/ 348 w 380"/>
                  <a:gd name="T3" fmla="*/ 190 h 380"/>
                  <a:gd name="T4" fmla="*/ 302 w 380"/>
                  <a:gd name="T5" fmla="*/ 302 h 380"/>
                  <a:gd name="T6" fmla="*/ 190 w 380"/>
                  <a:gd name="T7" fmla="*/ 348 h 380"/>
                  <a:gd name="T8" fmla="*/ 78 w 380"/>
                  <a:gd name="T9" fmla="*/ 302 h 380"/>
                  <a:gd name="T10" fmla="*/ 32 w 380"/>
                  <a:gd name="T11" fmla="*/ 190 h 380"/>
                  <a:gd name="T12" fmla="*/ 78 w 380"/>
                  <a:gd name="T13" fmla="*/ 79 h 380"/>
                  <a:gd name="T14" fmla="*/ 190 w 380"/>
                  <a:gd name="T15" fmla="*/ 32 h 380"/>
                  <a:gd name="T16" fmla="*/ 302 w 380"/>
                  <a:gd name="T17" fmla="*/ 79 h 380"/>
                  <a:gd name="T18" fmla="*/ 348 w 380"/>
                  <a:gd name="T19" fmla="*/ 190 h 380"/>
                  <a:gd name="T20" fmla="*/ 364 w 380"/>
                  <a:gd name="T21" fmla="*/ 190 h 380"/>
                  <a:gd name="T22" fmla="*/ 380 w 380"/>
                  <a:gd name="T23" fmla="*/ 190 h 380"/>
                  <a:gd name="T24" fmla="*/ 324 w 380"/>
                  <a:gd name="T25" fmla="*/ 56 h 380"/>
                  <a:gd name="T26" fmla="*/ 190 w 380"/>
                  <a:gd name="T27" fmla="*/ 0 h 380"/>
                  <a:gd name="T28" fmla="*/ 56 w 380"/>
                  <a:gd name="T29" fmla="*/ 56 h 380"/>
                  <a:gd name="T30" fmla="*/ 0 w 380"/>
                  <a:gd name="T31" fmla="*/ 190 h 380"/>
                  <a:gd name="T32" fmla="*/ 56 w 380"/>
                  <a:gd name="T33" fmla="*/ 325 h 380"/>
                  <a:gd name="T34" fmla="*/ 190 w 380"/>
                  <a:gd name="T35" fmla="*/ 380 h 380"/>
                  <a:gd name="T36" fmla="*/ 324 w 380"/>
                  <a:gd name="T37" fmla="*/ 325 h 380"/>
                  <a:gd name="T38" fmla="*/ 380 w 380"/>
                  <a:gd name="T39" fmla="*/ 190 h 380"/>
                  <a:gd name="T40" fmla="*/ 364 w 380"/>
                  <a:gd name="T41" fmla="*/ 1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0" h="380">
                    <a:moveTo>
                      <a:pt x="364" y="190"/>
                    </a:moveTo>
                    <a:cubicBezTo>
                      <a:pt x="348" y="190"/>
                      <a:pt x="348" y="190"/>
                      <a:pt x="348" y="190"/>
                    </a:cubicBezTo>
                    <a:cubicBezTo>
                      <a:pt x="348" y="234"/>
                      <a:pt x="330" y="273"/>
                      <a:pt x="302" y="302"/>
                    </a:cubicBezTo>
                    <a:cubicBezTo>
                      <a:pt x="273" y="331"/>
                      <a:pt x="234" y="348"/>
                      <a:pt x="190" y="348"/>
                    </a:cubicBezTo>
                    <a:cubicBezTo>
                      <a:pt x="146" y="348"/>
                      <a:pt x="107" y="331"/>
                      <a:pt x="78" y="302"/>
                    </a:cubicBezTo>
                    <a:cubicBezTo>
                      <a:pt x="50" y="273"/>
                      <a:pt x="32" y="234"/>
                      <a:pt x="32" y="190"/>
                    </a:cubicBezTo>
                    <a:cubicBezTo>
                      <a:pt x="32" y="147"/>
                      <a:pt x="50" y="107"/>
                      <a:pt x="78" y="79"/>
                    </a:cubicBezTo>
                    <a:cubicBezTo>
                      <a:pt x="107" y="50"/>
                      <a:pt x="146" y="32"/>
                      <a:pt x="190" y="32"/>
                    </a:cubicBezTo>
                    <a:cubicBezTo>
                      <a:pt x="234" y="32"/>
                      <a:pt x="273" y="50"/>
                      <a:pt x="302" y="79"/>
                    </a:cubicBezTo>
                    <a:cubicBezTo>
                      <a:pt x="330" y="107"/>
                      <a:pt x="348" y="147"/>
                      <a:pt x="348" y="190"/>
                    </a:cubicBezTo>
                    <a:cubicBezTo>
                      <a:pt x="364" y="190"/>
                      <a:pt x="364" y="190"/>
                      <a:pt x="364" y="190"/>
                    </a:cubicBezTo>
                    <a:cubicBezTo>
                      <a:pt x="380" y="190"/>
                      <a:pt x="380" y="190"/>
                      <a:pt x="380" y="190"/>
                    </a:cubicBezTo>
                    <a:cubicBezTo>
                      <a:pt x="380" y="138"/>
                      <a:pt x="359" y="90"/>
                      <a:pt x="324" y="56"/>
                    </a:cubicBezTo>
                    <a:cubicBezTo>
                      <a:pt x="290" y="22"/>
                      <a:pt x="242" y="0"/>
                      <a:pt x="190" y="0"/>
                    </a:cubicBezTo>
                    <a:cubicBezTo>
                      <a:pt x="138" y="0"/>
                      <a:pt x="90" y="22"/>
                      <a:pt x="56" y="56"/>
                    </a:cubicBezTo>
                    <a:cubicBezTo>
                      <a:pt x="21" y="90"/>
                      <a:pt x="0" y="138"/>
                      <a:pt x="0" y="190"/>
                    </a:cubicBezTo>
                    <a:cubicBezTo>
                      <a:pt x="0" y="243"/>
                      <a:pt x="21" y="290"/>
                      <a:pt x="56" y="325"/>
                    </a:cubicBezTo>
                    <a:cubicBezTo>
                      <a:pt x="90" y="359"/>
                      <a:pt x="138" y="380"/>
                      <a:pt x="190" y="380"/>
                    </a:cubicBezTo>
                    <a:cubicBezTo>
                      <a:pt x="242" y="380"/>
                      <a:pt x="290" y="359"/>
                      <a:pt x="324" y="325"/>
                    </a:cubicBezTo>
                    <a:cubicBezTo>
                      <a:pt x="359" y="290"/>
                      <a:pt x="380" y="243"/>
                      <a:pt x="380" y="190"/>
                    </a:cubicBezTo>
                    <a:cubicBezTo>
                      <a:pt x="364" y="190"/>
                      <a:pt x="364" y="190"/>
                      <a:pt x="364" y="190"/>
                    </a:cubicBezTo>
                  </a:path>
                </a:pathLst>
              </a:custGeom>
              <a:solidFill>
                <a:srgbClr val="C9CF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3" name="Freeform 406">
                <a:extLst>
                  <a:ext uri="{FF2B5EF4-FFF2-40B4-BE49-F238E27FC236}">
                    <a16:creationId xmlns:a16="http://schemas.microsoft.com/office/drawing/2014/main" id="{53EE87B5-5511-40B6-9CE4-E8E3DFFFFBB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263" y="994"/>
                <a:ext cx="207" cy="197"/>
              </a:xfrm>
              <a:custGeom>
                <a:avLst/>
                <a:gdLst>
                  <a:gd name="T0" fmla="*/ 311 w 332"/>
                  <a:gd name="T1" fmla="*/ 117 h 316"/>
                  <a:gd name="T2" fmla="*/ 107 w 332"/>
                  <a:gd name="T3" fmla="*/ 308 h 316"/>
                  <a:gd name="T4" fmla="*/ 158 w 332"/>
                  <a:gd name="T5" fmla="*/ 316 h 316"/>
                  <a:gd name="T6" fmla="*/ 171 w 332"/>
                  <a:gd name="T7" fmla="*/ 316 h 316"/>
                  <a:gd name="T8" fmla="*/ 314 w 332"/>
                  <a:gd name="T9" fmla="*/ 181 h 316"/>
                  <a:gd name="T10" fmla="*/ 316 w 332"/>
                  <a:gd name="T11" fmla="*/ 158 h 316"/>
                  <a:gd name="T12" fmla="*/ 332 w 332"/>
                  <a:gd name="T13" fmla="*/ 158 h 316"/>
                  <a:gd name="T14" fmla="*/ 332 w 332"/>
                  <a:gd name="T15" fmla="*/ 158 h 316"/>
                  <a:gd name="T16" fmla="*/ 316 w 332"/>
                  <a:gd name="T17" fmla="*/ 158 h 316"/>
                  <a:gd name="T18" fmla="*/ 311 w 332"/>
                  <a:gd name="T19" fmla="*/ 117 h 316"/>
                  <a:gd name="T20" fmla="*/ 235 w 332"/>
                  <a:gd name="T21" fmla="*/ 20 h 316"/>
                  <a:gd name="T22" fmla="*/ 213 w 332"/>
                  <a:gd name="T23" fmla="*/ 40 h 316"/>
                  <a:gd name="T24" fmla="*/ 215 w 332"/>
                  <a:gd name="T25" fmla="*/ 43 h 316"/>
                  <a:gd name="T26" fmla="*/ 211 w 332"/>
                  <a:gd name="T27" fmla="*/ 42 h 316"/>
                  <a:gd name="T28" fmla="*/ 207 w 332"/>
                  <a:gd name="T29" fmla="*/ 46 h 316"/>
                  <a:gd name="T30" fmla="*/ 216 w 332"/>
                  <a:gd name="T31" fmla="*/ 63 h 316"/>
                  <a:gd name="T32" fmla="*/ 214 w 332"/>
                  <a:gd name="T33" fmla="*/ 77 h 316"/>
                  <a:gd name="T34" fmla="*/ 199 w 332"/>
                  <a:gd name="T35" fmla="*/ 64 h 316"/>
                  <a:gd name="T36" fmla="*/ 192 w 332"/>
                  <a:gd name="T37" fmla="*/ 60 h 316"/>
                  <a:gd name="T38" fmla="*/ 15 w 332"/>
                  <a:gd name="T39" fmla="*/ 226 h 316"/>
                  <a:gd name="T40" fmla="*/ 44 w 332"/>
                  <a:gd name="T41" fmla="*/ 267 h 316"/>
                  <a:gd name="T42" fmla="*/ 274 w 332"/>
                  <a:gd name="T43" fmla="*/ 51 h 316"/>
                  <a:gd name="T44" fmla="*/ 270 w 332"/>
                  <a:gd name="T45" fmla="*/ 47 h 316"/>
                  <a:gd name="T46" fmla="*/ 235 w 332"/>
                  <a:gd name="T47" fmla="*/ 20 h 316"/>
                  <a:gd name="T48" fmla="*/ 158 w 332"/>
                  <a:gd name="T49" fmla="*/ 0 h 316"/>
                  <a:gd name="T50" fmla="*/ 110 w 332"/>
                  <a:gd name="T51" fmla="*/ 8 h 316"/>
                  <a:gd name="T52" fmla="*/ 11 w 332"/>
                  <a:gd name="T53" fmla="*/ 101 h 316"/>
                  <a:gd name="T54" fmla="*/ 0 w 332"/>
                  <a:gd name="T55" fmla="*/ 158 h 316"/>
                  <a:gd name="T56" fmla="*/ 6 w 332"/>
                  <a:gd name="T57" fmla="*/ 203 h 316"/>
                  <a:gd name="T58" fmla="*/ 168 w 332"/>
                  <a:gd name="T59" fmla="*/ 51 h 316"/>
                  <a:gd name="T60" fmla="*/ 160 w 332"/>
                  <a:gd name="T61" fmla="*/ 51 h 316"/>
                  <a:gd name="T62" fmla="*/ 144 w 332"/>
                  <a:gd name="T63" fmla="*/ 50 h 316"/>
                  <a:gd name="T64" fmla="*/ 132 w 332"/>
                  <a:gd name="T65" fmla="*/ 52 h 316"/>
                  <a:gd name="T66" fmla="*/ 155 w 332"/>
                  <a:gd name="T67" fmla="*/ 24 h 316"/>
                  <a:gd name="T68" fmla="*/ 168 w 332"/>
                  <a:gd name="T69" fmla="*/ 21 h 316"/>
                  <a:gd name="T70" fmla="*/ 177 w 332"/>
                  <a:gd name="T71" fmla="*/ 22 h 316"/>
                  <a:gd name="T72" fmla="*/ 194 w 332"/>
                  <a:gd name="T73" fmla="*/ 27 h 316"/>
                  <a:gd name="T74" fmla="*/ 212 w 332"/>
                  <a:gd name="T75" fmla="*/ 10 h 316"/>
                  <a:gd name="T76" fmla="*/ 158 w 332"/>
                  <a:gd name="T77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2" h="316">
                    <a:moveTo>
                      <a:pt x="311" y="117"/>
                    </a:moveTo>
                    <a:cubicBezTo>
                      <a:pt x="107" y="308"/>
                      <a:pt x="107" y="308"/>
                      <a:pt x="107" y="308"/>
                    </a:cubicBezTo>
                    <a:cubicBezTo>
                      <a:pt x="123" y="313"/>
                      <a:pt x="140" y="316"/>
                      <a:pt x="158" y="316"/>
                    </a:cubicBezTo>
                    <a:cubicBezTo>
                      <a:pt x="162" y="316"/>
                      <a:pt x="167" y="316"/>
                      <a:pt x="171" y="316"/>
                    </a:cubicBezTo>
                    <a:cubicBezTo>
                      <a:pt x="314" y="181"/>
                      <a:pt x="314" y="181"/>
                      <a:pt x="314" y="181"/>
                    </a:cubicBezTo>
                    <a:cubicBezTo>
                      <a:pt x="316" y="174"/>
                      <a:pt x="316" y="166"/>
                      <a:pt x="316" y="158"/>
                    </a:cubicBezTo>
                    <a:cubicBezTo>
                      <a:pt x="332" y="158"/>
                      <a:pt x="332" y="158"/>
                      <a:pt x="332" y="158"/>
                    </a:cubicBezTo>
                    <a:cubicBezTo>
                      <a:pt x="332" y="158"/>
                      <a:pt x="332" y="158"/>
                      <a:pt x="332" y="158"/>
                    </a:cubicBezTo>
                    <a:cubicBezTo>
                      <a:pt x="316" y="158"/>
                      <a:pt x="316" y="158"/>
                      <a:pt x="316" y="158"/>
                    </a:cubicBezTo>
                    <a:cubicBezTo>
                      <a:pt x="316" y="144"/>
                      <a:pt x="314" y="130"/>
                      <a:pt x="311" y="117"/>
                    </a:cubicBezTo>
                    <a:moveTo>
                      <a:pt x="235" y="20"/>
                    </a:moveTo>
                    <a:cubicBezTo>
                      <a:pt x="213" y="40"/>
                      <a:pt x="213" y="40"/>
                      <a:pt x="213" y="40"/>
                    </a:cubicBezTo>
                    <a:cubicBezTo>
                      <a:pt x="214" y="41"/>
                      <a:pt x="215" y="42"/>
                      <a:pt x="215" y="43"/>
                    </a:cubicBezTo>
                    <a:cubicBezTo>
                      <a:pt x="214" y="42"/>
                      <a:pt x="213" y="42"/>
                      <a:pt x="211" y="42"/>
                    </a:cubicBezTo>
                    <a:cubicBezTo>
                      <a:pt x="207" y="46"/>
                      <a:pt x="207" y="46"/>
                      <a:pt x="207" y="46"/>
                    </a:cubicBezTo>
                    <a:cubicBezTo>
                      <a:pt x="209" y="50"/>
                      <a:pt x="214" y="55"/>
                      <a:pt x="216" y="63"/>
                    </a:cubicBezTo>
                    <a:cubicBezTo>
                      <a:pt x="217" y="69"/>
                      <a:pt x="215" y="74"/>
                      <a:pt x="214" y="77"/>
                    </a:cubicBezTo>
                    <a:cubicBezTo>
                      <a:pt x="211" y="74"/>
                      <a:pt x="206" y="69"/>
                      <a:pt x="199" y="64"/>
                    </a:cubicBezTo>
                    <a:cubicBezTo>
                      <a:pt x="197" y="62"/>
                      <a:pt x="195" y="61"/>
                      <a:pt x="192" y="60"/>
                    </a:cubicBezTo>
                    <a:cubicBezTo>
                      <a:pt x="15" y="226"/>
                      <a:pt x="15" y="226"/>
                      <a:pt x="15" y="226"/>
                    </a:cubicBezTo>
                    <a:cubicBezTo>
                      <a:pt x="22" y="241"/>
                      <a:pt x="32" y="255"/>
                      <a:pt x="44" y="267"/>
                    </a:cubicBezTo>
                    <a:cubicBezTo>
                      <a:pt x="274" y="51"/>
                      <a:pt x="274" y="51"/>
                      <a:pt x="274" y="51"/>
                    </a:cubicBezTo>
                    <a:cubicBezTo>
                      <a:pt x="273" y="50"/>
                      <a:pt x="271" y="48"/>
                      <a:pt x="270" y="47"/>
                    </a:cubicBezTo>
                    <a:cubicBezTo>
                      <a:pt x="259" y="36"/>
                      <a:pt x="248" y="27"/>
                      <a:pt x="235" y="20"/>
                    </a:cubicBezTo>
                    <a:moveTo>
                      <a:pt x="158" y="0"/>
                    </a:moveTo>
                    <a:cubicBezTo>
                      <a:pt x="141" y="0"/>
                      <a:pt x="125" y="3"/>
                      <a:pt x="110" y="8"/>
                    </a:cubicBezTo>
                    <a:cubicBezTo>
                      <a:pt x="11" y="101"/>
                      <a:pt x="11" y="101"/>
                      <a:pt x="11" y="101"/>
                    </a:cubicBezTo>
                    <a:cubicBezTo>
                      <a:pt x="4" y="118"/>
                      <a:pt x="0" y="138"/>
                      <a:pt x="0" y="158"/>
                    </a:cubicBezTo>
                    <a:cubicBezTo>
                      <a:pt x="0" y="174"/>
                      <a:pt x="2" y="189"/>
                      <a:pt x="6" y="203"/>
                    </a:cubicBezTo>
                    <a:cubicBezTo>
                      <a:pt x="168" y="51"/>
                      <a:pt x="168" y="51"/>
                      <a:pt x="168" y="51"/>
                    </a:cubicBezTo>
                    <a:cubicBezTo>
                      <a:pt x="165" y="51"/>
                      <a:pt x="163" y="51"/>
                      <a:pt x="160" y="51"/>
                    </a:cubicBezTo>
                    <a:cubicBezTo>
                      <a:pt x="158" y="51"/>
                      <a:pt x="151" y="50"/>
                      <a:pt x="144" y="50"/>
                    </a:cubicBezTo>
                    <a:cubicBezTo>
                      <a:pt x="138" y="50"/>
                      <a:pt x="132" y="51"/>
                      <a:pt x="132" y="52"/>
                    </a:cubicBezTo>
                    <a:cubicBezTo>
                      <a:pt x="132" y="49"/>
                      <a:pt x="138" y="31"/>
                      <a:pt x="155" y="24"/>
                    </a:cubicBezTo>
                    <a:cubicBezTo>
                      <a:pt x="159" y="22"/>
                      <a:pt x="164" y="21"/>
                      <a:pt x="168" y="21"/>
                    </a:cubicBezTo>
                    <a:cubicBezTo>
                      <a:pt x="171" y="21"/>
                      <a:pt x="175" y="22"/>
                      <a:pt x="177" y="22"/>
                    </a:cubicBezTo>
                    <a:cubicBezTo>
                      <a:pt x="179" y="22"/>
                      <a:pt x="186" y="23"/>
                      <a:pt x="194" y="27"/>
                    </a:cubicBezTo>
                    <a:cubicBezTo>
                      <a:pt x="212" y="10"/>
                      <a:pt x="212" y="10"/>
                      <a:pt x="212" y="10"/>
                    </a:cubicBezTo>
                    <a:cubicBezTo>
                      <a:pt x="195" y="4"/>
                      <a:pt x="177" y="0"/>
                      <a:pt x="158" y="0"/>
                    </a:cubicBezTo>
                  </a:path>
                </a:pathLst>
              </a:custGeom>
              <a:solidFill>
                <a:srgbClr val="9D70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4" name="Freeform 407">
                <a:extLst>
                  <a:ext uri="{FF2B5EF4-FFF2-40B4-BE49-F238E27FC236}">
                    <a16:creationId xmlns:a16="http://schemas.microsoft.com/office/drawing/2014/main" id="{4B816E2B-EAE5-4A8C-A531-280BC83D56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181" y="1007"/>
                <a:ext cx="53" cy="35"/>
              </a:xfrm>
              <a:custGeom>
                <a:avLst/>
                <a:gdLst>
                  <a:gd name="T0" fmla="*/ 75 w 85"/>
                  <a:gd name="T1" fmla="*/ 25 h 56"/>
                  <a:gd name="T2" fmla="*/ 60 w 85"/>
                  <a:gd name="T3" fmla="*/ 39 h 56"/>
                  <a:gd name="T4" fmla="*/ 67 w 85"/>
                  <a:gd name="T5" fmla="*/ 43 h 56"/>
                  <a:gd name="T6" fmla="*/ 82 w 85"/>
                  <a:gd name="T7" fmla="*/ 56 h 56"/>
                  <a:gd name="T8" fmla="*/ 84 w 85"/>
                  <a:gd name="T9" fmla="*/ 42 h 56"/>
                  <a:gd name="T10" fmla="*/ 75 w 85"/>
                  <a:gd name="T11" fmla="*/ 25 h 56"/>
                  <a:gd name="T12" fmla="*/ 81 w 85"/>
                  <a:gd name="T13" fmla="*/ 19 h 56"/>
                  <a:gd name="T14" fmla="*/ 79 w 85"/>
                  <a:gd name="T15" fmla="*/ 21 h 56"/>
                  <a:gd name="T16" fmla="*/ 83 w 85"/>
                  <a:gd name="T17" fmla="*/ 22 h 56"/>
                  <a:gd name="T18" fmla="*/ 81 w 85"/>
                  <a:gd name="T19" fmla="*/ 19 h 56"/>
                  <a:gd name="T20" fmla="*/ 36 w 85"/>
                  <a:gd name="T21" fmla="*/ 0 h 56"/>
                  <a:gd name="T22" fmla="*/ 23 w 85"/>
                  <a:gd name="T23" fmla="*/ 3 h 56"/>
                  <a:gd name="T24" fmla="*/ 0 w 85"/>
                  <a:gd name="T25" fmla="*/ 31 h 56"/>
                  <a:gd name="T26" fmla="*/ 12 w 85"/>
                  <a:gd name="T27" fmla="*/ 29 h 56"/>
                  <a:gd name="T28" fmla="*/ 28 w 85"/>
                  <a:gd name="T29" fmla="*/ 30 h 56"/>
                  <a:gd name="T30" fmla="*/ 36 w 85"/>
                  <a:gd name="T31" fmla="*/ 30 h 56"/>
                  <a:gd name="T32" fmla="*/ 62 w 85"/>
                  <a:gd name="T33" fmla="*/ 6 h 56"/>
                  <a:gd name="T34" fmla="*/ 45 w 85"/>
                  <a:gd name="T35" fmla="*/ 1 h 56"/>
                  <a:gd name="T36" fmla="*/ 36 w 85"/>
                  <a:gd name="T3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5" h="56">
                    <a:moveTo>
                      <a:pt x="75" y="25"/>
                    </a:moveTo>
                    <a:cubicBezTo>
                      <a:pt x="60" y="39"/>
                      <a:pt x="60" y="39"/>
                      <a:pt x="60" y="39"/>
                    </a:cubicBezTo>
                    <a:cubicBezTo>
                      <a:pt x="63" y="40"/>
                      <a:pt x="65" y="41"/>
                      <a:pt x="67" y="43"/>
                    </a:cubicBezTo>
                    <a:cubicBezTo>
                      <a:pt x="74" y="48"/>
                      <a:pt x="79" y="53"/>
                      <a:pt x="82" y="56"/>
                    </a:cubicBezTo>
                    <a:cubicBezTo>
                      <a:pt x="83" y="53"/>
                      <a:pt x="85" y="48"/>
                      <a:pt x="84" y="42"/>
                    </a:cubicBezTo>
                    <a:cubicBezTo>
                      <a:pt x="82" y="34"/>
                      <a:pt x="77" y="29"/>
                      <a:pt x="75" y="25"/>
                    </a:cubicBezTo>
                    <a:moveTo>
                      <a:pt x="81" y="19"/>
                    </a:moveTo>
                    <a:cubicBezTo>
                      <a:pt x="79" y="21"/>
                      <a:pt x="79" y="21"/>
                      <a:pt x="79" y="21"/>
                    </a:cubicBezTo>
                    <a:cubicBezTo>
                      <a:pt x="81" y="21"/>
                      <a:pt x="82" y="21"/>
                      <a:pt x="83" y="22"/>
                    </a:cubicBezTo>
                    <a:cubicBezTo>
                      <a:pt x="83" y="21"/>
                      <a:pt x="82" y="20"/>
                      <a:pt x="81" y="19"/>
                    </a:cubicBezTo>
                    <a:moveTo>
                      <a:pt x="36" y="0"/>
                    </a:moveTo>
                    <a:cubicBezTo>
                      <a:pt x="32" y="0"/>
                      <a:pt x="27" y="1"/>
                      <a:pt x="23" y="3"/>
                    </a:cubicBezTo>
                    <a:cubicBezTo>
                      <a:pt x="6" y="10"/>
                      <a:pt x="0" y="28"/>
                      <a:pt x="0" y="31"/>
                    </a:cubicBezTo>
                    <a:cubicBezTo>
                      <a:pt x="0" y="30"/>
                      <a:pt x="6" y="29"/>
                      <a:pt x="12" y="29"/>
                    </a:cubicBezTo>
                    <a:cubicBezTo>
                      <a:pt x="19" y="29"/>
                      <a:pt x="26" y="30"/>
                      <a:pt x="28" y="30"/>
                    </a:cubicBezTo>
                    <a:cubicBezTo>
                      <a:pt x="31" y="30"/>
                      <a:pt x="33" y="30"/>
                      <a:pt x="36" y="30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54" y="2"/>
                      <a:pt x="47" y="1"/>
                      <a:pt x="45" y="1"/>
                    </a:cubicBezTo>
                    <a:cubicBezTo>
                      <a:pt x="43" y="1"/>
                      <a:pt x="39" y="0"/>
                      <a:pt x="36" y="0"/>
                    </a:cubicBezTo>
                  </a:path>
                </a:pathLst>
              </a:custGeom>
              <a:solidFill>
                <a:srgbClr val="704F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5" name="Freeform 408">
                <a:extLst>
                  <a:ext uri="{FF2B5EF4-FFF2-40B4-BE49-F238E27FC236}">
                    <a16:creationId xmlns:a16="http://schemas.microsoft.com/office/drawing/2014/main" id="{A02089CE-064A-4246-94A8-EE21E4F884C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273" y="984"/>
                <a:ext cx="217" cy="217"/>
              </a:xfrm>
              <a:custGeom>
                <a:avLst/>
                <a:gdLst>
                  <a:gd name="T0" fmla="*/ 348 w 348"/>
                  <a:gd name="T1" fmla="*/ 174 h 348"/>
                  <a:gd name="T2" fmla="*/ 332 w 348"/>
                  <a:gd name="T3" fmla="*/ 174 h 348"/>
                  <a:gd name="T4" fmla="*/ 330 w 348"/>
                  <a:gd name="T5" fmla="*/ 197 h 348"/>
                  <a:gd name="T6" fmla="*/ 348 w 348"/>
                  <a:gd name="T7" fmla="*/ 181 h 348"/>
                  <a:gd name="T8" fmla="*/ 348 w 348"/>
                  <a:gd name="T9" fmla="*/ 174 h 348"/>
                  <a:gd name="T10" fmla="*/ 340 w 348"/>
                  <a:gd name="T11" fmla="*/ 120 h 348"/>
                  <a:gd name="T12" fmla="*/ 327 w 348"/>
                  <a:gd name="T13" fmla="*/ 133 h 348"/>
                  <a:gd name="T14" fmla="*/ 332 w 348"/>
                  <a:gd name="T15" fmla="*/ 174 h 348"/>
                  <a:gd name="T16" fmla="*/ 348 w 348"/>
                  <a:gd name="T17" fmla="*/ 174 h 348"/>
                  <a:gd name="T18" fmla="*/ 348 w 348"/>
                  <a:gd name="T19" fmla="*/ 174 h 348"/>
                  <a:gd name="T20" fmla="*/ 340 w 348"/>
                  <a:gd name="T21" fmla="*/ 120 h 348"/>
                  <a:gd name="T22" fmla="*/ 263 w 348"/>
                  <a:gd name="T23" fmla="*/ 24 h 348"/>
                  <a:gd name="T24" fmla="*/ 251 w 348"/>
                  <a:gd name="T25" fmla="*/ 36 h 348"/>
                  <a:gd name="T26" fmla="*/ 286 w 348"/>
                  <a:gd name="T27" fmla="*/ 63 h 348"/>
                  <a:gd name="T28" fmla="*/ 290 w 348"/>
                  <a:gd name="T29" fmla="*/ 67 h 348"/>
                  <a:gd name="T30" fmla="*/ 302 w 348"/>
                  <a:gd name="T31" fmla="*/ 56 h 348"/>
                  <a:gd name="T32" fmla="*/ 263 w 348"/>
                  <a:gd name="T33" fmla="*/ 24 h 348"/>
                  <a:gd name="T34" fmla="*/ 174 w 348"/>
                  <a:gd name="T35" fmla="*/ 0 h 348"/>
                  <a:gd name="T36" fmla="*/ 0 w 348"/>
                  <a:gd name="T37" fmla="*/ 174 h 348"/>
                  <a:gd name="T38" fmla="*/ 170 w 348"/>
                  <a:gd name="T39" fmla="*/ 348 h 348"/>
                  <a:gd name="T40" fmla="*/ 187 w 348"/>
                  <a:gd name="T41" fmla="*/ 332 h 348"/>
                  <a:gd name="T42" fmla="*/ 174 w 348"/>
                  <a:gd name="T43" fmla="*/ 332 h 348"/>
                  <a:gd name="T44" fmla="*/ 123 w 348"/>
                  <a:gd name="T45" fmla="*/ 324 h 348"/>
                  <a:gd name="T46" fmla="*/ 110 w 348"/>
                  <a:gd name="T47" fmla="*/ 335 h 348"/>
                  <a:gd name="T48" fmla="*/ 48 w 348"/>
                  <a:gd name="T49" fmla="*/ 294 h 348"/>
                  <a:gd name="T50" fmla="*/ 60 w 348"/>
                  <a:gd name="T51" fmla="*/ 283 h 348"/>
                  <a:gd name="T52" fmla="*/ 31 w 348"/>
                  <a:gd name="T53" fmla="*/ 242 h 348"/>
                  <a:gd name="T54" fmla="*/ 19 w 348"/>
                  <a:gd name="T55" fmla="*/ 253 h 348"/>
                  <a:gd name="T56" fmla="*/ 10 w 348"/>
                  <a:gd name="T57" fmla="*/ 230 h 348"/>
                  <a:gd name="T58" fmla="*/ 22 w 348"/>
                  <a:gd name="T59" fmla="*/ 219 h 348"/>
                  <a:gd name="T60" fmla="*/ 16 w 348"/>
                  <a:gd name="T61" fmla="*/ 174 h 348"/>
                  <a:gd name="T62" fmla="*/ 27 w 348"/>
                  <a:gd name="T63" fmla="*/ 117 h 348"/>
                  <a:gd name="T64" fmla="*/ 4 w 348"/>
                  <a:gd name="T65" fmla="*/ 138 h 348"/>
                  <a:gd name="T66" fmla="*/ 150 w 348"/>
                  <a:gd name="T67" fmla="*/ 1 h 348"/>
                  <a:gd name="T68" fmla="*/ 150 w 348"/>
                  <a:gd name="T69" fmla="*/ 1 h 348"/>
                  <a:gd name="T70" fmla="*/ 150 w 348"/>
                  <a:gd name="T71" fmla="*/ 1 h 348"/>
                  <a:gd name="T72" fmla="*/ 126 w 348"/>
                  <a:gd name="T73" fmla="*/ 24 h 348"/>
                  <a:gd name="T74" fmla="*/ 174 w 348"/>
                  <a:gd name="T75" fmla="*/ 16 h 348"/>
                  <a:gd name="T76" fmla="*/ 228 w 348"/>
                  <a:gd name="T77" fmla="*/ 26 h 348"/>
                  <a:gd name="T78" fmla="*/ 241 w 348"/>
                  <a:gd name="T79" fmla="*/ 13 h 348"/>
                  <a:gd name="T80" fmla="*/ 174 w 348"/>
                  <a:gd name="T81" fmla="*/ 0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48" h="348">
                    <a:moveTo>
                      <a:pt x="348" y="174"/>
                    </a:moveTo>
                    <a:cubicBezTo>
                      <a:pt x="332" y="174"/>
                      <a:pt x="332" y="174"/>
                      <a:pt x="332" y="174"/>
                    </a:cubicBezTo>
                    <a:cubicBezTo>
                      <a:pt x="332" y="182"/>
                      <a:pt x="332" y="190"/>
                      <a:pt x="330" y="197"/>
                    </a:cubicBezTo>
                    <a:cubicBezTo>
                      <a:pt x="348" y="181"/>
                      <a:pt x="348" y="181"/>
                      <a:pt x="348" y="181"/>
                    </a:cubicBezTo>
                    <a:cubicBezTo>
                      <a:pt x="348" y="179"/>
                      <a:pt x="348" y="177"/>
                      <a:pt x="348" y="174"/>
                    </a:cubicBezTo>
                    <a:moveTo>
                      <a:pt x="340" y="120"/>
                    </a:moveTo>
                    <a:cubicBezTo>
                      <a:pt x="327" y="133"/>
                      <a:pt x="327" y="133"/>
                      <a:pt x="327" y="133"/>
                    </a:cubicBezTo>
                    <a:cubicBezTo>
                      <a:pt x="330" y="146"/>
                      <a:pt x="332" y="160"/>
                      <a:pt x="332" y="174"/>
                    </a:cubicBezTo>
                    <a:cubicBezTo>
                      <a:pt x="348" y="174"/>
                      <a:pt x="348" y="174"/>
                      <a:pt x="348" y="174"/>
                    </a:cubicBezTo>
                    <a:cubicBezTo>
                      <a:pt x="348" y="174"/>
                      <a:pt x="348" y="174"/>
                      <a:pt x="348" y="174"/>
                    </a:cubicBezTo>
                    <a:cubicBezTo>
                      <a:pt x="348" y="155"/>
                      <a:pt x="345" y="137"/>
                      <a:pt x="340" y="120"/>
                    </a:cubicBezTo>
                    <a:moveTo>
                      <a:pt x="263" y="24"/>
                    </a:moveTo>
                    <a:cubicBezTo>
                      <a:pt x="251" y="36"/>
                      <a:pt x="251" y="36"/>
                      <a:pt x="251" y="36"/>
                    </a:cubicBezTo>
                    <a:cubicBezTo>
                      <a:pt x="264" y="43"/>
                      <a:pt x="275" y="52"/>
                      <a:pt x="286" y="63"/>
                    </a:cubicBezTo>
                    <a:cubicBezTo>
                      <a:pt x="287" y="64"/>
                      <a:pt x="289" y="66"/>
                      <a:pt x="290" y="67"/>
                    </a:cubicBezTo>
                    <a:cubicBezTo>
                      <a:pt x="302" y="56"/>
                      <a:pt x="302" y="56"/>
                      <a:pt x="302" y="56"/>
                    </a:cubicBezTo>
                    <a:cubicBezTo>
                      <a:pt x="291" y="44"/>
                      <a:pt x="278" y="33"/>
                      <a:pt x="263" y="24"/>
                    </a:cubicBezTo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8"/>
                      <a:pt x="76" y="346"/>
                      <a:pt x="170" y="348"/>
                    </a:cubicBezTo>
                    <a:cubicBezTo>
                      <a:pt x="187" y="332"/>
                      <a:pt x="187" y="332"/>
                      <a:pt x="187" y="332"/>
                    </a:cubicBezTo>
                    <a:cubicBezTo>
                      <a:pt x="183" y="332"/>
                      <a:pt x="178" y="332"/>
                      <a:pt x="174" y="332"/>
                    </a:cubicBezTo>
                    <a:cubicBezTo>
                      <a:pt x="156" y="332"/>
                      <a:pt x="139" y="329"/>
                      <a:pt x="123" y="324"/>
                    </a:cubicBezTo>
                    <a:cubicBezTo>
                      <a:pt x="110" y="335"/>
                      <a:pt x="110" y="335"/>
                      <a:pt x="110" y="335"/>
                    </a:cubicBezTo>
                    <a:cubicBezTo>
                      <a:pt x="87" y="326"/>
                      <a:pt x="66" y="312"/>
                      <a:pt x="48" y="294"/>
                    </a:cubicBezTo>
                    <a:cubicBezTo>
                      <a:pt x="60" y="283"/>
                      <a:pt x="60" y="283"/>
                      <a:pt x="60" y="283"/>
                    </a:cubicBezTo>
                    <a:cubicBezTo>
                      <a:pt x="48" y="271"/>
                      <a:pt x="38" y="257"/>
                      <a:pt x="31" y="242"/>
                    </a:cubicBezTo>
                    <a:cubicBezTo>
                      <a:pt x="19" y="253"/>
                      <a:pt x="19" y="253"/>
                      <a:pt x="19" y="253"/>
                    </a:cubicBezTo>
                    <a:cubicBezTo>
                      <a:pt x="16" y="246"/>
                      <a:pt x="12" y="238"/>
                      <a:pt x="10" y="230"/>
                    </a:cubicBezTo>
                    <a:cubicBezTo>
                      <a:pt x="22" y="219"/>
                      <a:pt x="22" y="219"/>
                      <a:pt x="22" y="219"/>
                    </a:cubicBezTo>
                    <a:cubicBezTo>
                      <a:pt x="18" y="205"/>
                      <a:pt x="16" y="190"/>
                      <a:pt x="16" y="174"/>
                    </a:cubicBezTo>
                    <a:cubicBezTo>
                      <a:pt x="16" y="154"/>
                      <a:pt x="20" y="134"/>
                      <a:pt x="27" y="117"/>
                    </a:cubicBezTo>
                    <a:cubicBezTo>
                      <a:pt x="4" y="138"/>
                      <a:pt x="4" y="138"/>
                      <a:pt x="4" y="138"/>
                    </a:cubicBezTo>
                    <a:cubicBezTo>
                      <a:pt x="19" y="67"/>
                      <a:pt x="77" y="12"/>
                      <a:pt x="150" y="1"/>
                    </a:cubicBezTo>
                    <a:cubicBezTo>
                      <a:pt x="150" y="1"/>
                      <a:pt x="150" y="1"/>
                      <a:pt x="150" y="1"/>
                    </a:cubicBezTo>
                    <a:cubicBezTo>
                      <a:pt x="150" y="1"/>
                      <a:pt x="150" y="1"/>
                      <a:pt x="150" y="1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41" y="19"/>
                      <a:pt x="157" y="16"/>
                      <a:pt x="174" y="16"/>
                    </a:cubicBezTo>
                    <a:cubicBezTo>
                      <a:pt x="193" y="16"/>
                      <a:pt x="211" y="20"/>
                      <a:pt x="228" y="26"/>
                    </a:cubicBezTo>
                    <a:cubicBezTo>
                      <a:pt x="241" y="13"/>
                      <a:pt x="241" y="13"/>
                      <a:pt x="241" y="13"/>
                    </a:cubicBezTo>
                    <a:cubicBezTo>
                      <a:pt x="221" y="4"/>
                      <a:pt x="198" y="0"/>
                      <a:pt x="174" y="0"/>
                    </a:cubicBezTo>
                  </a:path>
                </a:pathLst>
              </a:custGeom>
              <a:solidFill>
                <a:srgbClr val="A3A8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6" name="Freeform 409">
                <a:extLst>
                  <a:ext uri="{FF2B5EF4-FFF2-40B4-BE49-F238E27FC236}">
                    <a16:creationId xmlns:a16="http://schemas.microsoft.com/office/drawing/2014/main" id="{473590BA-90DA-4BBD-A133-802C272BD6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67" y="974"/>
                <a:ext cx="237" cy="237"/>
              </a:xfrm>
              <a:custGeom>
                <a:avLst/>
                <a:gdLst>
                  <a:gd name="T0" fmla="*/ 16 w 380"/>
                  <a:gd name="T1" fmla="*/ 190 h 380"/>
                  <a:gd name="T2" fmla="*/ 0 w 380"/>
                  <a:gd name="T3" fmla="*/ 190 h 380"/>
                  <a:gd name="T4" fmla="*/ 56 w 380"/>
                  <a:gd name="T5" fmla="*/ 325 h 380"/>
                  <a:gd name="T6" fmla="*/ 190 w 380"/>
                  <a:gd name="T7" fmla="*/ 380 h 380"/>
                  <a:gd name="T8" fmla="*/ 324 w 380"/>
                  <a:gd name="T9" fmla="*/ 325 h 380"/>
                  <a:gd name="T10" fmla="*/ 380 w 380"/>
                  <a:gd name="T11" fmla="*/ 190 h 380"/>
                  <a:gd name="T12" fmla="*/ 324 w 380"/>
                  <a:gd name="T13" fmla="*/ 56 h 380"/>
                  <a:gd name="T14" fmla="*/ 190 w 380"/>
                  <a:gd name="T15" fmla="*/ 0 h 380"/>
                  <a:gd name="T16" fmla="*/ 56 w 380"/>
                  <a:gd name="T17" fmla="*/ 56 h 380"/>
                  <a:gd name="T18" fmla="*/ 0 w 380"/>
                  <a:gd name="T19" fmla="*/ 190 h 380"/>
                  <a:gd name="T20" fmla="*/ 16 w 380"/>
                  <a:gd name="T21" fmla="*/ 190 h 380"/>
                  <a:gd name="T22" fmla="*/ 32 w 380"/>
                  <a:gd name="T23" fmla="*/ 190 h 380"/>
                  <a:gd name="T24" fmla="*/ 78 w 380"/>
                  <a:gd name="T25" fmla="*/ 79 h 380"/>
                  <a:gd name="T26" fmla="*/ 190 w 380"/>
                  <a:gd name="T27" fmla="*/ 32 h 380"/>
                  <a:gd name="T28" fmla="*/ 302 w 380"/>
                  <a:gd name="T29" fmla="*/ 79 h 380"/>
                  <a:gd name="T30" fmla="*/ 348 w 380"/>
                  <a:gd name="T31" fmla="*/ 190 h 380"/>
                  <a:gd name="T32" fmla="*/ 302 w 380"/>
                  <a:gd name="T33" fmla="*/ 302 h 380"/>
                  <a:gd name="T34" fmla="*/ 190 w 380"/>
                  <a:gd name="T35" fmla="*/ 348 h 380"/>
                  <a:gd name="T36" fmla="*/ 78 w 380"/>
                  <a:gd name="T37" fmla="*/ 302 h 380"/>
                  <a:gd name="T38" fmla="*/ 32 w 380"/>
                  <a:gd name="T39" fmla="*/ 190 h 380"/>
                  <a:gd name="T40" fmla="*/ 16 w 380"/>
                  <a:gd name="T41" fmla="*/ 1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0" h="380">
                    <a:moveTo>
                      <a:pt x="16" y="190"/>
                    </a:moveTo>
                    <a:cubicBezTo>
                      <a:pt x="0" y="190"/>
                      <a:pt x="0" y="190"/>
                      <a:pt x="0" y="190"/>
                    </a:cubicBezTo>
                    <a:cubicBezTo>
                      <a:pt x="0" y="243"/>
                      <a:pt x="21" y="290"/>
                      <a:pt x="56" y="325"/>
                    </a:cubicBezTo>
                    <a:cubicBezTo>
                      <a:pt x="90" y="359"/>
                      <a:pt x="138" y="380"/>
                      <a:pt x="190" y="380"/>
                    </a:cubicBezTo>
                    <a:cubicBezTo>
                      <a:pt x="242" y="380"/>
                      <a:pt x="290" y="359"/>
                      <a:pt x="324" y="325"/>
                    </a:cubicBezTo>
                    <a:cubicBezTo>
                      <a:pt x="359" y="290"/>
                      <a:pt x="380" y="243"/>
                      <a:pt x="380" y="190"/>
                    </a:cubicBezTo>
                    <a:cubicBezTo>
                      <a:pt x="380" y="138"/>
                      <a:pt x="359" y="90"/>
                      <a:pt x="324" y="56"/>
                    </a:cubicBezTo>
                    <a:cubicBezTo>
                      <a:pt x="290" y="22"/>
                      <a:pt x="242" y="0"/>
                      <a:pt x="190" y="0"/>
                    </a:cubicBezTo>
                    <a:cubicBezTo>
                      <a:pt x="138" y="0"/>
                      <a:pt x="90" y="22"/>
                      <a:pt x="56" y="56"/>
                    </a:cubicBezTo>
                    <a:cubicBezTo>
                      <a:pt x="21" y="90"/>
                      <a:pt x="0" y="138"/>
                      <a:pt x="0" y="190"/>
                    </a:cubicBezTo>
                    <a:cubicBezTo>
                      <a:pt x="16" y="190"/>
                      <a:pt x="16" y="190"/>
                      <a:pt x="16" y="190"/>
                    </a:cubicBezTo>
                    <a:cubicBezTo>
                      <a:pt x="32" y="190"/>
                      <a:pt x="32" y="190"/>
                      <a:pt x="32" y="190"/>
                    </a:cubicBezTo>
                    <a:cubicBezTo>
                      <a:pt x="32" y="147"/>
                      <a:pt x="50" y="107"/>
                      <a:pt x="78" y="79"/>
                    </a:cubicBezTo>
                    <a:cubicBezTo>
                      <a:pt x="107" y="50"/>
                      <a:pt x="146" y="32"/>
                      <a:pt x="190" y="32"/>
                    </a:cubicBezTo>
                    <a:cubicBezTo>
                      <a:pt x="234" y="32"/>
                      <a:pt x="273" y="50"/>
                      <a:pt x="302" y="79"/>
                    </a:cubicBezTo>
                    <a:cubicBezTo>
                      <a:pt x="330" y="107"/>
                      <a:pt x="348" y="147"/>
                      <a:pt x="348" y="190"/>
                    </a:cubicBezTo>
                    <a:cubicBezTo>
                      <a:pt x="348" y="234"/>
                      <a:pt x="330" y="273"/>
                      <a:pt x="302" y="302"/>
                    </a:cubicBezTo>
                    <a:cubicBezTo>
                      <a:pt x="273" y="331"/>
                      <a:pt x="234" y="348"/>
                      <a:pt x="190" y="348"/>
                    </a:cubicBezTo>
                    <a:cubicBezTo>
                      <a:pt x="146" y="348"/>
                      <a:pt x="107" y="331"/>
                      <a:pt x="78" y="302"/>
                    </a:cubicBezTo>
                    <a:cubicBezTo>
                      <a:pt x="50" y="273"/>
                      <a:pt x="32" y="234"/>
                      <a:pt x="32" y="190"/>
                    </a:cubicBezTo>
                    <a:cubicBezTo>
                      <a:pt x="16" y="190"/>
                      <a:pt x="16" y="190"/>
                      <a:pt x="16" y="190"/>
                    </a:cubicBezTo>
                  </a:path>
                </a:pathLst>
              </a:custGeom>
              <a:solidFill>
                <a:srgbClr val="C9CF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7" name="Freeform 410">
                <a:extLst>
                  <a:ext uri="{FF2B5EF4-FFF2-40B4-BE49-F238E27FC236}">
                    <a16:creationId xmlns:a16="http://schemas.microsoft.com/office/drawing/2014/main" id="{2ADABBBF-07E5-42A4-AEFE-4A444EBA5E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47" y="994"/>
                <a:ext cx="133" cy="127"/>
              </a:xfrm>
              <a:custGeom>
                <a:avLst/>
                <a:gdLst>
                  <a:gd name="T0" fmla="*/ 70 w 214"/>
                  <a:gd name="T1" fmla="*/ 47 h 204"/>
                  <a:gd name="T2" fmla="*/ 10 w 214"/>
                  <a:gd name="T3" fmla="*/ 104 h 204"/>
                  <a:gd name="T4" fmla="*/ 0 w 214"/>
                  <a:gd name="T5" fmla="*/ 158 h 204"/>
                  <a:gd name="T6" fmla="*/ 7 w 214"/>
                  <a:gd name="T7" fmla="*/ 204 h 204"/>
                  <a:gd name="T8" fmla="*/ 158 w 214"/>
                  <a:gd name="T9" fmla="*/ 63 h 204"/>
                  <a:gd name="T10" fmla="*/ 152 w 214"/>
                  <a:gd name="T11" fmla="*/ 63 h 204"/>
                  <a:gd name="T12" fmla="*/ 84 w 214"/>
                  <a:gd name="T13" fmla="*/ 86 h 204"/>
                  <a:gd name="T14" fmla="*/ 59 w 214"/>
                  <a:gd name="T15" fmla="*/ 109 h 204"/>
                  <a:gd name="T16" fmla="*/ 56 w 214"/>
                  <a:gd name="T17" fmla="*/ 84 h 204"/>
                  <a:gd name="T18" fmla="*/ 74 w 214"/>
                  <a:gd name="T19" fmla="*/ 49 h 204"/>
                  <a:gd name="T20" fmla="*/ 70 w 214"/>
                  <a:gd name="T21" fmla="*/ 47 h 204"/>
                  <a:gd name="T22" fmla="*/ 158 w 214"/>
                  <a:gd name="T23" fmla="*/ 0 h 204"/>
                  <a:gd name="T24" fmla="*/ 114 w 214"/>
                  <a:gd name="T25" fmla="*/ 7 h 204"/>
                  <a:gd name="T26" fmla="*/ 99 w 214"/>
                  <a:gd name="T27" fmla="*/ 20 h 204"/>
                  <a:gd name="T28" fmla="*/ 122 w 214"/>
                  <a:gd name="T29" fmla="*/ 14 h 204"/>
                  <a:gd name="T30" fmla="*/ 137 w 214"/>
                  <a:gd name="T31" fmla="*/ 13 h 204"/>
                  <a:gd name="T32" fmla="*/ 161 w 214"/>
                  <a:gd name="T33" fmla="*/ 17 h 204"/>
                  <a:gd name="T34" fmla="*/ 186 w 214"/>
                  <a:gd name="T35" fmla="*/ 37 h 204"/>
                  <a:gd name="T36" fmla="*/ 214 w 214"/>
                  <a:gd name="T37" fmla="*/ 10 h 204"/>
                  <a:gd name="T38" fmla="*/ 158 w 214"/>
                  <a:gd name="T39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4" h="204">
                    <a:moveTo>
                      <a:pt x="70" y="47"/>
                    </a:moveTo>
                    <a:cubicBezTo>
                      <a:pt x="10" y="104"/>
                      <a:pt x="10" y="104"/>
                      <a:pt x="10" y="104"/>
                    </a:cubicBezTo>
                    <a:cubicBezTo>
                      <a:pt x="3" y="121"/>
                      <a:pt x="0" y="139"/>
                      <a:pt x="0" y="158"/>
                    </a:cubicBezTo>
                    <a:cubicBezTo>
                      <a:pt x="0" y="174"/>
                      <a:pt x="2" y="190"/>
                      <a:pt x="7" y="204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5" y="63"/>
                      <a:pt x="153" y="63"/>
                      <a:pt x="152" y="63"/>
                    </a:cubicBezTo>
                    <a:cubicBezTo>
                      <a:pt x="126" y="64"/>
                      <a:pt x="105" y="70"/>
                      <a:pt x="84" y="86"/>
                    </a:cubicBezTo>
                    <a:cubicBezTo>
                      <a:pt x="73" y="95"/>
                      <a:pt x="65" y="103"/>
                      <a:pt x="59" y="109"/>
                    </a:cubicBezTo>
                    <a:cubicBezTo>
                      <a:pt x="57" y="103"/>
                      <a:pt x="55" y="94"/>
                      <a:pt x="56" y="84"/>
                    </a:cubicBezTo>
                    <a:cubicBezTo>
                      <a:pt x="60" y="65"/>
                      <a:pt x="77" y="54"/>
                      <a:pt x="74" y="49"/>
                    </a:cubicBezTo>
                    <a:cubicBezTo>
                      <a:pt x="73" y="48"/>
                      <a:pt x="72" y="47"/>
                      <a:pt x="70" y="47"/>
                    </a:cubicBezTo>
                    <a:moveTo>
                      <a:pt x="158" y="0"/>
                    </a:moveTo>
                    <a:cubicBezTo>
                      <a:pt x="143" y="0"/>
                      <a:pt x="128" y="2"/>
                      <a:pt x="114" y="7"/>
                    </a:cubicBezTo>
                    <a:cubicBezTo>
                      <a:pt x="99" y="20"/>
                      <a:pt x="99" y="20"/>
                      <a:pt x="99" y="20"/>
                    </a:cubicBezTo>
                    <a:cubicBezTo>
                      <a:pt x="111" y="16"/>
                      <a:pt x="120" y="14"/>
                      <a:pt x="122" y="14"/>
                    </a:cubicBezTo>
                    <a:cubicBezTo>
                      <a:pt x="127" y="13"/>
                      <a:pt x="132" y="13"/>
                      <a:pt x="137" y="13"/>
                    </a:cubicBezTo>
                    <a:cubicBezTo>
                      <a:pt x="145" y="13"/>
                      <a:pt x="154" y="14"/>
                      <a:pt x="161" y="17"/>
                    </a:cubicBezTo>
                    <a:cubicBezTo>
                      <a:pt x="172" y="21"/>
                      <a:pt x="180" y="29"/>
                      <a:pt x="186" y="37"/>
                    </a:cubicBezTo>
                    <a:cubicBezTo>
                      <a:pt x="214" y="10"/>
                      <a:pt x="214" y="10"/>
                      <a:pt x="214" y="10"/>
                    </a:cubicBezTo>
                    <a:cubicBezTo>
                      <a:pt x="196" y="4"/>
                      <a:pt x="178" y="0"/>
                      <a:pt x="158" y="0"/>
                    </a:cubicBezTo>
                  </a:path>
                </a:pathLst>
              </a:custGeom>
              <a:solidFill>
                <a:srgbClr val="9D70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8" name="Freeform 411">
                <a:extLst>
                  <a:ext uri="{FF2B5EF4-FFF2-40B4-BE49-F238E27FC236}">
                    <a16:creationId xmlns:a16="http://schemas.microsoft.com/office/drawing/2014/main" id="{BCC47CF2-2F88-4789-8BC6-DFF1D219E3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13" y="1002"/>
                <a:ext cx="82" cy="60"/>
              </a:xfrm>
              <a:custGeom>
                <a:avLst/>
                <a:gdLst>
                  <a:gd name="T0" fmla="*/ 82 w 131"/>
                  <a:gd name="T1" fmla="*/ 0 h 96"/>
                  <a:gd name="T2" fmla="*/ 67 w 131"/>
                  <a:gd name="T3" fmla="*/ 1 h 96"/>
                  <a:gd name="T4" fmla="*/ 44 w 131"/>
                  <a:gd name="T5" fmla="*/ 7 h 96"/>
                  <a:gd name="T6" fmla="*/ 15 w 131"/>
                  <a:gd name="T7" fmla="*/ 34 h 96"/>
                  <a:gd name="T8" fmla="*/ 19 w 131"/>
                  <a:gd name="T9" fmla="*/ 36 h 96"/>
                  <a:gd name="T10" fmla="*/ 1 w 131"/>
                  <a:gd name="T11" fmla="*/ 71 h 96"/>
                  <a:gd name="T12" fmla="*/ 4 w 131"/>
                  <a:gd name="T13" fmla="*/ 96 h 96"/>
                  <a:gd name="T14" fmla="*/ 29 w 131"/>
                  <a:gd name="T15" fmla="*/ 73 h 96"/>
                  <a:gd name="T16" fmla="*/ 97 w 131"/>
                  <a:gd name="T17" fmla="*/ 50 h 96"/>
                  <a:gd name="T18" fmla="*/ 103 w 131"/>
                  <a:gd name="T19" fmla="*/ 50 h 96"/>
                  <a:gd name="T20" fmla="*/ 131 w 131"/>
                  <a:gd name="T21" fmla="*/ 24 h 96"/>
                  <a:gd name="T22" fmla="*/ 106 w 131"/>
                  <a:gd name="T23" fmla="*/ 4 h 96"/>
                  <a:gd name="T24" fmla="*/ 82 w 131"/>
                  <a:gd name="T25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1" h="96">
                    <a:moveTo>
                      <a:pt x="82" y="0"/>
                    </a:moveTo>
                    <a:cubicBezTo>
                      <a:pt x="77" y="0"/>
                      <a:pt x="72" y="0"/>
                      <a:pt x="67" y="1"/>
                    </a:cubicBezTo>
                    <a:cubicBezTo>
                      <a:pt x="65" y="1"/>
                      <a:pt x="56" y="3"/>
                      <a:pt x="44" y="7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7" y="34"/>
                      <a:pt x="18" y="35"/>
                      <a:pt x="19" y="36"/>
                    </a:cubicBezTo>
                    <a:cubicBezTo>
                      <a:pt x="22" y="41"/>
                      <a:pt x="5" y="52"/>
                      <a:pt x="1" y="71"/>
                    </a:cubicBezTo>
                    <a:cubicBezTo>
                      <a:pt x="0" y="81"/>
                      <a:pt x="2" y="90"/>
                      <a:pt x="4" y="96"/>
                    </a:cubicBezTo>
                    <a:cubicBezTo>
                      <a:pt x="10" y="90"/>
                      <a:pt x="18" y="82"/>
                      <a:pt x="29" y="73"/>
                    </a:cubicBezTo>
                    <a:cubicBezTo>
                      <a:pt x="50" y="57"/>
                      <a:pt x="71" y="51"/>
                      <a:pt x="97" y="50"/>
                    </a:cubicBezTo>
                    <a:cubicBezTo>
                      <a:pt x="98" y="50"/>
                      <a:pt x="100" y="50"/>
                      <a:pt x="103" y="50"/>
                    </a:cubicBezTo>
                    <a:cubicBezTo>
                      <a:pt x="131" y="24"/>
                      <a:pt x="131" y="24"/>
                      <a:pt x="131" y="24"/>
                    </a:cubicBezTo>
                    <a:cubicBezTo>
                      <a:pt x="125" y="16"/>
                      <a:pt x="117" y="8"/>
                      <a:pt x="106" y="4"/>
                    </a:cubicBezTo>
                    <a:cubicBezTo>
                      <a:pt x="99" y="1"/>
                      <a:pt x="90" y="0"/>
                      <a:pt x="82" y="0"/>
                    </a:cubicBezTo>
                  </a:path>
                </a:pathLst>
              </a:custGeom>
              <a:solidFill>
                <a:srgbClr val="704F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9" name="Freeform 412">
                <a:extLst>
                  <a:ext uri="{FF2B5EF4-FFF2-40B4-BE49-F238E27FC236}">
                    <a16:creationId xmlns:a16="http://schemas.microsoft.com/office/drawing/2014/main" id="{54812B79-D550-4890-A9E1-37416B9071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37" y="1007"/>
                <a:ext cx="161" cy="154"/>
              </a:xfrm>
              <a:custGeom>
                <a:avLst/>
                <a:gdLst>
                  <a:gd name="T0" fmla="*/ 220 w 259"/>
                  <a:gd name="T1" fmla="*/ 0 h 247"/>
                  <a:gd name="T2" fmla="*/ 181 w 259"/>
                  <a:gd name="T3" fmla="*/ 36 h 247"/>
                  <a:gd name="T4" fmla="*/ 184 w 259"/>
                  <a:gd name="T5" fmla="*/ 45 h 247"/>
                  <a:gd name="T6" fmla="*/ 175 w 259"/>
                  <a:gd name="T7" fmla="*/ 42 h 247"/>
                  <a:gd name="T8" fmla="*/ 0 w 259"/>
                  <a:gd name="T9" fmla="*/ 206 h 247"/>
                  <a:gd name="T10" fmla="*/ 29 w 259"/>
                  <a:gd name="T11" fmla="*/ 247 h 247"/>
                  <a:gd name="T12" fmla="*/ 73 w 259"/>
                  <a:gd name="T13" fmla="*/ 206 h 247"/>
                  <a:gd name="T14" fmla="*/ 68 w 259"/>
                  <a:gd name="T15" fmla="*/ 166 h 247"/>
                  <a:gd name="T16" fmla="*/ 78 w 259"/>
                  <a:gd name="T17" fmla="*/ 189 h 247"/>
                  <a:gd name="T18" fmla="*/ 84 w 259"/>
                  <a:gd name="T19" fmla="*/ 196 h 247"/>
                  <a:gd name="T20" fmla="*/ 259 w 259"/>
                  <a:gd name="T21" fmla="*/ 31 h 247"/>
                  <a:gd name="T22" fmla="*/ 254 w 259"/>
                  <a:gd name="T23" fmla="*/ 26 h 247"/>
                  <a:gd name="T24" fmla="*/ 220 w 259"/>
                  <a:gd name="T25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9" h="247">
                    <a:moveTo>
                      <a:pt x="220" y="0"/>
                    </a:moveTo>
                    <a:cubicBezTo>
                      <a:pt x="181" y="36"/>
                      <a:pt x="181" y="36"/>
                      <a:pt x="181" y="36"/>
                    </a:cubicBezTo>
                    <a:cubicBezTo>
                      <a:pt x="183" y="40"/>
                      <a:pt x="184" y="44"/>
                      <a:pt x="184" y="45"/>
                    </a:cubicBezTo>
                    <a:cubicBezTo>
                      <a:pt x="184" y="43"/>
                      <a:pt x="180" y="42"/>
                      <a:pt x="175" y="42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7" y="221"/>
                      <a:pt x="17" y="235"/>
                      <a:pt x="29" y="247"/>
                    </a:cubicBezTo>
                    <a:cubicBezTo>
                      <a:pt x="73" y="206"/>
                      <a:pt x="73" y="206"/>
                      <a:pt x="73" y="206"/>
                    </a:cubicBezTo>
                    <a:cubicBezTo>
                      <a:pt x="63" y="188"/>
                      <a:pt x="67" y="170"/>
                      <a:pt x="68" y="166"/>
                    </a:cubicBezTo>
                    <a:cubicBezTo>
                      <a:pt x="69" y="171"/>
                      <a:pt x="72" y="180"/>
                      <a:pt x="78" y="189"/>
                    </a:cubicBezTo>
                    <a:cubicBezTo>
                      <a:pt x="80" y="192"/>
                      <a:pt x="82" y="194"/>
                      <a:pt x="84" y="196"/>
                    </a:cubicBezTo>
                    <a:cubicBezTo>
                      <a:pt x="259" y="31"/>
                      <a:pt x="259" y="31"/>
                      <a:pt x="259" y="31"/>
                    </a:cubicBezTo>
                    <a:cubicBezTo>
                      <a:pt x="257" y="29"/>
                      <a:pt x="256" y="27"/>
                      <a:pt x="254" y="26"/>
                    </a:cubicBezTo>
                    <a:cubicBezTo>
                      <a:pt x="244" y="16"/>
                      <a:pt x="232" y="7"/>
                      <a:pt x="220" y="0"/>
                    </a:cubicBezTo>
                  </a:path>
                </a:pathLst>
              </a:custGeom>
              <a:solidFill>
                <a:srgbClr val="9D70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0" name="Freeform 413">
                <a:extLst>
                  <a:ext uri="{FF2B5EF4-FFF2-40B4-BE49-F238E27FC236}">
                    <a16:creationId xmlns:a16="http://schemas.microsoft.com/office/drawing/2014/main" id="{1F999F64-9EB3-46D5-9F81-84A5B7E4CD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28" y="1030"/>
                <a:ext cx="6" cy="5"/>
              </a:xfrm>
              <a:custGeom>
                <a:avLst/>
                <a:gdLst>
                  <a:gd name="T0" fmla="*/ 6 w 9"/>
                  <a:gd name="T1" fmla="*/ 0 h 9"/>
                  <a:gd name="T2" fmla="*/ 0 w 9"/>
                  <a:gd name="T3" fmla="*/ 6 h 9"/>
                  <a:gd name="T4" fmla="*/ 9 w 9"/>
                  <a:gd name="T5" fmla="*/ 9 h 9"/>
                  <a:gd name="T6" fmla="*/ 6 w 9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9">
                    <a:moveTo>
                      <a:pt x="6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5" y="6"/>
                      <a:pt x="9" y="7"/>
                      <a:pt x="9" y="9"/>
                    </a:cubicBezTo>
                    <a:cubicBezTo>
                      <a:pt x="9" y="8"/>
                      <a:pt x="8" y="4"/>
                      <a:pt x="6" y="0"/>
                    </a:cubicBezTo>
                  </a:path>
                </a:pathLst>
              </a:custGeom>
              <a:solidFill>
                <a:srgbClr val="704F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1" name="Freeform 414">
                <a:extLst>
                  <a:ext uri="{FF2B5EF4-FFF2-40B4-BE49-F238E27FC236}">
                    <a16:creationId xmlns:a16="http://schemas.microsoft.com/office/drawing/2014/main" id="{B65A17CE-940B-41E1-ACE8-F7BFEDEA1E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98" y="1111"/>
                <a:ext cx="13" cy="24"/>
              </a:xfrm>
              <a:custGeom>
                <a:avLst/>
                <a:gdLst>
                  <a:gd name="T0" fmla="*/ 5 w 21"/>
                  <a:gd name="T1" fmla="*/ 0 h 40"/>
                  <a:gd name="T2" fmla="*/ 10 w 21"/>
                  <a:gd name="T3" fmla="*/ 40 h 40"/>
                  <a:gd name="T4" fmla="*/ 21 w 21"/>
                  <a:gd name="T5" fmla="*/ 30 h 40"/>
                  <a:gd name="T6" fmla="*/ 15 w 21"/>
                  <a:gd name="T7" fmla="*/ 23 h 40"/>
                  <a:gd name="T8" fmla="*/ 5 w 21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40">
                    <a:moveTo>
                      <a:pt x="5" y="0"/>
                    </a:moveTo>
                    <a:cubicBezTo>
                      <a:pt x="4" y="4"/>
                      <a:pt x="0" y="22"/>
                      <a:pt x="10" y="4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19" y="28"/>
                      <a:pt x="17" y="26"/>
                      <a:pt x="15" y="23"/>
                    </a:cubicBezTo>
                    <a:cubicBezTo>
                      <a:pt x="9" y="14"/>
                      <a:pt x="6" y="5"/>
                      <a:pt x="5" y="0"/>
                    </a:cubicBezTo>
                  </a:path>
                </a:pathLst>
              </a:custGeom>
              <a:solidFill>
                <a:srgbClr val="875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2" name="Freeform 415">
                <a:extLst>
                  <a:ext uri="{FF2B5EF4-FFF2-40B4-BE49-F238E27FC236}">
                    <a16:creationId xmlns:a16="http://schemas.microsoft.com/office/drawing/2014/main" id="{583D0CBA-5C6A-4F2F-9BE4-B905F5D7E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80" y="1068"/>
                <a:ext cx="130" cy="123"/>
              </a:xfrm>
              <a:custGeom>
                <a:avLst/>
                <a:gdLst>
                  <a:gd name="T0" fmla="*/ 203 w 208"/>
                  <a:gd name="T1" fmla="*/ 0 h 198"/>
                  <a:gd name="T2" fmla="*/ 0 w 208"/>
                  <a:gd name="T3" fmla="*/ 190 h 198"/>
                  <a:gd name="T4" fmla="*/ 50 w 208"/>
                  <a:gd name="T5" fmla="*/ 198 h 198"/>
                  <a:gd name="T6" fmla="*/ 65 w 208"/>
                  <a:gd name="T7" fmla="*/ 197 h 198"/>
                  <a:gd name="T8" fmla="*/ 206 w 208"/>
                  <a:gd name="T9" fmla="*/ 66 h 198"/>
                  <a:gd name="T10" fmla="*/ 208 w 208"/>
                  <a:gd name="T11" fmla="*/ 40 h 198"/>
                  <a:gd name="T12" fmla="*/ 203 w 208"/>
                  <a:gd name="T13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8" h="198">
                    <a:moveTo>
                      <a:pt x="203" y="0"/>
                    </a:moveTo>
                    <a:cubicBezTo>
                      <a:pt x="0" y="190"/>
                      <a:pt x="0" y="190"/>
                      <a:pt x="0" y="190"/>
                    </a:cubicBezTo>
                    <a:cubicBezTo>
                      <a:pt x="16" y="195"/>
                      <a:pt x="33" y="198"/>
                      <a:pt x="50" y="198"/>
                    </a:cubicBezTo>
                    <a:cubicBezTo>
                      <a:pt x="55" y="198"/>
                      <a:pt x="60" y="198"/>
                      <a:pt x="65" y="197"/>
                    </a:cubicBezTo>
                    <a:cubicBezTo>
                      <a:pt x="206" y="66"/>
                      <a:pt x="206" y="66"/>
                      <a:pt x="206" y="66"/>
                    </a:cubicBezTo>
                    <a:cubicBezTo>
                      <a:pt x="207" y="58"/>
                      <a:pt x="208" y="49"/>
                      <a:pt x="208" y="40"/>
                    </a:cubicBezTo>
                    <a:cubicBezTo>
                      <a:pt x="208" y="26"/>
                      <a:pt x="206" y="13"/>
                      <a:pt x="203" y="0"/>
                    </a:cubicBezTo>
                  </a:path>
                </a:pathLst>
              </a:custGeom>
              <a:solidFill>
                <a:srgbClr val="9D70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3" name="Freeform 416">
                <a:extLst>
                  <a:ext uri="{FF2B5EF4-FFF2-40B4-BE49-F238E27FC236}">
                    <a16:creationId xmlns:a16="http://schemas.microsoft.com/office/drawing/2014/main" id="{F4E6D6C5-EDA3-4D66-AD4A-44154614FE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57" y="986"/>
                <a:ext cx="217" cy="215"/>
              </a:xfrm>
              <a:custGeom>
                <a:avLst/>
                <a:gdLst>
                  <a:gd name="T0" fmla="*/ 124 w 348"/>
                  <a:gd name="T1" fmla="*/ 322 h 347"/>
                  <a:gd name="T2" fmla="*/ 110 w 348"/>
                  <a:gd name="T3" fmla="*/ 335 h 347"/>
                  <a:gd name="T4" fmla="*/ 170 w 348"/>
                  <a:gd name="T5" fmla="*/ 347 h 347"/>
                  <a:gd name="T6" fmla="*/ 189 w 348"/>
                  <a:gd name="T7" fmla="*/ 329 h 347"/>
                  <a:gd name="T8" fmla="*/ 174 w 348"/>
                  <a:gd name="T9" fmla="*/ 330 h 347"/>
                  <a:gd name="T10" fmla="*/ 124 w 348"/>
                  <a:gd name="T11" fmla="*/ 322 h 347"/>
                  <a:gd name="T12" fmla="*/ 32 w 348"/>
                  <a:gd name="T13" fmla="*/ 241 h 347"/>
                  <a:gd name="T14" fmla="*/ 19 w 348"/>
                  <a:gd name="T15" fmla="*/ 253 h 347"/>
                  <a:gd name="T16" fmla="*/ 48 w 348"/>
                  <a:gd name="T17" fmla="*/ 294 h 347"/>
                  <a:gd name="T18" fmla="*/ 61 w 348"/>
                  <a:gd name="T19" fmla="*/ 282 h 347"/>
                  <a:gd name="T20" fmla="*/ 32 w 348"/>
                  <a:gd name="T21" fmla="*/ 241 h 347"/>
                  <a:gd name="T22" fmla="*/ 174 w 348"/>
                  <a:gd name="T23" fmla="*/ 0 h 347"/>
                  <a:gd name="T24" fmla="*/ 0 w 348"/>
                  <a:gd name="T25" fmla="*/ 172 h 347"/>
                  <a:gd name="T26" fmla="*/ 16 w 348"/>
                  <a:gd name="T27" fmla="*/ 172 h 347"/>
                  <a:gd name="T28" fmla="*/ 0 w 348"/>
                  <a:gd name="T29" fmla="*/ 172 h 347"/>
                  <a:gd name="T30" fmla="*/ 0 w 348"/>
                  <a:gd name="T31" fmla="*/ 173 h 347"/>
                  <a:gd name="T32" fmla="*/ 10 w 348"/>
                  <a:gd name="T33" fmla="*/ 231 h 347"/>
                  <a:gd name="T34" fmla="*/ 23 w 348"/>
                  <a:gd name="T35" fmla="*/ 218 h 347"/>
                  <a:gd name="T36" fmla="*/ 16 w 348"/>
                  <a:gd name="T37" fmla="*/ 172 h 347"/>
                  <a:gd name="T38" fmla="*/ 26 w 348"/>
                  <a:gd name="T39" fmla="*/ 118 h 347"/>
                  <a:gd name="T40" fmla="*/ 4 w 348"/>
                  <a:gd name="T41" fmla="*/ 139 h 347"/>
                  <a:gd name="T42" fmla="*/ 150 w 348"/>
                  <a:gd name="T43" fmla="*/ 2 h 347"/>
                  <a:gd name="T44" fmla="*/ 150 w 348"/>
                  <a:gd name="T45" fmla="*/ 2 h 347"/>
                  <a:gd name="T46" fmla="*/ 150 w 348"/>
                  <a:gd name="T47" fmla="*/ 2 h 347"/>
                  <a:gd name="T48" fmla="*/ 130 w 348"/>
                  <a:gd name="T49" fmla="*/ 21 h 347"/>
                  <a:gd name="T50" fmla="*/ 174 w 348"/>
                  <a:gd name="T51" fmla="*/ 14 h 347"/>
                  <a:gd name="T52" fmla="*/ 230 w 348"/>
                  <a:gd name="T53" fmla="*/ 24 h 347"/>
                  <a:gd name="T54" fmla="*/ 241 w 348"/>
                  <a:gd name="T55" fmla="*/ 14 h 347"/>
                  <a:gd name="T56" fmla="*/ 263 w 348"/>
                  <a:gd name="T57" fmla="*/ 25 h 347"/>
                  <a:gd name="T58" fmla="*/ 252 w 348"/>
                  <a:gd name="T59" fmla="*/ 35 h 347"/>
                  <a:gd name="T60" fmla="*/ 286 w 348"/>
                  <a:gd name="T61" fmla="*/ 61 h 347"/>
                  <a:gd name="T62" fmla="*/ 291 w 348"/>
                  <a:gd name="T63" fmla="*/ 66 h 347"/>
                  <a:gd name="T64" fmla="*/ 302 w 348"/>
                  <a:gd name="T65" fmla="*/ 56 h 347"/>
                  <a:gd name="T66" fmla="*/ 340 w 348"/>
                  <a:gd name="T67" fmla="*/ 121 h 347"/>
                  <a:gd name="T68" fmla="*/ 327 w 348"/>
                  <a:gd name="T69" fmla="*/ 132 h 347"/>
                  <a:gd name="T70" fmla="*/ 332 w 348"/>
                  <a:gd name="T71" fmla="*/ 172 h 347"/>
                  <a:gd name="T72" fmla="*/ 330 w 348"/>
                  <a:gd name="T73" fmla="*/ 198 h 347"/>
                  <a:gd name="T74" fmla="*/ 348 w 348"/>
                  <a:gd name="T75" fmla="*/ 181 h 347"/>
                  <a:gd name="T76" fmla="*/ 348 w 348"/>
                  <a:gd name="T77" fmla="*/ 181 h 347"/>
                  <a:gd name="T78" fmla="*/ 348 w 348"/>
                  <a:gd name="T79" fmla="*/ 184 h 347"/>
                  <a:gd name="T80" fmla="*/ 348 w 348"/>
                  <a:gd name="T81" fmla="*/ 173 h 347"/>
                  <a:gd name="T82" fmla="*/ 174 w 348"/>
                  <a:gd name="T83" fmla="*/ 0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48" h="347">
                    <a:moveTo>
                      <a:pt x="124" y="322"/>
                    </a:moveTo>
                    <a:cubicBezTo>
                      <a:pt x="110" y="335"/>
                      <a:pt x="110" y="335"/>
                      <a:pt x="110" y="335"/>
                    </a:cubicBezTo>
                    <a:cubicBezTo>
                      <a:pt x="129" y="343"/>
                      <a:pt x="149" y="347"/>
                      <a:pt x="170" y="347"/>
                    </a:cubicBezTo>
                    <a:cubicBezTo>
                      <a:pt x="189" y="329"/>
                      <a:pt x="189" y="329"/>
                      <a:pt x="189" y="329"/>
                    </a:cubicBezTo>
                    <a:cubicBezTo>
                      <a:pt x="184" y="330"/>
                      <a:pt x="179" y="330"/>
                      <a:pt x="174" y="330"/>
                    </a:cubicBezTo>
                    <a:cubicBezTo>
                      <a:pt x="157" y="330"/>
                      <a:pt x="140" y="327"/>
                      <a:pt x="124" y="322"/>
                    </a:cubicBezTo>
                    <a:moveTo>
                      <a:pt x="32" y="241"/>
                    </a:moveTo>
                    <a:cubicBezTo>
                      <a:pt x="19" y="253"/>
                      <a:pt x="19" y="253"/>
                      <a:pt x="19" y="253"/>
                    </a:cubicBezTo>
                    <a:cubicBezTo>
                      <a:pt x="27" y="268"/>
                      <a:pt x="37" y="282"/>
                      <a:pt x="48" y="294"/>
                    </a:cubicBezTo>
                    <a:cubicBezTo>
                      <a:pt x="61" y="282"/>
                      <a:pt x="61" y="282"/>
                      <a:pt x="61" y="282"/>
                    </a:cubicBezTo>
                    <a:cubicBezTo>
                      <a:pt x="49" y="270"/>
                      <a:pt x="39" y="256"/>
                      <a:pt x="32" y="241"/>
                    </a:cubicBezTo>
                    <a:moveTo>
                      <a:pt x="174" y="0"/>
                    </a:moveTo>
                    <a:cubicBezTo>
                      <a:pt x="78" y="0"/>
                      <a:pt x="1" y="77"/>
                      <a:pt x="0" y="172"/>
                    </a:cubicBezTo>
                    <a:cubicBezTo>
                      <a:pt x="16" y="172"/>
                      <a:pt x="16" y="172"/>
                      <a:pt x="16" y="172"/>
                    </a:cubicBezTo>
                    <a:cubicBezTo>
                      <a:pt x="0" y="172"/>
                      <a:pt x="0" y="172"/>
                      <a:pt x="0" y="172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94"/>
                      <a:pt x="3" y="213"/>
                      <a:pt x="10" y="231"/>
                    </a:cubicBezTo>
                    <a:cubicBezTo>
                      <a:pt x="23" y="218"/>
                      <a:pt x="23" y="218"/>
                      <a:pt x="23" y="218"/>
                    </a:cubicBezTo>
                    <a:cubicBezTo>
                      <a:pt x="18" y="204"/>
                      <a:pt x="16" y="188"/>
                      <a:pt x="16" y="172"/>
                    </a:cubicBezTo>
                    <a:cubicBezTo>
                      <a:pt x="16" y="153"/>
                      <a:pt x="19" y="135"/>
                      <a:pt x="26" y="118"/>
                    </a:cubicBezTo>
                    <a:cubicBezTo>
                      <a:pt x="4" y="139"/>
                      <a:pt x="4" y="139"/>
                      <a:pt x="4" y="139"/>
                    </a:cubicBezTo>
                    <a:cubicBezTo>
                      <a:pt x="18" y="67"/>
                      <a:pt x="77" y="12"/>
                      <a:pt x="150" y="2"/>
                    </a:cubicBezTo>
                    <a:cubicBezTo>
                      <a:pt x="150" y="2"/>
                      <a:pt x="150" y="2"/>
                      <a:pt x="150" y="2"/>
                    </a:cubicBezTo>
                    <a:cubicBezTo>
                      <a:pt x="150" y="2"/>
                      <a:pt x="150" y="2"/>
                      <a:pt x="150" y="2"/>
                    </a:cubicBezTo>
                    <a:cubicBezTo>
                      <a:pt x="130" y="21"/>
                      <a:pt x="130" y="21"/>
                      <a:pt x="130" y="21"/>
                    </a:cubicBezTo>
                    <a:cubicBezTo>
                      <a:pt x="144" y="16"/>
                      <a:pt x="159" y="14"/>
                      <a:pt x="174" y="14"/>
                    </a:cubicBezTo>
                    <a:cubicBezTo>
                      <a:pt x="194" y="14"/>
                      <a:pt x="212" y="18"/>
                      <a:pt x="230" y="24"/>
                    </a:cubicBezTo>
                    <a:cubicBezTo>
                      <a:pt x="241" y="14"/>
                      <a:pt x="241" y="14"/>
                      <a:pt x="241" y="14"/>
                    </a:cubicBezTo>
                    <a:cubicBezTo>
                      <a:pt x="249" y="17"/>
                      <a:pt x="256" y="20"/>
                      <a:pt x="263" y="25"/>
                    </a:cubicBezTo>
                    <a:cubicBezTo>
                      <a:pt x="252" y="35"/>
                      <a:pt x="252" y="35"/>
                      <a:pt x="252" y="35"/>
                    </a:cubicBezTo>
                    <a:cubicBezTo>
                      <a:pt x="264" y="42"/>
                      <a:pt x="276" y="51"/>
                      <a:pt x="286" y="61"/>
                    </a:cubicBezTo>
                    <a:cubicBezTo>
                      <a:pt x="288" y="62"/>
                      <a:pt x="289" y="64"/>
                      <a:pt x="291" y="66"/>
                    </a:cubicBezTo>
                    <a:cubicBezTo>
                      <a:pt x="302" y="56"/>
                      <a:pt x="302" y="56"/>
                      <a:pt x="302" y="56"/>
                    </a:cubicBezTo>
                    <a:cubicBezTo>
                      <a:pt x="319" y="75"/>
                      <a:pt x="332" y="96"/>
                      <a:pt x="340" y="121"/>
                    </a:cubicBezTo>
                    <a:cubicBezTo>
                      <a:pt x="327" y="132"/>
                      <a:pt x="327" y="132"/>
                      <a:pt x="327" y="132"/>
                    </a:cubicBezTo>
                    <a:cubicBezTo>
                      <a:pt x="330" y="145"/>
                      <a:pt x="332" y="158"/>
                      <a:pt x="332" y="172"/>
                    </a:cubicBezTo>
                    <a:cubicBezTo>
                      <a:pt x="332" y="181"/>
                      <a:pt x="331" y="190"/>
                      <a:pt x="330" y="198"/>
                    </a:cubicBezTo>
                    <a:cubicBezTo>
                      <a:pt x="348" y="181"/>
                      <a:pt x="348" y="181"/>
                      <a:pt x="348" y="181"/>
                    </a:cubicBezTo>
                    <a:cubicBezTo>
                      <a:pt x="348" y="181"/>
                      <a:pt x="348" y="181"/>
                      <a:pt x="348" y="181"/>
                    </a:cubicBezTo>
                    <a:cubicBezTo>
                      <a:pt x="348" y="182"/>
                      <a:pt x="348" y="183"/>
                      <a:pt x="348" y="184"/>
                    </a:cubicBezTo>
                    <a:cubicBezTo>
                      <a:pt x="348" y="181"/>
                      <a:pt x="348" y="177"/>
                      <a:pt x="348" y="173"/>
                    </a:cubicBezTo>
                    <a:cubicBezTo>
                      <a:pt x="348" y="77"/>
                      <a:pt x="270" y="0"/>
                      <a:pt x="174" y="0"/>
                    </a:cubicBezTo>
                  </a:path>
                </a:pathLst>
              </a:custGeom>
              <a:solidFill>
                <a:srgbClr val="A3A8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4" name="Freeform 417">
                <a:extLst>
                  <a:ext uri="{FF2B5EF4-FFF2-40B4-BE49-F238E27FC236}">
                    <a16:creationId xmlns:a16="http://schemas.microsoft.com/office/drawing/2014/main" id="{12291EB7-4ED9-4560-8302-495C2BF9C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51" y="1129"/>
                <a:ext cx="6" cy="14"/>
              </a:xfrm>
              <a:custGeom>
                <a:avLst/>
                <a:gdLst>
                  <a:gd name="T0" fmla="*/ 0 w 9"/>
                  <a:gd name="T1" fmla="*/ 0 h 22"/>
                  <a:gd name="T2" fmla="*/ 0 w 9"/>
                  <a:gd name="T3" fmla="*/ 0 h 22"/>
                  <a:gd name="T4" fmla="*/ 9 w 9"/>
                  <a:gd name="T5" fmla="*/ 22 h 22"/>
                  <a:gd name="T6" fmla="*/ 9 w 9"/>
                  <a:gd name="T7" fmla="*/ 22 h 22"/>
                  <a:gd name="T8" fmla="*/ 0 w 9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8"/>
                      <a:pt x="5" y="15"/>
                      <a:pt x="9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6" y="15"/>
                      <a:pt x="2" y="7"/>
                      <a:pt x="0" y="0"/>
                    </a:cubicBezTo>
                  </a:path>
                </a:pathLst>
              </a:custGeom>
              <a:solidFill>
                <a:srgbClr val="CCD1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5" name="Freeform 418">
                <a:extLst>
                  <a:ext uri="{FF2B5EF4-FFF2-40B4-BE49-F238E27FC236}">
                    <a16:creationId xmlns:a16="http://schemas.microsoft.com/office/drawing/2014/main" id="{CEE2620E-C7EE-4C0F-AA1C-136872AC9F4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43" y="1001"/>
                <a:ext cx="143" cy="134"/>
              </a:xfrm>
              <a:custGeom>
                <a:avLst/>
                <a:gdLst>
                  <a:gd name="T0" fmla="*/ 172 w 229"/>
                  <a:gd name="T1" fmla="*/ 52 h 217"/>
                  <a:gd name="T2" fmla="*/ 151 w 229"/>
                  <a:gd name="T3" fmla="*/ 53 h 217"/>
                  <a:gd name="T4" fmla="*/ 0 w 229"/>
                  <a:gd name="T5" fmla="*/ 194 h 217"/>
                  <a:gd name="T6" fmla="*/ 9 w 229"/>
                  <a:gd name="T7" fmla="*/ 217 h 217"/>
                  <a:gd name="T8" fmla="*/ 184 w 229"/>
                  <a:gd name="T9" fmla="*/ 53 h 217"/>
                  <a:gd name="T10" fmla="*/ 172 w 229"/>
                  <a:gd name="T11" fmla="*/ 52 h 217"/>
                  <a:gd name="T12" fmla="*/ 207 w 229"/>
                  <a:gd name="T13" fmla="*/ 0 h 217"/>
                  <a:gd name="T14" fmla="*/ 179 w 229"/>
                  <a:gd name="T15" fmla="*/ 27 h 217"/>
                  <a:gd name="T16" fmla="*/ 190 w 229"/>
                  <a:gd name="T17" fmla="*/ 47 h 217"/>
                  <a:gd name="T18" fmla="*/ 229 w 229"/>
                  <a:gd name="T19" fmla="*/ 11 h 217"/>
                  <a:gd name="T20" fmla="*/ 207 w 229"/>
                  <a:gd name="T21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9" h="217">
                    <a:moveTo>
                      <a:pt x="172" y="52"/>
                    </a:moveTo>
                    <a:cubicBezTo>
                      <a:pt x="164" y="52"/>
                      <a:pt x="156" y="53"/>
                      <a:pt x="151" y="53"/>
                    </a:cubicBezTo>
                    <a:cubicBezTo>
                      <a:pt x="0" y="194"/>
                      <a:pt x="0" y="194"/>
                      <a:pt x="0" y="194"/>
                    </a:cubicBezTo>
                    <a:cubicBezTo>
                      <a:pt x="2" y="202"/>
                      <a:pt x="5" y="210"/>
                      <a:pt x="9" y="217"/>
                    </a:cubicBezTo>
                    <a:cubicBezTo>
                      <a:pt x="184" y="53"/>
                      <a:pt x="184" y="53"/>
                      <a:pt x="184" y="53"/>
                    </a:cubicBezTo>
                    <a:cubicBezTo>
                      <a:pt x="181" y="52"/>
                      <a:pt x="176" y="52"/>
                      <a:pt x="172" y="52"/>
                    </a:cubicBezTo>
                    <a:moveTo>
                      <a:pt x="207" y="0"/>
                    </a:moveTo>
                    <a:cubicBezTo>
                      <a:pt x="179" y="27"/>
                      <a:pt x="179" y="27"/>
                      <a:pt x="179" y="27"/>
                    </a:cubicBezTo>
                    <a:cubicBezTo>
                      <a:pt x="184" y="34"/>
                      <a:pt x="188" y="41"/>
                      <a:pt x="190" y="47"/>
                    </a:cubicBezTo>
                    <a:cubicBezTo>
                      <a:pt x="229" y="11"/>
                      <a:pt x="229" y="11"/>
                      <a:pt x="229" y="11"/>
                    </a:cubicBezTo>
                    <a:cubicBezTo>
                      <a:pt x="222" y="7"/>
                      <a:pt x="215" y="3"/>
                      <a:pt x="207" y="0"/>
                    </a:cubicBezTo>
                  </a:path>
                </a:pathLst>
              </a:custGeom>
              <a:solidFill>
                <a:srgbClr val="A277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6" name="Freeform 419">
                <a:extLst>
                  <a:ext uri="{FF2B5EF4-FFF2-40B4-BE49-F238E27FC236}">
                    <a16:creationId xmlns:a16="http://schemas.microsoft.com/office/drawing/2014/main" id="{E3B20163-4E12-4514-BA69-48E90DA683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49" y="1017"/>
                <a:ext cx="25" cy="16"/>
              </a:xfrm>
              <a:custGeom>
                <a:avLst/>
                <a:gdLst>
                  <a:gd name="T0" fmla="*/ 28 w 39"/>
                  <a:gd name="T1" fmla="*/ 0 h 26"/>
                  <a:gd name="T2" fmla="*/ 0 w 39"/>
                  <a:gd name="T3" fmla="*/ 26 h 26"/>
                  <a:gd name="T4" fmla="*/ 21 w 39"/>
                  <a:gd name="T5" fmla="*/ 25 h 26"/>
                  <a:gd name="T6" fmla="*/ 33 w 39"/>
                  <a:gd name="T7" fmla="*/ 26 h 26"/>
                  <a:gd name="T8" fmla="*/ 39 w 39"/>
                  <a:gd name="T9" fmla="*/ 20 h 26"/>
                  <a:gd name="T10" fmla="*/ 28 w 39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26">
                    <a:moveTo>
                      <a:pt x="28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5" y="26"/>
                      <a:pt x="13" y="25"/>
                      <a:pt x="21" y="25"/>
                    </a:cubicBezTo>
                    <a:cubicBezTo>
                      <a:pt x="25" y="25"/>
                      <a:pt x="30" y="25"/>
                      <a:pt x="33" y="26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7" y="14"/>
                      <a:pt x="33" y="7"/>
                      <a:pt x="28" y="0"/>
                    </a:cubicBezTo>
                  </a:path>
                </a:pathLst>
              </a:custGeom>
              <a:solidFill>
                <a:srgbClr val="7758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7" name="Freeform 420">
                <a:extLst>
                  <a:ext uri="{FF2B5EF4-FFF2-40B4-BE49-F238E27FC236}">
                    <a16:creationId xmlns:a16="http://schemas.microsoft.com/office/drawing/2014/main" id="{FE62FBBF-5B06-4786-AF14-7D42C56DE5D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51" y="994"/>
                <a:ext cx="158" cy="149"/>
              </a:xfrm>
              <a:custGeom>
                <a:avLst/>
                <a:gdLst>
                  <a:gd name="T0" fmla="*/ 13 w 253"/>
                  <a:gd name="T1" fmla="*/ 204 h 239"/>
                  <a:gd name="T2" fmla="*/ 0 w 253"/>
                  <a:gd name="T3" fmla="*/ 217 h 239"/>
                  <a:gd name="T4" fmla="*/ 9 w 253"/>
                  <a:gd name="T5" fmla="*/ 239 h 239"/>
                  <a:gd name="T6" fmla="*/ 22 w 253"/>
                  <a:gd name="T7" fmla="*/ 227 h 239"/>
                  <a:gd name="T8" fmla="*/ 13 w 253"/>
                  <a:gd name="T9" fmla="*/ 204 h 239"/>
                  <a:gd name="T10" fmla="*/ 231 w 253"/>
                  <a:gd name="T11" fmla="*/ 0 h 239"/>
                  <a:gd name="T12" fmla="*/ 220 w 253"/>
                  <a:gd name="T13" fmla="*/ 10 h 239"/>
                  <a:gd name="T14" fmla="*/ 242 w 253"/>
                  <a:gd name="T15" fmla="*/ 21 h 239"/>
                  <a:gd name="T16" fmla="*/ 253 w 253"/>
                  <a:gd name="T17" fmla="*/ 11 h 239"/>
                  <a:gd name="T18" fmla="*/ 231 w 253"/>
                  <a:gd name="T19" fmla="*/ 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3" h="239">
                    <a:moveTo>
                      <a:pt x="13" y="204"/>
                    </a:moveTo>
                    <a:cubicBezTo>
                      <a:pt x="0" y="217"/>
                      <a:pt x="0" y="217"/>
                      <a:pt x="0" y="217"/>
                    </a:cubicBezTo>
                    <a:cubicBezTo>
                      <a:pt x="2" y="224"/>
                      <a:pt x="6" y="232"/>
                      <a:pt x="9" y="239"/>
                    </a:cubicBezTo>
                    <a:cubicBezTo>
                      <a:pt x="22" y="227"/>
                      <a:pt x="22" y="227"/>
                      <a:pt x="22" y="227"/>
                    </a:cubicBezTo>
                    <a:cubicBezTo>
                      <a:pt x="18" y="220"/>
                      <a:pt x="15" y="212"/>
                      <a:pt x="13" y="204"/>
                    </a:cubicBezTo>
                    <a:moveTo>
                      <a:pt x="231" y="0"/>
                    </a:moveTo>
                    <a:cubicBezTo>
                      <a:pt x="220" y="10"/>
                      <a:pt x="220" y="10"/>
                      <a:pt x="220" y="10"/>
                    </a:cubicBezTo>
                    <a:cubicBezTo>
                      <a:pt x="228" y="13"/>
                      <a:pt x="235" y="17"/>
                      <a:pt x="242" y="21"/>
                    </a:cubicBezTo>
                    <a:cubicBezTo>
                      <a:pt x="253" y="11"/>
                      <a:pt x="253" y="11"/>
                      <a:pt x="253" y="11"/>
                    </a:cubicBezTo>
                    <a:cubicBezTo>
                      <a:pt x="246" y="6"/>
                      <a:pt x="239" y="3"/>
                      <a:pt x="231" y="0"/>
                    </a:cubicBezTo>
                  </a:path>
                </a:pathLst>
              </a:custGeom>
              <a:solidFill>
                <a:srgbClr val="A8AC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8" name="Freeform 421">
                <a:extLst>
                  <a:ext uri="{FF2B5EF4-FFF2-40B4-BE49-F238E27FC236}">
                    <a16:creationId xmlns:a16="http://schemas.microsoft.com/office/drawing/2014/main" id="{286EBC84-B314-4774-A523-6452FB95DA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27" y="1168"/>
                <a:ext cx="39" cy="26"/>
              </a:xfrm>
              <a:custGeom>
                <a:avLst/>
                <a:gdLst>
                  <a:gd name="T0" fmla="*/ 0 w 62"/>
                  <a:gd name="T1" fmla="*/ 0 h 42"/>
                  <a:gd name="T2" fmla="*/ 0 w 62"/>
                  <a:gd name="T3" fmla="*/ 0 h 42"/>
                  <a:gd name="T4" fmla="*/ 62 w 62"/>
                  <a:gd name="T5" fmla="*/ 42 h 42"/>
                  <a:gd name="T6" fmla="*/ 62 w 62"/>
                  <a:gd name="T7" fmla="*/ 41 h 42"/>
                  <a:gd name="T8" fmla="*/ 0 w 62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4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7" y="18"/>
                      <a:pt x="38" y="33"/>
                      <a:pt x="62" y="42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39" y="32"/>
                      <a:pt x="18" y="18"/>
                      <a:pt x="0" y="0"/>
                    </a:cubicBezTo>
                  </a:path>
                </a:pathLst>
              </a:custGeom>
              <a:solidFill>
                <a:srgbClr val="CCD1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9" name="Freeform 422">
                <a:extLst>
                  <a:ext uri="{FF2B5EF4-FFF2-40B4-BE49-F238E27FC236}">
                    <a16:creationId xmlns:a16="http://schemas.microsoft.com/office/drawing/2014/main" id="{4290937A-583F-4E8F-8C74-4AEAF6C4E1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19" y="1027"/>
                <a:ext cx="166" cy="159"/>
              </a:xfrm>
              <a:custGeom>
                <a:avLst/>
                <a:gdLst>
                  <a:gd name="T0" fmla="*/ 230 w 266"/>
                  <a:gd name="T1" fmla="*/ 0 h 256"/>
                  <a:gd name="T2" fmla="*/ 55 w 266"/>
                  <a:gd name="T3" fmla="*/ 165 h 256"/>
                  <a:gd name="T4" fmla="*/ 64 w 266"/>
                  <a:gd name="T5" fmla="*/ 172 h 256"/>
                  <a:gd name="T6" fmla="*/ 99 w 266"/>
                  <a:gd name="T7" fmla="*/ 183 h 256"/>
                  <a:gd name="T8" fmla="*/ 105 w 266"/>
                  <a:gd name="T9" fmla="*/ 184 h 256"/>
                  <a:gd name="T10" fmla="*/ 122 w 266"/>
                  <a:gd name="T11" fmla="*/ 182 h 256"/>
                  <a:gd name="T12" fmla="*/ 83 w 266"/>
                  <a:gd name="T13" fmla="*/ 200 h 256"/>
                  <a:gd name="T14" fmla="*/ 70 w 266"/>
                  <a:gd name="T15" fmla="*/ 198 h 256"/>
                  <a:gd name="T16" fmla="*/ 45 w 266"/>
                  <a:gd name="T17" fmla="*/ 177 h 256"/>
                  <a:gd name="T18" fmla="*/ 44 w 266"/>
                  <a:gd name="T19" fmla="*/ 175 h 256"/>
                  <a:gd name="T20" fmla="*/ 0 w 266"/>
                  <a:gd name="T21" fmla="*/ 216 h 256"/>
                  <a:gd name="T22" fmla="*/ 1 w 266"/>
                  <a:gd name="T23" fmla="*/ 218 h 256"/>
                  <a:gd name="T24" fmla="*/ 63 w 266"/>
                  <a:gd name="T25" fmla="*/ 256 h 256"/>
                  <a:gd name="T26" fmla="*/ 266 w 266"/>
                  <a:gd name="T27" fmla="*/ 66 h 256"/>
                  <a:gd name="T28" fmla="*/ 230 w 266"/>
                  <a:gd name="T29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6" h="256">
                    <a:moveTo>
                      <a:pt x="230" y="0"/>
                    </a:moveTo>
                    <a:cubicBezTo>
                      <a:pt x="55" y="165"/>
                      <a:pt x="55" y="165"/>
                      <a:pt x="55" y="165"/>
                    </a:cubicBezTo>
                    <a:cubicBezTo>
                      <a:pt x="58" y="168"/>
                      <a:pt x="61" y="170"/>
                      <a:pt x="64" y="172"/>
                    </a:cubicBezTo>
                    <a:cubicBezTo>
                      <a:pt x="71" y="176"/>
                      <a:pt x="83" y="182"/>
                      <a:pt x="99" y="183"/>
                    </a:cubicBezTo>
                    <a:cubicBezTo>
                      <a:pt x="101" y="184"/>
                      <a:pt x="103" y="184"/>
                      <a:pt x="105" y="184"/>
                    </a:cubicBezTo>
                    <a:cubicBezTo>
                      <a:pt x="112" y="184"/>
                      <a:pt x="118" y="183"/>
                      <a:pt x="122" y="182"/>
                    </a:cubicBezTo>
                    <a:cubicBezTo>
                      <a:pt x="111" y="193"/>
                      <a:pt x="97" y="200"/>
                      <a:pt x="83" y="200"/>
                    </a:cubicBezTo>
                    <a:cubicBezTo>
                      <a:pt x="79" y="200"/>
                      <a:pt x="74" y="199"/>
                      <a:pt x="70" y="198"/>
                    </a:cubicBezTo>
                    <a:cubicBezTo>
                      <a:pt x="55" y="193"/>
                      <a:pt x="47" y="180"/>
                      <a:pt x="45" y="177"/>
                    </a:cubicBezTo>
                    <a:cubicBezTo>
                      <a:pt x="44" y="176"/>
                      <a:pt x="44" y="176"/>
                      <a:pt x="44" y="175"/>
                    </a:cubicBezTo>
                    <a:cubicBezTo>
                      <a:pt x="0" y="216"/>
                      <a:pt x="0" y="216"/>
                      <a:pt x="0" y="216"/>
                    </a:cubicBezTo>
                    <a:cubicBezTo>
                      <a:pt x="0" y="217"/>
                      <a:pt x="1" y="217"/>
                      <a:pt x="1" y="218"/>
                    </a:cubicBezTo>
                    <a:cubicBezTo>
                      <a:pt x="19" y="235"/>
                      <a:pt x="40" y="248"/>
                      <a:pt x="63" y="256"/>
                    </a:cubicBezTo>
                    <a:cubicBezTo>
                      <a:pt x="266" y="66"/>
                      <a:pt x="266" y="66"/>
                      <a:pt x="266" y="66"/>
                    </a:cubicBezTo>
                    <a:cubicBezTo>
                      <a:pt x="259" y="41"/>
                      <a:pt x="247" y="19"/>
                      <a:pt x="230" y="0"/>
                    </a:cubicBezTo>
                  </a:path>
                </a:pathLst>
              </a:custGeom>
              <a:solidFill>
                <a:srgbClr val="A277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0" name="Freeform 423">
                <a:extLst>
                  <a:ext uri="{FF2B5EF4-FFF2-40B4-BE49-F238E27FC236}">
                    <a16:creationId xmlns:a16="http://schemas.microsoft.com/office/drawing/2014/main" id="{55FA3629-567F-45F4-8CA3-D25E833CAA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92" y="1129"/>
                <a:ext cx="49" cy="22"/>
              </a:xfrm>
              <a:custGeom>
                <a:avLst/>
                <a:gdLst>
                  <a:gd name="T0" fmla="*/ 11 w 78"/>
                  <a:gd name="T1" fmla="*/ 0 h 35"/>
                  <a:gd name="T2" fmla="*/ 0 w 78"/>
                  <a:gd name="T3" fmla="*/ 10 h 35"/>
                  <a:gd name="T4" fmla="*/ 1 w 78"/>
                  <a:gd name="T5" fmla="*/ 12 h 35"/>
                  <a:gd name="T6" fmla="*/ 26 w 78"/>
                  <a:gd name="T7" fmla="*/ 33 h 35"/>
                  <a:gd name="T8" fmla="*/ 39 w 78"/>
                  <a:gd name="T9" fmla="*/ 35 h 35"/>
                  <a:gd name="T10" fmla="*/ 78 w 78"/>
                  <a:gd name="T11" fmla="*/ 17 h 35"/>
                  <a:gd name="T12" fmla="*/ 61 w 78"/>
                  <a:gd name="T13" fmla="*/ 19 h 35"/>
                  <a:gd name="T14" fmla="*/ 55 w 78"/>
                  <a:gd name="T15" fmla="*/ 18 h 35"/>
                  <a:gd name="T16" fmla="*/ 20 w 78"/>
                  <a:gd name="T17" fmla="*/ 7 h 35"/>
                  <a:gd name="T18" fmla="*/ 11 w 78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8" h="35">
                    <a:moveTo>
                      <a:pt x="11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1" y="12"/>
                    </a:cubicBezTo>
                    <a:cubicBezTo>
                      <a:pt x="3" y="15"/>
                      <a:pt x="11" y="28"/>
                      <a:pt x="26" y="33"/>
                    </a:cubicBezTo>
                    <a:cubicBezTo>
                      <a:pt x="30" y="34"/>
                      <a:pt x="35" y="35"/>
                      <a:pt x="39" y="35"/>
                    </a:cubicBezTo>
                    <a:cubicBezTo>
                      <a:pt x="53" y="35"/>
                      <a:pt x="67" y="28"/>
                      <a:pt x="78" y="17"/>
                    </a:cubicBezTo>
                    <a:cubicBezTo>
                      <a:pt x="74" y="18"/>
                      <a:pt x="68" y="19"/>
                      <a:pt x="61" y="19"/>
                    </a:cubicBezTo>
                    <a:cubicBezTo>
                      <a:pt x="59" y="19"/>
                      <a:pt x="57" y="19"/>
                      <a:pt x="55" y="18"/>
                    </a:cubicBezTo>
                    <a:cubicBezTo>
                      <a:pt x="39" y="17"/>
                      <a:pt x="27" y="11"/>
                      <a:pt x="20" y="7"/>
                    </a:cubicBezTo>
                    <a:cubicBezTo>
                      <a:pt x="17" y="5"/>
                      <a:pt x="14" y="3"/>
                      <a:pt x="11" y="0"/>
                    </a:cubicBezTo>
                  </a:path>
                </a:pathLst>
              </a:custGeom>
              <a:solidFill>
                <a:srgbClr val="8D63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1" name="Freeform 424">
                <a:extLst>
                  <a:ext uri="{FF2B5EF4-FFF2-40B4-BE49-F238E27FC236}">
                    <a16:creationId xmlns:a16="http://schemas.microsoft.com/office/drawing/2014/main" id="{F31A0B06-43EE-4E4B-8B25-F0528B8AD57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27" y="1020"/>
                <a:ext cx="182" cy="174"/>
              </a:xfrm>
              <a:custGeom>
                <a:avLst/>
                <a:gdLst>
                  <a:gd name="T0" fmla="*/ 13 w 292"/>
                  <a:gd name="T1" fmla="*/ 226 h 279"/>
                  <a:gd name="T2" fmla="*/ 0 w 292"/>
                  <a:gd name="T3" fmla="*/ 238 h 279"/>
                  <a:gd name="T4" fmla="*/ 62 w 292"/>
                  <a:gd name="T5" fmla="*/ 279 h 279"/>
                  <a:gd name="T6" fmla="*/ 76 w 292"/>
                  <a:gd name="T7" fmla="*/ 266 h 279"/>
                  <a:gd name="T8" fmla="*/ 14 w 292"/>
                  <a:gd name="T9" fmla="*/ 228 h 279"/>
                  <a:gd name="T10" fmla="*/ 13 w 292"/>
                  <a:gd name="T11" fmla="*/ 226 h 279"/>
                  <a:gd name="T12" fmla="*/ 254 w 292"/>
                  <a:gd name="T13" fmla="*/ 0 h 279"/>
                  <a:gd name="T14" fmla="*/ 243 w 292"/>
                  <a:gd name="T15" fmla="*/ 10 h 279"/>
                  <a:gd name="T16" fmla="*/ 279 w 292"/>
                  <a:gd name="T17" fmla="*/ 76 h 279"/>
                  <a:gd name="T18" fmla="*/ 292 w 292"/>
                  <a:gd name="T19" fmla="*/ 65 h 279"/>
                  <a:gd name="T20" fmla="*/ 254 w 292"/>
                  <a:gd name="T21" fmla="*/ 0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2" h="279">
                    <a:moveTo>
                      <a:pt x="13" y="226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18" y="256"/>
                      <a:pt x="39" y="270"/>
                      <a:pt x="62" y="279"/>
                    </a:cubicBezTo>
                    <a:cubicBezTo>
                      <a:pt x="76" y="266"/>
                      <a:pt x="76" y="266"/>
                      <a:pt x="76" y="266"/>
                    </a:cubicBezTo>
                    <a:cubicBezTo>
                      <a:pt x="53" y="258"/>
                      <a:pt x="32" y="245"/>
                      <a:pt x="14" y="228"/>
                    </a:cubicBezTo>
                    <a:cubicBezTo>
                      <a:pt x="14" y="227"/>
                      <a:pt x="13" y="227"/>
                      <a:pt x="13" y="226"/>
                    </a:cubicBezTo>
                    <a:moveTo>
                      <a:pt x="254" y="0"/>
                    </a:moveTo>
                    <a:cubicBezTo>
                      <a:pt x="243" y="10"/>
                      <a:pt x="243" y="10"/>
                      <a:pt x="243" y="10"/>
                    </a:cubicBezTo>
                    <a:cubicBezTo>
                      <a:pt x="260" y="29"/>
                      <a:pt x="272" y="51"/>
                      <a:pt x="279" y="76"/>
                    </a:cubicBezTo>
                    <a:cubicBezTo>
                      <a:pt x="292" y="65"/>
                      <a:pt x="292" y="65"/>
                      <a:pt x="292" y="65"/>
                    </a:cubicBezTo>
                    <a:cubicBezTo>
                      <a:pt x="284" y="40"/>
                      <a:pt x="271" y="19"/>
                      <a:pt x="254" y="0"/>
                    </a:cubicBezTo>
                  </a:path>
                </a:pathLst>
              </a:custGeom>
              <a:solidFill>
                <a:srgbClr val="A8AC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2" name="Freeform 425">
                <a:extLst>
                  <a:ext uri="{FF2B5EF4-FFF2-40B4-BE49-F238E27FC236}">
                    <a16:creationId xmlns:a16="http://schemas.microsoft.com/office/drawing/2014/main" id="{DC8F2D6C-3FE3-46EF-B8C8-3BD8B2923C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51" y="1100"/>
                <a:ext cx="111" cy="102"/>
              </a:xfrm>
              <a:custGeom>
                <a:avLst/>
                <a:gdLst>
                  <a:gd name="T0" fmla="*/ 178 w 178"/>
                  <a:gd name="T1" fmla="*/ 0 h 164"/>
                  <a:gd name="T2" fmla="*/ 4 w 178"/>
                  <a:gd name="T3" fmla="*/ 163 h 164"/>
                  <a:gd name="T4" fmla="*/ 0 w 178"/>
                  <a:gd name="T5" fmla="*/ 163 h 164"/>
                  <a:gd name="T6" fmla="*/ 0 w 178"/>
                  <a:gd name="T7" fmla="*/ 164 h 164"/>
                  <a:gd name="T8" fmla="*/ 4 w 178"/>
                  <a:gd name="T9" fmla="*/ 164 h 164"/>
                  <a:gd name="T10" fmla="*/ 178 w 178"/>
                  <a:gd name="T1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64">
                    <a:moveTo>
                      <a:pt x="178" y="0"/>
                    </a:moveTo>
                    <a:cubicBezTo>
                      <a:pt x="172" y="91"/>
                      <a:pt x="97" y="163"/>
                      <a:pt x="4" y="163"/>
                    </a:cubicBezTo>
                    <a:cubicBezTo>
                      <a:pt x="3" y="163"/>
                      <a:pt x="2" y="163"/>
                      <a:pt x="0" y="163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1" y="164"/>
                      <a:pt x="3" y="164"/>
                      <a:pt x="4" y="164"/>
                    </a:cubicBezTo>
                    <a:cubicBezTo>
                      <a:pt x="97" y="164"/>
                      <a:pt x="172" y="92"/>
                      <a:pt x="178" y="0"/>
                    </a:cubicBezTo>
                  </a:path>
                </a:pathLst>
              </a:custGeom>
              <a:solidFill>
                <a:srgbClr val="CCD1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3" name="Freeform 426">
                <a:extLst>
                  <a:ext uri="{FF2B5EF4-FFF2-40B4-BE49-F238E27FC236}">
                    <a16:creationId xmlns:a16="http://schemas.microsoft.com/office/drawing/2014/main" id="{451D4048-A2FA-439C-ADB1-8D9E59BC0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39" y="1109"/>
                <a:ext cx="88" cy="81"/>
              </a:xfrm>
              <a:custGeom>
                <a:avLst/>
                <a:gdLst>
                  <a:gd name="T0" fmla="*/ 141 w 141"/>
                  <a:gd name="T1" fmla="*/ 0 h 131"/>
                  <a:gd name="T2" fmla="*/ 0 w 141"/>
                  <a:gd name="T3" fmla="*/ 131 h 131"/>
                  <a:gd name="T4" fmla="*/ 97 w 141"/>
                  <a:gd name="T5" fmla="*/ 86 h 131"/>
                  <a:gd name="T6" fmla="*/ 141 w 141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31">
                    <a:moveTo>
                      <a:pt x="141" y="0"/>
                    </a:moveTo>
                    <a:cubicBezTo>
                      <a:pt x="0" y="131"/>
                      <a:pt x="0" y="131"/>
                      <a:pt x="0" y="131"/>
                    </a:cubicBezTo>
                    <a:cubicBezTo>
                      <a:pt x="38" y="128"/>
                      <a:pt x="72" y="111"/>
                      <a:pt x="97" y="86"/>
                    </a:cubicBezTo>
                    <a:cubicBezTo>
                      <a:pt x="120" y="63"/>
                      <a:pt x="135" y="33"/>
                      <a:pt x="141" y="0"/>
                    </a:cubicBezTo>
                  </a:path>
                </a:pathLst>
              </a:custGeom>
              <a:solidFill>
                <a:srgbClr val="A277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4" name="Freeform 427">
                <a:extLst>
                  <a:ext uri="{FF2B5EF4-FFF2-40B4-BE49-F238E27FC236}">
                    <a16:creationId xmlns:a16="http://schemas.microsoft.com/office/drawing/2014/main" id="{CE44069B-2408-4752-A9D9-2E88DDFC03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51" y="1098"/>
                <a:ext cx="111" cy="103"/>
              </a:xfrm>
              <a:custGeom>
                <a:avLst/>
                <a:gdLst>
                  <a:gd name="T0" fmla="*/ 178 w 178"/>
                  <a:gd name="T1" fmla="*/ 0 h 166"/>
                  <a:gd name="T2" fmla="*/ 160 w 178"/>
                  <a:gd name="T3" fmla="*/ 17 h 166"/>
                  <a:gd name="T4" fmla="*/ 116 w 178"/>
                  <a:gd name="T5" fmla="*/ 103 h 166"/>
                  <a:gd name="T6" fmla="*/ 19 w 178"/>
                  <a:gd name="T7" fmla="*/ 148 h 166"/>
                  <a:gd name="T8" fmla="*/ 0 w 178"/>
                  <a:gd name="T9" fmla="*/ 166 h 166"/>
                  <a:gd name="T10" fmla="*/ 4 w 178"/>
                  <a:gd name="T11" fmla="*/ 166 h 166"/>
                  <a:gd name="T12" fmla="*/ 178 w 178"/>
                  <a:gd name="T13" fmla="*/ 3 h 166"/>
                  <a:gd name="T14" fmla="*/ 178 w 178"/>
                  <a:gd name="T1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8" h="166">
                    <a:moveTo>
                      <a:pt x="178" y="0"/>
                    </a:moveTo>
                    <a:cubicBezTo>
                      <a:pt x="160" y="17"/>
                      <a:pt x="160" y="17"/>
                      <a:pt x="160" y="17"/>
                    </a:cubicBezTo>
                    <a:cubicBezTo>
                      <a:pt x="154" y="50"/>
                      <a:pt x="139" y="80"/>
                      <a:pt x="116" y="103"/>
                    </a:cubicBezTo>
                    <a:cubicBezTo>
                      <a:pt x="91" y="128"/>
                      <a:pt x="57" y="145"/>
                      <a:pt x="19" y="148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2" y="166"/>
                      <a:pt x="3" y="166"/>
                      <a:pt x="4" y="166"/>
                    </a:cubicBezTo>
                    <a:cubicBezTo>
                      <a:pt x="97" y="166"/>
                      <a:pt x="172" y="94"/>
                      <a:pt x="178" y="3"/>
                    </a:cubicBezTo>
                    <a:cubicBezTo>
                      <a:pt x="178" y="2"/>
                      <a:pt x="178" y="1"/>
                      <a:pt x="178" y="0"/>
                    </a:cubicBezTo>
                  </a:path>
                </a:pathLst>
              </a:custGeom>
              <a:solidFill>
                <a:srgbClr val="A8AC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5" name="Freeform 428">
                <a:extLst>
                  <a:ext uri="{FF2B5EF4-FFF2-40B4-BE49-F238E27FC236}">
                    <a16:creationId xmlns:a16="http://schemas.microsoft.com/office/drawing/2014/main" id="{7D767D5C-98F3-41ED-802C-058006FC2E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41" y="999"/>
                <a:ext cx="65" cy="60"/>
              </a:xfrm>
              <a:custGeom>
                <a:avLst/>
                <a:gdLst>
                  <a:gd name="T0" fmla="*/ 104 w 104"/>
                  <a:gd name="T1" fmla="*/ 0 h 97"/>
                  <a:gd name="T2" fmla="*/ 36 w 104"/>
                  <a:gd name="T3" fmla="*/ 40 h 97"/>
                  <a:gd name="T4" fmla="*/ 0 w 104"/>
                  <a:gd name="T5" fmla="*/ 97 h 97"/>
                  <a:gd name="T6" fmla="*/ 60 w 104"/>
                  <a:gd name="T7" fmla="*/ 40 h 97"/>
                  <a:gd name="T8" fmla="*/ 59 w 104"/>
                  <a:gd name="T9" fmla="*/ 40 h 97"/>
                  <a:gd name="T10" fmla="*/ 47 w 104"/>
                  <a:gd name="T11" fmla="*/ 42 h 97"/>
                  <a:gd name="T12" fmla="*/ 71 w 104"/>
                  <a:gd name="T13" fmla="*/ 22 h 97"/>
                  <a:gd name="T14" fmla="*/ 89 w 104"/>
                  <a:gd name="T15" fmla="*/ 13 h 97"/>
                  <a:gd name="T16" fmla="*/ 104 w 104"/>
                  <a:gd name="T17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97">
                    <a:moveTo>
                      <a:pt x="104" y="0"/>
                    </a:moveTo>
                    <a:cubicBezTo>
                      <a:pt x="78" y="7"/>
                      <a:pt x="55" y="21"/>
                      <a:pt x="36" y="40"/>
                    </a:cubicBezTo>
                    <a:cubicBezTo>
                      <a:pt x="20" y="56"/>
                      <a:pt x="7" y="75"/>
                      <a:pt x="0" y="97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40"/>
                      <a:pt x="60" y="40"/>
                      <a:pt x="59" y="40"/>
                    </a:cubicBezTo>
                    <a:cubicBezTo>
                      <a:pt x="57" y="40"/>
                      <a:pt x="53" y="41"/>
                      <a:pt x="47" y="42"/>
                    </a:cubicBezTo>
                    <a:cubicBezTo>
                      <a:pt x="52" y="37"/>
                      <a:pt x="60" y="29"/>
                      <a:pt x="71" y="22"/>
                    </a:cubicBezTo>
                    <a:cubicBezTo>
                      <a:pt x="78" y="18"/>
                      <a:pt x="84" y="15"/>
                      <a:pt x="89" y="13"/>
                    </a:cubicBezTo>
                    <a:cubicBezTo>
                      <a:pt x="104" y="0"/>
                      <a:pt x="104" y="0"/>
                      <a:pt x="104" y="0"/>
                    </a:cubicBezTo>
                  </a:path>
                </a:pathLst>
              </a:custGeom>
              <a:solidFill>
                <a:srgbClr val="A277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6" name="Freeform 429">
                <a:extLst>
                  <a:ext uri="{FF2B5EF4-FFF2-40B4-BE49-F238E27FC236}">
                    <a16:creationId xmlns:a16="http://schemas.microsoft.com/office/drawing/2014/main" id="{7F0F8C6B-D8BE-4A53-8310-D3DE601173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11" y="1007"/>
                <a:ext cx="26" cy="18"/>
              </a:xfrm>
              <a:custGeom>
                <a:avLst/>
                <a:gdLst>
                  <a:gd name="T0" fmla="*/ 42 w 42"/>
                  <a:gd name="T1" fmla="*/ 0 h 29"/>
                  <a:gd name="T2" fmla="*/ 24 w 42"/>
                  <a:gd name="T3" fmla="*/ 9 h 29"/>
                  <a:gd name="T4" fmla="*/ 0 w 42"/>
                  <a:gd name="T5" fmla="*/ 29 h 29"/>
                  <a:gd name="T6" fmla="*/ 12 w 42"/>
                  <a:gd name="T7" fmla="*/ 27 h 29"/>
                  <a:gd name="T8" fmla="*/ 13 w 42"/>
                  <a:gd name="T9" fmla="*/ 27 h 29"/>
                  <a:gd name="T10" fmla="*/ 42 w 42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29">
                    <a:moveTo>
                      <a:pt x="42" y="0"/>
                    </a:moveTo>
                    <a:cubicBezTo>
                      <a:pt x="37" y="2"/>
                      <a:pt x="31" y="5"/>
                      <a:pt x="24" y="9"/>
                    </a:cubicBezTo>
                    <a:cubicBezTo>
                      <a:pt x="13" y="16"/>
                      <a:pt x="5" y="24"/>
                      <a:pt x="0" y="29"/>
                    </a:cubicBezTo>
                    <a:cubicBezTo>
                      <a:pt x="6" y="28"/>
                      <a:pt x="10" y="27"/>
                      <a:pt x="12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7758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7" name="Freeform 430">
                <a:extLst>
                  <a:ext uri="{FF2B5EF4-FFF2-40B4-BE49-F238E27FC236}">
                    <a16:creationId xmlns:a16="http://schemas.microsoft.com/office/drawing/2014/main" id="{00D82FD6-484C-4707-8B0A-10B5BB9208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54" y="987"/>
                <a:ext cx="91" cy="85"/>
              </a:xfrm>
              <a:custGeom>
                <a:avLst/>
                <a:gdLst>
                  <a:gd name="T0" fmla="*/ 146 w 146"/>
                  <a:gd name="T1" fmla="*/ 0 h 137"/>
                  <a:gd name="T2" fmla="*/ 0 w 146"/>
                  <a:gd name="T3" fmla="*/ 137 h 137"/>
                  <a:gd name="T4" fmla="*/ 22 w 146"/>
                  <a:gd name="T5" fmla="*/ 116 h 137"/>
                  <a:gd name="T6" fmla="*/ 58 w 146"/>
                  <a:gd name="T7" fmla="*/ 59 h 137"/>
                  <a:gd name="T8" fmla="*/ 126 w 146"/>
                  <a:gd name="T9" fmla="*/ 19 h 137"/>
                  <a:gd name="T10" fmla="*/ 146 w 146"/>
                  <a:gd name="T11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6" h="137">
                    <a:moveTo>
                      <a:pt x="146" y="0"/>
                    </a:moveTo>
                    <a:cubicBezTo>
                      <a:pt x="73" y="10"/>
                      <a:pt x="14" y="65"/>
                      <a:pt x="0" y="137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29" y="94"/>
                      <a:pt x="42" y="75"/>
                      <a:pt x="58" y="59"/>
                    </a:cubicBezTo>
                    <a:cubicBezTo>
                      <a:pt x="77" y="40"/>
                      <a:pt x="100" y="26"/>
                      <a:pt x="126" y="19"/>
                    </a:cubicBezTo>
                    <a:cubicBezTo>
                      <a:pt x="146" y="0"/>
                      <a:pt x="146" y="0"/>
                      <a:pt x="146" y="0"/>
                    </a:cubicBezTo>
                  </a:path>
                </a:pathLst>
              </a:custGeom>
              <a:solidFill>
                <a:srgbClr val="A8AC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8" name="Freeform 431">
                <a:extLst>
                  <a:ext uri="{FF2B5EF4-FFF2-40B4-BE49-F238E27FC236}">
                    <a16:creationId xmlns:a16="http://schemas.microsoft.com/office/drawing/2014/main" id="{D15D7A30-785E-4E18-80F1-2F6FA86D23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23" y="992"/>
                <a:ext cx="14" cy="7"/>
              </a:xfrm>
              <a:custGeom>
                <a:avLst/>
                <a:gdLst>
                  <a:gd name="T0" fmla="*/ 0 w 22"/>
                  <a:gd name="T1" fmla="*/ 0 h 11"/>
                  <a:gd name="T2" fmla="*/ 0 w 22"/>
                  <a:gd name="T3" fmla="*/ 0 h 11"/>
                  <a:gd name="T4" fmla="*/ 22 w 22"/>
                  <a:gd name="T5" fmla="*/ 11 h 11"/>
                  <a:gd name="T6" fmla="*/ 22 w 22"/>
                  <a:gd name="T7" fmla="*/ 11 h 11"/>
                  <a:gd name="T8" fmla="*/ 0 w 2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" y="3"/>
                      <a:pt x="15" y="7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5" y="7"/>
                      <a:pt x="8" y="3"/>
                      <a:pt x="0" y="0"/>
                    </a:cubicBezTo>
                  </a:path>
                </a:pathLst>
              </a:custGeom>
              <a:solidFill>
                <a:srgbClr val="CCD1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9" name="Freeform 432">
                <a:extLst>
                  <a:ext uri="{FF2B5EF4-FFF2-40B4-BE49-F238E27FC236}">
                    <a16:creationId xmlns:a16="http://schemas.microsoft.com/office/drawing/2014/main" id="{B82882EF-2CC0-4A1E-B248-BF7852D945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259" y="1001"/>
                <a:ext cx="142" cy="134"/>
              </a:xfrm>
              <a:custGeom>
                <a:avLst/>
                <a:gdLst>
                  <a:gd name="T0" fmla="*/ 162 w 229"/>
                  <a:gd name="T1" fmla="*/ 41 h 216"/>
                  <a:gd name="T2" fmla="*/ 0 w 229"/>
                  <a:gd name="T3" fmla="*/ 193 h 216"/>
                  <a:gd name="T4" fmla="*/ 9 w 229"/>
                  <a:gd name="T5" fmla="*/ 216 h 216"/>
                  <a:gd name="T6" fmla="*/ 186 w 229"/>
                  <a:gd name="T7" fmla="*/ 50 h 216"/>
                  <a:gd name="T8" fmla="*/ 162 w 229"/>
                  <a:gd name="T9" fmla="*/ 41 h 216"/>
                  <a:gd name="T10" fmla="*/ 202 w 229"/>
                  <a:gd name="T11" fmla="*/ 31 h 216"/>
                  <a:gd name="T12" fmla="*/ 199 w 229"/>
                  <a:gd name="T13" fmla="*/ 32 h 216"/>
                  <a:gd name="T14" fmla="*/ 201 w 229"/>
                  <a:gd name="T15" fmla="*/ 36 h 216"/>
                  <a:gd name="T16" fmla="*/ 205 w 229"/>
                  <a:gd name="T17" fmla="*/ 32 h 216"/>
                  <a:gd name="T18" fmla="*/ 202 w 229"/>
                  <a:gd name="T19" fmla="*/ 31 h 216"/>
                  <a:gd name="T20" fmla="*/ 206 w 229"/>
                  <a:gd name="T21" fmla="*/ 0 h 216"/>
                  <a:gd name="T22" fmla="*/ 188 w 229"/>
                  <a:gd name="T23" fmla="*/ 17 h 216"/>
                  <a:gd name="T24" fmla="*/ 195 w 229"/>
                  <a:gd name="T25" fmla="*/ 21 h 216"/>
                  <a:gd name="T26" fmla="*/ 207 w 229"/>
                  <a:gd name="T27" fmla="*/ 30 h 216"/>
                  <a:gd name="T28" fmla="*/ 229 w 229"/>
                  <a:gd name="T29" fmla="*/ 10 h 216"/>
                  <a:gd name="T30" fmla="*/ 206 w 229"/>
                  <a:gd name="T31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9" h="216">
                    <a:moveTo>
                      <a:pt x="162" y="41"/>
                    </a:moveTo>
                    <a:cubicBezTo>
                      <a:pt x="0" y="193"/>
                      <a:pt x="0" y="193"/>
                      <a:pt x="0" y="193"/>
                    </a:cubicBezTo>
                    <a:cubicBezTo>
                      <a:pt x="3" y="201"/>
                      <a:pt x="6" y="208"/>
                      <a:pt x="9" y="216"/>
                    </a:cubicBezTo>
                    <a:cubicBezTo>
                      <a:pt x="186" y="50"/>
                      <a:pt x="186" y="50"/>
                      <a:pt x="186" y="50"/>
                    </a:cubicBezTo>
                    <a:cubicBezTo>
                      <a:pt x="179" y="45"/>
                      <a:pt x="171" y="42"/>
                      <a:pt x="162" y="41"/>
                    </a:cubicBezTo>
                    <a:moveTo>
                      <a:pt x="202" y="31"/>
                    </a:moveTo>
                    <a:cubicBezTo>
                      <a:pt x="201" y="31"/>
                      <a:pt x="200" y="32"/>
                      <a:pt x="199" y="32"/>
                    </a:cubicBezTo>
                    <a:cubicBezTo>
                      <a:pt x="199" y="33"/>
                      <a:pt x="200" y="34"/>
                      <a:pt x="201" y="36"/>
                    </a:cubicBezTo>
                    <a:cubicBezTo>
                      <a:pt x="205" y="32"/>
                      <a:pt x="205" y="32"/>
                      <a:pt x="205" y="32"/>
                    </a:cubicBezTo>
                    <a:cubicBezTo>
                      <a:pt x="204" y="31"/>
                      <a:pt x="203" y="31"/>
                      <a:pt x="202" y="31"/>
                    </a:cubicBezTo>
                    <a:moveTo>
                      <a:pt x="206" y="0"/>
                    </a:moveTo>
                    <a:cubicBezTo>
                      <a:pt x="188" y="17"/>
                      <a:pt x="188" y="17"/>
                      <a:pt x="188" y="17"/>
                    </a:cubicBezTo>
                    <a:cubicBezTo>
                      <a:pt x="190" y="18"/>
                      <a:pt x="193" y="19"/>
                      <a:pt x="195" y="21"/>
                    </a:cubicBezTo>
                    <a:cubicBezTo>
                      <a:pt x="200" y="24"/>
                      <a:pt x="204" y="27"/>
                      <a:pt x="207" y="30"/>
                    </a:cubicBezTo>
                    <a:cubicBezTo>
                      <a:pt x="229" y="10"/>
                      <a:pt x="229" y="10"/>
                      <a:pt x="229" y="10"/>
                    </a:cubicBezTo>
                    <a:cubicBezTo>
                      <a:pt x="221" y="6"/>
                      <a:pt x="214" y="3"/>
                      <a:pt x="206" y="0"/>
                    </a:cubicBezTo>
                  </a:path>
                </a:pathLst>
              </a:custGeom>
              <a:solidFill>
                <a:srgbClr val="A277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0" name="Freeform 433">
                <a:extLst>
                  <a:ext uri="{FF2B5EF4-FFF2-40B4-BE49-F238E27FC236}">
                    <a16:creationId xmlns:a16="http://schemas.microsoft.com/office/drawing/2014/main" id="{27140E12-49A5-4D20-81C8-6A4A7F2944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58" y="1011"/>
                <a:ext cx="28" cy="21"/>
              </a:xfrm>
              <a:custGeom>
                <a:avLst/>
                <a:gdLst>
                  <a:gd name="T0" fmla="*/ 26 w 45"/>
                  <a:gd name="T1" fmla="*/ 0 h 33"/>
                  <a:gd name="T2" fmla="*/ 0 w 45"/>
                  <a:gd name="T3" fmla="*/ 24 h 33"/>
                  <a:gd name="T4" fmla="*/ 24 w 45"/>
                  <a:gd name="T5" fmla="*/ 33 h 33"/>
                  <a:gd name="T6" fmla="*/ 39 w 45"/>
                  <a:gd name="T7" fmla="*/ 19 h 33"/>
                  <a:gd name="T8" fmla="*/ 37 w 45"/>
                  <a:gd name="T9" fmla="*/ 15 h 33"/>
                  <a:gd name="T10" fmla="*/ 40 w 45"/>
                  <a:gd name="T11" fmla="*/ 14 h 33"/>
                  <a:gd name="T12" fmla="*/ 43 w 45"/>
                  <a:gd name="T13" fmla="*/ 15 h 33"/>
                  <a:gd name="T14" fmla="*/ 45 w 45"/>
                  <a:gd name="T15" fmla="*/ 13 h 33"/>
                  <a:gd name="T16" fmla="*/ 33 w 45"/>
                  <a:gd name="T17" fmla="*/ 4 h 33"/>
                  <a:gd name="T18" fmla="*/ 26 w 45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33">
                    <a:moveTo>
                      <a:pt x="26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9" y="25"/>
                      <a:pt x="17" y="28"/>
                      <a:pt x="24" y="33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8" y="17"/>
                      <a:pt x="37" y="16"/>
                      <a:pt x="37" y="15"/>
                    </a:cubicBezTo>
                    <a:cubicBezTo>
                      <a:pt x="38" y="15"/>
                      <a:pt x="39" y="14"/>
                      <a:pt x="40" y="14"/>
                    </a:cubicBezTo>
                    <a:cubicBezTo>
                      <a:pt x="41" y="14"/>
                      <a:pt x="42" y="14"/>
                      <a:pt x="43" y="15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2" y="10"/>
                      <a:pt x="38" y="7"/>
                      <a:pt x="33" y="4"/>
                    </a:cubicBezTo>
                    <a:cubicBezTo>
                      <a:pt x="31" y="2"/>
                      <a:pt x="28" y="1"/>
                      <a:pt x="26" y="0"/>
                    </a:cubicBezTo>
                  </a:path>
                </a:pathLst>
              </a:custGeom>
              <a:solidFill>
                <a:srgbClr val="7758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1" name="Freeform 434">
                <a:extLst>
                  <a:ext uri="{FF2B5EF4-FFF2-40B4-BE49-F238E27FC236}">
                    <a16:creationId xmlns:a16="http://schemas.microsoft.com/office/drawing/2014/main" id="{FD9E7763-56CE-40DE-8D4E-77EDE43F3F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267" y="992"/>
                <a:ext cx="158" cy="150"/>
              </a:xfrm>
              <a:custGeom>
                <a:avLst/>
                <a:gdLst>
                  <a:gd name="T0" fmla="*/ 12 w 253"/>
                  <a:gd name="T1" fmla="*/ 206 h 240"/>
                  <a:gd name="T2" fmla="*/ 0 w 253"/>
                  <a:gd name="T3" fmla="*/ 217 h 240"/>
                  <a:gd name="T4" fmla="*/ 9 w 253"/>
                  <a:gd name="T5" fmla="*/ 240 h 240"/>
                  <a:gd name="T6" fmla="*/ 21 w 253"/>
                  <a:gd name="T7" fmla="*/ 229 h 240"/>
                  <a:gd name="T8" fmla="*/ 12 w 253"/>
                  <a:gd name="T9" fmla="*/ 206 h 240"/>
                  <a:gd name="T10" fmla="*/ 231 w 253"/>
                  <a:gd name="T11" fmla="*/ 0 h 240"/>
                  <a:gd name="T12" fmla="*/ 218 w 253"/>
                  <a:gd name="T13" fmla="*/ 13 h 240"/>
                  <a:gd name="T14" fmla="*/ 241 w 253"/>
                  <a:gd name="T15" fmla="*/ 23 h 240"/>
                  <a:gd name="T16" fmla="*/ 253 w 253"/>
                  <a:gd name="T17" fmla="*/ 11 h 240"/>
                  <a:gd name="T18" fmla="*/ 231 w 253"/>
                  <a:gd name="T19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3" h="240">
                    <a:moveTo>
                      <a:pt x="12" y="206"/>
                    </a:moveTo>
                    <a:cubicBezTo>
                      <a:pt x="0" y="217"/>
                      <a:pt x="0" y="217"/>
                      <a:pt x="0" y="217"/>
                    </a:cubicBezTo>
                    <a:cubicBezTo>
                      <a:pt x="2" y="225"/>
                      <a:pt x="6" y="233"/>
                      <a:pt x="9" y="240"/>
                    </a:cubicBezTo>
                    <a:cubicBezTo>
                      <a:pt x="21" y="229"/>
                      <a:pt x="21" y="229"/>
                      <a:pt x="21" y="229"/>
                    </a:cubicBezTo>
                    <a:cubicBezTo>
                      <a:pt x="18" y="221"/>
                      <a:pt x="15" y="214"/>
                      <a:pt x="12" y="206"/>
                    </a:cubicBezTo>
                    <a:moveTo>
                      <a:pt x="231" y="0"/>
                    </a:moveTo>
                    <a:cubicBezTo>
                      <a:pt x="218" y="13"/>
                      <a:pt x="218" y="13"/>
                      <a:pt x="218" y="13"/>
                    </a:cubicBezTo>
                    <a:cubicBezTo>
                      <a:pt x="226" y="16"/>
                      <a:pt x="233" y="19"/>
                      <a:pt x="241" y="23"/>
                    </a:cubicBezTo>
                    <a:cubicBezTo>
                      <a:pt x="253" y="11"/>
                      <a:pt x="253" y="11"/>
                      <a:pt x="253" y="11"/>
                    </a:cubicBezTo>
                    <a:cubicBezTo>
                      <a:pt x="246" y="7"/>
                      <a:pt x="239" y="3"/>
                      <a:pt x="231" y="0"/>
                    </a:cubicBezTo>
                  </a:path>
                </a:pathLst>
              </a:custGeom>
              <a:solidFill>
                <a:srgbClr val="A8AC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2" name="Freeform 435">
                <a:extLst>
                  <a:ext uri="{FF2B5EF4-FFF2-40B4-BE49-F238E27FC236}">
                    <a16:creationId xmlns:a16="http://schemas.microsoft.com/office/drawing/2014/main" id="{45633FAA-F6B4-49B2-B1C9-467F33E9D5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85" y="1019"/>
                <a:ext cx="24" cy="40"/>
              </a:xfrm>
              <a:custGeom>
                <a:avLst/>
                <a:gdLst>
                  <a:gd name="T0" fmla="*/ 0 w 38"/>
                  <a:gd name="T1" fmla="*/ 0 h 64"/>
                  <a:gd name="T2" fmla="*/ 0 w 38"/>
                  <a:gd name="T3" fmla="*/ 0 h 64"/>
                  <a:gd name="T4" fmla="*/ 38 w 38"/>
                  <a:gd name="T5" fmla="*/ 64 h 64"/>
                  <a:gd name="T6" fmla="*/ 38 w 38"/>
                  <a:gd name="T7" fmla="*/ 64 h 64"/>
                  <a:gd name="T8" fmla="*/ 0 w 38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6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7" y="18"/>
                      <a:pt x="30" y="40"/>
                      <a:pt x="38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0" y="40"/>
                      <a:pt x="17" y="18"/>
                      <a:pt x="0" y="0"/>
                    </a:cubicBezTo>
                  </a:path>
                </a:pathLst>
              </a:custGeom>
              <a:solidFill>
                <a:srgbClr val="CCD1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3" name="Freeform 436">
                <a:extLst>
                  <a:ext uri="{FF2B5EF4-FFF2-40B4-BE49-F238E27FC236}">
                    <a16:creationId xmlns:a16="http://schemas.microsoft.com/office/drawing/2014/main" id="{E827BC39-FDB5-4AC0-922C-017F26B60A6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236" y="1026"/>
                <a:ext cx="167" cy="160"/>
              </a:xfrm>
              <a:custGeom>
                <a:avLst/>
                <a:gdLst>
                  <a:gd name="T0" fmla="*/ 119 w 267"/>
                  <a:gd name="T1" fmla="*/ 161 h 257"/>
                  <a:gd name="T2" fmla="*/ 123 w 267"/>
                  <a:gd name="T3" fmla="*/ 161 h 257"/>
                  <a:gd name="T4" fmla="*/ 146 w 267"/>
                  <a:gd name="T5" fmla="*/ 153 h 257"/>
                  <a:gd name="T6" fmla="*/ 156 w 267"/>
                  <a:gd name="T7" fmla="*/ 144 h 257"/>
                  <a:gd name="T8" fmla="*/ 163 w 267"/>
                  <a:gd name="T9" fmla="*/ 129 h 257"/>
                  <a:gd name="T10" fmla="*/ 159 w 267"/>
                  <a:gd name="T11" fmla="*/ 156 h 257"/>
                  <a:gd name="T12" fmla="*/ 142 w 267"/>
                  <a:gd name="T13" fmla="*/ 170 h 257"/>
                  <a:gd name="T14" fmla="*/ 134 w 267"/>
                  <a:gd name="T15" fmla="*/ 172 h 257"/>
                  <a:gd name="T16" fmla="*/ 108 w 267"/>
                  <a:gd name="T17" fmla="*/ 160 h 257"/>
                  <a:gd name="T18" fmla="*/ 119 w 267"/>
                  <a:gd name="T19" fmla="*/ 161 h 257"/>
                  <a:gd name="T20" fmla="*/ 230 w 267"/>
                  <a:gd name="T21" fmla="*/ 0 h 257"/>
                  <a:gd name="T22" fmla="*/ 0 w 267"/>
                  <a:gd name="T23" fmla="*/ 216 h 257"/>
                  <a:gd name="T24" fmla="*/ 2 w 267"/>
                  <a:gd name="T25" fmla="*/ 219 h 257"/>
                  <a:gd name="T26" fmla="*/ 63 w 267"/>
                  <a:gd name="T27" fmla="*/ 257 h 257"/>
                  <a:gd name="T28" fmla="*/ 267 w 267"/>
                  <a:gd name="T29" fmla="*/ 66 h 257"/>
                  <a:gd name="T30" fmla="*/ 230 w 267"/>
                  <a:gd name="T31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7" h="257">
                    <a:moveTo>
                      <a:pt x="119" y="161"/>
                    </a:moveTo>
                    <a:cubicBezTo>
                      <a:pt x="120" y="161"/>
                      <a:pt x="121" y="161"/>
                      <a:pt x="123" y="161"/>
                    </a:cubicBezTo>
                    <a:cubicBezTo>
                      <a:pt x="134" y="160"/>
                      <a:pt x="142" y="156"/>
                      <a:pt x="146" y="153"/>
                    </a:cubicBezTo>
                    <a:cubicBezTo>
                      <a:pt x="149" y="152"/>
                      <a:pt x="153" y="149"/>
                      <a:pt x="156" y="144"/>
                    </a:cubicBezTo>
                    <a:cubicBezTo>
                      <a:pt x="161" y="138"/>
                      <a:pt x="162" y="132"/>
                      <a:pt x="163" y="129"/>
                    </a:cubicBezTo>
                    <a:cubicBezTo>
                      <a:pt x="164" y="131"/>
                      <a:pt x="167" y="144"/>
                      <a:pt x="159" y="156"/>
                    </a:cubicBezTo>
                    <a:cubicBezTo>
                      <a:pt x="158" y="159"/>
                      <a:pt x="152" y="167"/>
                      <a:pt x="142" y="170"/>
                    </a:cubicBezTo>
                    <a:cubicBezTo>
                      <a:pt x="140" y="171"/>
                      <a:pt x="137" y="172"/>
                      <a:pt x="134" y="172"/>
                    </a:cubicBezTo>
                    <a:cubicBezTo>
                      <a:pt x="125" y="172"/>
                      <a:pt x="115" y="167"/>
                      <a:pt x="108" y="160"/>
                    </a:cubicBezTo>
                    <a:cubicBezTo>
                      <a:pt x="111" y="160"/>
                      <a:pt x="115" y="161"/>
                      <a:pt x="119" y="161"/>
                    </a:cubicBezTo>
                    <a:moveTo>
                      <a:pt x="230" y="0"/>
                    </a:moveTo>
                    <a:cubicBezTo>
                      <a:pt x="0" y="216"/>
                      <a:pt x="0" y="216"/>
                      <a:pt x="0" y="216"/>
                    </a:cubicBezTo>
                    <a:cubicBezTo>
                      <a:pt x="1" y="217"/>
                      <a:pt x="1" y="218"/>
                      <a:pt x="2" y="219"/>
                    </a:cubicBezTo>
                    <a:cubicBezTo>
                      <a:pt x="19" y="236"/>
                      <a:pt x="40" y="249"/>
                      <a:pt x="63" y="257"/>
                    </a:cubicBezTo>
                    <a:cubicBezTo>
                      <a:pt x="267" y="66"/>
                      <a:pt x="267" y="66"/>
                      <a:pt x="267" y="66"/>
                    </a:cubicBezTo>
                    <a:cubicBezTo>
                      <a:pt x="260" y="41"/>
                      <a:pt x="247" y="19"/>
                      <a:pt x="230" y="0"/>
                    </a:cubicBezTo>
                  </a:path>
                </a:pathLst>
              </a:custGeom>
              <a:solidFill>
                <a:srgbClr val="A277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4" name="Freeform 437">
                <a:extLst>
                  <a:ext uri="{FF2B5EF4-FFF2-40B4-BE49-F238E27FC236}">
                    <a16:creationId xmlns:a16="http://schemas.microsoft.com/office/drawing/2014/main" id="{93CECAD7-22C7-4A12-8AB0-9253E20A5A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68" y="1106"/>
                <a:ext cx="36" cy="27"/>
              </a:xfrm>
              <a:custGeom>
                <a:avLst/>
                <a:gdLst>
                  <a:gd name="T0" fmla="*/ 55 w 59"/>
                  <a:gd name="T1" fmla="*/ 0 h 43"/>
                  <a:gd name="T2" fmla="*/ 48 w 59"/>
                  <a:gd name="T3" fmla="*/ 15 h 43"/>
                  <a:gd name="T4" fmla="*/ 38 w 59"/>
                  <a:gd name="T5" fmla="*/ 24 h 43"/>
                  <a:gd name="T6" fmla="*/ 15 w 59"/>
                  <a:gd name="T7" fmla="*/ 32 h 43"/>
                  <a:gd name="T8" fmla="*/ 11 w 59"/>
                  <a:gd name="T9" fmla="*/ 32 h 43"/>
                  <a:gd name="T10" fmla="*/ 0 w 59"/>
                  <a:gd name="T11" fmla="*/ 31 h 43"/>
                  <a:gd name="T12" fmla="*/ 26 w 59"/>
                  <a:gd name="T13" fmla="*/ 43 h 43"/>
                  <a:gd name="T14" fmla="*/ 34 w 59"/>
                  <a:gd name="T15" fmla="*/ 41 h 43"/>
                  <a:gd name="T16" fmla="*/ 51 w 59"/>
                  <a:gd name="T17" fmla="*/ 27 h 43"/>
                  <a:gd name="T18" fmla="*/ 55 w 59"/>
                  <a:gd name="T1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9" h="43">
                    <a:moveTo>
                      <a:pt x="55" y="0"/>
                    </a:moveTo>
                    <a:cubicBezTo>
                      <a:pt x="54" y="3"/>
                      <a:pt x="53" y="9"/>
                      <a:pt x="48" y="15"/>
                    </a:cubicBezTo>
                    <a:cubicBezTo>
                      <a:pt x="45" y="20"/>
                      <a:pt x="41" y="23"/>
                      <a:pt x="38" y="24"/>
                    </a:cubicBezTo>
                    <a:cubicBezTo>
                      <a:pt x="34" y="27"/>
                      <a:pt x="26" y="31"/>
                      <a:pt x="15" y="32"/>
                    </a:cubicBezTo>
                    <a:cubicBezTo>
                      <a:pt x="13" y="32"/>
                      <a:pt x="12" y="32"/>
                      <a:pt x="11" y="32"/>
                    </a:cubicBezTo>
                    <a:cubicBezTo>
                      <a:pt x="7" y="32"/>
                      <a:pt x="3" y="31"/>
                      <a:pt x="0" y="31"/>
                    </a:cubicBezTo>
                    <a:cubicBezTo>
                      <a:pt x="7" y="38"/>
                      <a:pt x="17" y="43"/>
                      <a:pt x="26" y="43"/>
                    </a:cubicBezTo>
                    <a:cubicBezTo>
                      <a:pt x="29" y="43"/>
                      <a:pt x="32" y="42"/>
                      <a:pt x="34" y="41"/>
                    </a:cubicBezTo>
                    <a:cubicBezTo>
                      <a:pt x="44" y="38"/>
                      <a:pt x="50" y="30"/>
                      <a:pt x="51" y="27"/>
                    </a:cubicBezTo>
                    <a:cubicBezTo>
                      <a:pt x="59" y="15"/>
                      <a:pt x="56" y="2"/>
                      <a:pt x="55" y="0"/>
                    </a:cubicBezTo>
                  </a:path>
                </a:pathLst>
              </a:custGeom>
              <a:solidFill>
                <a:srgbClr val="8D63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5" name="Freeform 438">
                <a:extLst>
                  <a:ext uri="{FF2B5EF4-FFF2-40B4-BE49-F238E27FC236}">
                    <a16:creationId xmlns:a16="http://schemas.microsoft.com/office/drawing/2014/main" id="{1B69453F-BD96-43F6-8E14-1663B846B12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243" y="1019"/>
                <a:ext cx="182" cy="174"/>
              </a:xfrm>
              <a:custGeom>
                <a:avLst/>
                <a:gdLst>
                  <a:gd name="T0" fmla="*/ 12 w 292"/>
                  <a:gd name="T1" fmla="*/ 227 h 279"/>
                  <a:gd name="T2" fmla="*/ 0 w 292"/>
                  <a:gd name="T3" fmla="*/ 238 h 279"/>
                  <a:gd name="T4" fmla="*/ 62 w 292"/>
                  <a:gd name="T5" fmla="*/ 279 h 279"/>
                  <a:gd name="T6" fmla="*/ 75 w 292"/>
                  <a:gd name="T7" fmla="*/ 268 h 279"/>
                  <a:gd name="T8" fmla="*/ 14 w 292"/>
                  <a:gd name="T9" fmla="*/ 230 h 279"/>
                  <a:gd name="T10" fmla="*/ 12 w 292"/>
                  <a:gd name="T11" fmla="*/ 227 h 279"/>
                  <a:gd name="T12" fmla="*/ 254 w 292"/>
                  <a:gd name="T13" fmla="*/ 0 h 279"/>
                  <a:gd name="T14" fmla="*/ 242 w 292"/>
                  <a:gd name="T15" fmla="*/ 11 h 279"/>
                  <a:gd name="T16" fmla="*/ 279 w 292"/>
                  <a:gd name="T17" fmla="*/ 77 h 279"/>
                  <a:gd name="T18" fmla="*/ 292 w 292"/>
                  <a:gd name="T19" fmla="*/ 64 h 279"/>
                  <a:gd name="T20" fmla="*/ 254 w 292"/>
                  <a:gd name="T21" fmla="*/ 0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2" h="279">
                    <a:moveTo>
                      <a:pt x="12" y="227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18" y="256"/>
                      <a:pt x="39" y="270"/>
                      <a:pt x="62" y="279"/>
                    </a:cubicBezTo>
                    <a:cubicBezTo>
                      <a:pt x="75" y="268"/>
                      <a:pt x="75" y="268"/>
                      <a:pt x="75" y="268"/>
                    </a:cubicBezTo>
                    <a:cubicBezTo>
                      <a:pt x="52" y="260"/>
                      <a:pt x="31" y="247"/>
                      <a:pt x="14" y="230"/>
                    </a:cubicBezTo>
                    <a:cubicBezTo>
                      <a:pt x="13" y="229"/>
                      <a:pt x="13" y="228"/>
                      <a:pt x="12" y="227"/>
                    </a:cubicBezTo>
                    <a:moveTo>
                      <a:pt x="254" y="0"/>
                    </a:moveTo>
                    <a:cubicBezTo>
                      <a:pt x="242" y="11"/>
                      <a:pt x="242" y="11"/>
                      <a:pt x="242" y="11"/>
                    </a:cubicBezTo>
                    <a:cubicBezTo>
                      <a:pt x="259" y="30"/>
                      <a:pt x="272" y="52"/>
                      <a:pt x="279" y="77"/>
                    </a:cubicBezTo>
                    <a:cubicBezTo>
                      <a:pt x="292" y="64"/>
                      <a:pt x="292" y="64"/>
                      <a:pt x="292" y="64"/>
                    </a:cubicBezTo>
                    <a:cubicBezTo>
                      <a:pt x="284" y="40"/>
                      <a:pt x="271" y="18"/>
                      <a:pt x="254" y="0"/>
                    </a:cubicBezTo>
                  </a:path>
                </a:pathLst>
              </a:custGeom>
              <a:solidFill>
                <a:srgbClr val="A8AC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6" name="Freeform 439">
                <a:extLst>
                  <a:ext uri="{FF2B5EF4-FFF2-40B4-BE49-F238E27FC236}">
                    <a16:creationId xmlns:a16="http://schemas.microsoft.com/office/drawing/2014/main" id="{5C5474E7-E012-4DE2-A872-3517B942A9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67" y="1097"/>
                <a:ext cx="111" cy="104"/>
              </a:xfrm>
              <a:custGeom>
                <a:avLst/>
                <a:gdLst>
                  <a:gd name="T0" fmla="*/ 178 w 178"/>
                  <a:gd name="T1" fmla="*/ 0 h 167"/>
                  <a:gd name="T2" fmla="*/ 178 w 178"/>
                  <a:gd name="T3" fmla="*/ 0 h 167"/>
                  <a:gd name="T4" fmla="*/ 4 w 178"/>
                  <a:gd name="T5" fmla="*/ 167 h 167"/>
                  <a:gd name="T6" fmla="*/ 0 w 178"/>
                  <a:gd name="T7" fmla="*/ 167 h 167"/>
                  <a:gd name="T8" fmla="*/ 0 w 178"/>
                  <a:gd name="T9" fmla="*/ 167 h 167"/>
                  <a:gd name="T10" fmla="*/ 4 w 178"/>
                  <a:gd name="T11" fmla="*/ 167 h 167"/>
                  <a:gd name="T12" fmla="*/ 178 w 178"/>
                  <a:gd name="T1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167">
                    <a:moveTo>
                      <a:pt x="178" y="0"/>
                    </a:moveTo>
                    <a:cubicBezTo>
                      <a:pt x="178" y="0"/>
                      <a:pt x="178" y="0"/>
                      <a:pt x="178" y="0"/>
                    </a:cubicBezTo>
                    <a:cubicBezTo>
                      <a:pt x="174" y="93"/>
                      <a:pt x="97" y="167"/>
                      <a:pt x="4" y="167"/>
                    </a:cubicBezTo>
                    <a:cubicBezTo>
                      <a:pt x="3" y="167"/>
                      <a:pt x="1" y="167"/>
                      <a:pt x="0" y="167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1" y="167"/>
                      <a:pt x="3" y="167"/>
                      <a:pt x="4" y="167"/>
                    </a:cubicBezTo>
                    <a:cubicBezTo>
                      <a:pt x="98" y="167"/>
                      <a:pt x="174" y="93"/>
                      <a:pt x="178" y="0"/>
                    </a:cubicBezTo>
                  </a:path>
                </a:pathLst>
              </a:custGeom>
              <a:solidFill>
                <a:srgbClr val="CCD1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7" name="Freeform 440">
                <a:extLst>
                  <a:ext uri="{FF2B5EF4-FFF2-40B4-BE49-F238E27FC236}">
                    <a16:creationId xmlns:a16="http://schemas.microsoft.com/office/drawing/2014/main" id="{FF323C5E-8B87-492E-B68A-C63E8B617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57" y="1107"/>
                <a:ext cx="89" cy="84"/>
              </a:xfrm>
              <a:custGeom>
                <a:avLst/>
                <a:gdLst>
                  <a:gd name="T0" fmla="*/ 143 w 143"/>
                  <a:gd name="T1" fmla="*/ 0 h 135"/>
                  <a:gd name="T2" fmla="*/ 0 w 143"/>
                  <a:gd name="T3" fmla="*/ 135 h 135"/>
                  <a:gd name="T4" fmla="*/ 99 w 143"/>
                  <a:gd name="T5" fmla="*/ 89 h 135"/>
                  <a:gd name="T6" fmla="*/ 143 w 143"/>
                  <a:gd name="T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3" h="135">
                    <a:moveTo>
                      <a:pt x="143" y="0"/>
                    </a:moveTo>
                    <a:cubicBezTo>
                      <a:pt x="0" y="135"/>
                      <a:pt x="0" y="135"/>
                      <a:pt x="0" y="135"/>
                    </a:cubicBezTo>
                    <a:cubicBezTo>
                      <a:pt x="38" y="132"/>
                      <a:pt x="73" y="115"/>
                      <a:pt x="99" y="89"/>
                    </a:cubicBezTo>
                    <a:cubicBezTo>
                      <a:pt x="122" y="65"/>
                      <a:pt x="138" y="35"/>
                      <a:pt x="143" y="0"/>
                    </a:cubicBezTo>
                  </a:path>
                </a:pathLst>
              </a:custGeom>
              <a:solidFill>
                <a:srgbClr val="A277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8" name="Freeform 441">
                <a:extLst>
                  <a:ext uri="{FF2B5EF4-FFF2-40B4-BE49-F238E27FC236}">
                    <a16:creationId xmlns:a16="http://schemas.microsoft.com/office/drawing/2014/main" id="{C768C7CD-F102-47B4-9D99-A24C6D8F9D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67" y="1097"/>
                <a:ext cx="111" cy="104"/>
              </a:xfrm>
              <a:custGeom>
                <a:avLst/>
                <a:gdLst>
                  <a:gd name="T0" fmla="*/ 178 w 178"/>
                  <a:gd name="T1" fmla="*/ 0 h 167"/>
                  <a:gd name="T2" fmla="*/ 160 w 178"/>
                  <a:gd name="T3" fmla="*/ 16 h 167"/>
                  <a:gd name="T4" fmla="*/ 116 w 178"/>
                  <a:gd name="T5" fmla="*/ 105 h 167"/>
                  <a:gd name="T6" fmla="*/ 17 w 178"/>
                  <a:gd name="T7" fmla="*/ 151 h 167"/>
                  <a:gd name="T8" fmla="*/ 0 w 178"/>
                  <a:gd name="T9" fmla="*/ 167 h 167"/>
                  <a:gd name="T10" fmla="*/ 4 w 178"/>
                  <a:gd name="T11" fmla="*/ 167 h 167"/>
                  <a:gd name="T12" fmla="*/ 178 w 178"/>
                  <a:gd name="T1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167">
                    <a:moveTo>
                      <a:pt x="178" y="0"/>
                    </a:moveTo>
                    <a:cubicBezTo>
                      <a:pt x="160" y="16"/>
                      <a:pt x="160" y="16"/>
                      <a:pt x="160" y="16"/>
                    </a:cubicBezTo>
                    <a:cubicBezTo>
                      <a:pt x="155" y="51"/>
                      <a:pt x="139" y="81"/>
                      <a:pt x="116" y="105"/>
                    </a:cubicBezTo>
                    <a:cubicBezTo>
                      <a:pt x="90" y="131"/>
                      <a:pt x="55" y="148"/>
                      <a:pt x="17" y="151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1" y="167"/>
                      <a:pt x="3" y="167"/>
                      <a:pt x="4" y="167"/>
                    </a:cubicBezTo>
                    <a:cubicBezTo>
                      <a:pt x="97" y="167"/>
                      <a:pt x="174" y="93"/>
                      <a:pt x="178" y="0"/>
                    </a:cubicBezTo>
                  </a:path>
                </a:pathLst>
              </a:custGeom>
              <a:solidFill>
                <a:srgbClr val="A8AC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9" name="Freeform 442">
                <a:extLst>
                  <a:ext uri="{FF2B5EF4-FFF2-40B4-BE49-F238E27FC236}">
                    <a16:creationId xmlns:a16="http://schemas.microsoft.com/office/drawing/2014/main" id="{0138C998-2E3F-4C86-B0E6-C1BC372CC0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56" y="999"/>
                <a:ext cx="61" cy="58"/>
              </a:xfrm>
              <a:custGeom>
                <a:avLst/>
                <a:gdLst>
                  <a:gd name="T0" fmla="*/ 99 w 99"/>
                  <a:gd name="T1" fmla="*/ 0 h 93"/>
                  <a:gd name="T2" fmla="*/ 35 w 99"/>
                  <a:gd name="T3" fmla="*/ 39 h 93"/>
                  <a:gd name="T4" fmla="*/ 0 w 99"/>
                  <a:gd name="T5" fmla="*/ 93 h 93"/>
                  <a:gd name="T6" fmla="*/ 99 w 99"/>
                  <a:gd name="T7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93">
                    <a:moveTo>
                      <a:pt x="99" y="0"/>
                    </a:moveTo>
                    <a:cubicBezTo>
                      <a:pt x="75" y="7"/>
                      <a:pt x="53" y="21"/>
                      <a:pt x="35" y="39"/>
                    </a:cubicBezTo>
                    <a:cubicBezTo>
                      <a:pt x="20" y="54"/>
                      <a:pt x="8" y="72"/>
                      <a:pt x="0" y="93"/>
                    </a:cubicBezTo>
                    <a:cubicBezTo>
                      <a:pt x="99" y="0"/>
                      <a:pt x="99" y="0"/>
                      <a:pt x="99" y="0"/>
                    </a:cubicBezTo>
                  </a:path>
                </a:pathLst>
              </a:custGeom>
              <a:solidFill>
                <a:srgbClr val="A277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0" name="Freeform 443">
                <a:extLst>
                  <a:ext uri="{FF2B5EF4-FFF2-40B4-BE49-F238E27FC236}">
                    <a16:creationId xmlns:a16="http://schemas.microsoft.com/office/drawing/2014/main" id="{FBAEF9FE-7BE5-4051-B489-8FC054F96A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70" y="985"/>
                <a:ext cx="90" cy="85"/>
              </a:xfrm>
              <a:custGeom>
                <a:avLst/>
                <a:gdLst>
                  <a:gd name="T0" fmla="*/ 146 w 146"/>
                  <a:gd name="T1" fmla="*/ 0 h 137"/>
                  <a:gd name="T2" fmla="*/ 0 w 146"/>
                  <a:gd name="T3" fmla="*/ 137 h 137"/>
                  <a:gd name="T4" fmla="*/ 23 w 146"/>
                  <a:gd name="T5" fmla="*/ 116 h 137"/>
                  <a:gd name="T6" fmla="*/ 58 w 146"/>
                  <a:gd name="T7" fmla="*/ 62 h 137"/>
                  <a:gd name="T8" fmla="*/ 122 w 146"/>
                  <a:gd name="T9" fmla="*/ 23 h 137"/>
                  <a:gd name="T10" fmla="*/ 146 w 146"/>
                  <a:gd name="T11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6" h="137">
                    <a:moveTo>
                      <a:pt x="146" y="0"/>
                    </a:moveTo>
                    <a:cubicBezTo>
                      <a:pt x="73" y="11"/>
                      <a:pt x="15" y="66"/>
                      <a:pt x="0" y="137"/>
                    </a:cubicBezTo>
                    <a:cubicBezTo>
                      <a:pt x="23" y="116"/>
                      <a:pt x="23" y="116"/>
                      <a:pt x="23" y="116"/>
                    </a:cubicBezTo>
                    <a:cubicBezTo>
                      <a:pt x="31" y="95"/>
                      <a:pt x="43" y="77"/>
                      <a:pt x="58" y="62"/>
                    </a:cubicBezTo>
                    <a:cubicBezTo>
                      <a:pt x="76" y="44"/>
                      <a:pt x="98" y="30"/>
                      <a:pt x="122" y="23"/>
                    </a:cubicBezTo>
                    <a:cubicBezTo>
                      <a:pt x="146" y="0"/>
                      <a:pt x="146" y="0"/>
                      <a:pt x="146" y="0"/>
                    </a:cubicBezTo>
                  </a:path>
                </a:pathLst>
              </a:custGeom>
              <a:solidFill>
                <a:srgbClr val="A8AC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1" name="Freeform 444">
                <a:extLst>
                  <a:ext uri="{FF2B5EF4-FFF2-40B4-BE49-F238E27FC236}">
                    <a16:creationId xmlns:a16="http://schemas.microsoft.com/office/drawing/2014/main" id="{4E19E9C7-9F5F-48F1-908E-158BF32FF5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86" y="1210"/>
                <a:ext cx="159" cy="50"/>
              </a:xfrm>
              <a:custGeom>
                <a:avLst/>
                <a:gdLst>
                  <a:gd name="T0" fmla="*/ 238 w 255"/>
                  <a:gd name="T1" fmla="*/ 24 h 81"/>
                  <a:gd name="T2" fmla="*/ 201 w 255"/>
                  <a:gd name="T3" fmla="*/ 46 h 81"/>
                  <a:gd name="T4" fmla="*/ 164 w 255"/>
                  <a:gd name="T5" fmla="*/ 48 h 81"/>
                  <a:gd name="T6" fmla="*/ 128 w 255"/>
                  <a:gd name="T7" fmla="*/ 25 h 81"/>
                  <a:gd name="T8" fmla="*/ 128 w 255"/>
                  <a:gd name="T9" fmla="*/ 25 h 81"/>
                  <a:gd name="T10" fmla="*/ 127 w 255"/>
                  <a:gd name="T11" fmla="*/ 25 h 81"/>
                  <a:gd name="T12" fmla="*/ 91 w 255"/>
                  <a:gd name="T13" fmla="*/ 48 h 81"/>
                  <a:gd name="T14" fmla="*/ 54 w 255"/>
                  <a:gd name="T15" fmla="*/ 46 h 81"/>
                  <a:gd name="T16" fmla="*/ 17 w 255"/>
                  <a:gd name="T17" fmla="*/ 24 h 81"/>
                  <a:gd name="T18" fmla="*/ 0 w 255"/>
                  <a:gd name="T19" fmla="*/ 0 h 81"/>
                  <a:gd name="T20" fmla="*/ 36 w 255"/>
                  <a:gd name="T21" fmla="*/ 61 h 81"/>
                  <a:gd name="T22" fmla="*/ 109 w 255"/>
                  <a:gd name="T23" fmla="*/ 71 h 81"/>
                  <a:gd name="T24" fmla="*/ 127 w 255"/>
                  <a:gd name="T25" fmla="*/ 66 h 81"/>
                  <a:gd name="T26" fmla="*/ 128 w 255"/>
                  <a:gd name="T27" fmla="*/ 63 h 81"/>
                  <a:gd name="T28" fmla="*/ 128 w 255"/>
                  <a:gd name="T29" fmla="*/ 66 h 81"/>
                  <a:gd name="T30" fmla="*/ 146 w 255"/>
                  <a:gd name="T31" fmla="*/ 71 h 81"/>
                  <a:gd name="T32" fmla="*/ 219 w 255"/>
                  <a:gd name="T33" fmla="*/ 61 h 81"/>
                  <a:gd name="T34" fmla="*/ 255 w 255"/>
                  <a:gd name="T35" fmla="*/ 0 h 81"/>
                  <a:gd name="T36" fmla="*/ 238 w 255"/>
                  <a:gd name="T37" fmla="*/ 2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55" h="81">
                    <a:moveTo>
                      <a:pt x="238" y="24"/>
                    </a:moveTo>
                    <a:cubicBezTo>
                      <a:pt x="235" y="28"/>
                      <a:pt x="222" y="40"/>
                      <a:pt x="201" y="46"/>
                    </a:cubicBezTo>
                    <a:cubicBezTo>
                      <a:pt x="191" y="49"/>
                      <a:pt x="178" y="52"/>
                      <a:pt x="164" y="48"/>
                    </a:cubicBezTo>
                    <a:cubicBezTo>
                      <a:pt x="142" y="42"/>
                      <a:pt x="134" y="22"/>
                      <a:pt x="128" y="25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7" y="25"/>
                      <a:pt x="127" y="25"/>
                      <a:pt x="127" y="25"/>
                    </a:cubicBezTo>
                    <a:cubicBezTo>
                      <a:pt x="121" y="22"/>
                      <a:pt x="113" y="42"/>
                      <a:pt x="91" y="48"/>
                    </a:cubicBezTo>
                    <a:cubicBezTo>
                      <a:pt x="77" y="52"/>
                      <a:pt x="64" y="49"/>
                      <a:pt x="54" y="46"/>
                    </a:cubicBezTo>
                    <a:cubicBezTo>
                      <a:pt x="33" y="40"/>
                      <a:pt x="20" y="28"/>
                      <a:pt x="17" y="24"/>
                    </a:cubicBezTo>
                    <a:cubicBezTo>
                      <a:pt x="8" y="15"/>
                      <a:pt x="3" y="6"/>
                      <a:pt x="0" y="0"/>
                    </a:cubicBezTo>
                    <a:cubicBezTo>
                      <a:pt x="0" y="5"/>
                      <a:pt x="5" y="41"/>
                      <a:pt x="36" y="61"/>
                    </a:cubicBezTo>
                    <a:cubicBezTo>
                      <a:pt x="66" y="81"/>
                      <a:pt x="99" y="74"/>
                      <a:pt x="109" y="71"/>
                    </a:cubicBezTo>
                    <a:cubicBezTo>
                      <a:pt x="117" y="70"/>
                      <a:pt x="123" y="68"/>
                      <a:pt x="127" y="66"/>
                    </a:cubicBezTo>
                    <a:cubicBezTo>
                      <a:pt x="127" y="65"/>
                      <a:pt x="127" y="64"/>
                      <a:pt x="128" y="63"/>
                    </a:cubicBezTo>
                    <a:cubicBezTo>
                      <a:pt x="128" y="64"/>
                      <a:pt x="128" y="65"/>
                      <a:pt x="128" y="66"/>
                    </a:cubicBezTo>
                    <a:cubicBezTo>
                      <a:pt x="132" y="68"/>
                      <a:pt x="139" y="70"/>
                      <a:pt x="146" y="71"/>
                    </a:cubicBezTo>
                    <a:cubicBezTo>
                      <a:pt x="156" y="74"/>
                      <a:pt x="189" y="81"/>
                      <a:pt x="219" y="61"/>
                    </a:cubicBezTo>
                    <a:cubicBezTo>
                      <a:pt x="250" y="41"/>
                      <a:pt x="255" y="5"/>
                      <a:pt x="255" y="0"/>
                    </a:cubicBezTo>
                    <a:cubicBezTo>
                      <a:pt x="253" y="6"/>
                      <a:pt x="247" y="15"/>
                      <a:pt x="238" y="24"/>
                    </a:cubicBezTo>
                    <a:close/>
                  </a:path>
                </a:pathLst>
              </a:custGeom>
              <a:solidFill>
                <a:srgbClr val="8B57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2" name="Oval 445">
                <a:extLst>
                  <a:ext uri="{FF2B5EF4-FFF2-40B4-BE49-F238E27FC236}">
                    <a16:creationId xmlns:a16="http://schemas.microsoft.com/office/drawing/2014/main" id="{34F79962-9FF8-47AA-BEE6-0F7446A41A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490" y="1066"/>
                <a:ext cx="67" cy="67"/>
              </a:xfrm>
              <a:prstGeom prst="ellipse">
                <a:avLst/>
              </a:prstGeom>
              <a:solidFill>
                <a:srgbClr val="271F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3" name="Oval 446">
                <a:extLst>
                  <a:ext uri="{FF2B5EF4-FFF2-40B4-BE49-F238E27FC236}">
                    <a16:creationId xmlns:a16="http://schemas.microsoft.com/office/drawing/2014/main" id="{BB0B13AC-01C7-42E3-BC1C-B580E9E586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183" y="1073"/>
                <a:ext cx="45" cy="44"/>
              </a:xfrm>
              <a:prstGeom prst="ellipse">
                <a:avLst/>
              </a:prstGeom>
              <a:solidFill>
                <a:srgbClr val="271F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4" name="Freeform 447">
                <a:extLst>
                  <a:ext uri="{FF2B5EF4-FFF2-40B4-BE49-F238E27FC236}">
                    <a16:creationId xmlns:a16="http://schemas.microsoft.com/office/drawing/2014/main" id="{1213FDAE-6234-4CC1-86C2-337550CA39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84" y="1130"/>
                <a:ext cx="155" cy="104"/>
              </a:xfrm>
              <a:custGeom>
                <a:avLst/>
                <a:gdLst>
                  <a:gd name="T0" fmla="*/ 18 w 249"/>
                  <a:gd name="T1" fmla="*/ 100 h 166"/>
                  <a:gd name="T2" fmla="*/ 105 w 249"/>
                  <a:gd name="T3" fmla="*/ 161 h 166"/>
                  <a:gd name="T4" fmla="*/ 192 w 249"/>
                  <a:gd name="T5" fmla="*/ 136 h 166"/>
                  <a:gd name="T6" fmla="*/ 244 w 249"/>
                  <a:gd name="T7" fmla="*/ 75 h 166"/>
                  <a:gd name="T8" fmla="*/ 233 w 249"/>
                  <a:gd name="T9" fmla="*/ 35 h 166"/>
                  <a:gd name="T10" fmla="*/ 128 w 249"/>
                  <a:gd name="T11" fmla="*/ 0 h 166"/>
                  <a:gd name="T12" fmla="*/ 19 w 249"/>
                  <a:gd name="T13" fmla="*/ 28 h 166"/>
                  <a:gd name="T14" fmla="*/ 7 w 249"/>
                  <a:gd name="T15" fmla="*/ 44 h 166"/>
                  <a:gd name="T16" fmla="*/ 18 w 249"/>
                  <a:gd name="T17" fmla="*/ 10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9" h="166">
                    <a:moveTo>
                      <a:pt x="18" y="100"/>
                    </a:moveTo>
                    <a:cubicBezTo>
                      <a:pt x="38" y="129"/>
                      <a:pt x="69" y="155"/>
                      <a:pt x="105" y="161"/>
                    </a:cubicBezTo>
                    <a:cubicBezTo>
                      <a:pt x="137" y="166"/>
                      <a:pt x="166" y="154"/>
                      <a:pt x="192" y="136"/>
                    </a:cubicBezTo>
                    <a:cubicBezTo>
                      <a:pt x="212" y="121"/>
                      <a:pt x="236" y="100"/>
                      <a:pt x="244" y="75"/>
                    </a:cubicBezTo>
                    <a:cubicBezTo>
                      <a:pt x="249" y="60"/>
                      <a:pt x="244" y="45"/>
                      <a:pt x="233" y="35"/>
                    </a:cubicBezTo>
                    <a:cubicBezTo>
                      <a:pt x="205" y="8"/>
                      <a:pt x="165" y="0"/>
                      <a:pt x="128" y="0"/>
                    </a:cubicBezTo>
                    <a:cubicBezTo>
                      <a:pt x="94" y="0"/>
                      <a:pt x="47" y="6"/>
                      <a:pt x="19" y="28"/>
                    </a:cubicBezTo>
                    <a:cubicBezTo>
                      <a:pt x="14" y="32"/>
                      <a:pt x="9" y="37"/>
                      <a:pt x="7" y="44"/>
                    </a:cubicBezTo>
                    <a:cubicBezTo>
                      <a:pt x="0" y="61"/>
                      <a:pt x="6" y="82"/>
                      <a:pt x="18" y="100"/>
                    </a:cubicBezTo>
                    <a:close/>
                  </a:path>
                </a:pathLst>
              </a:custGeom>
              <a:solidFill>
                <a:srgbClr val="2521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5" name="Freeform 448">
                <a:extLst>
                  <a:ext uri="{FF2B5EF4-FFF2-40B4-BE49-F238E27FC236}">
                    <a16:creationId xmlns:a16="http://schemas.microsoft.com/office/drawing/2014/main" id="{01DF224F-6825-4DC2-95C0-DC2CF55586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17" y="1141"/>
                <a:ext cx="72" cy="42"/>
              </a:xfrm>
              <a:custGeom>
                <a:avLst/>
                <a:gdLst>
                  <a:gd name="T0" fmla="*/ 115 w 116"/>
                  <a:gd name="T1" fmla="*/ 38 h 68"/>
                  <a:gd name="T2" fmla="*/ 56 w 116"/>
                  <a:gd name="T3" fmla="*/ 66 h 68"/>
                  <a:gd name="T4" fmla="*/ 1 w 116"/>
                  <a:gd name="T5" fmla="*/ 31 h 68"/>
                  <a:gd name="T6" fmla="*/ 60 w 116"/>
                  <a:gd name="T7" fmla="*/ 2 h 68"/>
                  <a:gd name="T8" fmla="*/ 115 w 116"/>
                  <a:gd name="T9" fmla="*/ 3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68">
                    <a:moveTo>
                      <a:pt x="115" y="38"/>
                    </a:moveTo>
                    <a:cubicBezTo>
                      <a:pt x="114" y="56"/>
                      <a:pt x="87" y="68"/>
                      <a:pt x="56" y="66"/>
                    </a:cubicBezTo>
                    <a:cubicBezTo>
                      <a:pt x="24" y="64"/>
                      <a:pt x="0" y="48"/>
                      <a:pt x="1" y="31"/>
                    </a:cubicBezTo>
                    <a:cubicBezTo>
                      <a:pt x="2" y="13"/>
                      <a:pt x="28" y="0"/>
                      <a:pt x="60" y="2"/>
                    </a:cubicBezTo>
                    <a:cubicBezTo>
                      <a:pt x="92" y="5"/>
                      <a:pt x="116" y="21"/>
                      <a:pt x="115" y="38"/>
                    </a:cubicBezTo>
                    <a:close/>
                  </a:path>
                </a:pathLst>
              </a:custGeom>
              <a:solidFill>
                <a:srgbClr val="4F4B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6" name="Freeform 449">
                <a:extLst>
                  <a:ext uri="{FF2B5EF4-FFF2-40B4-BE49-F238E27FC236}">
                    <a16:creationId xmlns:a16="http://schemas.microsoft.com/office/drawing/2014/main" id="{A8538B05-7AB5-449A-AAC1-8B4398DF19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45" y="874"/>
                <a:ext cx="81" cy="107"/>
              </a:xfrm>
              <a:custGeom>
                <a:avLst/>
                <a:gdLst>
                  <a:gd name="T0" fmla="*/ 2 w 131"/>
                  <a:gd name="T1" fmla="*/ 122 h 172"/>
                  <a:gd name="T2" fmla="*/ 16 w 131"/>
                  <a:gd name="T3" fmla="*/ 60 h 172"/>
                  <a:gd name="T4" fmla="*/ 80 w 131"/>
                  <a:gd name="T5" fmla="*/ 23 h 172"/>
                  <a:gd name="T6" fmla="*/ 112 w 131"/>
                  <a:gd name="T7" fmla="*/ 113 h 172"/>
                  <a:gd name="T8" fmla="*/ 60 w 131"/>
                  <a:gd name="T9" fmla="*/ 154 h 172"/>
                  <a:gd name="T10" fmla="*/ 8 w 131"/>
                  <a:gd name="T11" fmla="*/ 159 h 172"/>
                  <a:gd name="T12" fmla="*/ 2 w 131"/>
                  <a:gd name="T13" fmla="*/ 12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1" h="172">
                    <a:moveTo>
                      <a:pt x="2" y="122"/>
                    </a:moveTo>
                    <a:cubicBezTo>
                      <a:pt x="3" y="102"/>
                      <a:pt x="9" y="80"/>
                      <a:pt x="16" y="60"/>
                    </a:cubicBezTo>
                    <a:cubicBezTo>
                      <a:pt x="27" y="32"/>
                      <a:pt x="48" y="0"/>
                      <a:pt x="80" y="23"/>
                    </a:cubicBezTo>
                    <a:cubicBezTo>
                      <a:pt x="106" y="42"/>
                      <a:pt x="131" y="81"/>
                      <a:pt x="112" y="113"/>
                    </a:cubicBezTo>
                    <a:cubicBezTo>
                      <a:pt x="101" y="131"/>
                      <a:pt x="78" y="143"/>
                      <a:pt x="60" y="154"/>
                    </a:cubicBezTo>
                    <a:cubicBezTo>
                      <a:pt x="47" y="162"/>
                      <a:pt x="21" y="172"/>
                      <a:pt x="8" y="159"/>
                    </a:cubicBezTo>
                    <a:cubicBezTo>
                      <a:pt x="0" y="152"/>
                      <a:pt x="1" y="140"/>
                      <a:pt x="2" y="122"/>
                    </a:cubicBezTo>
                    <a:close/>
                  </a:path>
                </a:pathLst>
              </a:custGeom>
              <a:solidFill>
                <a:srgbClr val="BA86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7" name="Freeform 450">
                <a:extLst>
                  <a:ext uri="{FF2B5EF4-FFF2-40B4-BE49-F238E27FC236}">
                    <a16:creationId xmlns:a16="http://schemas.microsoft.com/office/drawing/2014/main" id="{EDA9784A-CC38-4823-9798-144A480F97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23" y="917"/>
                <a:ext cx="35" cy="36"/>
              </a:xfrm>
              <a:custGeom>
                <a:avLst/>
                <a:gdLst>
                  <a:gd name="T0" fmla="*/ 6 w 56"/>
                  <a:gd name="T1" fmla="*/ 59 h 59"/>
                  <a:gd name="T2" fmla="*/ 3 w 56"/>
                  <a:gd name="T3" fmla="*/ 29 h 59"/>
                  <a:gd name="T4" fmla="*/ 15 w 56"/>
                  <a:gd name="T5" fmla="*/ 9 h 59"/>
                  <a:gd name="T6" fmla="*/ 34 w 56"/>
                  <a:gd name="T7" fmla="*/ 1 h 59"/>
                  <a:gd name="T8" fmla="*/ 56 w 56"/>
                  <a:gd name="T9" fmla="*/ 3 h 59"/>
                  <a:gd name="T10" fmla="*/ 29 w 56"/>
                  <a:gd name="T11" fmla="*/ 13 h 59"/>
                  <a:gd name="T12" fmla="*/ 16 w 56"/>
                  <a:gd name="T13" fmla="*/ 28 h 59"/>
                  <a:gd name="T14" fmla="*/ 6 w 56"/>
                  <a:gd name="T15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59">
                    <a:moveTo>
                      <a:pt x="6" y="59"/>
                    </a:moveTo>
                    <a:cubicBezTo>
                      <a:pt x="4" y="55"/>
                      <a:pt x="0" y="43"/>
                      <a:pt x="3" y="29"/>
                    </a:cubicBezTo>
                    <a:cubicBezTo>
                      <a:pt x="4" y="25"/>
                      <a:pt x="6" y="16"/>
                      <a:pt x="15" y="9"/>
                    </a:cubicBezTo>
                    <a:cubicBezTo>
                      <a:pt x="22" y="3"/>
                      <a:pt x="29" y="2"/>
                      <a:pt x="34" y="1"/>
                    </a:cubicBezTo>
                    <a:cubicBezTo>
                      <a:pt x="41" y="0"/>
                      <a:pt x="49" y="0"/>
                      <a:pt x="56" y="3"/>
                    </a:cubicBezTo>
                    <a:cubicBezTo>
                      <a:pt x="51" y="3"/>
                      <a:pt x="40" y="5"/>
                      <a:pt x="29" y="13"/>
                    </a:cubicBezTo>
                    <a:cubicBezTo>
                      <a:pt x="28" y="14"/>
                      <a:pt x="22" y="19"/>
                      <a:pt x="16" y="28"/>
                    </a:cubicBezTo>
                    <a:cubicBezTo>
                      <a:pt x="8" y="40"/>
                      <a:pt x="7" y="52"/>
                      <a:pt x="6" y="59"/>
                    </a:cubicBezTo>
                    <a:close/>
                  </a:path>
                </a:pathLst>
              </a:custGeom>
              <a:solidFill>
                <a:srgbClr val="805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8" name="Freeform 451">
                <a:extLst>
                  <a:ext uri="{FF2B5EF4-FFF2-40B4-BE49-F238E27FC236}">
                    <a16:creationId xmlns:a16="http://schemas.microsoft.com/office/drawing/2014/main" id="{7EE9933F-3BA1-405C-AA63-EA34A88045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55" y="874"/>
                <a:ext cx="82" cy="107"/>
              </a:xfrm>
              <a:custGeom>
                <a:avLst/>
                <a:gdLst>
                  <a:gd name="T0" fmla="*/ 129 w 131"/>
                  <a:gd name="T1" fmla="*/ 122 h 172"/>
                  <a:gd name="T2" fmla="*/ 115 w 131"/>
                  <a:gd name="T3" fmla="*/ 60 h 172"/>
                  <a:gd name="T4" fmla="*/ 51 w 131"/>
                  <a:gd name="T5" fmla="*/ 23 h 172"/>
                  <a:gd name="T6" fmla="*/ 19 w 131"/>
                  <a:gd name="T7" fmla="*/ 113 h 172"/>
                  <a:gd name="T8" fmla="*/ 71 w 131"/>
                  <a:gd name="T9" fmla="*/ 154 h 172"/>
                  <a:gd name="T10" fmla="*/ 123 w 131"/>
                  <a:gd name="T11" fmla="*/ 159 h 172"/>
                  <a:gd name="T12" fmla="*/ 129 w 131"/>
                  <a:gd name="T13" fmla="*/ 12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1" h="172">
                    <a:moveTo>
                      <a:pt x="129" y="122"/>
                    </a:moveTo>
                    <a:cubicBezTo>
                      <a:pt x="128" y="102"/>
                      <a:pt x="122" y="80"/>
                      <a:pt x="115" y="60"/>
                    </a:cubicBezTo>
                    <a:cubicBezTo>
                      <a:pt x="104" y="32"/>
                      <a:pt x="83" y="0"/>
                      <a:pt x="51" y="23"/>
                    </a:cubicBezTo>
                    <a:cubicBezTo>
                      <a:pt x="25" y="42"/>
                      <a:pt x="0" y="81"/>
                      <a:pt x="19" y="113"/>
                    </a:cubicBezTo>
                    <a:cubicBezTo>
                      <a:pt x="30" y="131"/>
                      <a:pt x="53" y="143"/>
                      <a:pt x="71" y="154"/>
                    </a:cubicBezTo>
                    <a:cubicBezTo>
                      <a:pt x="84" y="162"/>
                      <a:pt x="110" y="172"/>
                      <a:pt x="123" y="159"/>
                    </a:cubicBezTo>
                    <a:cubicBezTo>
                      <a:pt x="131" y="152"/>
                      <a:pt x="130" y="140"/>
                      <a:pt x="129" y="122"/>
                    </a:cubicBezTo>
                    <a:close/>
                  </a:path>
                </a:pathLst>
              </a:custGeom>
              <a:solidFill>
                <a:srgbClr val="BA86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9" name="Freeform 452">
                <a:extLst>
                  <a:ext uri="{FF2B5EF4-FFF2-40B4-BE49-F238E27FC236}">
                    <a16:creationId xmlns:a16="http://schemas.microsoft.com/office/drawing/2014/main" id="{1757338F-3650-49BB-BB20-286F3ADE6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31" y="917"/>
                <a:ext cx="35" cy="36"/>
              </a:xfrm>
              <a:custGeom>
                <a:avLst/>
                <a:gdLst>
                  <a:gd name="T0" fmla="*/ 50 w 56"/>
                  <a:gd name="T1" fmla="*/ 59 h 59"/>
                  <a:gd name="T2" fmla="*/ 53 w 56"/>
                  <a:gd name="T3" fmla="*/ 29 h 59"/>
                  <a:gd name="T4" fmla="*/ 41 w 56"/>
                  <a:gd name="T5" fmla="*/ 9 h 59"/>
                  <a:gd name="T6" fmla="*/ 22 w 56"/>
                  <a:gd name="T7" fmla="*/ 1 h 59"/>
                  <a:gd name="T8" fmla="*/ 0 w 56"/>
                  <a:gd name="T9" fmla="*/ 3 h 59"/>
                  <a:gd name="T10" fmla="*/ 27 w 56"/>
                  <a:gd name="T11" fmla="*/ 13 h 59"/>
                  <a:gd name="T12" fmla="*/ 40 w 56"/>
                  <a:gd name="T13" fmla="*/ 28 h 59"/>
                  <a:gd name="T14" fmla="*/ 50 w 56"/>
                  <a:gd name="T15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59">
                    <a:moveTo>
                      <a:pt x="50" y="59"/>
                    </a:moveTo>
                    <a:cubicBezTo>
                      <a:pt x="52" y="55"/>
                      <a:pt x="56" y="43"/>
                      <a:pt x="53" y="29"/>
                    </a:cubicBezTo>
                    <a:cubicBezTo>
                      <a:pt x="52" y="25"/>
                      <a:pt x="50" y="16"/>
                      <a:pt x="41" y="9"/>
                    </a:cubicBezTo>
                    <a:cubicBezTo>
                      <a:pt x="34" y="3"/>
                      <a:pt x="27" y="2"/>
                      <a:pt x="22" y="1"/>
                    </a:cubicBezTo>
                    <a:cubicBezTo>
                      <a:pt x="15" y="0"/>
                      <a:pt x="7" y="0"/>
                      <a:pt x="0" y="3"/>
                    </a:cubicBezTo>
                    <a:cubicBezTo>
                      <a:pt x="5" y="3"/>
                      <a:pt x="16" y="5"/>
                      <a:pt x="27" y="13"/>
                    </a:cubicBezTo>
                    <a:cubicBezTo>
                      <a:pt x="28" y="14"/>
                      <a:pt x="34" y="19"/>
                      <a:pt x="40" y="28"/>
                    </a:cubicBezTo>
                    <a:cubicBezTo>
                      <a:pt x="48" y="40"/>
                      <a:pt x="49" y="52"/>
                      <a:pt x="50" y="59"/>
                    </a:cubicBezTo>
                    <a:close/>
                  </a:path>
                </a:pathLst>
              </a:custGeom>
              <a:solidFill>
                <a:srgbClr val="8B5D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0" name="Freeform 453">
                <a:extLst>
                  <a:ext uri="{FF2B5EF4-FFF2-40B4-BE49-F238E27FC236}">
                    <a16:creationId xmlns:a16="http://schemas.microsoft.com/office/drawing/2014/main" id="{D70B3DEC-B979-48A4-8C3B-A624F03A56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09" y="646"/>
                <a:ext cx="398" cy="317"/>
              </a:xfrm>
              <a:custGeom>
                <a:avLst/>
                <a:gdLst>
                  <a:gd name="T0" fmla="*/ 0 w 639"/>
                  <a:gd name="T1" fmla="*/ 311 h 511"/>
                  <a:gd name="T2" fmla="*/ 90 w 639"/>
                  <a:gd name="T3" fmla="*/ 137 h 511"/>
                  <a:gd name="T4" fmla="*/ 343 w 639"/>
                  <a:gd name="T5" fmla="*/ 32 h 511"/>
                  <a:gd name="T6" fmla="*/ 522 w 639"/>
                  <a:gd name="T7" fmla="*/ 61 h 511"/>
                  <a:gd name="T8" fmla="*/ 583 w 639"/>
                  <a:gd name="T9" fmla="*/ 0 h 511"/>
                  <a:gd name="T10" fmla="*/ 612 w 639"/>
                  <a:gd name="T11" fmla="*/ 49 h 511"/>
                  <a:gd name="T12" fmla="*/ 593 w 639"/>
                  <a:gd name="T13" fmla="*/ 121 h 511"/>
                  <a:gd name="T14" fmla="*/ 518 w 639"/>
                  <a:gd name="T15" fmla="*/ 241 h 511"/>
                  <a:gd name="T16" fmla="*/ 563 w 639"/>
                  <a:gd name="T17" fmla="*/ 455 h 511"/>
                  <a:gd name="T18" fmla="*/ 210 w 639"/>
                  <a:gd name="T19" fmla="*/ 328 h 511"/>
                  <a:gd name="T20" fmla="*/ 0 w 639"/>
                  <a:gd name="T21" fmla="*/ 311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9" h="511">
                    <a:moveTo>
                      <a:pt x="0" y="311"/>
                    </a:moveTo>
                    <a:cubicBezTo>
                      <a:pt x="4" y="297"/>
                      <a:pt x="10" y="209"/>
                      <a:pt x="90" y="137"/>
                    </a:cubicBezTo>
                    <a:cubicBezTo>
                      <a:pt x="171" y="65"/>
                      <a:pt x="268" y="28"/>
                      <a:pt x="343" y="32"/>
                    </a:cubicBezTo>
                    <a:cubicBezTo>
                      <a:pt x="417" y="37"/>
                      <a:pt x="467" y="71"/>
                      <a:pt x="522" y="61"/>
                    </a:cubicBezTo>
                    <a:cubicBezTo>
                      <a:pt x="577" y="50"/>
                      <a:pt x="583" y="0"/>
                      <a:pt x="583" y="0"/>
                    </a:cubicBezTo>
                    <a:cubicBezTo>
                      <a:pt x="612" y="49"/>
                      <a:pt x="612" y="49"/>
                      <a:pt x="612" y="49"/>
                    </a:cubicBezTo>
                    <a:cubicBezTo>
                      <a:pt x="612" y="49"/>
                      <a:pt x="639" y="89"/>
                      <a:pt x="593" y="121"/>
                    </a:cubicBezTo>
                    <a:cubicBezTo>
                      <a:pt x="547" y="153"/>
                      <a:pt x="498" y="175"/>
                      <a:pt x="518" y="241"/>
                    </a:cubicBezTo>
                    <a:cubicBezTo>
                      <a:pt x="534" y="283"/>
                      <a:pt x="601" y="399"/>
                      <a:pt x="563" y="455"/>
                    </a:cubicBezTo>
                    <a:cubicBezTo>
                      <a:pt x="526" y="511"/>
                      <a:pt x="290" y="348"/>
                      <a:pt x="210" y="328"/>
                    </a:cubicBezTo>
                    <a:cubicBezTo>
                      <a:pt x="131" y="309"/>
                      <a:pt x="0" y="311"/>
                      <a:pt x="0" y="311"/>
                    </a:cubicBezTo>
                  </a:path>
                </a:pathLst>
              </a:custGeom>
              <a:solidFill>
                <a:srgbClr val="BA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1" name="Freeform 454">
                <a:extLst>
                  <a:ext uri="{FF2B5EF4-FFF2-40B4-BE49-F238E27FC236}">
                    <a16:creationId xmlns:a16="http://schemas.microsoft.com/office/drawing/2014/main" id="{C8E8A58F-B329-4927-98AB-B999589655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407" y="666"/>
                <a:ext cx="269" cy="168"/>
              </a:xfrm>
              <a:custGeom>
                <a:avLst/>
                <a:gdLst>
                  <a:gd name="T0" fmla="*/ 407 w 433"/>
                  <a:gd name="T1" fmla="*/ 246 h 270"/>
                  <a:gd name="T2" fmla="*/ 404 w 433"/>
                  <a:gd name="T3" fmla="*/ 249 h 270"/>
                  <a:gd name="T4" fmla="*/ 433 w 433"/>
                  <a:gd name="T5" fmla="*/ 270 h 270"/>
                  <a:gd name="T6" fmla="*/ 433 w 433"/>
                  <a:gd name="T7" fmla="*/ 270 h 270"/>
                  <a:gd name="T8" fmla="*/ 407 w 433"/>
                  <a:gd name="T9" fmla="*/ 246 h 270"/>
                  <a:gd name="T10" fmla="*/ 301 w 433"/>
                  <a:gd name="T11" fmla="*/ 0 h 270"/>
                  <a:gd name="T12" fmla="*/ 88 w 433"/>
                  <a:gd name="T13" fmla="*/ 104 h 270"/>
                  <a:gd name="T14" fmla="*/ 0 w 433"/>
                  <a:gd name="T15" fmla="*/ 265 h 270"/>
                  <a:gd name="T16" fmla="*/ 2 w 433"/>
                  <a:gd name="T17" fmla="*/ 264 h 270"/>
                  <a:gd name="T18" fmla="*/ 20 w 433"/>
                  <a:gd name="T19" fmla="*/ 250 h 270"/>
                  <a:gd name="T20" fmla="*/ 20 w 433"/>
                  <a:gd name="T21" fmla="*/ 250 h 270"/>
                  <a:gd name="T22" fmla="*/ 20 w 433"/>
                  <a:gd name="T23" fmla="*/ 250 h 270"/>
                  <a:gd name="T24" fmla="*/ 18 w 433"/>
                  <a:gd name="T25" fmla="*/ 259 h 270"/>
                  <a:gd name="T26" fmla="*/ 62 w 433"/>
                  <a:gd name="T27" fmla="*/ 240 h 270"/>
                  <a:gd name="T28" fmla="*/ 99 w 433"/>
                  <a:gd name="T29" fmla="*/ 119 h 270"/>
                  <a:gd name="T30" fmla="*/ 189 w 433"/>
                  <a:gd name="T31" fmla="*/ 53 h 270"/>
                  <a:gd name="T32" fmla="*/ 194 w 433"/>
                  <a:gd name="T33" fmla="*/ 54 h 270"/>
                  <a:gd name="T34" fmla="*/ 260 w 433"/>
                  <a:gd name="T35" fmla="*/ 130 h 270"/>
                  <a:gd name="T36" fmla="*/ 334 w 433"/>
                  <a:gd name="T37" fmla="*/ 146 h 270"/>
                  <a:gd name="T38" fmla="*/ 274 w 433"/>
                  <a:gd name="T39" fmla="*/ 216 h 270"/>
                  <a:gd name="T40" fmla="*/ 287 w 433"/>
                  <a:gd name="T41" fmla="*/ 215 h 270"/>
                  <a:gd name="T42" fmla="*/ 312 w 433"/>
                  <a:gd name="T43" fmla="*/ 210 h 270"/>
                  <a:gd name="T44" fmla="*/ 312 w 433"/>
                  <a:gd name="T45" fmla="*/ 210 h 270"/>
                  <a:gd name="T46" fmla="*/ 312 w 433"/>
                  <a:gd name="T47" fmla="*/ 210 h 270"/>
                  <a:gd name="T48" fmla="*/ 310 w 433"/>
                  <a:gd name="T49" fmla="*/ 218 h 270"/>
                  <a:gd name="T50" fmla="*/ 380 w 433"/>
                  <a:gd name="T51" fmla="*/ 239 h 270"/>
                  <a:gd name="T52" fmla="*/ 402 w 433"/>
                  <a:gd name="T53" fmla="*/ 241 h 270"/>
                  <a:gd name="T54" fmla="*/ 356 w 433"/>
                  <a:gd name="T55" fmla="*/ 187 h 270"/>
                  <a:gd name="T56" fmla="*/ 415 w 433"/>
                  <a:gd name="T57" fmla="*/ 133 h 270"/>
                  <a:gd name="T58" fmla="*/ 246 w 433"/>
                  <a:gd name="T59" fmla="*/ 87 h 270"/>
                  <a:gd name="T60" fmla="*/ 301 w 433"/>
                  <a:gd name="T61" fmla="*/ 0 h 270"/>
                  <a:gd name="T62" fmla="*/ 301 w 433"/>
                  <a:gd name="T63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33" h="270">
                    <a:moveTo>
                      <a:pt x="407" y="246"/>
                    </a:moveTo>
                    <a:cubicBezTo>
                      <a:pt x="404" y="249"/>
                      <a:pt x="404" y="249"/>
                      <a:pt x="404" y="249"/>
                    </a:cubicBezTo>
                    <a:cubicBezTo>
                      <a:pt x="404" y="249"/>
                      <a:pt x="415" y="259"/>
                      <a:pt x="433" y="270"/>
                    </a:cubicBezTo>
                    <a:cubicBezTo>
                      <a:pt x="433" y="270"/>
                      <a:pt x="433" y="270"/>
                      <a:pt x="433" y="270"/>
                    </a:cubicBezTo>
                    <a:cubicBezTo>
                      <a:pt x="433" y="270"/>
                      <a:pt x="421" y="260"/>
                      <a:pt x="407" y="246"/>
                    </a:cubicBezTo>
                    <a:moveTo>
                      <a:pt x="301" y="0"/>
                    </a:moveTo>
                    <a:cubicBezTo>
                      <a:pt x="234" y="8"/>
                      <a:pt x="155" y="44"/>
                      <a:pt x="88" y="104"/>
                    </a:cubicBezTo>
                    <a:cubicBezTo>
                      <a:pt x="22" y="164"/>
                      <a:pt x="6" y="235"/>
                      <a:pt x="0" y="265"/>
                    </a:cubicBezTo>
                    <a:cubicBezTo>
                      <a:pt x="1" y="265"/>
                      <a:pt x="1" y="264"/>
                      <a:pt x="2" y="264"/>
                    </a:cubicBezTo>
                    <a:cubicBezTo>
                      <a:pt x="13" y="254"/>
                      <a:pt x="20" y="250"/>
                      <a:pt x="20" y="250"/>
                    </a:cubicBezTo>
                    <a:cubicBezTo>
                      <a:pt x="20" y="250"/>
                      <a:pt x="20" y="250"/>
                      <a:pt x="20" y="250"/>
                    </a:cubicBezTo>
                    <a:cubicBezTo>
                      <a:pt x="20" y="250"/>
                      <a:pt x="20" y="250"/>
                      <a:pt x="20" y="250"/>
                    </a:cubicBezTo>
                    <a:cubicBezTo>
                      <a:pt x="18" y="259"/>
                      <a:pt x="18" y="259"/>
                      <a:pt x="18" y="259"/>
                    </a:cubicBezTo>
                    <a:cubicBezTo>
                      <a:pt x="18" y="259"/>
                      <a:pt x="40" y="248"/>
                      <a:pt x="62" y="240"/>
                    </a:cubicBezTo>
                    <a:cubicBezTo>
                      <a:pt x="52" y="204"/>
                      <a:pt x="62" y="158"/>
                      <a:pt x="99" y="119"/>
                    </a:cubicBezTo>
                    <a:cubicBezTo>
                      <a:pt x="136" y="81"/>
                      <a:pt x="172" y="53"/>
                      <a:pt x="189" y="53"/>
                    </a:cubicBezTo>
                    <a:cubicBezTo>
                      <a:pt x="191" y="53"/>
                      <a:pt x="192" y="54"/>
                      <a:pt x="194" y="54"/>
                    </a:cubicBezTo>
                    <a:cubicBezTo>
                      <a:pt x="216" y="64"/>
                      <a:pt x="215" y="124"/>
                      <a:pt x="260" y="130"/>
                    </a:cubicBezTo>
                    <a:cubicBezTo>
                      <a:pt x="305" y="136"/>
                      <a:pt x="342" y="129"/>
                      <a:pt x="334" y="146"/>
                    </a:cubicBezTo>
                    <a:cubicBezTo>
                      <a:pt x="328" y="162"/>
                      <a:pt x="275" y="195"/>
                      <a:pt x="274" y="216"/>
                    </a:cubicBezTo>
                    <a:cubicBezTo>
                      <a:pt x="280" y="216"/>
                      <a:pt x="284" y="215"/>
                      <a:pt x="287" y="215"/>
                    </a:cubicBezTo>
                    <a:cubicBezTo>
                      <a:pt x="301" y="213"/>
                      <a:pt x="312" y="210"/>
                      <a:pt x="312" y="210"/>
                    </a:cubicBezTo>
                    <a:cubicBezTo>
                      <a:pt x="312" y="210"/>
                      <a:pt x="312" y="210"/>
                      <a:pt x="312" y="210"/>
                    </a:cubicBezTo>
                    <a:cubicBezTo>
                      <a:pt x="312" y="210"/>
                      <a:pt x="312" y="210"/>
                      <a:pt x="312" y="210"/>
                    </a:cubicBezTo>
                    <a:cubicBezTo>
                      <a:pt x="310" y="218"/>
                      <a:pt x="310" y="218"/>
                      <a:pt x="310" y="218"/>
                    </a:cubicBezTo>
                    <a:cubicBezTo>
                      <a:pt x="310" y="218"/>
                      <a:pt x="360" y="237"/>
                      <a:pt x="380" y="239"/>
                    </a:cubicBezTo>
                    <a:cubicBezTo>
                      <a:pt x="389" y="240"/>
                      <a:pt x="397" y="241"/>
                      <a:pt x="402" y="241"/>
                    </a:cubicBezTo>
                    <a:cubicBezTo>
                      <a:pt x="384" y="223"/>
                      <a:pt x="362" y="201"/>
                      <a:pt x="356" y="187"/>
                    </a:cubicBezTo>
                    <a:cubicBezTo>
                      <a:pt x="343" y="161"/>
                      <a:pt x="433" y="164"/>
                      <a:pt x="415" y="133"/>
                    </a:cubicBezTo>
                    <a:cubicBezTo>
                      <a:pt x="396" y="102"/>
                      <a:pt x="279" y="122"/>
                      <a:pt x="246" y="87"/>
                    </a:cubicBezTo>
                    <a:cubicBezTo>
                      <a:pt x="213" y="53"/>
                      <a:pt x="260" y="21"/>
                      <a:pt x="301" y="0"/>
                    </a:cubicBezTo>
                    <a:cubicBezTo>
                      <a:pt x="301" y="0"/>
                      <a:pt x="301" y="0"/>
                      <a:pt x="301" y="0"/>
                    </a:cubicBezTo>
                  </a:path>
                </a:pathLst>
              </a:custGeom>
              <a:solidFill>
                <a:srgbClr val="A9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2" name="Freeform 455">
                <a:extLst>
                  <a:ext uri="{FF2B5EF4-FFF2-40B4-BE49-F238E27FC236}">
                    <a16:creationId xmlns:a16="http://schemas.microsoft.com/office/drawing/2014/main" id="{FA505C3E-1BFD-4D39-B735-66DFD9761F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75" y="699"/>
                <a:ext cx="180" cy="116"/>
              </a:xfrm>
              <a:custGeom>
                <a:avLst/>
                <a:gdLst>
                  <a:gd name="T0" fmla="*/ 137 w 290"/>
                  <a:gd name="T1" fmla="*/ 0 h 187"/>
                  <a:gd name="T2" fmla="*/ 47 w 290"/>
                  <a:gd name="T3" fmla="*/ 66 h 187"/>
                  <a:gd name="T4" fmla="*/ 10 w 290"/>
                  <a:gd name="T5" fmla="*/ 187 h 187"/>
                  <a:gd name="T6" fmla="*/ 15 w 290"/>
                  <a:gd name="T7" fmla="*/ 185 h 187"/>
                  <a:gd name="T8" fmla="*/ 55 w 290"/>
                  <a:gd name="T9" fmla="*/ 174 h 187"/>
                  <a:gd name="T10" fmla="*/ 55 w 290"/>
                  <a:gd name="T11" fmla="*/ 174 h 187"/>
                  <a:gd name="T12" fmla="*/ 55 w 290"/>
                  <a:gd name="T13" fmla="*/ 174 h 187"/>
                  <a:gd name="T14" fmla="*/ 55 w 290"/>
                  <a:gd name="T15" fmla="*/ 174 h 187"/>
                  <a:gd name="T16" fmla="*/ 55 w 290"/>
                  <a:gd name="T17" fmla="*/ 174 h 187"/>
                  <a:gd name="T18" fmla="*/ 49 w 290"/>
                  <a:gd name="T19" fmla="*/ 180 h 187"/>
                  <a:gd name="T20" fmla="*/ 65 w 290"/>
                  <a:gd name="T21" fmla="*/ 174 h 187"/>
                  <a:gd name="T22" fmla="*/ 65 w 290"/>
                  <a:gd name="T23" fmla="*/ 174 h 187"/>
                  <a:gd name="T24" fmla="*/ 134 w 290"/>
                  <a:gd name="T25" fmla="*/ 156 h 187"/>
                  <a:gd name="T26" fmla="*/ 157 w 290"/>
                  <a:gd name="T27" fmla="*/ 155 h 187"/>
                  <a:gd name="T28" fmla="*/ 169 w 290"/>
                  <a:gd name="T29" fmla="*/ 155 h 187"/>
                  <a:gd name="T30" fmla="*/ 175 w 290"/>
                  <a:gd name="T31" fmla="*/ 155 h 187"/>
                  <a:gd name="T32" fmla="*/ 178 w 290"/>
                  <a:gd name="T33" fmla="*/ 155 h 187"/>
                  <a:gd name="T34" fmla="*/ 178 w 290"/>
                  <a:gd name="T35" fmla="*/ 155 h 187"/>
                  <a:gd name="T36" fmla="*/ 176 w 290"/>
                  <a:gd name="T37" fmla="*/ 155 h 187"/>
                  <a:gd name="T38" fmla="*/ 175 w 290"/>
                  <a:gd name="T39" fmla="*/ 155 h 187"/>
                  <a:gd name="T40" fmla="*/ 163 w 290"/>
                  <a:gd name="T41" fmla="*/ 160 h 187"/>
                  <a:gd name="T42" fmla="*/ 222 w 290"/>
                  <a:gd name="T43" fmla="*/ 163 h 187"/>
                  <a:gd name="T44" fmla="*/ 222 w 290"/>
                  <a:gd name="T45" fmla="*/ 163 h 187"/>
                  <a:gd name="T46" fmla="*/ 282 w 290"/>
                  <a:gd name="T47" fmla="*/ 93 h 187"/>
                  <a:gd name="T48" fmla="*/ 208 w 290"/>
                  <a:gd name="T49" fmla="*/ 77 h 187"/>
                  <a:gd name="T50" fmla="*/ 142 w 290"/>
                  <a:gd name="T51" fmla="*/ 1 h 187"/>
                  <a:gd name="T52" fmla="*/ 137 w 290"/>
                  <a:gd name="T53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0" h="187">
                    <a:moveTo>
                      <a:pt x="137" y="0"/>
                    </a:moveTo>
                    <a:cubicBezTo>
                      <a:pt x="120" y="0"/>
                      <a:pt x="84" y="28"/>
                      <a:pt x="47" y="66"/>
                    </a:cubicBezTo>
                    <a:cubicBezTo>
                      <a:pt x="10" y="105"/>
                      <a:pt x="0" y="151"/>
                      <a:pt x="10" y="187"/>
                    </a:cubicBezTo>
                    <a:cubicBezTo>
                      <a:pt x="12" y="187"/>
                      <a:pt x="14" y="186"/>
                      <a:pt x="15" y="185"/>
                    </a:cubicBezTo>
                    <a:cubicBezTo>
                      <a:pt x="38" y="177"/>
                      <a:pt x="55" y="174"/>
                      <a:pt x="55" y="174"/>
                    </a:cubicBezTo>
                    <a:cubicBezTo>
                      <a:pt x="55" y="174"/>
                      <a:pt x="55" y="174"/>
                      <a:pt x="55" y="174"/>
                    </a:cubicBezTo>
                    <a:cubicBezTo>
                      <a:pt x="55" y="174"/>
                      <a:pt x="55" y="174"/>
                      <a:pt x="55" y="174"/>
                    </a:cubicBezTo>
                    <a:cubicBezTo>
                      <a:pt x="55" y="174"/>
                      <a:pt x="55" y="174"/>
                      <a:pt x="55" y="174"/>
                    </a:cubicBezTo>
                    <a:cubicBezTo>
                      <a:pt x="55" y="174"/>
                      <a:pt x="55" y="174"/>
                      <a:pt x="55" y="174"/>
                    </a:cubicBezTo>
                    <a:cubicBezTo>
                      <a:pt x="49" y="180"/>
                      <a:pt x="49" y="180"/>
                      <a:pt x="49" y="180"/>
                    </a:cubicBezTo>
                    <a:cubicBezTo>
                      <a:pt x="49" y="180"/>
                      <a:pt x="55" y="178"/>
                      <a:pt x="65" y="174"/>
                    </a:cubicBezTo>
                    <a:cubicBezTo>
                      <a:pt x="65" y="174"/>
                      <a:pt x="65" y="174"/>
                      <a:pt x="65" y="174"/>
                    </a:cubicBezTo>
                    <a:cubicBezTo>
                      <a:pt x="84" y="167"/>
                      <a:pt x="117" y="157"/>
                      <a:pt x="134" y="156"/>
                    </a:cubicBezTo>
                    <a:cubicBezTo>
                      <a:pt x="143" y="155"/>
                      <a:pt x="150" y="155"/>
                      <a:pt x="157" y="155"/>
                    </a:cubicBezTo>
                    <a:cubicBezTo>
                      <a:pt x="161" y="155"/>
                      <a:pt x="165" y="155"/>
                      <a:pt x="169" y="155"/>
                    </a:cubicBezTo>
                    <a:cubicBezTo>
                      <a:pt x="171" y="155"/>
                      <a:pt x="173" y="155"/>
                      <a:pt x="175" y="155"/>
                    </a:cubicBezTo>
                    <a:cubicBezTo>
                      <a:pt x="176" y="155"/>
                      <a:pt x="177" y="155"/>
                      <a:pt x="178" y="155"/>
                    </a:cubicBezTo>
                    <a:cubicBezTo>
                      <a:pt x="178" y="155"/>
                      <a:pt x="178" y="155"/>
                      <a:pt x="178" y="155"/>
                    </a:cubicBezTo>
                    <a:cubicBezTo>
                      <a:pt x="179" y="155"/>
                      <a:pt x="178" y="155"/>
                      <a:pt x="176" y="155"/>
                    </a:cubicBezTo>
                    <a:cubicBezTo>
                      <a:pt x="176" y="155"/>
                      <a:pt x="175" y="155"/>
                      <a:pt x="175" y="155"/>
                    </a:cubicBezTo>
                    <a:cubicBezTo>
                      <a:pt x="170" y="157"/>
                      <a:pt x="163" y="160"/>
                      <a:pt x="163" y="160"/>
                    </a:cubicBezTo>
                    <a:cubicBezTo>
                      <a:pt x="163" y="160"/>
                      <a:pt x="200" y="163"/>
                      <a:pt x="222" y="163"/>
                    </a:cubicBezTo>
                    <a:cubicBezTo>
                      <a:pt x="222" y="163"/>
                      <a:pt x="222" y="163"/>
                      <a:pt x="222" y="163"/>
                    </a:cubicBezTo>
                    <a:cubicBezTo>
                      <a:pt x="223" y="142"/>
                      <a:pt x="276" y="109"/>
                      <a:pt x="282" y="93"/>
                    </a:cubicBezTo>
                    <a:cubicBezTo>
                      <a:pt x="290" y="76"/>
                      <a:pt x="253" y="83"/>
                      <a:pt x="208" y="77"/>
                    </a:cubicBezTo>
                    <a:cubicBezTo>
                      <a:pt x="163" y="71"/>
                      <a:pt x="164" y="11"/>
                      <a:pt x="142" y="1"/>
                    </a:cubicBezTo>
                    <a:cubicBezTo>
                      <a:pt x="140" y="1"/>
                      <a:pt x="139" y="0"/>
                      <a:pt x="137" y="0"/>
                    </a:cubicBezTo>
                  </a:path>
                </a:pathLst>
              </a:custGeom>
              <a:solidFill>
                <a:srgbClr val="9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3" name="Freeform 456">
                <a:extLst>
                  <a:ext uri="{FF2B5EF4-FFF2-40B4-BE49-F238E27FC236}">
                    <a16:creationId xmlns:a16="http://schemas.microsoft.com/office/drawing/2014/main" id="{453E9B56-EEDD-4142-B6BD-5F81830007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237" y="673"/>
                <a:ext cx="168" cy="177"/>
              </a:xfrm>
              <a:custGeom>
                <a:avLst/>
                <a:gdLst>
                  <a:gd name="T0" fmla="*/ 161 w 270"/>
                  <a:gd name="T1" fmla="*/ 72 h 284"/>
                  <a:gd name="T2" fmla="*/ 70 w 270"/>
                  <a:gd name="T3" fmla="*/ 49 h 284"/>
                  <a:gd name="T4" fmla="*/ 37 w 270"/>
                  <a:gd name="T5" fmla="*/ 19 h 284"/>
                  <a:gd name="T6" fmla="*/ 77 w 270"/>
                  <a:gd name="T7" fmla="*/ 9 h 284"/>
                  <a:gd name="T8" fmla="*/ 102 w 270"/>
                  <a:gd name="T9" fmla="*/ 12 h 284"/>
                  <a:gd name="T10" fmla="*/ 169 w 270"/>
                  <a:gd name="T11" fmla="*/ 68 h 284"/>
                  <a:gd name="T12" fmla="*/ 161 w 270"/>
                  <a:gd name="T13" fmla="*/ 72 h 284"/>
                  <a:gd name="T14" fmla="*/ 64 w 270"/>
                  <a:gd name="T15" fmla="*/ 0 h 284"/>
                  <a:gd name="T16" fmla="*/ 36 w 270"/>
                  <a:gd name="T17" fmla="*/ 4 h 284"/>
                  <a:gd name="T18" fmla="*/ 35 w 270"/>
                  <a:gd name="T19" fmla="*/ 62 h 284"/>
                  <a:gd name="T20" fmla="*/ 156 w 270"/>
                  <a:gd name="T21" fmla="*/ 90 h 284"/>
                  <a:gd name="T22" fmla="*/ 162 w 270"/>
                  <a:gd name="T23" fmla="*/ 161 h 284"/>
                  <a:gd name="T24" fmla="*/ 127 w 270"/>
                  <a:gd name="T25" fmla="*/ 192 h 284"/>
                  <a:gd name="T26" fmla="*/ 240 w 270"/>
                  <a:gd name="T27" fmla="*/ 284 h 284"/>
                  <a:gd name="T28" fmla="*/ 241 w 270"/>
                  <a:gd name="T29" fmla="*/ 284 h 284"/>
                  <a:gd name="T30" fmla="*/ 229 w 270"/>
                  <a:gd name="T31" fmla="*/ 202 h 284"/>
                  <a:gd name="T32" fmla="*/ 226 w 270"/>
                  <a:gd name="T33" fmla="*/ 125 h 284"/>
                  <a:gd name="T34" fmla="*/ 260 w 270"/>
                  <a:gd name="T35" fmla="*/ 77 h 284"/>
                  <a:gd name="T36" fmla="*/ 146 w 270"/>
                  <a:gd name="T37" fmla="*/ 27 h 284"/>
                  <a:gd name="T38" fmla="*/ 64 w 270"/>
                  <a:gd name="T39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0" h="284">
                    <a:moveTo>
                      <a:pt x="161" y="72"/>
                    </a:moveTo>
                    <a:cubicBezTo>
                      <a:pt x="141" y="72"/>
                      <a:pt x="95" y="53"/>
                      <a:pt x="70" y="49"/>
                    </a:cubicBezTo>
                    <a:cubicBezTo>
                      <a:pt x="38" y="44"/>
                      <a:pt x="24" y="29"/>
                      <a:pt x="37" y="19"/>
                    </a:cubicBezTo>
                    <a:cubicBezTo>
                      <a:pt x="45" y="13"/>
                      <a:pt x="60" y="9"/>
                      <a:pt x="77" y="9"/>
                    </a:cubicBezTo>
                    <a:cubicBezTo>
                      <a:pt x="85" y="9"/>
                      <a:pt x="94" y="10"/>
                      <a:pt x="102" y="12"/>
                    </a:cubicBezTo>
                    <a:cubicBezTo>
                      <a:pt x="129" y="17"/>
                      <a:pt x="172" y="52"/>
                      <a:pt x="169" y="68"/>
                    </a:cubicBezTo>
                    <a:cubicBezTo>
                      <a:pt x="169" y="71"/>
                      <a:pt x="166" y="72"/>
                      <a:pt x="161" y="72"/>
                    </a:cubicBezTo>
                    <a:moveTo>
                      <a:pt x="64" y="0"/>
                    </a:moveTo>
                    <a:cubicBezTo>
                      <a:pt x="55" y="0"/>
                      <a:pt x="45" y="2"/>
                      <a:pt x="36" y="4"/>
                    </a:cubicBezTo>
                    <a:cubicBezTo>
                      <a:pt x="4" y="13"/>
                      <a:pt x="0" y="54"/>
                      <a:pt x="35" y="62"/>
                    </a:cubicBezTo>
                    <a:cubicBezTo>
                      <a:pt x="71" y="69"/>
                      <a:pt x="128" y="64"/>
                      <a:pt x="156" y="90"/>
                    </a:cubicBezTo>
                    <a:cubicBezTo>
                      <a:pt x="185" y="115"/>
                      <a:pt x="178" y="153"/>
                      <a:pt x="162" y="161"/>
                    </a:cubicBezTo>
                    <a:cubicBezTo>
                      <a:pt x="147" y="169"/>
                      <a:pt x="122" y="179"/>
                      <a:pt x="127" y="192"/>
                    </a:cubicBezTo>
                    <a:cubicBezTo>
                      <a:pt x="132" y="205"/>
                      <a:pt x="221" y="284"/>
                      <a:pt x="240" y="284"/>
                    </a:cubicBezTo>
                    <a:cubicBezTo>
                      <a:pt x="240" y="284"/>
                      <a:pt x="241" y="284"/>
                      <a:pt x="241" y="284"/>
                    </a:cubicBezTo>
                    <a:cubicBezTo>
                      <a:pt x="258" y="282"/>
                      <a:pt x="236" y="221"/>
                      <a:pt x="229" y="202"/>
                    </a:cubicBezTo>
                    <a:cubicBezTo>
                      <a:pt x="221" y="182"/>
                      <a:pt x="207" y="144"/>
                      <a:pt x="226" y="125"/>
                    </a:cubicBezTo>
                    <a:cubicBezTo>
                      <a:pt x="245" y="106"/>
                      <a:pt x="270" y="97"/>
                      <a:pt x="260" y="77"/>
                    </a:cubicBezTo>
                    <a:cubicBezTo>
                      <a:pt x="249" y="58"/>
                      <a:pt x="168" y="47"/>
                      <a:pt x="146" y="27"/>
                    </a:cubicBezTo>
                    <a:cubicBezTo>
                      <a:pt x="130" y="12"/>
                      <a:pt x="96" y="0"/>
                      <a:pt x="64" y="0"/>
                    </a:cubicBezTo>
                  </a:path>
                </a:pathLst>
              </a:custGeom>
              <a:solidFill>
                <a:srgbClr val="CB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4" name="Freeform 457">
                <a:extLst>
                  <a:ext uri="{FF2B5EF4-FFF2-40B4-BE49-F238E27FC236}">
                    <a16:creationId xmlns:a16="http://schemas.microsoft.com/office/drawing/2014/main" id="{A51007C0-C5FC-466D-A26F-ED78412504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23" y="679"/>
                <a:ext cx="93" cy="39"/>
              </a:xfrm>
              <a:custGeom>
                <a:avLst/>
                <a:gdLst>
                  <a:gd name="T0" fmla="*/ 53 w 148"/>
                  <a:gd name="T1" fmla="*/ 0 h 63"/>
                  <a:gd name="T2" fmla="*/ 13 w 148"/>
                  <a:gd name="T3" fmla="*/ 10 h 63"/>
                  <a:gd name="T4" fmla="*/ 46 w 148"/>
                  <a:gd name="T5" fmla="*/ 40 h 63"/>
                  <a:gd name="T6" fmla="*/ 137 w 148"/>
                  <a:gd name="T7" fmla="*/ 63 h 63"/>
                  <a:gd name="T8" fmla="*/ 145 w 148"/>
                  <a:gd name="T9" fmla="*/ 59 h 63"/>
                  <a:gd name="T10" fmla="*/ 78 w 148"/>
                  <a:gd name="T11" fmla="*/ 3 h 63"/>
                  <a:gd name="T12" fmla="*/ 53 w 148"/>
                  <a:gd name="T1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8" h="63">
                    <a:moveTo>
                      <a:pt x="53" y="0"/>
                    </a:moveTo>
                    <a:cubicBezTo>
                      <a:pt x="36" y="0"/>
                      <a:pt x="21" y="4"/>
                      <a:pt x="13" y="10"/>
                    </a:cubicBezTo>
                    <a:cubicBezTo>
                      <a:pt x="0" y="20"/>
                      <a:pt x="14" y="35"/>
                      <a:pt x="46" y="40"/>
                    </a:cubicBezTo>
                    <a:cubicBezTo>
                      <a:pt x="71" y="44"/>
                      <a:pt x="117" y="63"/>
                      <a:pt x="137" y="63"/>
                    </a:cubicBezTo>
                    <a:cubicBezTo>
                      <a:pt x="142" y="63"/>
                      <a:pt x="145" y="62"/>
                      <a:pt x="145" y="59"/>
                    </a:cubicBezTo>
                    <a:cubicBezTo>
                      <a:pt x="148" y="43"/>
                      <a:pt x="105" y="8"/>
                      <a:pt x="78" y="3"/>
                    </a:cubicBezTo>
                    <a:cubicBezTo>
                      <a:pt x="70" y="1"/>
                      <a:pt x="61" y="0"/>
                      <a:pt x="53" y="0"/>
                    </a:cubicBezTo>
                  </a:path>
                </a:pathLst>
              </a:custGeom>
              <a:solidFill>
                <a:srgbClr val="D7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5" name="Freeform 458">
                <a:extLst>
                  <a:ext uri="{FF2B5EF4-FFF2-40B4-BE49-F238E27FC236}">
                    <a16:creationId xmlns:a16="http://schemas.microsoft.com/office/drawing/2014/main" id="{F14B19C0-CBCE-45AB-8AD4-1FD8B0C204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35" y="787"/>
                <a:ext cx="377" cy="209"/>
              </a:xfrm>
              <a:custGeom>
                <a:avLst/>
                <a:gdLst>
                  <a:gd name="T0" fmla="*/ 370 w 607"/>
                  <a:gd name="T1" fmla="*/ 36 h 336"/>
                  <a:gd name="T2" fmla="*/ 20 w 607"/>
                  <a:gd name="T3" fmla="*/ 102 h 336"/>
                  <a:gd name="T4" fmla="*/ 41 w 607"/>
                  <a:gd name="T5" fmla="*/ 206 h 336"/>
                  <a:gd name="T6" fmla="*/ 330 w 607"/>
                  <a:gd name="T7" fmla="*/ 170 h 336"/>
                  <a:gd name="T8" fmla="*/ 523 w 607"/>
                  <a:gd name="T9" fmla="*/ 298 h 336"/>
                  <a:gd name="T10" fmla="*/ 563 w 607"/>
                  <a:gd name="T11" fmla="*/ 333 h 336"/>
                  <a:gd name="T12" fmla="*/ 594 w 607"/>
                  <a:gd name="T13" fmla="*/ 209 h 336"/>
                  <a:gd name="T14" fmla="*/ 370 w 607"/>
                  <a:gd name="T15" fmla="*/ 3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7" h="336">
                    <a:moveTo>
                      <a:pt x="370" y="36"/>
                    </a:moveTo>
                    <a:cubicBezTo>
                      <a:pt x="251" y="0"/>
                      <a:pt x="59" y="58"/>
                      <a:pt x="20" y="102"/>
                    </a:cubicBezTo>
                    <a:cubicBezTo>
                      <a:pt x="0" y="124"/>
                      <a:pt x="14" y="213"/>
                      <a:pt x="41" y="206"/>
                    </a:cubicBezTo>
                    <a:cubicBezTo>
                      <a:pt x="67" y="199"/>
                      <a:pt x="207" y="139"/>
                      <a:pt x="330" y="170"/>
                    </a:cubicBezTo>
                    <a:cubicBezTo>
                      <a:pt x="431" y="190"/>
                      <a:pt x="501" y="267"/>
                      <a:pt x="523" y="298"/>
                    </a:cubicBezTo>
                    <a:cubicBezTo>
                      <a:pt x="546" y="329"/>
                      <a:pt x="550" y="336"/>
                      <a:pt x="563" y="333"/>
                    </a:cubicBezTo>
                    <a:cubicBezTo>
                      <a:pt x="576" y="330"/>
                      <a:pt x="607" y="260"/>
                      <a:pt x="594" y="209"/>
                    </a:cubicBezTo>
                    <a:cubicBezTo>
                      <a:pt x="581" y="158"/>
                      <a:pt x="510" y="78"/>
                      <a:pt x="370" y="3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6" name="Freeform 459">
                <a:extLst>
                  <a:ext uri="{FF2B5EF4-FFF2-40B4-BE49-F238E27FC236}">
                    <a16:creationId xmlns:a16="http://schemas.microsoft.com/office/drawing/2014/main" id="{50ECC302-D49D-4B3F-A21E-D12516D24C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37" y="794"/>
                <a:ext cx="381" cy="205"/>
              </a:xfrm>
              <a:custGeom>
                <a:avLst/>
                <a:gdLst>
                  <a:gd name="T0" fmla="*/ 22 w 613"/>
                  <a:gd name="T1" fmla="*/ 87 h 329"/>
                  <a:gd name="T2" fmla="*/ 50 w 613"/>
                  <a:gd name="T3" fmla="*/ 58 h 329"/>
                  <a:gd name="T4" fmla="*/ 68 w 613"/>
                  <a:gd name="T5" fmla="*/ 44 h 329"/>
                  <a:gd name="T6" fmla="*/ 66 w 613"/>
                  <a:gd name="T7" fmla="*/ 53 h 329"/>
                  <a:gd name="T8" fmla="*/ 115 w 613"/>
                  <a:gd name="T9" fmla="*/ 32 h 329"/>
                  <a:gd name="T10" fmla="*/ 155 w 613"/>
                  <a:gd name="T11" fmla="*/ 21 h 329"/>
                  <a:gd name="T12" fmla="*/ 149 w 613"/>
                  <a:gd name="T13" fmla="*/ 27 h 329"/>
                  <a:gd name="T14" fmla="*/ 234 w 613"/>
                  <a:gd name="T15" fmla="*/ 3 h 329"/>
                  <a:gd name="T16" fmla="*/ 269 w 613"/>
                  <a:gd name="T17" fmla="*/ 2 h 329"/>
                  <a:gd name="T18" fmla="*/ 278 w 613"/>
                  <a:gd name="T19" fmla="*/ 2 h 329"/>
                  <a:gd name="T20" fmla="*/ 263 w 613"/>
                  <a:gd name="T21" fmla="*/ 7 h 329"/>
                  <a:gd name="T22" fmla="*/ 335 w 613"/>
                  <a:gd name="T23" fmla="*/ 9 h 329"/>
                  <a:gd name="T24" fmla="*/ 360 w 613"/>
                  <a:gd name="T25" fmla="*/ 4 h 329"/>
                  <a:gd name="T26" fmla="*/ 358 w 613"/>
                  <a:gd name="T27" fmla="*/ 12 h 329"/>
                  <a:gd name="T28" fmla="*/ 428 w 613"/>
                  <a:gd name="T29" fmla="*/ 33 h 329"/>
                  <a:gd name="T30" fmla="*/ 460 w 613"/>
                  <a:gd name="T31" fmla="*/ 36 h 329"/>
                  <a:gd name="T32" fmla="*/ 452 w 613"/>
                  <a:gd name="T33" fmla="*/ 43 h 329"/>
                  <a:gd name="T34" fmla="*/ 502 w 613"/>
                  <a:gd name="T35" fmla="*/ 76 h 329"/>
                  <a:gd name="T36" fmla="*/ 562 w 613"/>
                  <a:gd name="T37" fmla="*/ 127 h 329"/>
                  <a:gd name="T38" fmla="*/ 582 w 613"/>
                  <a:gd name="T39" fmla="*/ 143 h 329"/>
                  <a:gd name="T40" fmla="*/ 574 w 613"/>
                  <a:gd name="T41" fmla="*/ 145 h 329"/>
                  <a:gd name="T42" fmla="*/ 587 w 613"/>
                  <a:gd name="T43" fmla="*/ 156 h 329"/>
                  <a:gd name="T44" fmla="*/ 581 w 613"/>
                  <a:gd name="T45" fmla="*/ 161 h 329"/>
                  <a:gd name="T46" fmla="*/ 609 w 613"/>
                  <a:gd name="T47" fmla="*/ 216 h 329"/>
                  <a:gd name="T48" fmla="*/ 609 w 613"/>
                  <a:gd name="T49" fmla="*/ 262 h 329"/>
                  <a:gd name="T50" fmla="*/ 605 w 613"/>
                  <a:gd name="T51" fmla="*/ 252 h 329"/>
                  <a:gd name="T52" fmla="*/ 595 w 613"/>
                  <a:gd name="T53" fmla="*/ 285 h 329"/>
                  <a:gd name="T54" fmla="*/ 574 w 613"/>
                  <a:gd name="T55" fmla="*/ 326 h 329"/>
                  <a:gd name="T56" fmla="*/ 541 w 613"/>
                  <a:gd name="T57" fmla="*/ 315 h 329"/>
                  <a:gd name="T58" fmla="*/ 521 w 613"/>
                  <a:gd name="T59" fmla="*/ 288 h 329"/>
                  <a:gd name="T60" fmla="*/ 517 w 613"/>
                  <a:gd name="T61" fmla="*/ 296 h 329"/>
                  <a:gd name="T62" fmla="*/ 463 w 613"/>
                  <a:gd name="T63" fmla="*/ 226 h 329"/>
                  <a:gd name="T64" fmla="*/ 431 w 613"/>
                  <a:gd name="T65" fmla="*/ 198 h 329"/>
                  <a:gd name="T66" fmla="*/ 439 w 613"/>
                  <a:gd name="T67" fmla="*/ 212 h 329"/>
                  <a:gd name="T68" fmla="*/ 353 w 613"/>
                  <a:gd name="T69" fmla="*/ 167 h 329"/>
                  <a:gd name="T70" fmla="*/ 314 w 613"/>
                  <a:gd name="T71" fmla="*/ 154 h 329"/>
                  <a:gd name="T72" fmla="*/ 323 w 613"/>
                  <a:gd name="T73" fmla="*/ 161 h 329"/>
                  <a:gd name="T74" fmla="*/ 187 w 613"/>
                  <a:gd name="T75" fmla="*/ 158 h 329"/>
                  <a:gd name="T76" fmla="*/ 91 w 613"/>
                  <a:gd name="T77" fmla="*/ 185 h 329"/>
                  <a:gd name="T78" fmla="*/ 66 w 613"/>
                  <a:gd name="T79" fmla="*/ 201 h 329"/>
                  <a:gd name="T80" fmla="*/ 78 w 613"/>
                  <a:gd name="T81" fmla="*/ 182 h 329"/>
                  <a:gd name="T82" fmla="*/ 38 w 613"/>
                  <a:gd name="T83" fmla="*/ 201 h 329"/>
                  <a:gd name="T84" fmla="*/ 4 w 613"/>
                  <a:gd name="T85" fmla="*/ 162 h 329"/>
                  <a:gd name="T86" fmla="*/ 0 w 613"/>
                  <a:gd name="T87" fmla="*/ 142 h 329"/>
                  <a:gd name="T88" fmla="*/ 6 w 613"/>
                  <a:gd name="T89" fmla="*/ 149 h 329"/>
                  <a:gd name="T90" fmla="*/ 22 w 613"/>
                  <a:gd name="T91" fmla="*/ 87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13" h="329">
                    <a:moveTo>
                      <a:pt x="22" y="87"/>
                    </a:moveTo>
                    <a:cubicBezTo>
                      <a:pt x="22" y="87"/>
                      <a:pt x="38" y="68"/>
                      <a:pt x="50" y="58"/>
                    </a:cubicBezTo>
                    <a:cubicBezTo>
                      <a:pt x="61" y="48"/>
                      <a:pt x="68" y="44"/>
                      <a:pt x="68" y="44"/>
                    </a:cubicBezTo>
                    <a:cubicBezTo>
                      <a:pt x="66" y="53"/>
                      <a:pt x="66" y="53"/>
                      <a:pt x="66" y="53"/>
                    </a:cubicBezTo>
                    <a:cubicBezTo>
                      <a:pt x="66" y="53"/>
                      <a:pt x="92" y="41"/>
                      <a:pt x="115" y="32"/>
                    </a:cubicBezTo>
                    <a:cubicBezTo>
                      <a:pt x="138" y="24"/>
                      <a:pt x="155" y="21"/>
                      <a:pt x="155" y="21"/>
                    </a:cubicBezTo>
                    <a:cubicBezTo>
                      <a:pt x="149" y="27"/>
                      <a:pt x="149" y="27"/>
                      <a:pt x="149" y="27"/>
                    </a:cubicBezTo>
                    <a:cubicBezTo>
                      <a:pt x="149" y="27"/>
                      <a:pt x="208" y="4"/>
                      <a:pt x="234" y="3"/>
                    </a:cubicBezTo>
                    <a:cubicBezTo>
                      <a:pt x="248" y="2"/>
                      <a:pt x="260" y="2"/>
                      <a:pt x="269" y="2"/>
                    </a:cubicBezTo>
                    <a:cubicBezTo>
                      <a:pt x="276" y="2"/>
                      <a:pt x="280" y="2"/>
                      <a:pt x="278" y="2"/>
                    </a:cubicBezTo>
                    <a:cubicBezTo>
                      <a:pt x="276" y="0"/>
                      <a:pt x="263" y="7"/>
                      <a:pt x="263" y="7"/>
                    </a:cubicBezTo>
                    <a:cubicBezTo>
                      <a:pt x="263" y="7"/>
                      <a:pt x="321" y="11"/>
                      <a:pt x="335" y="9"/>
                    </a:cubicBezTo>
                    <a:cubicBezTo>
                      <a:pt x="349" y="7"/>
                      <a:pt x="360" y="4"/>
                      <a:pt x="360" y="4"/>
                    </a:cubicBezTo>
                    <a:cubicBezTo>
                      <a:pt x="358" y="12"/>
                      <a:pt x="358" y="12"/>
                      <a:pt x="358" y="12"/>
                    </a:cubicBezTo>
                    <a:cubicBezTo>
                      <a:pt x="358" y="12"/>
                      <a:pt x="408" y="31"/>
                      <a:pt x="428" y="33"/>
                    </a:cubicBezTo>
                    <a:cubicBezTo>
                      <a:pt x="448" y="35"/>
                      <a:pt x="460" y="36"/>
                      <a:pt x="460" y="36"/>
                    </a:cubicBezTo>
                    <a:cubicBezTo>
                      <a:pt x="452" y="43"/>
                      <a:pt x="452" y="43"/>
                      <a:pt x="452" y="43"/>
                    </a:cubicBezTo>
                    <a:cubicBezTo>
                      <a:pt x="452" y="43"/>
                      <a:pt x="474" y="61"/>
                      <a:pt x="502" y="76"/>
                    </a:cubicBezTo>
                    <a:cubicBezTo>
                      <a:pt x="531" y="92"/>
                      <a:pt x="553" y="121"/>
                      <a:pt x="562" y="127"/>
                    </a:cubicBezTo>
                    <a:cubicBezTo>
                      <a:pt x="570" y="133"/>
                      <a:pt x="582" y="143"/>
                      <a:pt x="582" y="143"/>
                    </a:cubicBezTo>
                    <a:cubicBezTo>
                      <a:pt x="574" y="145"/>
                      <a:pt x="574" y="145"/>
                      <a:pt x="574" y="145"/>
                    </a:cubicBezTo>
                    <a:cubicBezTo>
                      <a:pt x="587" y="156"/>
                      <a:pt x="587" y="156"/>
                      <a:pt x="587" y="156"/>
                    </a:cubicBezTo>
                    <a:cubicBezTo>
                      <a:pt x="581" y="161"/>
                      <a:pt x="581" y="161"/>
                      <a:pt x="581" y="161"/>
                    </a:cubicBezTo>
                    <a:cubicBezTo>
                      <a:pt x="581" y="161"/>
                      <a:pt x="606" y="188"/>
                      <a:pt x="609" y="216"/>
                    </a:cubicBezTo>
                    <a:cubicBezTo>
                      <a:pt x="613" y="243"/>
                      <a:pt x="609" y="262"/>
                      <a:pt x="609" y="262"/>
                    </a:cubicBezTo>
                    <a:cubicBezTo>
                      <a:pt x="605" y="252"/>
                      <a:pt x="605" y="252"/>
                      <a:pt x="605" y="252"/>
                    </a:cubicBezTo>
                    <a:cubicBezTo>
                      <a:pt x="605" y="252"/>
                      <a:pt x="602" y="263"/>
                      <a:pt x="595" y="285"/>
                    </a:cubicBezTo>
                    <a:cubicBezTo>
                      <a:pt x="589" y="306"/>
                      <a:pt x="574" y="326"/>
                      <a:pt x="574" y="326"/>
                    </a:cubicBezTo>
                    <a:cubicBezTo>
                      <a:pt x="574" y="326"/>
                      <a:pt x="552" y="329"/>
                      <a:pt x="541" y="315"/>
                    </a:cubicBezTo>
                    <a:cubicBezTo>
                      <a:pt x="529" y="300"/>
                      <a:pt x="521" y="288"/>
                      <a:pt x="521" y="288"/>
                    </a:cubicBezTo>
                    <a:cubicBezTo>
                      <a:pt x="517" y="296"/>
                      <a:pt x="517" y="296"/>
                      <a:pt x="517" y="296"/>
                    </a:cubicBezTo>
                    <a:cubicBezTo>
                      <a:pt x="517" y="296"/>
                      <a:pt x="484" y="248"/>
                      <a:pt x="463" y="226"/>
                    </a:cubicBezTo>
                    <a:cubicBezTo>
                      <a:pt x="441" y="205"/>
                      <a:pt x="431" y="198"/>
                      <a:pt x="431" y="198"/>
                    </a:cubicBezTo>
                    <a:cubicBezTo>
                      <a:pt x="439" y="212"/>
                      <a:pt x="439" y="212"/>
                      <a:pt x="439" y="212"/>
                    </a:cubicBezTo>
                    <a:cubicBezTo>
                      <a:pt x="439" y="212"/>
                      <a:pt x="385" y="178"/>
                      <a:pt x="353" y="167"/>
                    </a:cubicBezTo>
                    <a:cubicBezTo>
                      <a:pt x="322" y="155"/>
                      <a:pt x="314" y="154"/>
                      <a:pt x="314" y="154"/>
                    </a:cubicBezTo>
                    <a:cubicBezTo>
                      <a:pt x="323" y="161"/>
                      <a:pt x="323" y="161"/>
                      <a:pt x="323" y="161"/>
                    </a:cubicBezTo>
                    <a:cubicBezTo>
                      <a:pt x="323" y="161"/>
                      <a:pt x="228" y="153"/>
                      <a:pt x="187" y="158"/>
                    </a:cubicBezTo>
                    <a:cubicBezTo>
                      <a:pt x="145" y="163"/>
                      <a:pt x="104" y="177"/>
                      <a:pt x="91" y="185"/>
                    </a:cubicBezTo>
                    <a:cubicBezTo>
                      <a:pt x="79" y="192"/>
                      <a:pt x="66" y="201"/>
                      <a:pt x="66" y="201"/>
                    </a:cubicBezTo>
                    <a:cubicBezTo>
                      <a:pt x="66" y="201"/>
                      <a:pt x="79" y="179"/>
                      <a:pt x="78" y="182"/>
                    </a:cubicBezTo>
                    <a:cubicBezTo>
                      <a:pt x="77" y="186"/>
                      <a:pt x="57" y="204"/>
                      <a:pt x="38" y="201"/>
                    </a:cubicBezTo>
                    <a:cubicBezTo>
                      <a:pt x="19" y="199"/>
                      <a:pt x="6" y="172"/>
                      <a:pt x="4" y="162"/>
                    </a:cubicBezTo>
                    <a:cubicBezTo>
                      <a:pt x="1" y="152"/>
                      <a:pt x="0" y="140"/>
                      <a:pt x="0" y="142"/>
                    </a:cubicBezTo>
                    <a:cubicBezTo>
                      <a:pt x="0" y="144"/>
                      <a:pt x="6" y="149"/>
                      <a:pt x="6" y="149"/>
                    </a:cubicBezTo>
                    <a:cubicBezTo>
                      <a:pt x="6" y="149"/>
                      <a:pt x="5" y="110"/>
                      <a:pt x="22" y="8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7" name="Freeform 460">
                <a:extLst>
                  <a:ext uri="{FF2B5EF4-FFF2-40B4-BE49-F238E27FC236}">
                    <a16:creationId xmlns:a16="http://schemas.microsoft.com/office/drawing/2014/main" id="{7C3E0843-4F9A-4789-97CA-45BD89E405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37" y="807"/>
                <a:ext cx="201" cy="113"/>
              </a:xfrm>
              <a:custGeom>
                <a:avLst/>
                <a:gdLst>
                  <a:gd name="T0" fmla="*/ 155 w 323"/>
                  <a:gd name="T1" fmla="*/ 0 h 181"/>
                  <a:gd name="T2" fmla="*/ 115 w 323"/>
                  <a:gd name="T3" fmla="*/ 11 h 181"/>
                  <a:gd name="T4" fmla="*/ 66 w 323"/>
                  <a:gd name="T5" fmla="*/ 32 h 181"/>
                  <a:gd name="T6" fmla="*/ 66 w 323"/>
                  <a:gd name="T7" fmla="*/ 32 h 181"/>
                  <a:gd name="T8" fmla="*/ 66 w 323"/>
                  <a:gd name="T9" fmla="*/ 32 h 181"/>
                  <a:gd name="T10" fmla="*/ 68 w 323"/>
                  <a:gd name="T11" fmla="*/ 23 h 181"/>
                  <a:gd name="T12" fmla="*/ 50 w 323"/>
                  <a:gd name="T13" fmla="*/ 37 h 181"/>
                  <a:gd name="T14" fmla="*/ 22 w 323"/>
                  <a:gd name="T15" fmla="*/ 66 h 181"/>
                  <a:gd name="T16" fmla="*/ 6 w 323"/>
                  <a:gd name="T17" fmla="*/ 127 h 181"/>
                  <a:gd name="T18" fmla="*/ 6 w 323"/>
                  <a:gd name="T19" fmla="*/ 128 h 181"/>
                  <a:gd name="T20" fmla="*/ 6 w 323"/>
                  <a:gd name="T21" fmla="*/ 128 h 181"/>
                  <a:gd name="T22" fmla="*/ 6 w 323"/>
                  <a:gd name="T23" fmla="*/ 128 h 181"/>
                  <a:gd name="T24" fmla="*/ 0 w 323"/>
                  <a:gd name="T25" fmla="*/ 122 h 181"/>
                  <a:gd name="T26" fmla="*/ 4 w 323"/>
                  <a:gd name="T27" fmla="*/ 141 h 181"/>
                  <a:gd name="T28" fmla="*/ 38 w 323"/>
                  <a:gd name="T29" fmla="*/ 180 h 181"/>
                  <a:gd name="T30" fmla="*/ 42 w 323"/>
                  <a:gd name="T31" fmla="*/ 181 h 181"/>
                  <a:gd name="T32" fmla="*/ 74 w 323"/>
                  <a:gd name="T33" fmla="*/ 166 h 181"/>
                  <a:gd name="T34" fmla="*/ 74 w 323"/>
                  <a:gd name="T35" fmla="*/ 166 h 181"/>
                  <a:gd name="T36" fmla="*/ 74 w 323"/>
                  <a:gd name="T37" fmla="*/ 166 h 181"/>
                  <a:gd name="T38" fmla="*/ 66 w 323"/>
                  <a:gd name="T39" fmla="*/ 180 h 181"/>
                  <a:gd name="T40" fmla="*/ 91 w 323"/>
                  <a:gd name="T41" fmla="*/ 164 h 181"/>
                  <a:gd name="T42" fmla="*/ 187 w 323"/>
                  <a:gd name="T43" fmla="*/ 137 h 181"/>
                  <a:gd name="T44" fmla="*/ 225 w 323"/>
                  <a:gd name="T45" fmla="*/ 135 h 181"/>
                  <a:gd name="T46" fmla="*/ 323 w 323"/>
                  <a:gd name="T47" fmla="*/ 140 h 181"/>
                  <a:gd name="T48" fmla="*/ 323 w 323"/>
                  <a:gd name="T49" fmla="*/ 140 h 181"/>
                  <a:gd name="T50" fmla="*/ 178 w 323"/>
                  <a:gd name="T51" fmla="*/ 94 h 181"/>
                  <a:gd name="T52" fmla="*/ 165 w 323"/>
                  <a:gd name="T53" fmla="*/ 0 h 181"/>
                  <a:gd name="T54" fmla="*/ 165 w 323"/>
                  <a:gd name="T55" fmla="*/ 0 h 181"/>
                  <a:gd name="T56" fmla="*/ 149 w 323"/>
                  <a:gd name="T57" fmla="*/ 6 h 181"/>
                  <a:gd name="T58" fmla="*/ 149 w 323"/>
                  <a:gd name="T59" fmla="*/ 6 h 181"/>
                  <a:gd name="T60" fmla="*/ 149 w 323"/>
                  <a:gd name="T61" fmla="*/ 6 h 181"/>
                  <a:gd name="T62" fmla="*/ 155 w 323"/>
                  <a:gd name="T63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3" h="181">
                    <a:moveTo>
                      <a:pt x="155" y="0"/>
                    </a:moveTo>
                    <a:cubicBezTo>
                      <a:pt x="155" y="0"/>
                      <a:pt x="138" y="3"/>
                      <a:pt x="115" y="11"/>
                    </a:cubicBezTo>
                    <a:cubicBezTo>
                      <a:pt x="92" y="20"/>
                      <a:pt x="66" y="32"/>
                      <a:pt x="66" y="32"/>
                    </a:cubicBezTo>
                    <a:cubicBezTo>
                      <a:pt x="66" y="32"/>
                      <a:pt x="66" y="32"/>
                      <a:pt x="66" y="32"/>
                    </a:cubicBezTo>
                    <a:cubicBezTo>
                      <a:pt x="66" y="32"/>
                      <a:pt x="66" y="32"/>
                      <a:pt x="66" y="32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1" y="27"/>
                      <a:pt x="50" y="37"/>
                    </a:cubicBezTo>
                    <a:cubicBezTo>
                      <a:pt x="38" y="47"/>
                      <a:pt x="22" y="66"/>
                      <a:pt x="22" y="66"/>
                    </a:cubicBezTo>
                    <a:cubicBezTo>
                      <a:pt x="6" y="87"/>
                      <a:pt x="6" y="121"/>
                      <a:pt x="6" y="127"/>
                    </a:cubicBezTo>
                    <a:cubicBezTo>
                      <a:pt x="6" y="127"/>
                      <a:pt x="6" y="128"/>
                      <a:pt x="6" y="128"/>
                    </a:cubicBezTo>
                    <a:cubicBezTo>
                      <a:pt x="6" y="128"/>
                      <a:pt x="6" y="128"/>
                      <a:pt x="6" y="128"/>
                    </a:cubicBezTo>
                    <a:cubicBezTo>
                      <a:pt x="6" y="128"/>
                      <a:pt x="6" y="128"/>
                      <a:pt x="6" y="128"/>
                    </a:cubicBezTo>
                    <a:cubicBezTo>
                      <a:pt x="6" y="128"/>
                      <a:pt x="1" y="124"/>
                      <a:pt x="0" y="122"/>
                    </a:cubicBezTo>
                    <a:cubicBezTo>
                      <a:pt x="1" y="125"/>
                      <a:pt x="2" y="133"/>
                      <a:pt x="4" y="141"/>
                    </a:cubicBezTo>
                    <a:cubicBezTo>
                      <a:pt x="6" y="151"/>
                      <a:pt x="19" y="178"/>
                      <a:pt x="38" y="180"/>
                    </a:cubicBezTo>
                    <a:cubicBezTo>
                      <a:pt x="40" y="180"/>
                      <a:pt x="41" y="181"/>
                      <a:pt x="42" y="181"/>
                    </a:cubicBezTo>
                    <a:cubicBezTo>
                      <a:pt x="55" y="181"/>
                      <a:pt x="68" y="172"/>
                      <a:pt x="74" y="166"/>
                    </a:cubicBezTo>
                    <a:cubicBezTo>
                      <a:pt x="74" y="166"/>
                      <a:pt x="74" y="166"/>
                      <a:pt x="74" y="166"/>
                    </a:cubicBezTo>
                    <a:cubicBezTo>
                      <a:pt x="74" y="166"/>
                      <a:pt x="74" y="166"/>
                      <a:pt x="74" y="166"/>
                    </a:cubicBezTo>
                    <a:cubicBezTo>
                      <a:pt x="70" y="172"/>
                      <a:pt x="66" y="180"/>
                      <a:pt x="66" y="180"/>
                    </a:cubicBezTo>
                    <a:cubicBezTo>
                      <a:pt x="66" y="180"/>
                      <a:pt x="79" y="171"/>
                      <a:pt x="91" y="164"/>
                    </a:cubicBezTo>
                    <a:cubicBezTo>
                      <a:pt x="104" y="156"/>
                      <a:pt x="145" y="142"/>
                      <a:pt x="187" y="137"/>
                    </a:cubicBezTo>
                    <a:cubicBezTo>
                      <a:pt x="197" y="136"/>
                      <a:pt x="210" y="135"/>
                      <a:pt x="225" y="135"/>
                    </a:cubicBezTo>
                    <a:cubicBezTo>
                      <a:pt x="269" y="135"/>
                      <a:pt x="323" y="140"/>
                      <a:pt x="323" y="140"/>
                    </a:cubicBezTo>
                    <a:cubicBezTo>
                      <a:pt x="323" y="140"/>
                      <a:pt x="323" y="140"/>
                      <a:pt x="323" y="140"/>
                    </a:cubicBezTo>
                    <a:cubicBezTo>
                      <a:pt x="323" y="140"/>
                      <a:pt x="221" y="122"/>
                      <a:pt x="178" y="94"/>
                    </a:cubicBezTo>
                    <a:cubicBezTo>
                      <a:pt x="135" y="67"/>
                      <a:pt x="150" y="31"/>
                      <a:pt x="165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55" y="4"/>
                      <a:pt x="149" y="6"/>
                      <a:pt x="149" y="6"/>
                    </a:cubicBezTo>
                    <a:cubicBezTo>
                      <a:pt x="149" y="6"/>
                      <a:pt x="149" y="6"/>
                      <a:pt x="149" y="6"/>
                    </a:cubicBezTo>
                    <a:cubicBezTo>
                      <a:pt x="149" y="6"/>
                      <a:pt x="149" y="6"/>
                      <a:pt x="149" y="6"/>
                    </a:cubicBezTo>
                    <a:cubicBezTo>
                      <a:pt x="155" y="0"/>
                      <a:pt x="155" y="0"/>
                      <a:pt x="155" y="0"/>
                    </a:cubicBezTo>
                  </a:path>
                </a:pathLst>
              </a:custGeom>
              <a:solidFill>
                <a:srgbClr val="EAF1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180" name="Freeform 462">
              <a:extLst>
                <a:ext uri="{FF2B5EF4-FFF2-40B4-BE49-F238E27FC236}">
                  <a16:creationId xmlns:a16="http://schemas.microsoft.com/office/drawing/2014/main" id="{56AB9FDC-50B7-42FD-B2E4-0E9F9BB51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37" y="882"/>
              <a:ext cx="0" cy="1"/>
            </a:xfrm>
            <a:custGeom>
              <a:avLst/>
              <a:gdLst>
                <a:gd name="T0" fmla="*/ 0 h 2"/>
                <a:gd name="T1" fmla="*/ 1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1" name="Freeform 463">
              <a:extLst>
                <a:ext uri="{FF2B5EF4-FFF2-40B4-BE49-F238E27FC236}">
                  <a16:creationId xmlns:a16="http://schemas.microsoft.com/office/drawing/2014/main" id="{1C6F0135-7CE9-4A4B-B737-9F9DA9AB5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04" y="570"/>
              <a:ext cx="165" cy="166"/>
            </a:xfrm>
            <a:custGeom>
              <a:avLst/>
              <a:gdLst>
                <a:gd name="T0" fmla="*/ 149 w 165"/>
                <a:gd name="T1" fmla="*/ 61 h 166"/>
                <a:gd name="T2" fmla="*/ 157 w 165"/>
                <a:gd name="T3" fmla="*/ 46 h 166"/>
                <a:gd name="T4" fmla="*/ 140 w 165"/>
                <a:gd name="T5" fmla="*/ 43 h 166"/>
                <a:gd name="T6" fmla="*/ 144 w 165"/>
                <a:gd name="T7" fmla="*/ 26 h 166"/>
                <a:gd name="T8" fmla="*/ 127 w 165"/>
                <a:gd name="T9" fmla="*/ 28 h 166"/>
                <a:gd name="T10" fmla="*/ 126 w 165"/>
                <a:gd name="T11" fmla="*/ 11 h 166"/>
                <a:gd name="T12" fmla="*/ 110 w 165"/>
                <a:gd name="T13" fmla="*/ 18 h 166"/>
                <a:gd name="T14" fmla="*/ 104 w 165"/>
                <a:gd name="T15" fmla="*/ 3 h 166"/>
                <a:gd name="T16" fmla="*/ 91 w 165"/>
                <a:gd name="T17" fmla="*/ 13 h 166"/>
                <a:gd name="T18" fmla="*/ 80 w 165"/>
                <a:gd name="T19" fmla="*/ 0 h 166"/>
                <a:gd name="T20" fmla="*/ 71 w 165"/>
                <a:gd name="T21" fmla="*/ 14 h 166"/>
                <a:gd name="T22" fmla="*/ 56 w 165"/>
                <a:gd name="T23" fmla="*/ 4 h 166"/>
                <a:gd name="T24" fmla="*/ 51 w 165"/>
                <a:gd name="T25" fmla="*/ 20 h 166"/>
                <a:gd name="T26" fmla="*/ 35 w 165"/>
                <a:gd name="T27" fmla="*/ 14 h 166"/>
                <a:gd name="T28" fmla="*/ 35 w 165"/>
                <a:gd name="T29" fmla="*/ 31 h 166"/>
                <a:gd name="T30" fmla="*/ 18 w 165"/>
                <a:gd name="T31" fmla="*/ 30 h 166"/>
                <a:gd name="T32" fmla="*/ 22 w 165"/>
                <a:gd name="T33" fmla="*/ 47 h 166"/>
                <a:gd name="T34" fmla="*/ 6 w 165"/>
                <a:gd name="T35" fmla="*/ 51 h 166"/>
                <a:gd name="T36" fmla="*/ 15 w 165"/>
                <a:gd name="T37" fmla="*/ 65 h 166"/>
                <a:gd name="T38" fmla="*/ 0 w 165"/>
                <a:gd name="T39" fmla="*/ 73 h 166"/>
                <a:gd name="T40" fmla="*/ 13 w 165"/>
                <a:gd name="T41" fmla="*/ 85 h 166"/>
                <a:gd name="T42" fmla="*/ 1 w 165"/>
                <a:gd name="T43" fmla="*/ 98 h 166"/>
                <a:gd name="T44" fmla="*/ 16 w 165"/>
                <a:gd name="T45" fmla="*/ 104 h 166"/>
                <a:gd name="T46" fmla="*/ 8 w 165"/>
                <a:gd name="T47" fmla="*/ 120 h 166"/>
                <a:gd name="T48" fmla="*/ 25 w 165"/>
                <a:gd name="T49" fmla="*/ 122 h 166"/>
                <a:gd name="T50" fmla="*/ 22 w 165"/>
                <a:gd name="T51" fmla="*/ 139 h 166"/>
                <a:gd name="T52" fmla="*/ 38 w 165"/>
                <a:gd name="T53" fmla="*/ 137 h 166"/>
                <a:gd name="T54" fmla="*/ 40 w 165"/>
                <a:gd name="T55" fmla="*/ 154 h 166"/>
                <a:gd name="T56" fmla="*/ 56 w 165"/>
                <a:gd name="T57" fmla="*/ 147 h 166"/>
                <a:gd name="T58" fmla="*/ 62 w 165"/>
                <a:gd name="T59" fmla="*/ 163 h 166"/>
                <a:gd name="T60" fmla="*/ 75 w 165"/>
                <a:gd name="T61" fmla="*/ 152 h 166"/>
                <a:gd name="T62" fmla="*/ 86 w 165"/>
                <a:gd name="T63" fmla="*/ 166 h 166"/>
                <a:gd name="T64" fmla="*/ 95 w 165"/>
                <a:gd name="T65" fmla="*/ 152 h 166"/>
                <a:gd name="T66" fmla="*/ 109 w 165"/>
                <a:gd name="T67" fmla="*/ 162 h 166"/>
                <a:gd name="T68" fmla="*/ 114 w 165"/>
                <a:gd name="T69" fmla="*/ 145 h 166"/>
                <a:gd name="T70" fmla="*/ 130 w 165"/>
                <a:gd name="T71" fmla="*/ 151 h 166"/>
                <a:gd name="T72" fmla="*/ 130 w 165"/>
                <a:gd name="T73" fmla="*/ 134 h 166"/>
                <a:gd name="T74" fmla="*/ 147 w 165"/>
                <a:gd name="T75" fmla="*/ 135 h 166"/>
                <a:gd name="T76" fmla="*/ 143 w 165"/>
                <a:gd name="T77" fmla="*/ 119 h 166"/>
                <a:gd name="T78" fmla="*/ 160 w 165"/>
                <a:gd name="T79" fmla="*/ 115 h 166"/>
                <a:gd name="T80" fmla="*/ 151 w 165"/>
                <a:gd name="T81" fmla="*/ 100 h 166"/>
                <a:gd name="T82" fmla="*/ 165 w 165"/>
                <a:gd name="T83" fmla="*/ 92 h 166"/>
                <a:gd name="T84" fmla="*/ 153 w 165"/>
                <a:gd name="T85" fmla="*/ 80 h 166"/>
                <a:gd name="T86" fmla="*/ 165 w 165"/>
                <a:gd name="T87" fmla="*/ 68 h 166"/>
                <a:gd name="T88" fmla="*/ 149 w 165"/>
                <a:gd name="T89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5" h="166">
                  <a:moveTo>
                    <a:pt x="149" y="61"/>
                  </a:moveTo>
                  <a:lnTo>
                    <a:pt x="157" y="46"/>
                  </a:lnTo>
                  <a:lnTo>
                    <a:pt x="140" y="43"/>
                  </a:lnTo>
                  <a:lnTo>
                    <a:pt x="144" y="26"/>
                  </a:lnTo>
                  <a:lnTo>
                    <a:pt x="127" y="28"/>
                  </a:lnTo>
                  <a:lnTo>
                    <a:pt x="126" y="11"/>
                  </a:lnTo>
                  <a:lnTo>
                    <a:pt x="110" y="18"/>
                  </a:lnTo>
                  <a:lnTo>
                    <a:pt x="104" y="3"/>
                  </a:lnTo>
                  <a:lnTo>
                    <a:pt x="91" y="13"/>
                  </a:lnTo>
                  <a:lnTo>
                    <a:pt x="80" y="0"/>
                  </a:lnTo>
                  <a:lnTo>
                    <a:pt x="71" y="14"/>
                  </a:lnTo>
                  <a:lnTo>
                    <a:pt x="56" y="4"/>
                  </a:lnTo>
                  <a:lnTo>
                    <a:pt x="51" y="20"/>
                  </a:lnTo>
                  <a:lnTo>
                    <a:pt x="35" y="14"/>
                  </a:lnTo>
                  <a:lnTo>
                    <a:pt x="35" y="31"/>
                  </a:lnTo>
                  <a:lnTo>
                    <a:pt x="18" y="30"/>
                  </a:lnTo>
                  <a:lnTo>
                    <a:pt x="22" y="47"/>
                  </a:lnTo>
                  <a:lnTo>
                    <a:pt x="6" y="51"/>
                  </a:lnTo>
                  <a:lnTo>
                    <a:pt x="15" y="65"/>
                  </a:lnTo>
                  <a:lnTo>
                    <a:pt x="0" y="73"/>
                  </a:lnTo>
                  <a:lnTo>
                    <a:pt x="13" y="85"/>
                  </a:lnTo>
                  <a:lnTo>
                    <a:pt x="1" y="98"/>
                  </a:lnTo>
                  <a:lnTo>
                    <a:pt x="16" y="104"/>
                  </a:lnTo>
                  <a:lnTo>
                    <a:pt x="8" y="120"/>
                  </a:lnTo>
                  <a:lnTo>
                    <a:pt x="25" y="122"/>
                  </a:lnTo>
                  <a:lnTo>
                    <a:pt x="22" y="139"/>
                  </a:lnTo>
                  <a:lnTo>
                    <a:pt x="38" y="137"/>
                  </a:lnTo>
                  <a:lnTo>
                    <a:pt x="40" y="154"/>
                  </a:lnTo>
                  <a:lnTo>
                    <a:pt x="56" y="147"/>
                  </a:lnTo>
                  <a:lnTo>
                    <a:pt x="62" y="163"/>
                  </a:lnTo>
                  <a:lnTo>
                    <a:pt x="75" y="152"/>
                  </a:lnTo>
                  <a:lnTo>
                    <a:pt x="86" y="166"/>
                  </a:lnTo>
                  <a:lnTo>
                    <a:pt x="95" y="152"/>
                  </a:lnTo>
                  <a:lnTo>
                    <a:pt x="109" y="162"/>
                  </a:lnTo>
                  <a:lnTo>
                    <a:pt x="114" y="145"/>
                  </a:lnTo>
                  <a:lnTo>
                    <a:pt x="130" y="151"/>
                  </a:lnTo>
                  <a:lnTo>
                    <a:pt x="130" y="134"/>
                  </a:lnTo>
                  <a:lnTo>
                    <a:pt x="147" y="135"/>
                  </a:lnTo>
                  <a:lnTo>
                    <a:pt x="143" y="119"/>
                  </a:lnTo>
                  <a:lnTo>
                    <a:pt x="160" y="115"/>
                  </a:lnTo>
                  <a:lnTo>
                    <a:pt x="151" y="100"/>
                  </a:lnTo>
                  <a:lnTo>
                    <a:pt x="165" y="92"/>
                  </a:lnTo>
                  <a:lnTo>
                    <a:pt x="153" y="80"/>
                  </a:lnTo>
                  <a:lnTo>
                    <a:pt x="165" y="68"/>
                  </a:lnTo>
                  <a:lnTo>
                    <a:pt x="149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2" name="Freeform 464">
              <a:extLst>
                <a:ext uri="{FF2B5EF4-FFF2-40B4-BE49-F238E27FC236}">
                  <a16:creationId xmlns:a16="http://schemas.microsoft.com/office/drawing/2014/main" id="{981A1A2D-8896-4DD3-A2DA-547136224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04" y="570"/>
              <a:ext cx="165" cy="166"/>
            </a:xfrm>
            <a:custGeom>
              <a:avLst/>
              <a:gdLst>
                <a:gd name="T0" fmla="*/ 149 w 165"/>
                <a:gd name="T1" fmla="*/ 61 h 166"/>
                <a:gd name="T2" fmla="*/ 157 w 165"/>
                <a:gd name="T3" fmla="*/ 46 h 166"/>
                <a:gd name="T4" fmla="*/ 140 w 165"/>
                <a:gd name="T5" fmla="*/ 43 h 166"/>
                <a:gd name="T6" fmla="*/ 144 w 165"/>
                <a:gd name="T7" fmla="*/ 26 h 166"/>
                <a:gd name="T8" fmla="*/ 127 w 165"/>
                <a:gd name="T9" fmla="*/ 28 h 166"/>
                <a:gd name="T10" fmla="*/ 126 w 165"/>
                <a:gd name="T11" fmla="*/ 11 h 166"/>
                <a:gd name="T12" fmla="*/ 110 w 165"/>
                <a:gd name="T13" fmla="*/ 18 h 166"/>
                <a:gd name="T14" fmla="*/ 104 w 165"/>
                <a:gd name="T15" fmla="*/ 3 h 166"/>
                <a:gd name="T16" fmla="*/ 91 w 165"/>
                <a:gd name="T17" fmla="*/ 13 h 166"/>
                <a:gd name="T18" fmla="*/ 80 w 165"/>
                <a:gd name="T19" fmla="*/ 0 h 166"/>
                <a:gd name="T20" fmla="*/ 71 w 165"/>
                <a:gd name="T21" fmla="*/ 14 h 166"/>
                <a:gd name="T22" fmla="*/ 56 w 165"/>
                <a:gd name="T23" fmla="*/ 4 h 166"/>
                <a:gd name="T24" fmla="*/ 51 w 165"/>
                <a:gd name="T25" fmla="*/ 20 h 166"/>
                <a:gd name="T26" fmla="*/ 35 w 165"/>
                <a:gd name="T27" fmla="*/ 14 h 166"/>
                <a:gd name="T28" fmla="*/ 35 w 165"/>
                <a:gd name="T29" fmla="*/ 31 h 166"/>
                <a:gd name="T30" fmla="*/ 18 w 165"/>
                <a:gd name="T31" fmla="*/ 30 h 166"/>
                <a:gd name="T32" fmla="*/ 22 w 165"/>
                <a:gd name="T33" fmla="*/ 47 h 166"/>
                <a:gd name="T34" fmla="*/ 6 w 165"/>
                <a:gd name="T35" fmla="*/ 51 h 166"/>
                <a:gd name="T36" fmla="*/ 15 w 165"/>
                <a:gd name="T37" fmla="*/ 65 h 166"/>
                <a:gd name="T38" fmla="*/ 0 w 165"/>
                <a:gd name="T39" fmla="*/ 73 h 166"/>
                <a:gd name="T40" fmla="*/ 13 w 165"/>
                <a:gd name="T41" fmla="*/ 85 h 166"/>
                <a:gd name="T42" fmla="*/ 1 w 165"/>
                <a:gd name="T43" fmla="*/ 98 h 166"/>
                <a:gd name="T44" fmla="*/ 16 w 165"/>
                <a:gd name="T45" fmla="*/ 104 h 166"/>
                <a:gd name="T46" fmla="*/ 8 w 165"/>
                <a:gd name="T47" fmla="*/ 120 h 166"/>
                <a:gd name="T48" fmla="*/ 25 w 165"/>
                <a:gd name="T49" fmla="*/ 122 h 166"/>
                <a:gd name="T50" fmla="*/ 22 w 165"/>
                <a:gd name="T51" fmla="*/ 139 h 166"/>
                <a:gd name="T52" fmla="*/ 38 w 165"/>
                <a:gd name="T53" fmla="*/ 137 h 166"/>
                <a:gd name="T54" fmla="*/ 40 w 165"/>
                <a:gd name="T55" fmla="*/ 154 h 166"/>
                <a:gd name="T56" fmla="*/ 56 w 165"/>
                <a:gd name="T57" fmla="*/ 147 h 166"/>
                <a:gd name="T58" fmla="*/ 62 w 165"/>
                <a:gd name="T59" fmla="*/ 163 h 166"/>
                <a:gd name="T60" fmla="*/ 75 w 165"/>
                <a:gd name="T61" fmla="*/ 152 h 166"/>
                <a:gd name="T62" fmla="*/ 86 w 165"/>
                <a:gd name="T63" fmla="*/ 166 h 166"/>
                <a:gd name="T64" fmla="*/ 95 w 165"/>
                <a:gd name="T65" fmla="*/ 152 h 166"/>
                <a:gd name="T66" fmla="*/ 109 w 165"/>
                <a:gd name="T67" fmla="*/ 162 h 166"/>
                <a:gd name="T68" fmla="*/ 114 w 165"/>
                <a:gd name="T69" fmla="*/ 145 h 166"/>
                <a:gd name="T70" fmla="*/ 130 w 165"/>
                <a:gd name="T71" fmla="*/ 151 h 166"/>
                <a:gd name="T72" fmla="*/ 130 w 165"/>
                <a:gd name="T73" fmla="*/ 134 h 166"/>
                <a:gd name="T74" fmla="*/ 147 w 165"/>
                <a:gd name="T75" fmla="*/ 135 h 166"/>
                <a:gd name="T76" fmla="*/ 143 w 165"/>
                <a:gd name="T77" fmla="*/ 119 h 166"/>
                <a:gd name="T78" fmla="*/ 160 w 165"/>
                <a:gd name="T79" fmla="*/ 115 h 166"/>
                <a:gd name="T80" fmla="*/ 151 w 165"/>
                <a:gd name="T81" fmla="*/ 100 h 166"/>
                <a:gd name="T82" fmla="*/ 165 w 165"/>
                <a:gd name="T83" fmla="*/ 92 h 166"/>
                <a:gd name="T84" fmla="*/ 153 w 165"/>
                <a:gd name="T85" fmla="*/ 80 h 166"/>
                <a:gd name="T86" fmla="*/ 165 w 165"/>
                <a:gd name="T87" fmla="*/ 68 h 166"/>
                <a:gd name="T88" fmla="*/ 149 w 165"/>
                <a:gd name="T89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5" h="166">
                  <a:moveTo>
                    <a:pt x="149" y="61"/>
                  </a:moveTo>
                  <a:lnTo>
                    <a:pt x="157" y="46"/>
                  </a:lnTo>
                  <a:lnTo>
                    <a:pt x="140" y="43"/>
                  </a:lnTo>
                  <a:lnTo>
                    <a:pt x="144" y="26"/>
                  </a:lnTo>
                  <a:lnTo>
                    <a:pt x="127" y="28"/>
                  </a:lnTo>
                  <a:lnTo>
                    <a:pt x="126" y="11"/>
                  </a:lnTo>
                  <a:lnTo>
                    <a:pt x="110" y="18"/>
                  </a:lnTo>
                  <a:lnTo>
                    <a:pt x="104" y="3"/>
                  </a:lnTo>
                  <a:lnTo>
                    <a:pt x="91" y="13"/>
                  </a:lnTo>
                  <a:lnTo>
                    <a:pt x="80" y="0"/>
                  </a:lnTo>
                  <a:lnTo>
                    <a:pt x="71" y="14"/>
                  </a:lnTo>
                  <a:lnTo>
                    <a:pt x="56" y="4"/>
                  </a:lnTo>
                  <a:lnTo>
                    <a:pt x="51" y="20"/>
                  </a:lnTo>
                  <a:lnTo>
                    <a:pt x="35" y="14"/>
                  </a:lnTo>
                  <a:lnTo>
                    <a:pt x="35" y="31"/>
                  </a:lnTo>
                  <a:lnTo>
                    <a:pt x="18" y="30"/>
                  </a:lnTo>
                  <a:lnTo>
                    <a:pt x="22" y="47"/>
                  </a:lnTo>
                  <a:lnTo>
                    <a:pt x="6" y="51"/>
                  </a:lnTo>
                  <a:lnTo>
                    <a:pt x="15" y="65"/>
                  </a:lnTo>
                  <a:lnTo>
                    <a:pt x="0" y="73"/>
                  </a:lnTo>
                  <a:lnTo>
                    <a:pt x="13" y="85"/>
                  </a:lnTo>
                  <a:lnTo>
                    <a:pt x="1" y="98"/>
                  </a:lnTo>
                  <a:lnTo>
                    <a:pt x="16" y="104"/>
                  </a:lnTo>
                  <a:lnTo>
                    <a:pt x="8" y="120"/>
                  </a:lnTo>
                  <a:lnTo>
                    <a:pt x="25" y="122"/>
                  </a:lnTo>
                  <a:lnTo>
                    <a:pt x="22" y="139"/>
                  </a:lnTo>
                  <a:lnTo>
                    <a:pt x="38" y="137"/>
                  </a:lnTo>
                  <a:lnTo>
                    <a:pt x="40" y="154"/>
                  </a:lnTo>
                  <a:lnTo>
                    <a:pt x="56" y="147"/>
                  </a:lnTo>
                  <a:lnTo>
                    <a:pt x="62" y="163"/>
                  </a:lnTo>
                  <a:lnTo>
                    <a:pt x="75" y="152"/>
                  </a:lnTo>
                  <a:lnTo>
                    <a:pt x="86" y="166"/>
                  </a:lnTo>
                  <a:lnTo>
                    <a:pt x="95" y="152"/>
                  </a:lnTo>
                  <a:lnTo>
                    <a:pt x="109" y="162"/>
                  </a:lnTo>
                  <a:lnTo>
                    <a:pt x="114" y="145"/>
                  </a:lnTo>
                  <a:lnTo>
                    <a:pt x="130" y="151"/>
                  </a:lnTo>
                  <a:lnTo>
                    <a:pt x="130" y="134"/>
                  </a:lnTo>
                  <a:lnTo>
                    <a:pt x="147" y="135"/>
                  </a:lnTo>
                  <a:lnTo>
                    <a:pt x="143" y="119"/>
                  </a:lnTo>
                  <a:lnTo>
                    <a:pt x="160" y="115"/>
                  </a:lnTo>
                  <a:lnTo>
                    <a:pt x="151" y="100"/>
                  </a:lnTo>
                  <a:lnTo>
                    <a:pt x="165" y="92"/>
                  </a:lnTo>
                  <a:lnTo>
                    <a:pt x="153" y="80"/>
                  </a:lnTo>
                  <a:lnTo>
                    <a:pt x="165" y="68"/>
                  </a:lnTo>
                  <a:lnTo>
                    <a:pt x="149" y="6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3" name="Freeform 465">
              <a:extLst>
                <a:ext uri="{FF2B5EF4-FFF2-40B4-BE49-F238E27FC236}">
                  <a16:creationId xmlns:a16="http://schemas.microsoft.com/office/drawing/2014/main" id="{CDFA074F-8593-4099-A4B3-546EF6C77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04" y="600"/>
              <a:ext cx="165" cy="136"/>
            </a:xfrm>
            <a:custGeom>
              <a:avLst/>
              <a:gdLst>
                <a:gd name="T0" fmla="*/ 29 w 266"/>
                <a:gd name="T1" fmla="*/ 0 h 218"/>
                <a:gd name="T2" fmla="*/ 36 w 266"/>
                <a:gd name="T3" fmla="*/ 26 h 218"/>
                <a:gd name="T4" fmla="*/ 10 w 266"/>
                <a:gd name="T5" fmla="*/ 33 h 218"/>
                <a:gd name="T6" fmla="*/ 24 w 266"/>
                <a:gd name="T7" fmla="*/ 56 h 218"/>
                <a:gd name="T8" fmla="*/ 0 w 266"/>
                <a:gd name="T9" fmla="*/ 69 h 218"/>
                <a:gd name="T10" fmla="*/ 21 w 266"/>
                <a:gd name="T11" fmla="*/ 88 h 218"/>
                <a:gd name="T12" fmla="*/ 2 w 266"/>
                <a:gd name="T13" fmla="*/ 108 h 218"/>
                <a:gd name="T14" fmla="*/ 26 w 266"/>
                <a:gd name="T15" fmla="*/ 119 h 218"/>
                <a:gd name="T16" fmla="*/ 14 w 266"/>
                <a:gd name="T17" fmla="*/ 144 h 218"/>
                <a:gd name="T18" fmla="*/ 41 w 266"/>
                <a:gd name="T19" fmla="*/ 148 h 218"/>
                <a:gd name="T20" fmla="*/ 35 w 266"/>
                <a:gd name="T21" fmla="*/ 175 h 218"/>
                <a:gd name="T22" fmla="*/ 62 w 266"/>
                <a:gd name="T23" fmla="*/ 172 h 218"/>
                <a:gd name="T24" fmla="*/ 65 w 266"/>
                <a:gd name="T25" fmla="*/ 199 h 218"/>
                <a:gd name="T26" fmla="*/ 90 w 266"/>
                <a:gd name="T27" fmla="*/ 188 h 218"/>
                <a:gd name="T28" fmla="*/ 100 w 266"/>
                <a:gd name="T29" fmla="*/ 213 h 218"/>
                <a:gd name="T30" fmla="*/ 121 w 266"/>
                <a:gd name="T31" fmla="*/ 196 h 218"/>
                <a:gd name="T32" fmla="*/ 138 w 266"/>
                <a:gd name="T33" fmla="*/ 218 h 218"/>
                <a:gd name="T34" fmla="*/ 153 w 266"/>
                <a:gd name="T35" fmla="*/ 195 h 218"/>
                <a:gd name="T36" fmla="*/ 175 w 266"/>
                <a:gd name="T37" fmla="*/ 211 h 218"/>
                <a:gd name="T38" fmla="*/ 184 w 266"/>
                <a:gd name="T39" fmla="*/ 185 h 218"/>
                <a:gd name="T40" fmla="*/ 209 w 266"/>
                <a:gd name="T41" fmla="*/ 194 h 218"/>
                <a:gd name="T42" fmla="*/ 210 w 266"/>
                <a:gd name="T43" fmla="*/ 167 h 218"/>
                <a:gd name="T44" fmla="*/ 237 w 266"/>
                <a:gd name="T45" fmla="*/ 168 h 218"/>
                <a:gd name="T46" fmla="*/ 230 w 266"/>
                <a:gd name="T47" fmla="*/ 142 h 218"/>
                <a:gd name="T48" fmla="*/ 257 w 266"/>
                <a:gd name="T49" fmla="*/ 136 h 218"/>
                <a:gd name="T50" fmla="*/ 243 w 266"/>
                <a:gd name="T51" fmla="*/ 112 h 218"/>
                <a:gd name="T52" fmla="*/ 266 w 266"/>
                <a:gd name="T53" fmla="*/ 99 h 218"/>
                <a:gd name="T54" fmla="*/ 262 w 266"/>
                <a:gd name="T55" fmla="*/ 95 h 218"/>
                <a:gd name="T56" fmla="*/ 148 w 266"/>
                <a:gd name="T57" fmla="*/ 116 h 218"/>
                <a:gd name="T58" fmla="*/ 91 w 266"/>
                <a:gd name="T59" fmla="*/ 98 h 218"/>
                <a:gd name="T60" fmla="*/ 57 w 266"/>
                <a:gd name="T61" fmla="*/ 1 h 218"/>
                <a:gd name="T62" fmla="*/ 29 w 266"/>
                <a:gd name="T63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6" h="218">
                  <a:moveTo>
                    <a:pt x="29" y="0"/>
                  </a:moveTo>
                  <a:cubicBezTo>
                    <a:pt x="36" y="26"/>
                    <a:pt x="36" y="26"/>
                    <a:pt x="36" y="26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26" y="119"/>
                    <a:pt x="26" y="119"/>
                    <a:pt x="26" y="11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41" y="148"/>
                    <a:pt x="41" y="148"/>
                    <a:pt x="41" y="148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62" y="172"/>
                    <a:pt x="62" y="172"/>
                    <a:pt x="62" y="172"/>
                  </a:cubicBezTo>
                  <a:cubicBezTo>
                    <a:pt x="65" y="199"/>
                    <a:pt x="65" y="199"/>
                    <a:pt x="65" y="199"/>
                  </a:cubicBezTo>
                  <a:cubicBezTo>
                    <a:pt x="90" y="188"/>
                    <a:pt x="90" y="188"/>
                    <a:pt x="90" y="188"/>
                  </a:cubicBezTo>
                  <a:cubicBezTo>
                    <a:pt x="100" y="213"/>
                    <a:pt x="100" y="213"/>
                    <a:pt x="100" y="213"/>
                  </a:cubicBezTo>
                  <a:cubicBezTo>
                    <a:pt x="121" y="196"/>
                    <a:pt x="121" y="196"/>
                    <a:pt x="121" y="196"/>
                  </a:cubicBezTo>
                  <a:cubicBezTo>
                    <a:pt x="138" y="218"/>
                    <a:pt x="138" y="218"/>
                    <a:pt x="138" y="218"/>
                  </a:cubicBezTo>
                  <a:cubicBezTo>
                    <a:pt x="153" y="195"/>
                    <a:pt x="153" y="195"/>
                    <a:pt x="153" y="195"/>
                  </a:cubicBezTo>
                  <a:cubicBezTo>
                    <a:pt x="175" y="211"/>
                    <a:pt x="175" y="211"/>
                    <a:pt x="175" y="211"/>
                  </a:cubicBezTo>
                  <a:cubicBezTo>
                    <a:pt x="184" y="185"/>
                    <a:pt x="184" y="185"/>
                    <a:pt x="184" y="185"/>
                  </a:cubicBezTo>
                  <a:cubicBezTo>
                    <a:pt x="209" y="194"/>
                    <a:pt x="209" y="194"/>
                    <a:pt x="209" y="194"/>
                  </a:cubicBezTo>
                  <a:cubicBezTo>
                    <a:pt x="210" y="167"/>
                    <a:pt x="210" y="167"/>
                    <a:pt x="210" y="167"/>
                  </a:cubicBezTo>
                  <a:cubicBezTo>
                    <a:pt x="237" y="168"/>
                    <a:pt x="237" y="168"/>
                    <a:pt x="237" y="168"/>
                  </a:cubicBezTo>
                  <a:cubicBezTo>
                    <a:pt x="230" y="142"/>
                    <a:pt x="230" y="142"/>
                    <a:pt x="230" y="142"/>
                  </a:cubicBezTo>
                  <a:cubicBezTo>
                    <a:pt x="257" y="136"/>
                    <a:pt x="257" y="136"/>
                    <a:pt x="257" y="136"/>
                  </a:cubicBezTo>
                  <a:cubicBezTo>
                    <a:pt x="243" y="112"/>
                    <a:pt x="243" y="112"/>
                    <a:pt x="243" y="112"/>
                  </a:cubicBezTo>
                  <a:cubicBezTo>
                    <a:pt x="266" y="99"/>
                    <a:pt x="266" y="99"/>
                    <a:pt x="266" y="99"/>
                  </a:cubicBezTo>
                  <a:cubicBezTo>
                    <a:pt x="262" y="95"/>
                    <a:pt x="262" y="95"/>
                    <a:pt x="262" y="95"/>
                  </a:cubicBezTo>
                  <a:cubicBezTo>
                    <a:pt x="242" y="101"/>
                    <a:pt x="191" y="116"/>
                    <a:pt x="148" y="116"/>
                  </a:cubicBezTo>
                  <a:cubicBezTo>
                    <a:pt x="124" y="116"/>
                    <a:pt x="103" y="112"/>
                    <a:pt x="91" y="98"/>
                  </a:cubicBezTo>
                  <a:cubicBezTo>
                    <a:pt x="51" y="54"/>
                    <a:pt x="57" y="1"/>
                    <a:pt x="57" y="1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4" name="Freeform 466">
              <a:extLst>
                <a:ext uri="{FF2B5EF4-FFF2-40B4-BE49-F238E27FC236}">
                  <a16:creationId xmlns:a16="http://schemas.microsoft.com/office/drawing/2014/main" id="{3A561BEE-4B20-45AE-A758-4D9C7DDF6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85" y="1406"/>
              <a:ext cx="216" cy="101"/>
            </a:xfrm>
            <a:custGeom>
              <a:avLst/>
              <a:gdLst>
                <a:gd name="T0" fmla="*/ 344 w 347"/>
                <a:gd name="T1" fmla="*/ 3 h 163"/>
                <a:gd name="T2" fmla="*/ 306 w 347"/>
                <a:gd name="T3" fmla="*/ 119 h 163"/>
                <a:gd name="T4" fmla="*/ 141 w 347"/>
                <a:gd name="T5" fmla="*/ 145 h 163"/>
                <a:gd name="T6" fmla="*/ 43 w 347"/>
                <a:gd name="T7" fmla="*/ 95 h 163"/>
                <a:gd name="T8" fmla="*/ 0 w 347"/>
                <a:gd name="T9" fmla="*/ 54 h 163"/>
                <a:gd name="T10" fmla="*/ 22 w 347"/>
                <a:gd name="T11" fmla="*/ 52 h 163"/>
                <a:gd name="T12" fmla="*/ 10 w 347"/>
                <a:gd name="T13" fmla="*/ 15 h 163"/>
                <a:gd name="T14" fmla="*/ 42 w 347"/>
                <a:gd name="T15" fmla="*/ 28 h 163"/>
                <a:gd name="T16" fmla="*/ 43 w 347"/>
                <a:gd name="T17" fmla="*/ 0 h 163"/>
                <a:gd name="T18" fmla="*/ 74 w 347"/>
                <a:gd name="T19" fmla="*/ 14 h 163"/>
                <a:gd name="T20" fmla="*/ 206 w 347"/>
                <a:gd name="T21" fmla="*/ 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7" h="163">
                  <a:moveTo>
                    <a:pt x="344" y="3"/>
                  </a:moveTo>
                  <a:cubicBezTo>
                    <a:pt x="347" y="45"/>
                    <a:pt x="337" y="89"/>
                    <a:pt x="306" y="119"/>
                  </a:cubicBezTo>
                  <a:cubicBezTo>
                    <a:pt x="260" y="163"/>
                    <a:pt x="198" y="161"/>
                    <a:pt x="141" y="145"/>
                  </a:cubicBezTo>
                  <a:cubicBezTo>
                    <a:pt x="132" y="143"/>
                    <a:pt x="89" y="130"/>
                    <a:pt x="43" y="95"/>
                  </a:cubicBezTo>
                  <a:cubicBezTo>
                    <a:pt x="24" y="81"/>
                    <a:pt x="10" y="66"/>
                    <a:pt x="0" y="54"/>
                  </a:cubicBezTo>
                  <a:cubicBezTo>
                    <a:pt x="7" y="53"/>
                    <a:pt x="14" y="53"/>
                    <a:pt x="22" y="52"/>
                  </a:cubicBezTo>
                  <a:cubicBezTo>
                    <a:pt x="18" y="39"/>
                    <a:pt x="14" y="27"/>
                    <a:pt x="10" y="15"/>
                  </a:cubicBezTo>
                  <a:cubicBezTo>
                    <a:pt x="21" y="19"/>
                    <a:pt x="31" y="23"/>
                    <a:pt x="42" y="28"/>
                  </a:cubicBezTo>
                  <a:cubicBezTo>
                    <a:pt x="43" y="19"/>
                    <a:pt x="43" y="10"/>
                    <a:pt x="43" y="0"/>
                  </a:cubicBezTo>
                  <a:cubicBezTo>
                    <a:pt x="50" y="4"/>
                    <a:pt x="61" y="10"/>
                    <a:pt x="74" y="14"/>
                  </a:cubicBezTo>
                  <a:cubicBezTo>
                    <a:pt x="116" y="28"/>
                    <a:pt x="168" y="24"/>
                    <a:pt x="206" y="2"/>
                  </a:cubicBezTo>
                </a:path>
              </a:pathLst>
            </a:custGeom>
            <a:solidFill>
              <a:srgbClr val="735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5" name="Freeform 467">
              <a:extLst>
                <a:ext uri="{FF2B5EF4-FFF2-40B4-BE49-F238E27FC236}">
                  <a16:creationId xmlns:a16="http://schemas.microsoft.com/office/drawing/2014/main" id="{C293D1DF-9BD6-4B2C-B2FA-37709B7E7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82" y="1397"/>
              <a:ext cx="216" cy="101"/>
            </a:xfrm>
            <a:custGeom>
              <a:avLst/>
              <a:gdLst>
                <a:gd name="T0" fmla="*/ 344 w 347"/>
                <a:gd name="T1" fmla="*/ 3 h 163"/>
                <a:gd name="T2" fmla="*/ 307 w 347"/>
                <a:gd name="T3" fmla="*/ 119 h 163"/>
                <a:gd name="T4" fmla="*/ 141 w 347"/>
                <a:gd name="T5" fmla="*/ 145 h 163"/>
                <a:gd name="T6" fmla="*/ 44 w 347"/>
                <a:gd name="T7" fmla="*/ 95 h 163"/>
                <a:gd name="T8" fmla="*/ 0 w 347"/>
                <a:gd name="T9" fmla="*/ 54 h 163"/>
                <a:gd name="T10" fmla="*/ 22 w 347"/>
                <a:gd name="T11" fmla="*/ 52 h 163"/>
                <a:gd name="T12" fmla="*/ 10 w 347"/>
                <a:gd name="T13" fmla="*/ 15 h 163"/>
                <a:gd name="T14" fmla="*/ 43 w 347"/>
                <a:gd name="T15" fmla="*/ 28 h 163"/>
                <a:gd name="T16" fmla="*/ 44 w 347"/>
                <a:gd name="T17" fmla="*/ 0 h 163"/>
                <a:gd name="T18" fmla="*/ 74 w 347"/>
                <a:gd name="T19" fmla="*/ 14 h 163"/>
                <a:gd name="T20" fmla="*/ 207 w 347"/>
                <a:gd name="T21" fmla="*/ 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7" h="163">
                  <a:moveTo>
                    <a:pt x="344" y="3"/>
                  </a:moveTo>
                  <a:cubicBezTo>
                    <a:pt x="347" y="45"/>
                    <a:pt x="338" y="89"/>
                    <a:pt x="307" y="119"/>
                  </a:cubicBezTo>
                  <a:cubicBezTo>
                    <a:pt x="261" y="163"/>
                    <a:pt x="198" y="160"/>
                    <a:pt x="141" y="145"/>
                  </a:cubicBezTo>
                  <a:cubicBezTo>
                    <a:pt x="132" y="143"/>
                    <a:pt x="89" y="130"/>
                    <a:pt x="44" y="95"/>
                  </a:cubicBezTo>
                  <a:cubicBezTo>
                    <a:pt x="24" y="80"/>
                    <a:pt x="10" y="66"/>
                    <a:pt x="0" y="54"/>
                  </a:cubicBezTo>
                  <a:cubicBezTo>
                    <a:pt x="7" y="53"/>
                    <a:pt x="15" y="52"/>
                    <a:pt x="22" y="52"/>
                  </a:cubicBezTo>
                  <a:cubicBezTo>
                    <a:pt x="18" y="39"/>
                    <a:pt x="14" y="27"/>
                    <a:pt x="10" y="15"/>
                  </a:cubicBezTo>
                  <a:cubicBezTo>
                    <a:pt x="21" y="19"/>
                    <a:pt x="32" y="23"/>
                    <a:pt x="43" y="28"/>
                  </a:cubicBezTo>
                  <a:cubicBezTo>
                    <a:pt x="43" y="18"/>
                    <a:pt x="43" y="9"/>
                    <a:pt x="44" y="0"/>
                  </a:cubicBezTo>
                  <a:cubicBezTo>
                    <a:pt x="51" y="4"/>
                    <a:pt x="61" y="10"/>
                    <a:pt x="74" y="14"/>
                  </a:cubicBezTo>
                  <a:cubicBezTo>
                    <a:pt x="116" y="27"/>
                    <a:pt x="168" y="24"/>
                    <a:pt x="207" y="1"/>
                  </a:cubicBezTo>
                </a:path>
              </a:pathLst>
            </a:custGeom>
            <a:solidFill>
              <a:srgbClr val="C2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6" name="Freeform 468">
              <a:extLst>
                <a:ext uri="{FF2B5EF4-FFF2-40B4-BE49-F238E27FC236}">
                  <a16:creationId xmlns:a16="http://schemas.microsoft.com/office/drawing/2014/main" id="{555513C5-CAE6-4C13-BC20-B066ED160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47" y="1394"/>
              <a:ext cx="163" cy="198"/>
            </a:xfrm>
            <a:custGeom>
              <a:avLst/>
              <a:gdLst>
                <a:gd name="T0" fmla="*/ 7 w 262"/>
                <a:gd name="T1" fmla="*/ 39 h 318"/>
                <a:gd name="T2" fmla="*/ 15 w 262"/>
                <a:gd name="T3" fmla="*/ 91 h 318"/>
                <a:gd name="T4" fmla="*/ 71 w 262"/>
                <a:gd name="T5" fmla="*/ 185 h 318"/>
                <a:gd name="T6" fmla="*/ 157 w 262"/>
                <a:gd name="T7" fmla="*/ 279 h 318"/>
                <a:gd name="T8" fmla="*/ 224 w 262"/>
                <a:gd name="T9" fmla="*/ 318 h 318"/>
                <a:gd name="T10" fmla="*/ 220 w 262"/>
                <a:gd name="T11" fmla="*/ 301 h 318"/>
                <a:gd name="T12" fmla="*/ 255 w 262"/>
                <a:gd name="T13" fmla="*/ 307 h 318"/>
                <a:gd name="T14" fmla="*/ 238 w 262"/>
                <a:gd name="T15" fmla="*/ 282 h 318"/>
                <a:gd name="T16" fmla="*/ 262 w 262"/>
                <a:gd name="T17" fmla="*/ 273 h 318"/>
                <a:gd name="T18" fmla="*/ 252 w 262"/>
                <a:gd name="T19" fmla="*/ 258 h 318"/>
                <a:gd name="T20" fmla="*/ 212 w 262"/>
                <a:gd name="T21" fmla="*/ 188 h 318"/>
                <a:gd name="T22" fmla="*/ 183 w 262"/>
                <a:gd name="T23" fmla="*/ 83 h 318"/>
                <a:gd name="T24" fmla="*/ 166 w 262"/>
                <a:gd name="T25" fmla="*/ 9 h 318"/>
                <a:gd name="T26" fmla="*/ 164 w 262"/>
                <a:gd name="T27" fmla="*/ 0 h 318"/>
                <a:gd name="T28" fmla="*/ 7 w 262"/>
                <a:gd name="T29" fmla="*/ 3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318">
                  <a:moveTo>
                    <a:pt x="7" y="39"/>
                  </a:moveTo>
                  <a:cubicBezTo>
                    <a:pt x="0" y="41"/>
                    <a:pt x="13" y="85"/>
                    <a:pt x="15" y="91"/>
                  </a:cubicBezTo>
                  <a:cubicBezTo>
                    <a:pt x="26" y="126"/>
                    <a:pt x="48" y="157"/>
                    <a:pt x="71" y="185"/>
                  </a:cubicBezTo>
                  <a:cubicBezTo>
                    <a:pt x="98" y="218"/>
                    <a:pt x="126" y="251"/>
                    <a:pt x="157" y="279"/>
                  </a:cubicBezTo>
                  <a:cubicBezTo>
                    <a:pt x="177" y="297"/>
                    <a:pt x="199" y="310"/>
                    <a:pt x="224" y="318"/>
                  </a:cubicBezTo>
                  <a:cubicBezTo>
                    <a:pt x="223" y="313"/>
                    <a:pt x="222" y="307"/>
                    <a:pt x="220" y="301"/>
                  </a:cubicBezTo>
                  <a:cubicBezTo>
                    <a:pt x="232" y="303"/>
                    <a:pt x="243" y="305"/>
                    <a:pt x="255" y="307"/>
                  </a:cubicBezTo>
                  <a:cubicBezTo>
                    <a:pt x="249" y="299"/>
                    <a:pt x="243" y="290"/>
                    <a:pt x="238" y="282"/>
                  </a:cubicBezTo>
                  <a:cubicBezTo>
                    <a:pt x="246" y="279"/>
                    <a:pt x="254" y="276"/>
                    <a:pt x="262" y="273"/>
                  </a:cubicBezTo>
                  <a:cubicBezTo>
                    <a:pt x="259" y="268"/>
                    <a:pt x="255" y="263"/>
                    <a:pt x="252" y="258"/>
                  </a:cubicBezTo>
                  <a:cubicBezTo>
                    <a:pt x="237" y="236"/>
                    <a:pt x="223" y="212"/>
                    <a:pt x="212" y="188"/>
                  </a:cubicBezTo>
                  <a:cubicBezTo>
                    <a:pt x="196" y="155"/>
                    <a:pt x="191" y="118"/>
                    <a:pt x="183" y="83"/>
                  </a:cubicBezTo>
                  <a:cubicBezTo>
                    <a:pt x="177" y="58"/>
                    <a:pt x="171" y="34"/>
                    <a:pt x="166" y="9"/>
                  </a:cubicBezTo>
                  <a:cubicBezTo>
                    <a:pt x="166" y="9"/>
                    <a:pt x="164" y="0"/>
                    <a:pt x="164" y="0"/>
                  </a:cubicBezTo>
                  <a:cubicBezTo>
                    <a:pt x="112" y="13"/>
                    <a:pt x="59" y="26"/>
                    <a:pt x="7" y="39"/>
                  </a:cubicBezTo>
                  <a:close/>
                </a:path>
              </a:pathLst>
            </a:custGeom>
            <a:solidFill>
              <a:srgbClr val="735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7" name="Freeform 469">
              <a:extLst>
                <a:ext uri="{FF2B5EF4-FFF2-40B4-BE49-F238E27FC236}">
                  <a16:creationId xmlns:a16="http://schemas.microsoft.com/office/drawing/2014/main" id="{15A18312-8DA3-41B3-BE4E-E9C636235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54" y="1377"/>
              <a:ext cx="163" cy="198"/>
            </a:xfrm>
            <a:custGeom>
              <a:avLst/>
              <a:gdLst>
                <a:gd name="T0" fmla="*/ 7 w 262"/>
                <a:gd name="T1" fmla="*/ 39 h 318"/>
                <a:gd name="T2" fmla="*/ 15 w 262"/>
                <a:gd name="T3" fmla="*/ 91 h 318"/>
                <a:gd name="T4" fmla="*/ 71 w 262"/>
                <a:gd name="T5" fmla="*/ 185 h 318"/>
                <a:gd name="T6" fmla="*/ 157 w 262"/>
                <a:gd name="T7" fmla="*/ 279 h 318"/>
                <a:gd name="T8" fmla="*/ 224 w 262"/>
                <a:gd name="T9" fmla="*/ 318 h 318"/>
                <a:gd name="T10" fmla="*/ 220 w 262"/>
                <a:gd name="T11" fmla="*/ 301 h 318"/>
                <a:gd name="T12" fmla="*/ 255 w 262"/>
                <a:gd name="T13" fmla="*/ 307 h 318"/>
                <a:gd name="T14" fmla="*/ 238 w 262"/>
                <a:gd name="T15" fmla="*/ 282 h 318"/>
                <a:gd name="T16" fmla="*/ 262 w 262"/>
                <a:gd name="T17" fmla="*/ 273 h 318"/>
                <a:gd name="T18" fmla="*/ 252 w 262"/>
                <a:gd name="T19" fmla="*/ 258 h 318"/>
                <a:gd name="T20" fmla="*/ 212 w 262"/>
                <a:gd name="T21" fmla="*/ 188 h 318"/>
                <a:gd name="T22" fmla="*/ 183 w 262"/>
                <a:gd name="T23" fmla="*/ 83 h 318"/>
                <a:gd name="T24" fmla="*/ 166 w 262"/>
                <a:gd name="T25" fmla="*/ 9 h 318"/>
                <a:gd name="T26" fmla="*/ 164 w 262"/>
                <a:gd name="T27" fmla="*/ 0 h 318"/>
                <a:gd name="T28" fmla="*/ 7 w 262"/>
                <a:gd name="T29" fmla="*/ 3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318">
                  <a:moveTo>
                    <a:pt x="7" y="39"/>
                  </a:moveTo>
                  <a:cubicBezTo>
                    <a:pt x="0" y="41"/>
                    <a:pt x="13" y="85"/>
                    <a:pt x="15" y="91"/>
                  </a:cubicBezTo>
                  <a:cubicBezTo>
                    <a:pt x="26" y="126"/>
                    <a:pt x="48" y="157"/>
                    <a:pt x="71" y="185"/>
                  </a:cubicBezTo>
                  <a:cubicBezTo>
                    <a:pt x="98" y="218"/>
                    <a:pt x="126" y="250"/>
                    <a:pt x="157" y="279"/>
                  </a:cubicBezTo>
                  <a:cubicBezTo>
                    <a:pt x="177" y="297"/>
                    <a:pt x="199" y="310"/>
                    <a:pt x="224" y="318"/>
                  </a:cubicBezTo>
                  <a:cubicBezTo>
                    <a:pt x="223" y="312"/>
                    <a:pt x="222" y="307"/>
                    <a:pt x="220" y="301"/>
                  </a:cubicBezTo>
                  <a:cubicBezTo>
                    <a:pt x="232" y="303"/>
                    <a:pt x="243" y="305"/>
                    <a:pt x="255" y="307"/>
                  </a:cubicBezTo>
                  <a:cubicBezTo>
                    <a:pt x="249" y="298"/>
                    <a:pt x="243" y="290"/>
                    <a:pt x="238" y="282"/>
                  </a:cubicBezTo>
                  <a:cubicBezTo>
                    <a:pt x="246" y="279"/>
                    <a:pt x="254" y="276"/>
                    <a:pt x="262" y="273"/>
                  </a:cubicBezTo>
                  <a:cubicBezTo>
                    <a:pt x="259" y="268"/>
                    <a:pt x="255" y="263"/>
                    <a:pt x="252" y="258"/>
                  </a:cubicBezTo>
                  <a:cubicBezTo>
                    <a:pt x="236" y="235"/>
                    <a:pt x="223" y="212"/>
                    <a:pt x="212" y="188"/>
                  </a:cubicBezTo>
                  <a:cubicBezTo>
                    <a:pt x="196" y="155"/>
                    <a:pt x="191" y="118"/>
                    <a:pt x="183" y="83"/>
                  </a:cubicBezTo>
                  <a:cubicBezTo>
                    <a:pt x="177" y="58"/>
                    <a:pt x="171" y="34"/>
                    <a:pt x="166" y="9"/>
                  </a:cubicBezTo>
                  <a:cubicBezTo>
                    <a:pt x="166" y="8"/>
                    <a:pt x="164" y="0"/>
                    <a:pt x="164" y="0"/>
                  </a:cubicBezTo>
                  <a:cubicBezTo>
                    <a:pt x="112" y="13"/>
                    <a:pt x="59" y="26"/>
                    <a:pt x="7" y="39"/>
                  </a:cubicBezTo>
                  <a:close/>
                </a:path>
              </a:pathLst>
            </a:custGeom>
            <a:solidFill>
              <a:srgbClr val="C2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45" name="Freeform: Shape 144">
            <a:extLst>
              <a:ext uri="{FF2B5EF4-FFF2-40B4-BE49-F238E27FC236}">
                <a16:creationId xmlns:a16="http://schemas.microsoft.com/office/drawing/2014/main" id="{7C5B6D78-3234-415B-A258-22C5D7345F6B}"/>
              </a:ext>
            </a:extLst>
          </p:cNvPr>
          <p:cNvSpPr/>
          <p:nvPr/>
        </p:nvSpPr>
        <p:spPr>
          <a:xfrm>
            <a:off x="0" y="5523071"/>
            <a:ext cx="12192000" cy="1335880"/>
          </a:xfrm>
          <a:custGeom>
            <a:avLst/>
            <a:gdLst>
              <a:gd name="connsiteX0" fmla="*/ 11139677 w 12192000"/>
              <a:gd name="connsiteY0" fmla="*/ 0 h 1335880"/>
              <a:gd name="connsiteX1" fmla="*/ 11888320 w 12192000"/>
              <a:gd name="connsiteY1" fmla="*/ 16508 h 1335880"/>
              <a:gd name="connsiteX2" fmla="*/ 12192000 w 12192000"/>
              <a:gd name="connsiteY2" fmla="*/ 33588 h 1335880"/>
              <a:gd name="connsiteX3" fmla="*/ 12192000 w 12192000"/>
              <a:gd name="connsiteY3" fmla="*/ 727233 h 1335880"/>
              <a:gd name="connsiteX4" fmla="*/ 12192000 w 12192000"/>
              <a:gd name="connsiteY4" fmla="*/ 741521 h 1335880"/>
              <a:gd name="connsiteX5" fmla="*/ 12192000 w 12192000"/>
              <a:gd name="connsiteY5" fmla="*/ 1335880 h 1335880"/>
              <a:gd name="connsiteX6" fmla="*/ 0 w 12192000"/>
              <a:gd name="connsiteY6" fmla="*/ 1335880 h 1335880"/>
              <a:gd name="connsiteX7" fmla="*/ 0 w 12192000"/>
              <a:gd name="connsiteY7" fmla="*/ 741521 h 1335880"/>
              <a:gd name="connsiteX8" fmla="*/ 0 w 12192000"/>
              <a:gd name="connsiteY8" fmla="*/ 727233 h 1335880"/>
              <a:gd name="connsiteX9" fmla="*/ 0 w 12192000"/>
              <a:gd name="connsiteY9" fmla="*/ 478040 h 1335880"/>
              <a:gd name="connsiteX10" fmla="*/ 314449 w 12192000"/>
              <a:gd name="connsiteY10" fmla="*/ 398416 h 1335880"/>
              <a:gd name="connsiteX11" fmla="*/ 3064545 w 12192000"/>
              <a:gd name="connsiteY11" fmla="*/ 160426 h 1335880"/>
              <a:gd name="connsiteX12" fmla="*/ 5239048 w 12192000"/>
              <a:gd name="connsiteY12" fmla="*/ 299197 h 1335880"/>
              <a:gd name="connsiteX13" fmla="*/ 5445726 w 12192000"/>
              <a:gd name="connsiteY13" fmla="*/ 331486 h 1335880"/>
              <a:gd name="connsiteX14" fmla="*/ 5514890 w 12192000"/>
              <a:gd name="connsiteY14" fmla="*/ 317238 h 1335880"/>
              <a:gd name="connsiteX15" fmla="*/ 6657081 w 12192000"/>
              <a:gd name="connsiteY15" fmla="*/ 219168 h 1335880"/>
              <a:gd name="connsiteX16" fmla="*/ 7996844 w 12192000"/>
              <a:gd name="connsiteY16" fmla="*/ 357938 h 1335880"/>
              <a:gd name="connsiteX17" fmla="*/ 8035695 w 12192000"/>
              <a:gd name="connsiteY17" fmla="*/ 367790 h 1335880"/>
              <a:gd name="connsiteX18" fmla="*/ 8059381 w 12192000"/>
              <a:gd name="connsiteY18" fmla="*/ 358244 h 1335880"/>
              <a:gd name="connsiteX19" fmla="*/ 11139677 w 12192000"/>
              <a:gd name="connsiteY19" fmla="*/ 0 h 133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1335880">
                <a:moveTo>
                  <a:pt x="11139677" y="0"/>
                </a:moveTo>
                <a:cubicBezTo>
                  <a:pt x="11396124" y="0"/>
                  <a:pt x="11646502" y="5684"/>
                  <a:pt x="11888320" y="16508"/>
                </a:cubicBezTo>
                <a:lnTo>
                  <a:pt x="12192000" y="33588"/>
                </a:lnTo>
                <a:lnTo>
                  <a:pt x="12192000" y="727233"/>
                </a:lnTo>
                <a:lnTo>
                  <a:pt x="12192000" y="741521"/>
                </a:lnTo>
                <a:lnTo>
                  <a:pt x="12192000" y="1335880"/>
                </a:lnTo>
                <a:lnTo>
                  <a:pt x="0" y="1335880"/>
                </a:lnTo>
                <a:lnTo>
                  <a:pt x="0" y="741521"/>
                </a:lnTo>
                <a:lnTo>
                  <a:pt x="0" y="727233"/>
                </a:lnTo>
                <a:lnTo>
                  <a:pt x="0" y="478040"/>
                </a:lnTo>
                <a:lnTo>
                  <a:pt x="314449" y="398416"/>
                </a:lnTo>
                <a:cubicBezTo>
                  <a:pt x="1018261" y="251374"/>
                  <a:pt x="1990566" y="160426"/>
                  <a:pt x="3064545" y="160426"/>
                </a:cubicBezTo>
                <a:cubicBezTo>
                  <a:pt x="3870029" y="160426"/>
                  <a:pt x="4618324" y="211585"/>
                  <a:pt x="5239048" y="299197"/>
                </a:cubicBezTo>
                <a:lnTo>
                  <a:pt x="5445726" y="331486"/>
                </a:lnTo>
                <a:lnTo>
                  <a:pt x="5514890" y="317238"/>
                </a:lnTo>
                <a:cubicBezTo>
                  <a:pt x="5854424" y="254695"/>
                  <a:pt x="6243518" y="219168"/>
                  <a:pt x="6657081" y="219168"/>
                </a:cubicBezTo>
                <a:cubicBezTo>
                  <a:pt x="7153359" y="219168"/>
                  <a:pt x="7614402" y="270326"/>
                  <a:pt x="7996844" y="357938"/>
                </a:cubicBezTo>
                <a:lnTo>
                  <a:pt x="8035695" y="367790"/>
                </a:lnTo>
                <a:lnTo>
                  <a:pt x="8059381" y="358244"/>
                </a:lnTo>
                <a:cubicBezTo>
                  <a:pt x="8726940" y="142106"/>
                  <a:pt x="9857440" y="0"/>
                  <a:pt x="111396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08" name="Group 807">
            <a:extLst>
              <a:ext uri="{FF2B5EF4-FFF2-40B4-BE49-F238E27FC236}">
                <a16:creationId xmlns:a16="http://schemas.microsoft.com/office/drawing/2014/main" id="{C7ED6380-C145-42ED-84DB-4863A892D8B3}"/>
              </a:ext>
            </a:extLst>
          </p:cNvPr>
          <p:cNvGrpSpPr/>
          <p:nvPr/>
        </p:nvGrpSpPr>
        <p:grpSpPr>
          <a:xfrm>
            <a:off x="7714025" y="5733574"/>
            <a:ext cx="1560118" cy="284693"/>
            <a:chOff x="8081015" y="5904837"/>
            <a:chExt cx="1560118" cy="284693"/>
          </a:xfrm>
        </p:grpSpPr>
        <p:sp>
          <p:nvSpPr>
            <p:cNvPr id="809" name="Freeform 68">
              <a:extLst>
                <a:ext uri="{FF2B5EF4-FFF2-40B4-BE49-F238E27FC236}">
                  <a16:creationId xmlns:a16="http://schemas.microsoft.com/office/drawing/2014/main" id="{C4291DE6-E461-4232-8180-002A30B169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55035" y="5909392"/>
              <a:ext cx="1484390" cy="269319"/>
            </a:xfrm>
            <a:custGeom>
              <a:avLst/>
              <a:gdLst>
                <a:gd name="T0" fmla="*/ 1212 w 1916"/>
                <a:gd name="T1" fmla="*/ 348 h 348"/>
                <a:gd name="T2" fmla="*/ 1262 w 1916"/>
                <a:gd name="T3" fmla="*/ 346 h 348"/>
                <a:gd name="T4" fmla="*/ 802 w 1916"/>
                <a:gd name="T5" fmla="*/ 339 h 348"/>
                <a:gd name="T6" fmla="*/ 819 w 1916"/>
                <a:gd name="T7" fmla="*/ 339 h 348"/>
                <a:gd name="T8" fmla="*/ 855 w 1916"/>
                <a:gd name="T9" fmla="*/ 338 h 348"/>
                <a:gd name="T10" fmla="*/ 1084 w 1916"/>
                <a:gd name="T11" fmla="*/ 316 h 348"/>
                <a:gd name="T12" fmla="*/ 527 w 1916"/>
                <a:gd name="T13" fmla="*/ 312 h 348"/>
                <a:gd name="T14" fmla="*/ 901 w 1916"/>
                <a:gd name="T15" fmla="*/ 307 h 348"/>
                <a:gd name="T16" fmla="*/ 259 w 1916"/>
                <a:gd name="T17" fmla="*/ 298 h 348"/>
                <a:gd name="T18" fmla="*/ 1745 w 1916"/>
                <a:gd name="T19" fmla="*/ 258 h 348"/>
                <a:gd name="T20" fmla="*/ 1764 w 1916"/>
                <a:gd name="T21" fmla="*/ 257 h 348"/>
                <a:gd name="T22" fmla="*/ 1641 w 1916"/>
                <a:gd name="T23" fmla="*/ 257 h 348"/>
                <a:gd name="T24" fmla="*/ 1886 w 1916"/>
                <a:gd name="T25" fmla="*/ 256 h 348"/>
                <a:gd name="T26" fmla="*/ 1900 w 1916"/>
                <a:gd name="T27" fmla="*/ 254 h 348"/>
                <a:gd name="T28" fmla="*/ 1901 w 1916"/>
                <a:gd name="T29" fmla="*/ 254 h 348"/>
                <a:gd name="T30" fmla="*/ 1901 w 1916"/>
                <a:gd name="T31" fmla="*/ 254 h 348"/>
                <a:gd name="T32" fmla="*/ 1860 w 1916"/>
                <a:gd name="T33" fmla="*/ 253 h 348"/>
                <a:gd name="T34" fmla="*/ 1859 w 1916"/>
                <a:gd name="T35" fmla="*/ 252 h 348"/>
                <a:gd name="T36" fmla="*/ 1858 w 1916"/>
                <a:gd name="T37" fmla="*/ 252 h 348"/>
                <a:gd name="T38" fmla="*/ 1856 w 1916"/>
                <a:gd name="T39" fmla="*/ 252 h 348"/>
                <a:gd name="T40" fmla="*/ 1856 w 1916"/>
                <a:gd name="T41" fmla="*/ 252 h 348"/>
                <a:gd name="T42" fmla="*/ 1698 w 1916"/>
                <a:gd name="T43" fmla="*/ 250 h 348"/>
                <a:gd name="T44" fmla="*/ 1834 w 1916"/>
                <a:gd name="T45" fmla="*/ 250 h 348"/>
                <a:gd name="T46" fmla="*/ 1696 w 1916"/>
                <a:gd name="T47" fmla="*/ 250 h 348"/>
                <a:gd name="T48" fmla="*/ 1695 w 1916"/>
                <a:gd name="T49" fmla="*/ 249 h 348"/>
                <a:gd name="T50" fmla="*/ 1607 w 1916"/>
                <a:gd name="T51" fmla="*/ 245 h 348"/>
                <a:gd name="T52" fmla="*/ 1606 w 1916"/>
                <a:gd name="T53" fmla="*/ 244 h 348"/>
                <a:gd name="T54" fmla="*/ 1605 w 1916"/>
                <a:gd name="T55" fmla="*/ 244 h 348"/>
                <a:gd name="T56" fmla="*/ 1913 w 1916"/>
                <a:gd name="T57" fmla="*/ 244 h 348"/>
                <a:gd name="T58" fmla="*/ 1913 w 1916"/>
                <a:gd name="T59" fmla="*/ 243 h 348"/>
                <a:gd name="T60" fmla="*/ 1914 w 1916"/>
                <a:gd name="T61" fmla="*/ 243 h 348"/>
                <a:gd name="T62" fmla="*/ 1389 w 1916"/>
                <a:gd name="T63" fmla="*/ 304 h 348"/>
                <a:gd name="T64" fmla="*/ 1568 w 1916"/>
                <a:gd name="T65" fmla="*/ 242 h 348"/>
                <a:gd name="T66" fmla="*/ 1674 w 1916"/>
                <a:gd name="T67" fmla="*/ 241 h 348"/>
                <a:gd name="T68" fmla="*/ 1675 w 1916"/>
                <a:gd name="T69" fmla="*/ 241 h 348"/>
                <a:gd name="T70" fmla="*/ 1916 w 1916"/>
                <a:gd name="T71" fmla="*/ 238 h 348"/>
                <a:gd name="T72" fmla="*/ 1916 w 1916"/>
                <a:gd name="T73" fmla="*/ 238 h 348"/>
                <a:gd name="T74" fmla="*/ 1916 w 1916"/>
                <a:gd name="T75" fmla="*/ 236 h 348"/>
                <a:gd name="T76" fmla="*/ 1913 w 1916"/>
                <a:gd name="T77" fmla="*/ 223 h 348"/>
                <a:gd name="T78" fmla="*/ 1913 w 1916"/>
                <a:gd name="T79" fmla="*/ 223 h 348"/>
                <a:gd name="T80" fmla="*/ 1885 w 1916"/>
                <a:gd name="T81" fmla="*/ 215 h 348"/>
                <a:gd name="T82" fmla="*/ 1831 w 1916"/>
                <a:gd name="T83" fmla="*/ 200 h 348"/>
                <a:gd name="T84" fmla="*/ 1825 w 1916"/>
                <a:gd name="T85" fmla="*/ 185 h 348"/>
                <a:gd name="T86" fmla="*/ 1780 w 1916"/>
                <a:gd name="T87" fmla="*/ 177 h 348"/>
                <a:gd name="T88" fmla="*/ 1797 w 1916"/>
                <a:gd name="T89" fmla="*/ 176 h 348"/>
                <a:gd name="T90" fmla="*/ 0 w 1916"/>
                <a:gd name="T91" fmla="*/ 169 h 348"/>
                <a:gd name="T92" fmla="*/ 1147 w 1916"/>
                <a:gd name="T93" fmla="*/ 73 h 348"/>
                <a:gd name="T94" fmla="*/ 1148 w 1916"/>
                <a:gd name="T95" fmla="*/ 73 h 348"/>
                <a:gd name="T96" fmla="*/ 208 w 1916"/>
                <a:gd name="T97" fmla="*/ 50 h 348"/>
                <a:gd name="T98" fmla="*/ 445 w 1916"/>
                <a:gd name="T99" fmla="*/ 29 h 348"/>
                <a:gd name="T100" fmla="*/ 1378 w 1916"/>
                <a:gd name="T101" fmla="*/ 19 h 348"/>
                <a:gd name="T102" fmla="*/ 464 w 1916"/>
                <a:gd name="T103" fmla="*/ 12 h 348"/>
                <a:gd name="T104" fmla="*/ 347 w 1916"/>
                <a:gd name="T105" fmla="*/ 11 h 348"/>
                <a:gd name="T106" fmla="*/ 309 w 1916"/>
                <a:gd name="T107" fmla="*/ 2 h 348"/>
                <a:gd name="T108" fmla="*/ 1336 w 1916"/>
                <a:gd name="T109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16" h="348">
                  <a:moveTo>
                    <a:pt x="1253" y="347"/>
                  </a:moveTo>
                  <a:cubicBezTo>
                    <a:pt x="1251" y="347"/>
                    <a:pt x="1250" y="347"/>
                    <a:pt x="1248" y="347"/>
                  </a:cubicBezTo>
                  <a:cubicBezTo>
                    <a:pt x="1248" y="347"/>
                    <a:pt x="1248" y="347"/>
                    <a:pt x="1248" y="347"/>
                  </a:cubicBezTo>
                  <a:cubicBezTo>
                    <a:pt x="1248" y="347"/>
                    <a:pt x="1248" y="347"/>
                    <a:pt x="1248" y="347"/>
                  </a:cubicBezTo>
                  <a:cubicBezTo>
                    <a:pt x="1248" y="347"/>
                    <a:pt x="1248" y="347"/>
                    <a:pt x="1248" y="347"/>
                  </a:cubicBezTo>
                  <a:cubicBezTo>
                    <a:pt x="1248" y="347"/>
                    <a:pt x="1248" y="347"/>
                    <a:pt x="1248" y="347"/>
                  </a:cubicBezTo>
                  <a:cubicBezTo>
                    <a:pt x="1236" y="347"/>
                    <a:pt x="1224" y="348"/>
                    <a:pt x="1212" y="348"/>
                  </a:cubicBezTo>
                  <a:cubicBezTo>
                    <a:pt x="1212" y="348"/>
                    <a:pt x="1212" y="348"/>
                    <a:pt x="1212" y="348"/>
                  </a:cubicBezTo>
                  <a:cubicBezTo>
                    <a:pt x="1224" y="348"/>
                    <a:pt x="1236" y="347"/>
                    <a:pt x="1248" y="347"/>
                  </a:cubicBezTo>
                  <a:cubicBezTo>
                    <a:pt x="1250" y="347"/>
                    <a:pt x="1251" y="347"/>
                    <a:pt x="1253" y="347"/>
                  </a:cubicBezTo>
                  <a:moveTo>
                    <a:pt x="1262" y="346"/>
                  </a:moveTo>
                  <a:cubicBezTo>
                    <a:pt x="1262" y="346"/>
                    <a:pt x="1262" y="346"/>
                    <a:pt x="1262" y="346"/>
                  </a:cubicBezTo>
                  <a:cubicBezTo>
                    <a:pt x="1262" y="346"/>
                    <a:pt x="1262" y="346"/>
                    <a:pt x="1262" y="346"/>
                  </a:cubicBezTo>
                  <a:cubicBezTo>
                    <a:pt x="1262" y="346"/>
                    <a:pt x="1262" y="346"/>
                    <a:pt x="1262" y="346"/>
                  </a:cubicBezTo>
                  <a:moveTo>
                    <a:pt x="802" y="338"/>
                  </a:moveTo>
                  <a:cubicBezTo>
                    <a:pt x="802" y="338"/>
                    <a:pt x="802" y="338"/>
                    <a:pt x="802" y="338"/>
                  </a:cubicBezTo>
                  <a:cubicBezTo>
                    <a:pt x="801" y="338"/>
                    <a:pt x="800" y="339"/>
                    <a:pt x="799" y="339"/>
                  </a:cubicBezTo>
                  <a:cubicBezTo>
                    <a:pt x="798" y="339"/>
                    <a:pt x="798" y="339"/>
                    <a:pt x="798" y="339"/>
                  </a:cubicBezTo>
                  <a:cubicBezTo>
                    <a:pt x="798" y="339"/>
                    <a:pt x="798" y="339"/>
                    <a:pt x="798" y="339"/>
                  </a:cubicBezTo>
                  <a:cubicBezTo>
                    <a:pt x="798" y="339"/>
                    <a:pt x="798" y="339"/>
                    <a:pt x="797" y="339"/>
                  </a:cubicBezTo>
                  <a:cubicBezTo>
                    <a:pt x="799" y="339"/>
                    <a:pt x="800" y="339"/>
                    <a:pt x="802" y="339"/>
                  </a:cubicBezTo>
                  <a:cubicBezTo>
                    <a:pt x="803" y="339"/>
                    <a:pt x="804" y="339"/>
                    <a:pt x="805" y="339"/>
                  </a:cubicBezTo>
                  <a:cubicBezTo>
                    <a:pt x="806" y="339"/>
                    <a:pt x="807" y="339"/>
                    <a:pt x="809" y="339"/>
                  </a:cubicBezTo>
                  <a:cubicBezTo>
                    <a:pt x="809" y="339"/>
                    <a:pt x="810" y="339"/>
                    <a:pt x="810" y="339"/>
                  </a:cubicBezTo>
                  <a:cubicBezTo>
                    <a:pt x="811" y="339"/>
                    <a:pt x="811" y="339"/>
                    <a:pt x="812" y="339"/>
                  </a:cubicBezTo>
                  <a:cubicBezTo>
                    <a:pt x="813" y="339"/>
                    <a:pt x="813" y="339"/>
                    <a:pt x="813" y="339"/>
                  </a:cubicBezTo>
                  <a:cubicBezTo>
                    <a:pt x="815" y="339"/>
                    <a:pt x="817" y="339"/>
                    <a:pt x="819" y="339"/>
                  </a:cubicBezTo>
                  <a:cubicBezTo>
                    <a:pt x="819" y="339"/>
                    <a:pt x="819" y="339"/>
                    <a:pt x="819" y="339"/>
                  </a:cubicBezTo>
                  <a:cubicBezTo>
                    <a:pt x="819" y="339"/>
                    <a:pt x="819" y="339"/>
                    <a:pt x="819" y="339"/>
                  </a:cubicBezTo>
                  <a:cubicBezTo>
                    <a:pt x="816" y="339"/>
                    <a:pt x="813" y="339"/>
                    <a:pt x="809" y="339"/>
                  </a:cubicBezTo>
                  <a:cubicBezTo>
                    <a:pt x="809" y="339"/>
                    <a:pt x="809" y="339"/>
                    <a:pt x="808" y="339"/>
                  </a:cubicBezTo>
                  <a:cubicBezTo>
                    <a:pt x="808" y="339"/>
                    <a:pt x="808" y="339"/>
                    <a:pt x="807" y="339"/>
                  </a:cubicBezTo>
                  <a:cubicBezTo>
                    <a:pt x="806" y="339"/>
                    <a:pt x="804" y="338"/>
                    <a:pt x="802" y="338"/>
                  </a:cubicBezTo>
                  <a:cubicBezTo>
                    <a:pt x="802" y="338"/>
                    <a:pt x="802" y="338"/>
                    <a:pt x="802" y="338"/>
                  </a:cubicBezTo>
                  <a:moveTo>
                    <a:pt x="855" y="338"/>
                  </a:moveTo>
                  <a:cubicBezTo>
                    <a:pt x="855" y="338"/>
                    <a:pt x="855" y="338"/>
                    <a:pt x="855" y="338"/>
                  </a:cubicBezTo>
                  <a:cubicBezTo>
                    <a:pt x="855" y="338"/>
                    <a:pt x="855" y="338"/>
                    <a:pt x="855" y="338"/>
                  </a:cubicBezTo>
                  <a:cubicBezTo>
                    <a:pt x="855" y="338"/>
                    <a:pt x="855" y="338"/>
                    <a:pt x="855" y="338"/>
                  </a:cubicBezTo>
                  <a:cubicBezTo>
                    <a:pt x="855" y="338"/>
                    <a:pt x="855" y="338"/>
                    <a:pt x="855" y="338"/>
                  </a:cubicBezTo>
                  <a:cubicBezTo>
                    <a:pt x="855" y="338"/>
                    <a:pt x="855" y="338"/>
                    <a:pt x="855" y="338"/>
                  </a:cubicBezTo>
                  <a:moveTo>
                    <a:pt x="1084" y="316"/>
                  </a:moveTo>
                  <a:cubicBezTo>
                    <a:pt x="1084" y="316"/>
                    <a:pt x="1084" y="316"/>
                    <a:pt x="1084" y="316"/>
                  </a:cubicBezTo>
                  <a:cubicBezTo>
                    <a:pt x="1083" y="316"/>
                    <a:pt x="1083" y="316"/>
                    <a:pt x="1083" y="316"/>
                  </a:cubicBezTo>
                  <a:cubicBezTo>
                    <a:pt x="1083" y="316"/>
                    <a:pt x="1083" y="316"/>
                    <a:pt x="1084" y="316"/>
                  </a:cubicBezTo>
                  <a:cubicBezTo>
                    <a:pt x="1084" y="316"/>
                    <a:pt x="1084" y="316"/>
                    <a:pt x="1084" y="316"/>
                  </a:cubicBezTo>
                  <a:cubicBezTo>
                    <a:pt x="1084" y="316"/>
                    <a:pt x="1084" y="316"/>
                    <a:pt x="1084" y="316"/>
                  </a:cubicBezTo>
                  <a:cubicBezTo>
                    <a:pt x="1084" y="316"/>
                    <a:pt x="1084" y="316"/>
                    <a:pt x="1084" y="316"/>
                  </a:cubicBezTo>
                  <a:cubicBezTo>
                    <a:pt x="1084" y="316"/>
                    <a:pt x="1084" y="316"/>
                    <a:pt x="1084" y="316"/>
                  </a:cubicBezTo>
                  <a:moveTo>
                    <a:pt x="527" y="312"/>
                  </a:moveTo>
                  <a:cubicBezTo>
                    <a:pt x="527" y="312"/>
                    <a:pt x="527" y="312"/>
                    <a:pt x="527" y="312"/>
                  </a:cubicBezTo>
                  <a:cubicBezTo>
                    <a:pt x="527" y="312"/>
                    <a:pt x="527" y="312"/>
                    <a:pt x="527" y="312"/>
                  </a:cubicBezTo>
                  <a:moveTo>
                    <a:pt x="902" y="307"/>
                  </a:moveTo>
                  <a:cubicBezTo>
                    <a:pt x="902" y="307"/>
                    <a:pt x="902" y="307"/>
                    <a:pt x="902" y="307"/>
                  </a:cubicBezTo>
                  <a:cubicBezTo>
                    <a:pt x="902" y="307"/>
                    <a:pt x="902" y="307"/>
                    <a:pt x="902" y="307"/>
                  </a:cubicBezTo>
                  <a:cubicBezTo>
                    <a:pt x="902" y="307"/>
                    <a:pt x="902" y="307"/>
                    <a:pt x="901" y="307"/>
                  </a:cubicBezTo>
                  <a:cubicBezTo>
                    <a:pt x="901" y="307"/>
                    <a:pt x="901" y="307"/>
                    <a:pt x="901" y="307"/>
                  </a:cubicBezTo>
                  <a:cubicBezTo>
                    <a:pt x="901" y="307"/>
                    <a:pt x="901" y="307"/>
                    <a:pt x="901" y="307"/>
                  </a:cubicBezTo>
                  <a:cubicBezTo>
                    <a:pt x="901" y="307"/>
                    <a:pt x="902" y="307"/>
                    <a:pt x="902" y="307"/>
                  </a:cubicBezTo>
                  <a:cubicBezTo>
                    <a:pt x="902" y="307"/>
                    <a:pt x="902" y="307"/>
                    <a:pt x="902" y="307"/>
                  </a:cubicBezTo>
                  <a:cubicBezTo>
                    <a:pt x="902" y="307"/>
                    <a:pt x="902" y="307"/>
                    <a:pt x="902" y="307"/>
                  </a:cubicBezTo>
                  <a:moveTo>
                    <a:pt x="256" y="298"/>
                  </a:moveTo>
                  <a:cubicBezTo>
                    <a:pt x="257" y="298"/>
                    <a:pt x="258" y="298"/>
                    <a:pt x="259" y="298"/>
                  </a:cubicBezTo>
                  <a:cubicBezTo>
                    <a:pt x="259" y="298"/>
                    <a:pt x="259" y="298"/>
                    <a:pt x="259" y="298"/>
                  </a:cubicBezTo>
                  <a:cubicBezTo>
                    <a:pt x="258" y="298"/>
                    <a:pt x="257" y="298"/>
                    <a:pt x="256" y="298"/>
                  </a:cubicBezTo>
                  <a:moveTo>
                    <a:pt x="309" y="291"/>
                  </a:moveTo>
                  <a:cubicBezTo>
                    <a:pt x="307" y="292"/>
                    <a:pt x="306" y="292"/>
                    <a:pt x="304" y="292"/>
                  </a:cubicBezTo>
                  <a:cubicBezTo>
                    <a:pt x="305" y="292"/>
                    <a:pt x="305" y="292"/>
                    <a:pt x="306" y="292"/>
                  </a:cubicBezTo>
                  <a:cubicBezTo>
                    <a:pt x="307" y="292"/>
                    <a:pt x="308" y="291"/>
                    <a:pt x="309" y="291"/>
                  </a:cubicBezTo>
                  <a:moveTo>
                    <a:pt x="1745" y="258"/>
                  </a:moveTo>
                  <a:cubicBezTo>
                    <a:pt x="1745" y="258"/>
                    <a:pt x="1745" y="258"/>
                    <a:pt x="1745" y="258"/>
                  </a:cubicBezTo>
                  <a:cubicBezTo>
                    <a:pt x="1745" y="258"/>
                    <a:pt x="1745" y="258"/>
                    <a:pt x="1745" y="258"/>
                  </a:cubicBezTo>
                  <a:cubicBezTo>
                    <a:pt x="1745" y="258"/>
                    <a:pt x="1745" y="258"/>
                    <a:pt x="1745" y="258"/>
                  </a:cubicBezTo>
                  <a:moveTo>
                    <a:pt x="1764" y="257"/>
                  </a:moveTo>
                  <a:cubicBezTo>
                    <a:pt x="1763" y="257"/>
                    <a:pt x="1763" y="257"/>
                    <a:pt x="1763" y="257"/>
                  </a:cubicBezTo>
                  <a:cubicBezTo>
                    <a:pt x="1757" y="258"/>
                    <a:pt x="1751" y="258"/>
                    <a:pt x="1745" y="258"/>
                  </a:cubicBezTo>
                  <a:cubicBezTo>
                    <a:pt x="1751" y="258"/>
                    <a:pt x="1757" y="258"/>
                    <a:pt x="1763" y="257"/>
                  </a:cubicBezTo>
                  <a:cubicBezTo>
                    <a:pt x="1763" y="257"/>
                    <a:pt x="1763" y="257"/>
                    <a:pt x="1764" y="257"/>
                  </a:cubicBezTo>
                  <a:moveTo>
                    <a:pt x="1765" y="257"/>
                  </a:moveTo>
                  <a:cubicBezTo>
                    <a:pt x="1765" y="257"/>
                    <a:pt x="1765" y="257"/>
                    <a:pt x="1765" y="257"/>
                  </a:cubicBezTo>
                  <a:cubicBezTo>
                    <a:pt x="1765" y="257"/>
                    <a:pt x="1765" y="257"/>
                    <a:pt x="1765" y="257"/>
                  </a:cubicBezTo>
                  <a:moveTo>
                    <a:pt x="1766" y="257"/>
                  </a:moveTo>
                  <a:cubicBezTo>
                    <a:pt x="1766" y="257"/>
                    <a:pt x="1766" y="257"/>
                    <a:pt x="1765" y="257"/>
                  </a:cubicBezTo>
                  <a:cubicBezTo>
                    <a:pt x="1766" y="257"/>
                    <a:pt x="1766" y="257"/>
                    <a:pt x="1766" y="257"/>
                  </a:cubicBezTo>
                  <a:moveTo>
                    <a:pt x="1641" y="257"/>
                  </a:moveTo>
                  <a:cubicBezTo>
                    <a:pt x="1641" y="257"/>
                    <a:pt x="1641" y="257"/>
                    <a:pt x="1641" y="257"/>
                  </a:cubicBezTo>
                  <a:cubicBezTo>
                    <a:pt x="1641" y="257"/>
                    <a:pt x="1641" y="257"/>
                    <a:pt x="1641" y="257"/>
                  </a:cubicBezTo>
                  <a:cubicBezTo>
                    <a:pt x="1641" y="257"/>
                    <a:pt x="1641" y="257"/>
                    <a:pt x="1641" y="257"/>
                  </a:cubicBezTo>
                  <a:moveTo>
                    <a:pt x="1886" y="256"/>
                  </a:moveTo>
                  <a:cubicBezTo>
                    <a:pt x="1886" y="256"/>
                    <a:pt x="1886" y="256"/>
                    <a:pt x="1886" y="256"/>
                  </a:cubicBezTo>
                  <a:cubicBezTo>
                    <a:pt x="1886" y="256"/>
                    <a:pt x="1886" y="256"/>
                    <a:pt x="1886" y="256"/>
                  </a:cubicBezTo>
                  <a:cubicBezTo>
                    <a:pt x="1886" y="256"/>
                    <a:pt x="1886" y="256"/>
                    <a:pt x="1886" y="256"/>
                  </a:cubicBezTo>
                  <a:moveTo>
                    <a:pt x="1890" y="256"/>
                  </a:moveTo>
                  <a:cubicBezTo>
                    <a:pt x="1889" y="256"/>
                    <a:pt x="1887" y="256"/>
                    <a:pt x="1886" y="256"/>
                  </a:cubicBezTo>
                  <a:cubicBezTo>
                    <a:pt x="1887" y="256"/>
                    <a:pt x="1889" y="256"/>
                    <a:pt x="1890" y="256"/>
                  </a:cubicBezTo>
                  <a:moveTo>
                    <a:pt x="1890" y="256"/>
                  </a:moveTo>
                  <a:cubicBezTo>
                    <a:pt x="1890" y="256"/>
                    <a:pt x="1890" y="256"/>
                    <a:pt x="1890" y="256"/>
                  </a:cubicBezTo>
                  <a:cubicBezTo>
                    <a:pt x="1890" y="256"/>
                    <a:pt x="1890" y="256"/>
                    <a:pt x="1890" y="256"/>
                  </a:cubicBezTo>
                  <a:moveTo>
                    <a:pt x="1900" y="254"/>
                  </a:moveTo>
                  <a:cubicBezTo>
                    <a:pt x="1900" y="254"/>
                    <a:pt x="1900" y="254"/>
                    <a:pt x="1900" y="254"/>
                  </a:cubicBezTo>
                  <a:cubicBezTo>
                    <a:pt x="1900" y="254"/>
                    <a:pt x="1900" y="254"/>
                    <a:pt x="1900" y="254"/>
                  </a:cubicBezTo>
                  <a:moveTo>
                    <a:pt x="1900" y="254"/>
                  </a:moveTo>
                  <a:cubicBezTo>
                    <a:pt x="1900" y="254"/>
                    <a:pt x="1900" y="254"/>
                    <a:pt x="1900" y="254"/>
                  </a:cubicBezTo>
                  <a:cubicBezTo>
                    <a:pt x="1900" y="254"/>
                    <a:pt x="1900" y="254"/>
                    <a:pt x="1900" y="254"/>
                  </a:cubicBezTo>
                  <a:moveTo>
                    <a:pt x="1901" y="254"/>
                  </a:moveTo>
                  <a:cubicBezTo>
                    <a:pt x="1901" y="254"/>
                    <a:pt x="1901" y="254"/>
                    <a:pt x="1901" y="254"/>
                  </a:cubicBezTo>
                  <a:cubicBezTo>
                    <a:pt x="1901" y="254"/>
                    <a:pt x="1901" y="254"/>
                    <a:pt x="1901" y="254"/>
                  </a:cubicBezTo>
                  <a:moveTo>
                    <a:pt x="1901" y="254"/>
                  </a:moveTo>
                  <a:cubicBezTo>
                    <a:pt x="1901" y="254"/>
                    <a:pt x="1901" y="254"/>
                    <a:pt x="1901" y="254"/>
                  </a:cubicBezTo>
                  <a:cubicBezTo>
                    <a:pt x="1901" y="254"/>
                    <a:pt x="1901" y="254"/>
                    <a:pt x="1901" y="254"/>
                  </a:cubicBezTo>
                  <a:moveTo>
                    <a:pt x="1901" y="254"/>
                  </a:moveTo>
                  <a:cubicBezTo>
                    <a:pt x="1901" y="254"/>
                    <a:pt x="1901" y="254"/>
                    <a:pt x="1901" y="254"/>
                  </a:cubicBezTo>
                  <a:cubicBezTo>
                    <a:pt x="1901" y="254"/>
                    <a:pt x="1901" y="254"/>
                    <a:pt x="1901" y="254"/>
                  </a:cubicBezTo>
                  <a:moveTo>
                    <a:pt x="1901" y="254"/>
                  </a:moveTo>
                  <a:cubicBezTo>
                    <a:pt x="1901" y="254"/>
                    <a:pt x="1901" y="254"/>
                    <a:pt x="1901" y="254"/>
                  </a:cubicBezTo>
                  <a:cubicBezTo>
                    <a:pt x="1901" y="254"/>
                    <a:pt x="1901" y="254"/>
                    <a:pt x="1901" y="254"/>
                  </a:cubicBezTo>
                  <a:moveTo>
                    <a:pt x="1860" y="253"/>
                  </a:moveTo>
                  <a:cubicBezTo>
                    <a:pt x="1861" y="253"/>
                    <a:pt x="1861" y="253"/>
                    <a:pt x="1861" y="253"/>
                  </a:cubicBezTo>
                  <a:cubicBezTo>
                    <a:pt x="1861" y="253"/>
                    <a:pt x="1861" y="253"/>
                    <a:pt x="1860" y="253"/>
                  </a:cubicBezTo>
                  <a:moveTo>
                    <a:pt x="1860" y="253"/>
                  </a:moveTo>
                  <a:cubicBezTo>
                    <a:pt x="1860" y="253"/>
                    <a:pt x="1860" y="253"/>
                    <a:pt x="1860" y="253"/>
                  </a:cubicBezTo>
                  <a:cubicBezTo>
                    <a:pt x="1860" y="253"/>
                    <a:pt x="1860" y="253"/>
                    <a:pt x="1860" y="253"/>
                  </a:cubicBezTo>
                  <a:moveTo>
                    <a:pt x="1859" y="252"/>
                  </a:moveTo>
                  <a:cubicBezTo>
                    <a:pt x="1859" y="252"/>
                    <a:pt x="1859" y="253"/>
                    <a:pt x="1859" y="253"/>
                  </a:cubicBezTo>
                  <a:cubicBezTo>
                    <a:pt x="1859" y="253"/>
                    <a:pt x="1859" y="252"/>
                    <a:pt x="1859" y="252"/>
                  </a:cubicBezTo>
                  <a:moveTo>
                    <a:pt x="1859" y="252"/>
                  </a:moveTo>
                  <a:cubicBezTo>
                    <a:pt x="1859" y="252"/>
                    <a:pt x="1859" y="252"/>
                    <a:pt x="1859" y="252"/>
                  </a:cubicBezTo>
                  <a:cubicBezTo>
                    <a:pt x="1859" y="252"/>
                    <a:pt x="1859" y="252"/>
                    <a:pt x="1859" y="252"/>
                  </a:cubicBezTo>
                  <a:moveTo>
                    <a:pt x="1858" y="252"/>
                  </a:moveTo>
                  <a:cubicBezTo>
                    <a:pt x="1858" y="252"/>
                    <a:pt x="1858" y="252"/>
                    <a:pt x="1858" y="252"/>
                  </a:cubicBezTo>
                  <a:cubicBezTo>
                    <a:pt x="1858" y="252"/>
                    <a:pt x="1858" y="252"/>
                    <a:pt x="1858" y="252"/>
                  </a:cubicBezTo>
                  <a:moveTo>
                    <a:pt x="1858" y="252"/>
                  </a:moveTo>
                  <a:cubicBezTo>
                    <a:pt x="1858" y="252"/>
                    <a:pt x="1858" y="252"/>
                    <a:pt x="1858" y="252"/>
                  </a:cubicBezTo>
                  <a:cubicBezTo>
                    <a:pt x="1858" y="252"/>
                    <a:pt x="1858" y="252"/>
                    <a:pt x="1858" y="252"/>
                  </a:cubicBezTo>
                  <a:moveTo>
                    <a:pt x="1858" y="252"/>
                  </a:moveTo>
                  <a:cubicBezTo>
                    <a:pt x="1858" y="252"/>
                    <a:pt x="1858" y="252"/>
                    <a:pt x="1858" y="252"/>
                  </a:cubicBezTo>
                  <a:cubicBezTo>
                    <a:pt x="1858" y="252"/>
                    <a:pt x="1858" y="252"/>
                    <a:pt x="1858" y="252"/>
                  </a:cubicBezTo>
                  <a:moveTo>
                    <a:pt x="1857" y="252"/>
                  </a:moveTo>
                  <a:cubicBezTo>
                    <a:pt x="1857" y="252"/>
                    <a:pt x="1857" y="252"/>
                    <a:pt x="1857" y="252"/>
                  </a:cubicBezTo>
                  <a:cubicBezTo>
                    <a:pt x="1857" y="252"/>
                    <a:pt x="1857" y="252"/>
                    <a:pt x="1857" y="252"/>
                  </a:cubicBezTo>
                  <a:moveTo>
                    <a:pt x="1856" y="252"/>
                  </a:moveTo>
                  <a:cubicBezTo>
                    <a:pt x="1856" y="252"/>
                    <a:pt x="1856" y="252"/>
                    <a:pt x="1857" y="252"/>
                  </a:cubicBezTo>
                  <a:cubicBezTo>
                    <a:pt x="1857" y="252"/>
                    <a:pt x="1857" y="252"/>
                    <a:pt x="1857" y="252"/>
                  </a:cubicBezTo>
                  <a:cubicBezTo>
                    <a:pt x="1857" y="252"/>
                    <a:pt x="1857" y="252"/>
                    <a:pt x="1857" y="252"/>
                  </a:cubicBezTo>
                  <a:cubicBezTo>
                    <a:pt x="1856" y="252"/>
                    <a:pt x="1856" y="252"/>
                    <a:pt x="1856" y="252"/>
                  </a:cubicBezTo>
                  <a:moveTo>
                    <a:pt x="1856" y="252"/>
                  </a:moveTo>
                  <a:cubicBezTo>
                    <a:pt x="1856" y="252"/>
                    <a:pt x="1856" y="252"/>
                    <a:pt x="1856" y="252"/>
                  </a:cubicBezTo>
                  <a:cubicBezTo>
                    <a:pt x="1856" y="252"/>
                    <a:pt x="1856" y="252"/>
                    <a:pt x="1856" y="252"/>
                  </a:cubicBezTo>
                  <a:moveTo>
                    <a:pt x="1699" y="251"/>
                  </a:moveTo>
                  <a:cubicBezTo>
                    <a:pt x="1699" y="251"/>
                    <a:pt x="1699" y="251"/>
                    <a:pt x="1699" y="251"/>
                  </a:cubicBezTo>
                  <a:cubicBezTo>
                    <a:pt x="1699" y="251"/>
                    <a:pt x="1699" y="251"/>
                    <a:pt x="1699" y="251"/>
                  </a:cubicBezTo>
                  <a:moveTo>
                    <a:pt x="1698" y="251"/>
                  </a:moveTo>
                  <a:cubicBezTo>
                    <a:pt x="1698" y="251"/>
                    <a:pt x="1698" y="251"/>
                    <a:pt x="1699" y="251"/>
                  </a:cubicBezTo>
                  <a:cubicBezTo>
                    <a:pt x="1698" y="251"/>
                    <a:pt x="1698" y="251"/>
                    <a:pt x="1698" y="251"/>
                  </a:cubicBezTo>
                  <a:moveTo>
                    <a:pt x="1698" y="250"/>
                  </a:moveTo>
                  <a:cubicBezTo>
                    <a:pt x="1698" y="250"/>
                    <a:pt x="1698" y="250"/>
                    <a:pt x="1698" y="250"/>
                  </a:cubicBezTo>
                  <a:cubicBezTo>
                    <a:pt x="1698" y="250"/>
                    <a:pt x="1698" y="250"/>
                    <a:pt x="1698" y="250"/>
                  </a:cubicBezTo>
                  <a:moveTo>
                    <a:pt x="1834" y="250"/>
                  </a:moveTo>
                  <a:cubicBezTo>
                    <a:pt x="1816" y="250"/>
                    <a:pt x="1797" y="253"/>
                    <a:pt x="1779" y="255"/>
                  </a:cubicBezTo>
                  <a:cubicBezTo>
                    <a:pt x="1797" y="253"/>
                    <a:pt x="1816" y="250"/>
                    <a:pt x="1834" y="250"/>
                  </a:cubicBezTo>
                  <a:moveTo>
                    <a:pt x="1834" y="250"/>
                  </a:moveTo>
                  <a:cubicBezTo>
                    <a:pt x="1834" y="250"/>
                    <a:pt x="1834" y="250"/>
                    <a:pt x="1834" y="250"/>
                  </a:cubicBezTo>
                  <a:cubicBezTo>
                    <a:pt x="1834" y="250"/>
                    <a:pt x="1834" y="250"/>
                    <a:pt x="1834" y="250"/>
                  </a:cubicBezTo>
                  <a:cubicBezTo>
                    <a:pt x="1834" y="250"/>
                    <a:pt x="1834" y="250"/>
                    <a:pt x="1834" y="250"/>
                  </a:cubicBezTo>
                  <a:moveTo>
                    <a:pt x="1696" y="250"/>
                  </a:moveTo>
                  <a:cubicBezTo>
                    <a:pt x="1697" y="250"/>
                    <a:pt x="1697" y="250"/>
                    <a:pt x="1698" y="250"/>
                  </a:cubicBezTo>
                  <a:cubicBezTo>
                    <a:pt x="1697" y="250"/>
                    <a:pt x="1697" y="250"/>
                    <a:pt x="1696" y="250"/>
                  </a:cubicBezTo>
                  <a:moveTo>
                    <a:pt x="1695" y="249"/>
                  </a:moveTo>
                  <a:cubicBezTo>
                    <a:pt x="1696" y="249"/>
                    <a:pt x="1696" y="249"/>
                    <a:pt x="1696" y="250"/>
                  </a:cubicBezTo>
                  <a:cubicBezTo>
                    <a:pt x="1696" y="249"/>
                    <a:pt x="1696" y="249"/>
                    <a:pt x="1695" y="249"/>
                  </a:cubicBezTo>
                  <a:moveTo>
                    <a:pt x="1695" y="249"/>
                  </a:moveTo>
                  <a:cubicBezTo>
                    <a:pt x="1695" y="249"/>
                    <a:pt x="1695" y="249"/>
                    <a:pt x="1695" y="249"/>
                  </a:cubicBezTo>
                  <a:cubicBezTo>
                    <a:pt x="1695" y="249"/>
                    <a:pt x="1695" y="249"/>
                    <a:pt x="1695" y="249"/>
                  </a:cubicBezTo>
                  <a:moveTo>
                    <a:pt x="1695" y="249"/>
                  </a:moveTo>
                  <a:cubicBezTo>
                    <a:pt x="1695" y="249"/>
                    <a:pt x="1695" y="249"/>
                    <a:pt x="1695" y="249"/>
                  </a:cubicBezTo>
                  <a:cubicBezTo>
                    <a:pt x="1695" y="249"/>
                    <a:pt x="1695" y="249"/>
                    <a:pt x="1695" y="249"/>
                  </a:cubicBezTo>
                  <a:moveTo>
                    <a:pt x="1610" y="246"/>
                  </a:moveTo>
                  <a:cubicBezTo>
                    <a:pt x="1610" y="246"/>
                    <a:pt x="1610" y="246"/>
                    <a:pt x="1610" y="246"/>
                  </a:cubicBezTo>
                  <a:cubicBezTo>
                    <a:pt x="1610" y="246"/>
                    <a:pt x="1610" y="246"/>
                    <a:pt x="1610" y="246"/>
                  </a:cubicBezTo>
                  <a:moveTo>
                    <a:pt x="1610" y="246"/>
                  </a:moveTo>
                  <a:cubicBezTo>
                    <a:pt x="1610" y="246"/>
                    <a:pt x="1610" y="246"/>
                    <a:pt x="1610" y="246"/>
                  </a:cubicBezTo>
                  <a:cubicBezTo>
                    <a:pt x="1610" y="246"/>
                    <a:pt x="1610" y="246"/>
                    <a:pt x="1610" y="246"/>
                  </a:cubicBezTo>
                  <a:moveTo>
                    <a:pt x="1607" y="245"/>
                  </a:moveTo>
                  <a:cubicBezTo>
                    <a:pt x="1608" y="245"/>
                    <a:pt x="1609" y="245"/>
                    <a:pt x="1609" y="246"/>
                  </a:cubicBezTo>
                  <a:cubicBezTo>
                    <a:pt x="1609" y="245"/>
                    <a:pt x="1608" y="245"/>
                    <a:pt x="1607" y="245"/>
                  </a:cubicBezTo>
                  <a:moveTo>
                    <a:pt x="1607" y="245"/>
                  </a:moveTo>
                  <a:cubicBezTo>
                    <a:pt x="1607" y="245"/>
                    <a:pt x="1607" y="245"/>
                    <a:pt x="1607" y="245"/>
                  </a:cubicBezTo>
                  <a:cubicBezTo>
                    <a:pt x="1607" y="245"/>
                    <a:pt x="1607" y="245"/>
                    <a:pt x="1607" y="245"/>
                  </a:cubicBezTo>
                  <a:moveTo>
                    <a:pt x="1606" y="244"/>
                  </a:moveTo>
                  <a:cubicBezTo>
                    <a:pt x="1606" y="244"/>
                    <a:pt x="1606" y="244"/>
                    <a:pt x="1606" y="244"/>
                  </a:cubicBezTo>
                  <a:cubicBezTo>
                    <a:pt x="1606" y="244"/>
                    <a:pt x="1606" y="244"/>
                    <a:pt x="1606" y="244"/>
                  </a:cubicBezTo>
                  <a:moveTo>
                    <a:pt x="1913" y="244"/>
                  </a:moveTo>
                  <a:cubicBezTo>
                    <a:pt x="1910" y="248"/>
                    <a:pt x="1906" y="252"/>
                    <a:pt x="1901" y="254"/>
                  </a:cubicBezTo>
                  <a:cubicBezTo>
                    <a:pt x="1903" y="253"/>
                    <a:pt x="1906" y="251"/>
                    <a:pt x="1908" y="250"/>
                  </a:cubicBezTo>
                  <a:cubicBezTo>
                    <a:pt x="1910" y="248"/>
                    <a:pt x="1912" y="246"/>
                    <a:pt x="1913" y="244"/>
                  </a:cubicBezTo>
                  <a:moveTo>
                    <a:pt x="1605" y="244"/>
                  </a:moveTo>
                  <a:cubicBezTo>
                    <a:pt x="1605" y="244"/>
                    <a:pt x="1605" y="244"/>
                    <a:pt x="1605" y="244"/>
                  </a:cubicBezTo>
                  <a:cubicBezTo>
                    <a:pt x="1605" y="244"/>
                    <a:pt x="1605" y="244"/>
                    <a:pt x="1605" y="244"/>
                  </a:cubicBezTo>
                  <a:moveTo>
                    <a:pt x="1913" y="244"/>
                  </a:moveTo>
                  <a:cubicBezTo>
                    <a:pt x="1913" y="244"/>
                    <a:pt x="1913" y="244"/>
                    <a:pt x="1913" y="244"/>
                  </a:cubicBezTo>
                  <a:cubicBezTo>
                    <a:pt x="1913" y="244"/>
                    <a:pt x="1913" y="244"/>
                    <a:pt x="1913" y="244"/>
                  </a:cubicBezTo>
                  <a:moveTo>
                    <a:pt x="1913" y="244"/>
                  </a:moveTo>
                  <a:cubicBezTo>
                    <a:pt x="1913" y="244"/>
                    <a:pt x="1913" y="244"/>
                    <a:pt x="1913" y="244"/>
                  </a:cubicBezTo>
                  <a:cubicBezTo>
                    <a:pt x="1913" y="244"/>
                    <a:pt x="1913" y="244"/>
                    <a:pt x="1913" y="244"/>
                  </a:cubicBezTo>
                  <a:moveTo>
                    <a:pt x="1913" y="244"/>
                  </a:moveTo>
                  <a:cubicBezTo>
                    <a:pt x="1913" y="244"/>
                    <a:pt x="1913" y="244"/>
                    <a:pt x="1913" y="244"/>
                  </a:cubicBezTo>
                  <a:cubicBezTo>
                    <a:pt x="1913" y="244"/>
                    <a:pt x="1913" y="244"/>
                    <a:pt x="1913" y="244"/>
                  </a:cubicBezTo>
                  <a:moveTo>
                    <a:pt x="1913" y="244"/>
                  </a:moveTo>
                  <a:cubicBezTo>
                    <a:pt x="1913" y="244"/>
                    <a:pt x="1913" y="244"/>
                    <a:pt x="1913" y="244"/>
                  </a:cubicBezTo>
                  <a:cubicBezTo>
                    <a:pt x="1913" y="244"/>
                    <a:pt x="1913" y="244"/>
                    <a:pt x="1913" y="244"/>
                  </a:cubicBezTo>
                  <a:moveTo>
                    <a:pt x="1913" y="243"/>
                  </a:moveTo>
                  <a:cubicBezTo>
                    <a:pt x="1913" y="243"/>
                    <a:pt x="1913" y="243"/>
                    <a:pt x="1913" y="244"/>
                  </a:cubicBezTo>
                  <a:cubicBezTo>
                    <a:pt x="1913" y="243"/>
                    <a:pt x="1913" y="243"/>
                    <a:pt x="1913" y="243"/>
                  </a:cubicBezTo>
                  <a:moveTo>
                    <a:pt x="1914" y="243"/>
                  </a:moveTo>
                  <a:cubicBezTo>
                    <a:pt x="1914" y="243"/>
                    <a:pt x="1914" y="243"/>
                    <a:pt x="1914" y="243"/>
                  </a:cubicBezTo>
                  <a:cubicBezTo>
                    <a:pt x="1914" y="243"/>
                    <a:pt x="1914" y="243"/>
                    <a:pt x="1914" y="243"/>
                  </a:cubicBezTo>
                  <a:moveTo>
                    <a:pt x="1914" y="243"/>
                  </a:moveTo>
                  <a:cubicBezTo>
                    <a:pt x="1914" y="243"/>
                    <a:pt x="1914" y="243"/>
                    <a:pt x="1914" y="243"/>
                  </a:cubicBezTo>
                  <a:cubicBezTo>
                    <a:pt x="1914" y="243"/>
                    <a:pt x="1914" y="243"/>
                    <a:pt x="1914" y="243"/>
                  </a:cubicBezTo>
                  <a:moveTo>
                    <a:pt x="1567" y="242"/>
                  </a:moveTo>
                  <a:cubicBezTo>
                    <a:pt x="1567" y="242"/>
                    <a:pt x="1567" y="242"/>
                    <a:pt x="1567" y="242"/>
                  </a:cubicBezTo>
                  <a:cubicBezTo>
                    <a:pt x="1535" y="244"/>
                    <a:pt x="1503" y="247"/>
                    <a:pt x="1471" y="249"/>
                  </a:cubicBezTo>
                  <a:cubicBezTo>
                    <a:pt x="1458" y="250"/>
                    <a:pt x="1446" y="251"/>
                    <a:pt x="1435" y="256"/>
                  </a:cubicBezTo>
                  <a:cubicBezTo>
                    <a:pt x="1415" y="266"/>
                    <a:pt x="1405" y="288"/>
                    <a:pt x="1390" y="304"/>
                  </a:cubicBezTo>
                  <a:cubicBezTo>
                    <a:pt x="1389" y="304"/>
                    <a:pt x="1389" y="304"/>
                    <a:pt x="1389" y="304"/>
                  </a:cubicBezTo>
                  <a:cubicBezTo>
                    <a:pt x="1389" y="304"/>
                    <a:pt x="1389" y="304"/>
                    <a:pt x="1390" y="304"/>
                  </a:cubicBezTo>
                  <a:cubicBezTo>
                    <a:pt x="1405" y="288"/>
                    <a:pt x="1415" y="266"/>
                    <a:pt x="1435" y="256"/>
                  </a:cubicBezTo>
                  <a:cubicBezTo>
                    <a:pt x="1446" y="251"/>
                    <a:pt x="1458" y="250"/>
                    <a:pt x="1471" y="249"/>
                  </a:cubicBezTo>
                  <a:cubicBezTo>
                    <a:pt x="1503" y="247"/>
                    <a:pt x="1535" y="244"/>
                    <a:pt x="1567" y="242"/>
                  </a:cubicBezTo>
                  <a:cubicBezTo>
                    <a:pt x="1567" y="242"/>
                    <a:pt x="1567" y="242"/>
                    <a:pt x="1567" y="242"/>
                  </a:cubicBezTo>
                  <a:moveTo>
                    <a:pt x="1584" y="241"/>
                  </a:moveTo>
                  <a:cubicBezTo>
                    <a:pt x="1579" y="241"/>
                    <a:pt x="1573" y="242"/>
                    <a:pt x="1568" y="242"/>
                  </a:cubicBezTo>
                  <a:cubicBezTo>
                    <a:pt x="1573" y="242"/>
                    <a:pt x="1579" y="241"/>
                    <a:pt x="1584" y="241"/>
                  </a:cubicBezTo>
                  <a:moveTo>
                    <a:pt x="1584" y="241"/>
                  </a:moveTo>
                  <a:cubicBezTo>
                    <a:pt x="1584" y="241"/>
                    <a:pt x="1584" y="241"/>
                    <a:pt x="1584" y="241"/>
                  </a:cubicBezTo>
                  <a:cubicBezTo>
                    <a:pt x="1584" y="241"/>
                    <a:pt x="1584" y="241"/>
                    <a:pt x="1584" y="241"/>
                  </a:cubicBezTo>
                  <a:cubicBezTo>
                    <a:pt x="1584" y="241"/>
                    <a:pt x="1584" y="241"/>
                    <a:pt x="1584" y="241"/>
                  </a:cubicBezTo>
                  <a:moveTo>
                    <a:pt x="1675" y="241"/>
                  </a:moveTo>
                  <a:cubicBezTo>
                    <a:pt x="1674" y="241"/>
                    <a:pt x="1674" y="241"/>
                    <a:pt x="1674" y="241"/>
                  </a:cubicBezTo>
                  <a:cubicBezTo>
                    <a:pt x="1663" y="242"/>
                    <a:pt x="1655" y="256"/>
                    <a:pt x="1643" y="257"/>
                  </a:cubicBezTo>
                  <a:cubicBezTo>
                    <a:pt x="1642" y="257"/>
                    <a:pt x="1642" y="257"/>
                    <a:pt x="1641" y="257"/>
                  </a:cubicBezTo>
                  <a:cubicBezTo>
                    <a:pt x="1642" y="257"/>
                    <a:pt x="1642" y="257"/>
                    <a:pt x="1643" y="257"/>
                  </a:cubicBezTo>
                  <a:cubicBezTo>
                    <a:pt x="1655" y="256"/>
                    <a:pt x="1663" y="242"/>
                    <a:pt x="1674" y="241"/>
                  </a:cubicBezTo>
                  <a:cubicBezTo>
                    <a:pt x="1674" y="241"/>
                    <a:pt x="1674" y="241"/>
                    <a:pt x="1675" y="241"/>
                  </a:cubicBezTo>
                  <a:moveTo>
                    <a:pt x="1675" y="241"/>
                  </a:moveTo>
                  <a:cubicBezTo>
                    <a:pt x="1675" y="241"/>
                    <a:pt x="1675" y="241"/>
                    <a:pt x="1675" y="241"/>
                  </a:cubicBezTo>
                  <a:cubicBezTo>
                    <a:pt x="1675" y="241"/>
                    <a:pt x="1675" y="241"/>
                    <a:pt x="1675" y="241"/>
                  </a:cubicBezTo>
                  <a:cubicBezTo>
                    <a:pt x="1675" y="241"/>
                    <a:pt x="1675" y="241"/>
                    <a:pt x="1675" y="241"/>
                  </a:cubicBezTo>
                  <a:moveTo>
                    <a:pt x="1916" y="239"/>
                  </a:moveTo>
                  <a:cubicBezTo>
                    <a:pt x="1916" y="239"/>
                    <a:pt x="1916" y="239"/>
                    <a:pt x="1916" y="239"/>
                  </a:cubicBezTo>
                  <a:cubicBezTo>
                    <a:pt x="1916" y="239"/>
                    <a:pt x="1916" y="239"/>
                    <a:pt x="1916" y="239"/>
                  </a:cubicBezTo>
                  <a:moveTo>
                    <a:pt x="1916" y="238"/>
                  </a:moveTo>
                  <a:cubicBezTo>
                    <a:pt x="1916" y="238"/>
                    <a:pt x="1916" y="238"/>
                    <a:pt x="1916" y="238"/>
                  </a:cubicBezTo>
                  <a:cubicBezTo>
                    <a:pt x="1916" y="238"/>
                    <a:pt x="1916" y="238"/>
                    <a:pt x="1916" y="238"/>
                  </a:cubicBezTo>
                  <a:moveTo>
                    <a:pt x="1916" y="238"/>
                  </a:moveTo>
                  <a:cubicBezTo>
                    <a:pt x="1916" y="238"/>
                    <a:pt x="1916" y="238"/>
                    <a:pt x="1916" y="238"/>
                  </a:cubicBezTo>
                  <a:cubicBezTo>
                    <a:pt x="1916" y="238"/>
                    <a:pt x="1916" y="238"/>
                    <a:pt x="1916" y="238"/>
                  </a:cubicBezTo>
                  <a:moveTo>
                    <a:pt x="1916" y="238"/>
                  </a:moveTo>
                  <a:cubicBezTo>
                    <a:pt x="1916" y="238"/>
                    <a:pt x="1916" y="238"/>
                    <a:pt x="1916" y="238"/>
                  </a:cubicBezTo>
                  <a:cubicBezTo>
                    <a:pt x="1916" y="238"/>
                    <a:pt x="1916" y="238"/>
                    <a:pt x="1916" y="238"/>
                  </a:cubicBezTo>
                  <a:moveTo>
                    <a:pt x="1916" y="236"/>
                  </a:moveTo>
                  <a:cubicBezTo>
                    <a:pt x="1916" y="237"/>
                    <a:pt x="1916" y="237"/>
                    <a:pt x="1916" y="238"/>
                  </a:cubicBezTo>
                  <a:cubicBezTo>
                    <a:pt x="1916" y="238"/>
                    <a:pt x="1916" y="238"/>
                    <a:pt x="1916" y="238"/>
                  </a:cubicBezTo>
                  <a:cubicBezTo>
                    <a:pt x="1916" y="238"/>
                    <a:pt x="1916" y="238"/>
                    <a:pt x="1916" y="238"/>
                  </a:cubicBezTo>
                  <a:cubicBezTo>
                    <a:pt x="1916" y="237"/>
                    <a:pt x="1916" y="237"/>
                    <a:pt x="1916" y="236"/>
                  </a:cubicBezTo>
                  <a:moveTo>
                    <a:pt x="1916" y="236"/>
                  </a:moveTo>
                  <a:cubicBezTo>
                    <a:pt x="1916" y="236"/>
                    <a:pt x="1916" y="236"/>
                    <a:pt x="1916" y="236"/>
                  </a:cubicBezTo>
                  <a:cubicBezTo>
                    <a:pt x="1916" y="236"/>
                    <a:pt x="1916" y="236"/>
                    <a:pt x="1916" y="236"/>
                  </a:cubicBezTo>
                  <a:moveTo>
                    <a:pt x="1914" y="226"/>
                  </a:moveTo>
                  <a:cubicBezTo>
                    <a:pt x="1915" y="228"/>
                    <a:pt x="1916" y="230"/>
                    <a:pt x="1916" y="233"/>
                  </a:cubicBezTo>
                  <a:cubicBezTo>
                    <a:pt x="1916" y="232"/>
                    <a:pt x="1916" y="232"/>
                    <a:pt x="1916" y="231"/>
                  </a:cubicBezTo>
                  <a:cubicBezTo>
                    <a:pt x="1916" y="231"/>
                    <a:pt x="1916" y="230"/>
                    <a:pt x="1916" y="230"/>
                  </a:cubicBezTo>
                  <a:cubicBezTo>
                    <a:pt x="1915" y="229"/>
                    <a:pt x="1915" y="227"/>
                    <a:pt x="1914" y="226"/>
                  </a:cubicBezTo>
                  <a:moveTo>
                    <a:pt x="1913" y="223"/>
                  </a:moveTo>
                  <a:cubicBezTo>
                    <a:pt x="1913" y="223"/>
                    <a:pt x="1913" y="223"/>
                    <a:pt x="1913" y="223"/>
                  </a:cubicBezTo>
                  <a:cubicBezTo>
                    <a:pt x="1913" y="223"/>
                    <a:pt x="1913" y="223"/>
                    <a:pt x="1913" y="223"/>
                  </a:cubicBezTo>
                  <a:moveTo>
                    <a:pt x="1913" y="223"/>
                  </a:moveTo>
                  <a:cubicBezTo>
                    <a:pt x="1913" y="223"/>
                    <a:pt x="1913" y="223"/>
                    <a:pt x="1913" y="223"/>
                  </a:cubicBezTo>
                  <a:cubicBezTo>
                    <a:pt x="1913" y="223"/>
                    <a:pt x="1913" y="223"/>
                    <a:pt x="1913" y="223"/>
                  </a:cubicBezTo>
                  <a:moveTo>
                    <a:pt x="1909" y="218"/>
                  </a:moveTo>
                  <a:cubicBezTo>
                    <a:pt x="1910" y="220"/>
                    <a:pt x="1912" y="221"/>
                    <a:pt x="1913" y="223"/>
                  </a:cubicBezTo>
                  <a:cubicBezTo>
                    <a:pt x="1912" y="221"/>
                    <a:pt x="1910" y="220"/>
                    <a:pt x="1909" y="219"/>
                  </a:cubicBezTo>
                  <a:cubicBezTo>
                    <a:pt x="1909" y="219"/>
                    <a:pt x="1909" y="219"/>
                    <a:pt x="1909" y="218"/>
                  </a:cubicBezTo>
                  <a:moveTo>
                    <a:pt x="1884" y="215"/>
                  </a:moveTo>
                  <a:cubicBezTo>
                    <a:pt x="1877" y="216"/>
                    <a:pt x="1871" y="217"/>
                    <a:pt x="1864" y="217"/>
                  </a:cubicBezTo>
                  <a:cubicBezTo>
                    <a:pt x="1864" y="217"/>
                    <a:pt x="1864" y="217"/>
                    <a:pt x="1864" y="217"/>
                  </a:cubicBezTo>
                  <a:cubicBezTo>
                    <a:pt x="1871" y="217"/>
                    <a:pt x="1877" y="216"/>
                    <a:pt x="1884" y="215"/>
                  </a:cubicBezTo>
                  <a:moveTo>
                    <a:pt x="1885" y="215"/>
                  </a:moveTo>
                  <a:cubicBezTo>
                    <a:pt x="1885" y="215"/>
                    <a:pt x="1885" y="215"/>
                    <a:pt x="1885" y="215"/>
                  </a:cubicBezTo>
                  <a:cubicBezTo>
                    <a:pt x="1885" y="215"/>
                    <a:pt x="1885" y="215"/>
                    <a:pt x="1885" y="215"/>
                  </a:cubicBezTo>
                  <a:moveTo>
                    <a:pt x="1887" y="215"/>
                  </a:moveTo>
                  <a:cubicBezTo>
                    <a:pt x="1887" y="215"/>
                    <a:pt x="1887" y="215"/>
                    <a:pt x="1886" y="215"/>
                  </a:cubicBezTo>
                  <a:cubicBezTo>
                    <a:pt x="1887" y="215"/>
                    <a:pt x="1887" y="215"/>
                    <a:pt x="1887" y="215"/>
                  </a:cubicBezTo>
                  <a:moveTo>
                    <a:pt x="1826" y="186"/>
                  </a:moveTo>
                  <a:cubicBezTo>
                    <a:pt x="1828" y="190"/>
                    <a:pt x="1829" y="195"/>
                    <a:pt x="1831" y="200"/>
                  </a:cubicBezTo>
                  <a:cubicBezTo>
                    <a:pt x="1833" y="204"/>
                    <a:pt x="1836" y="208"/>
                    <a:pt x="1841" y="211"/>
                  </a:cubicBezTo>
                  <a:cubicBezTo>
                    <a:pt x="1836" y="208"/>
                    <a:pt x="1833" y="204"/>
                    <a:pt x="1831" y="200"/>
                  </a:cubicBezTo>
                  <a:cubicBezTo>
                    <a:pt x="1829" y="195"/>
                    <a:pt x="1828" y="190"/>
                    <a:pt x="1826" y="186"/>
                  </a:cubicBezTo>
                  <a:moveTo>
                    <a:pt x="1826" y="186"/>
                  </a:moveTo>
                  <a:cubicBezTo>
                    <a:pt x="1826" y="186"/>
                    <a:pt x="1826" y="186"/>
                    <a:pt x="1826" y="186"/>
                  </a:cubicBezTo>
                  <a:cubicBezTo>
                    <a:pt x="1826" y="186"/>
                    <a:pt x="1826" y="186"/>
                    <a:pt x="1826" y="186"/>
                  </a:cubicBezTo>
                  <a:moveTo>
                    <a:pt x="1825" y="185"/>
                  </a:moveTo>
                  <a:cubicBezTo>
                    <a:pt x="1825" y="185"/>
                    <a:pt x="1825" y="186"/>
                    <a:pt x="1826" y="186"/>
                  </a:cubicBezTo>
                  <a:cubicBezTo>
                    <a:pt x="1825" y="186"/>
                    <a:pt x="1825" y="185"/>
                    <a:pt x="1825" y="185"/>
                  </a:cubicBezTo>
                  <a:moveTo>
                    <a:pt x="1757" y="178"/>
                  </a:moveTo>
                  <a:cubicBezTo>
                    <a:pt x="1757" y="178"/>
                    <a:pt x="1757" y="178"/>
                    <a:pt x="1757" y="178"/>
                  </a:cubicBezTo>
                  <a:cubicBezTo>
                    <a:pt x="1757" y="178"/>
                    <a:pt x="1757" y="178"/>
                    <a:pt x="1757" y="178"/>
                  </a:cubicBezTo>
                  <a:cubicBezTo>
                    <a:pt x="1757" y="178"/>
                    <a:pt x="1757" y="178"/>
                    <a:pt x="1757" y="178"/>
                  </a:cubicBezTo>
                  <a:moveTo>
                    <a:pt x="1780" y="177"/>
                  </a:moveTo>
                  <a:cubicBezTo>
                    <a:pt x="1773" y="178"/>
                    <a:pt x="1765" y="178"/>
                    <a:pt x="1757" y="178"/>
                  </a:cubicBezTo>
                  <a:cubicBezTo>
                    <a:pt x="1765" y="178"/>
                    <a:pt x="1773" y="178"/>
                    <a:pt x="1780" y="177"/>
                  </a:cubicBezTo>
                  <a:moveTo>
                    <a:pt x="1797" y="176"/>
                  </a:moveTo>
                  <a:cubicBezTo>
                    <a:pt x="1797" y="176"/>
                    <a:pt x="1797" y="176"/>
                    <a:pt x="1797" y="176"/>
                  </a:cubicBezTo>
                  <a:cubicBezTo>
                    <a:pt x="1797" y="176"/>
                    <a:pt x="1797" y="176"/>
                    <a:pt x="1797" y="176"/>
                  </a:cubicBezTo>
                  <a:moveTo>
                    <a:pt x="1797" y="176"/>
                  </a:moveTo>
                  <a:cubicBezTo>
                    <a:pt x="1797" y="176"/>
                    <a:pt x="1797" y="176"/>
                    <a:pt x="1797" y="176"/>
                  </a:cubicBezTo>
                  <a:cubicBezTo>
                    <a:pt x="1797" y="176"/>
                    <a:pt x="1797" y="176"/>
                    <a:pt x="1798" y="176"/>
                  </a:cubicBezTo>
                  <a:cubicBezTo>
                    <a:pt x="1797" y="176"/>
                    <a:pt x="1797" y="176"/>
                    <a:pt x="1797" y="176"/>
                  </a:cubicBezTo>
                  <a:moveTo>
                    <a:pt x="1724" y="169"/>
                  </a:moveTo>
                  <a:cubicBezTo>
                    <a:pt x="1724" y="170"/>
                    <a:pt x="1724" y="170"/>
                    <a:pt x="1724" y="170"/>
                  </a:cubicBezTo>
                  <a:cubicBezTo>
                    <a:pt x="1724" y="170"/>
                    <a:pt x="1724" y="170"/>
                    <a:pt x="1724" y="169"/>
                  </a:cubicBezTo>
                  <a:moveTo>
                    <a:pt x="0" y="169"/>
                  </a:moveTo>
                  <a:cubicBezTo>
                    <a:pt x="0" y="169"/>
                    <a:pt x="0" y="169"/>
                    <a:pt x="0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169"/>
                    <a:pt x="0" y="169"/>
                    <a:pt x="0" y="169"/>
                  </a:cubicBezTo>
                  <a:moveTo>
                    <a:pt x="12" y="166"/>
                  </a:moveTo>
                  <a:cubicBezTo>
                    <a:pt x="11" y="166"/>
                    <a:pt x="10" y="166"/>
                    <a:pt x="9" y="166"/>
                  </a:cubicBezTo>
                  <a:cubicBezTo>
                    <a:pt x="9" y="166"/>
                    <a:pt x="9" y="166"/>
                    <a:pt x="9" y="166"/>
                  </a:cubicBezTo>
                  <a:cubicBezTo>
                    <a:pt x="10" y="166"/>
                    <a:pt x="11" y="166"/>
                    <a:pt x="12" y="166"/>
                  </a:cubicBezTo>
                  <a:moveTo>
                    <a:pt x="1147" y="73"/>
                  </a:moveTo>
                  <a:cubicBezTo>
                    <a:pt x="1147" y="73"/>
                    <a:pt x="1147" y="73"/>
                    <a:pt x="1147" y="73"/>
                  </a:cubicBezTo>
                  <a:cubicBezTo>
                    <a:pt x="1150" y="75"/>
                    <a:pt x="1153" y="78"/>
                    <a:pt x="1157" y="80"/>
                  </a:cubicBezTo>
                  <a:cubicBezTo>
                    <a:pt x="1157" y="80"/>
                    <a:pt x="1157" y="80"/>
                    <a:pt x="1157" y="80"/>
                  </a:cubicBezTo>
                  <a:cubicBezTo>
                    <a:pt x="1155" y="79"/>
                    <a:pt x="1154" y="78"/>
                    <a:pt x="1152" y="77"/>
                  </a:cubicBezTo>
                  <a:cubicBezTo>
                    <a:pt x="1152" y="76"/>
                    <a:pt x="1152" y="76"/>
                    <a:pt x="1152" y="76"/>
                  </a:cubicBezTo>
                  <a:cubicBezTo>
                    <a:pt x="1151" y="76"/>
                    <a:pt x="1149" y="75"/>
                    <a:pt x="1148" y="74"/>
                  </a:cubicBezTo>
                  <a:cubicBezTo>
                    <a:pt x="1148" y="73"/>
                    <a:pt x="1148" y="73"/>
                    <a:pt x="1148" y="73"/>
                  </a:cubicBezTo>
                  <a:cubicBezTo>
                    <a:pt x="1147" y="73"/>
                    <a:pt x="1147" y="73"/>
                    <a:pt x="1147" y="73"/>
                  </a:cubicBezTo>
                  <a:moveTo>
                    <a:pt x="208" y="50"/>
                  </a:moveTo>
                  <a:cubicBezTo>
                    <a:pt x="208" y="50"/>
                    <a:pt x="208" y="50"/>
                    <a:pt x="208" y="50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8" y="50"/>
                    <a:pt x="208" y="50"/>
                    <a:pt x="208" y="50"/>
                  </a:cubicBezTo>
                  <a:moveTo>
                    <a:pt x="223" y="47"/>
                  </a:moveTo>
                  <a:cubicBezTo>
                    <a:pt x="218" y="49"/>
                    <a:pt x="213" y="50"/>
                    <a:pt x="208" y="50"/>
                  </a:cubicBezTo>
                  <a:cubicBezTo>
                    <a:pt x="213" y="50"/>
                    <a:pt x="218" y="49"/>
                    <a:pt x="223" y="47"/>
                  </a:cubicBezTo>
                  <a:moveTo>
                    <a:pt x="191" y="42"/>
                  </a:moveTo>
                  <a:cubicBezTo>
                    <a:pt x="191" y="43"/>
                    <a:pt x="191" y="43"/>
                    <a:pt x="191" y="43"/>
                  </a:cubicBezTo>
                  <a:cubicBezTo>
                    <a:pt x="191" y="43"/>
                    <a:pt x="191" y="43"/>
                    <a:pt x="191" y="42"/>
                  </a:cubicBezTo>
                  <a:moveTo>
                    <a:pt x="445" y="29"/>
                  </a:moveTo>
                  <a:cubicBezTo>
                    <a:pt x="445" y="29"/>
                    <a:pt x="445" y="29"/>
                    <a:pt x="445" y="29"/>
                  </a:cubicBezTo>
                  <a:cubicBezTo>
                    <a:pt x="445" y="29"/>
                    <a:pt x="445" y="29"/>
                    <a:pt x="445" y="29"/>
                  </a:cubicBezTo>
                  <a:moveTo>
                    <a:pt x="1268" y="26"/>
                  </a:moveTo>
                  <a:cubicBezTo>
                    <a:pt x="1268" y="26"/>
                    <a:pt x="1268" y="26"/>
                    <a:pt x="1268" y="26"/>
                  </a:cubicBezTo>
                  <a:cubicBezTo>
                    <a:pt x="1268" y="26"/>
                    <a:pt x="1268" y="26"/>
                    <a:pt x="1268" y="26"/>
                  </a:cubicBezTo>
                  <a:cubicBezTo>
                    <a:pt x="1268" y="26"/>
                    <a:pt x="1268" y="26"/>
                    <a:pt x="1268" y="26"/>
                  </a:cubicBezTo>
                  <a:moveTo>
                    <a:pt x="1378" y="19"/>
                  </a:moveTo>
                  <a:cubicBezTo>
                    <a:pt x="1378" y="19"/>
                    <a:pt x="1378" y="19"/>
                    <a:pt x="1378" y="19"/>
                  </a:cubicBezTo>
                  <a:cubicBezTo>
                    <a:pt x="1378" y="19"/>
                    <a:pt x="1378" y="19"/>
                    <a:pt x="1378" y="19"/>
                  </a:cubicBezTo>
                  <a:moveTo>
                    <a:pt x="1306" y="16"/>
                  </a:moveTo>
                  <a:cubicBezTo>
                    <a:pt x="1295" y="23"/>
                    <a:pt x="1282" y="26"/>
                    <a:pt x="1268" y="26"/>
                  </a:cubicBezTo>
                  <a:cubicBezTo>
                    <a:pt x="1282" y="26"/>
                    <a:pt x="1295" y="23"/>
                    <a:pt x="1306" y="16"/>
                  </a:cubicBezTo>
                  <a:moveTo>
                    <a:pt x="464" y="12"/>
                  </a:moveTo>
                  <a:cubicBezTo>
                    <a:pt x="452" y="12"/>
                    <a:pt x="437" y="21"/>
                    <a:pt x="445" y="29"/>
                  </a:cubicBezTo>
                  <a:cubicBezTo>
                    <a:pt x="437" y="21"/>
                    <a:pt x="452" y="12"/>
                    <a:pt x="464" y="12"/>
                  </a:cubicBezTo>
                  <a:cubicBezTo>
                    <a:pt x="464" y="12"/>
                    <a:pt x="464" y="12"/>
                    <a:pt x="464" y="12"/>
                  </a:cubicBezTo>
                  <a:moveTo>
                    <a:pt x="347" y="11"/>
                  </a:moveTo>
                  <a:cubicBezTo>
                    <a:pt x="353" y="20"/>
                    <a:pt x="360" y="30"/>
                    <a:pt x="366" y="39"/>
                  </a:cubicBezTo>
                  <a:cubicBezTo>
                    <a:pt x="380" y="29"/>
                    <a:pt x="398" y="24"/>
                    <a:pt x="415" y="24"/>
                  </a:cubicBezTo>
                  <a:cubicBezTo>
                    <a:pt x="417" y="24"/>
                    <a:pt x="418" y="24"/>
                    <a:pt x="420" y="24"/>
                  </a:cubicBezTo>
                  <a:cubicBezTo>
                    <a:pt x="418" y="24"/>
                    <a:pt x="417" y="24"/>
                    <a:pt x="415" y="24"/>
                  </a:cubicBezTo>
                  <a:cubicBezTo>
                    <a:pt x="398" y="24"/>
                    <a:pt x="380" y="29"/>
                    <a:pt x="366" y="39"/>
                  </a:cubicBezTo>
                  <a:cubicBezTo>
                    <a:pt x="360" y="30"/>
                    <a:pt x="353" y="20"/>
                    <a:pt x="347" y="11"/>
                  </a:cubicBezTo>
                  <a:moveTo>
                    <a:pt x="309" y="2"/>
                  </a:moveTo>
                  <a:cubicBezTo>
                    <a:pt x="288" y="2"/>
                    <a:pt x="267" y="9"/>
                    <a:pt x="250" y="23"/>
                  </a:cubicBezTo>
                  <a:cubicBezTo>
                    <a:pt x="267" y="9"/>
                    <a:pt x="288" y="2"/>
                    <a:pt x="309" y="2"/>
                  </a:cubicBezTo>
                  <a:moveTo>
                    <a:pt x="309" y="2"/>
                  </a:moveTo>
                  <a:cubicBezTo>
                    <a:pt x="309" y="2"/>
                    <a:pt x="309" y="2"/>
                    <a:pt x="309" y="2"/>
                  </a:cubicBezTo>
                  <a:cubicBezTo>
                    <a:pt x="309" y="2"/>
                    <a:pt x="309" y="2"/>
                    <a:pt x="309" y="2"/>
                  </a:cubicBezTo>
                  <a:cubicBezTo>
                    <a:pt x="309" y="2"/>
                    <a:pt x="309" y="2"/>
                    <a:pt x="309" y="2"/>
                  </a:cubicBezTo>
                  <a:moveTo>
                    <a:pt x="1336" y="0"/>
                  </a:moveTo>
                  <a:cubicBezTo>
                    <a:pt x="1332" y="0"/>
                    <a:pt x="1328" y="0"/>
                    <a:pt x="1324" y="2"/>
                  </a:cubicBezTo>
                  <a:cubicBezTo>
                    <a:pt x="1328" y="0"/>
                    <a:pt x="1332" y="0"/>
                    <a:pt x="1336" y="0"/>
                  </a:cubicBezTo>
                  <a:moveTo>
                    <a:pt x="1336" y="0"/>
                  </a:moveTo>
                  <a:cubicBezTo>
                    <a:pt x="1336" y="0"/>
                    <a:pt x="1336" y="0"/>
                    <a:pt x="1336" y="0"/>
                  </a:cubicBezTo>
                  <a:cubicBezTo>
                    <a:pt x="1336" y="0"/>
                    <a:pt x="1336" y="0"/>
                    <a:pt x="1336" y="0"/>
                  </a:cubicBezTo>
                  <a:cubicBezTo>
                    <a:pt x="1336" y="0"/>
                    <a:pt x="1336" y="0"/>
                    <a:pt x="1336" y="0"/>
                  </a:cubicBezTo>
                </a:path>
              </a:pathLst>
            </a:custGeom>
            <a:solidFill>
              <a:srgbClr val="B39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0" name="Freeform 70">
              <a:extLst>
                <a:ext uri="{FF2B5EF4-FFF2-40B4-BE49-F238E27FC236}">
                  <a16:creationId xmlns:a16="http://schemas.microsoft.com/office/drawing/2014/main" id="{0099ED8A-2007-4434-948F-F4BCA23AC2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92178" y="5929321"/>
              <a:ext cx="251669" cy="36441"/>
            </a:xfrm>
            <a:custGeom>
              <a:avLst/>
              <a:gdLst>
                <a:gd name="T0" fmla="*/ 315 w 325"/>
                <a:gd name="T1" fmla="*/ 37 h 47"/>
                <a:gd name="T2" fmla="*/ 325 w 325"/>
                <a:gd name="T3" fmla="*/ 47 h 47"/>
                <a:gd name="T4" fmla="*/ 325 w 325"/>
                <a:gd name="T5" fmla="*/ 47 h 47"/>
                <a:gd name="T6" fmla="*/ 315 w 325"/>
                <a:gd name="T7" fmla="*/ 37 h 47"/>
                <a:gd name="T8" fmla="*/ 44 w 325"/>
                <a:gd name="T9" fmla="*/ 23 h 47"/>
                <a:gd name="T10" fmla="*/ 44 w 325"/>
                <a:gd name="T11" fmla="*/ 23 h 47"/>
                <a:gd name="T12" fmla="*/ 44 w 325"/>
                <a:gd name="T13" fmla="*/ 23 h 47"/>
                <a:gd name="T14" fmla="*/ 149 w 325"/>
                <a:gd name="T15" fmla="*/ 22 h 47"/>
                <a:gd name="T16" fmla="*/ 149 w 325"/>
                <a:gd name="T17" fmla="*/ 22 h 47"/>
                <a:gd name="T18" fmla="*/ 149 w 325"/>
                <a:gd name="T19" fmla="*/ 22 h 47"/>
                <a:gd name="T20" fmla="*/ 149 w 325"/>
                <a:gd name="T21" fmla="*/ 22 h 47"/>
                <a:gd name="T22" fmla="*/ 119 w 325"/>
                <a:gd name="T23" fmla="*/ 19 h 47"/>
                <a:gd name="T24" fmla="*/ 119 w 325"/>
                <a:gd name="T25" fmla="*/ 19 h 47"/>
                <a:gd name="T26" fmla="*/ 119 w 325"/>
                <a:gd name="T27" fmla="*/ 19 h 47"/>
                <a:gd name="T28" fmla="*/ 118 w 325"/>
                <a:gd name="T29" fmla="*/ 18 h 47"/>
                <a:gd name="T30" fmla="*/ 118 w 325"/>
                <a:gd name="T31" fmla="*/ 18 h 47"/>
                <a:gd name="T32" fmla="*/ 118 w 325"/>
                <a:gd name="T33" fmla="*/ 18 h 47"/>
                <a:gd name="T34" fmla="*/ 197 w 325"/>
                <a:gd name="T35" fmla="*/ 17 h 47"/>
                <a:gd name="T36" fmla="*/ 149 w 325"/>
                <a:gd name="T37" fmla="*/ 22 h 47"/>
                <a:gd name="T38" fmla="*/ 197 w 325"/>
                <a:gd name="T39" fmla="*/ 17 h 47"/>
                <a:gd name="T40" fmla="*/ 198 w 325"/>
                <a:gd name="T41" fmla="*/ 17 h 47"/>
                <a:gd name="T42" fmla="*/ 198 w 325"/>
                <a:gd name="T43" fmla="*/ 17 h 47"/>
                <a:gd name="T44" fmla="*/ 198 w 325"/>
                <a:gd name="T45" fmla="*/ 17 h 47"/>
                <a:gd name="T46" fmla="*/ 199 w 325"/>
                <a:gd name="T47" fmla="*/ 17 h 47"/>
                <a:gd name="T48" fmla="*/ 198 w 325"/>
                <a:gd name="T49" fmla="*/ 17 h 47"/>
                <a:gd name="T50" fmla="*/ 199 w 325"/>
                <a:gd name="T51" fmla="*/ 17 h 47"/>
                <a:gd name="T52" fmla="*/ 200 w 325"/>
                <a:gd name="T53" fmla="*/ 17 h 47"/>
                <a:gd name="T54" fmla="*/ 199 w 325"/>
                <a:gd name="T55" fmla="*/ 17 h 47"/>
                <a:gd name="T56" fmla="*/ 200 w 325"/>
                <a:gd name="T57" fmla="*/ 17 h 47"/>
                <a:gd name="T58" fmla="*/ 202 w 325"/>
                <a:gd name="T59" fmla="*/ 17 h 47"/>
                <a:gd name="T60" fmla="*/ 201 w 325"/>
                <a:gd name="T61" fmla="*/ 17 h 47"/>
                <a:gd name="T62" fmla="*/ 202 w 325"/>
                <a:gd name="T63" fmla="*/ 17 h 47"/>
                <a:gd name="T64" fmla="*/ 251 w 325"/>
                <a:gd name="T65" fmla="*/ 11 h 47"/>
                <a:gd name="T66" fmla="*/ 202 w 325"/>
                <a:gd name="T67" fmla="*/ 16 h 47"/>
                <a:gd name="T68" fmla="*/ 251 w 325"/>
                <a:gd name="T69" fmla="*/ 11 h 47"/>
                <a:gd name="T70" fmla="*/ 251 w 325"/>
                <a:gd name="T71" fmla="*/ 11 h 47"/>
                <a:gd name="T72" fmla="*/ 251 w 325"/>
                <a:gd name="T73" fmla="*/ 11 h 47"/>
                <a:gd name="T74" fmla="*/ 251 w 325"/>
                <a:gd name="T75" fmla="*/ 11 h 47"/>
                <a:gd name="T76" fmla="*/ 251 w 325"/>
                <a:gd name="T77" fmla="*/ 11 h 47"/>
                <a:gd name="T78" fmla="*/ 0 w 325"/>
                <a:gd name="T79" fmla="*/ 5 h 47"/>
                <a:gd name="T80" fmla="*/ 0 w 325"/>
                <a:gd name="T81" fmla="*/ 5 h 47"/>
                <a:gd name="T82" fmla="*/ 0 w 325"/>
                <a:gd name="T83" fmla="*/ 5 h 47"/>
                <a:gd name="T84" fmla="*/ 73 w 325"/>
                <a:gd name="T85" fmla="*/ 5 h 47"/>
                <a:gd name="T86" fmla="*/ 45 w 325"/>
                <a:gd name="T87" fmla="*/ 23 h 47"/>
                <a:gd name="T88" fmla="*/ 73 w 325"/>
                <a:gd name="T89" fmla="*/ 5 h 47"/>
                <a:gd name="T90" fmla="*/ 73 w 325"/>
                <a:gd name="T91" fmla="*/ 5 h 47"/>
                <a:gd name="T92" fmla="*/ 73 w 325"/>
                <a:gd name="T93" fmla="*/ 5 h 47"/>
                <a:gd name="T94" fmla="*/ 73 w 325"/>
                <a:gd name="T95" fmla="*/ 5 h 47"/>
                <a:gd name="T96" fmla="*/ 73 w 325"/>
                <a:gd name="T97" fmla="*/ 5 h 47"/>
                <a:gd name="T98" fmla="*/ 16 w 325"/>
                <a:gd name="T99" fmla="*/ 0 h 47"/>
                <a:gd name="T100" fmla="*/ 1 w 325"/>
                <a:gd name="T101" fmla="*/ 5 h 47"/>
                <a:gd name="T102" fmla="*/ 16 w 325"/>
                <a:gd name="T103" fmla="*/ 0 h 47"/>
                <a:gd name="T104" fmla="*/ 16 w 325"/>
                <a:gd name="T105" fmla="*/ 0 h 47"/>
                <a:gd name="T106" fmla="*/ 16 w 325"/>
                <a:gd name="T107" fmla="*/ 0 h 47"/>
                <a:gd name="T108" fmla="*/ 16 w 325"/>
                <a:gd name="T109" fmla="*/ 0 h 47"/>
                <a:gd name="T110" fmla="*/ 16 w 325"/>
                <a:gd name="T1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5" h="47">
                  <a:moveTo>
                    <a:pt x="315" y="37"/>
                  </a:moveTo>
                  <a:cubicBezTo>
                    <a:pt x="318" y="41"/>
                    <a:pt x="322" y="44"/>
                    <a:pt x="325" y="47"/>
                  </a:cubicBezTo>
                  <a:cubicBezTo>
                    <a:pt x="325" y="47"/>
                    <a:pt x="325" y="47"/>
                    <a:pt x="325" y="47"/>
                  </a:cubicBezTo>
                  <a:cubicBezTo>
                    <a:pt x="322" y="44"/>
                    <a:pt x="318" y="41"/>
                    <a:pt x="315" y="37"/>
                  </a:cubicBezTo>
                  <a:moveTo>
                    <a:pt x="44" y="23"/>
                  </a:move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moveTo>
                    <a:pt x="149" y="22"/>
                  </a:moveTo>
                  <a:cubicBezTo>
                    <a:pt x="149" y="22"/>
                    <a:pt x="149" y="22"/>
                    <a:pt x="149" y="22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49" y="22"/>
                    <a:pt x="149" y="22"/>
                    <a:pt x="149" y="22"/>
                  </a:cubicBezTo>
                  <a:moveTo>
                    <a:pt x="119" y="19"/>
                  </a:moveTo>
                  <a:cubicBezTo>
                    <a:pt x="119" y="19"/>
                    <a:pt x="119" y="19"/>
                    <a:pt x="119" y="19"/>
                  </a:cubicBezTo>
                  <a:cubicBezTo>
                    <a:pt x="119" y="19"/>
                    <a:pt x="119" y="19"/>
                    <a:pt x="119" y="19"/>
                  </a:cubicBezTo>
                  <a:moveTo>
                    <a:pt x="118" y="18"/>
                  </a:moveTo>
                  <a:cubicBezTo>
                    <a:pt x="118" y="18"/>
                    <a:pt x="118" y="18"/>
                    <a:pt x="118" y="18"/>
                  </a:cubicBezTo>
                  <a:cubicBezTo>
                    <a:pt x="118" y="18"/>
                    <a:pt x="118" y="18"/>
                    <a:pt x="118" y="18"/>
                  </a:cubicBezTo>
                  <a:moveTo>
                    <a:pt x="197" y="17"/>
                  </a:moveTo>
                  <a:cubicBezTo>
                    <a:pt x="181" y="20"/>
                    <a:pt x="165" y="22"/>
                    <a:pt x="149" y="22"/>
                  </a:cubicBezTo>
                  <a:cubicBezTo>
                    <a:pt x="165" y="22"/>
                    <a:pt x="181" y="20"/>
                    <a:pt x="197" y="17"/>
                  </a:cubicBezTo>
                  <a:moveTo>
                    <a:pt x="198" y="17"/>
                  </a:moveTo>
                  <a:cubicBezTo>
                    <a:pt x="198" y="17"/>
                    <a:pt x="198" y="17"/>
                    <a:pt x="198" y="17"/>
                  </a:cubicBezTo>
                  <a:cubicBezTo>
                    <a:pt x="198" y="17"/>
                    <a:pt x="198" y="17"/>
                    <a:pt x="198" y="17"/>
                  </a:cubicBezTo>
                  <a:moveTo>
                    <a:pt x="199" y="17"/>
                  </a:moveTo>
                  <a:cubicBezTo>
                    <a:pt x="199" y="17"/>
                    <a:pt x="199" y="17"/>
                    <a:pt x="198" y="17"/>
                  </a:cubicBezTo>
                  <a:cubicBezTo>
                    <a:pt x="199" y="17"/>
                    <a:pt x="199" y="17"/>
                    <a:pt x="199" y="17"/>
                  </a:cubicBezTo>
                  <a:moveTo>
                    <a:pt x="200" y="17"/>
                  </a:moveTo>
                  <a:cubicBezTo>
                    <a:pt x="200" y="17"/>
                    <a:pt x="200" y="17"/>
                    <a:pt x="199" y="17"/>
                  </a:cubicBezTo>
                  <a:cubicBezTo>
                    <a:pt x="200" y="17"/>
                    <a:pt x="200" y="17"/>
                    <a:pt x="200" y="17"/>
                  </a:cubicBezTo>
                  <a:moveTo>
                    <a:pt x="202" y="17"/>
                  </a:moveTo>
                  <a:cubicBezTo>
                    <a:pt x="202" y="17"/>
                    <a:pt x="202" y="17"/>
                    <a:pt x="201" y="17"/>
                  </a:cubicBezTo>
                  <a:cubicBezTo>
                    <a:pt x="202" y="17"/>
                    <a:pt x="202" y="17"/>
                    <a:pt x="202" y="17"/>
                  </a:cubicBezTo>
                  <a:moveTo>
                    <a:pt x="251" y="11"/>
                  </a:moveTo>
                  <a:cubicBezTo>
                    <a:pt x="236" y="11"/>
                    <a:pt x="219" y="14"/>
                    <a:pt x="202" y="16"/>
                  </a:cubicBezTo>
                  <a:cubicBezTo>
                    <a:pt x="219" y="14"/>
                    <a:pt x="236" y="11"/>
                    <a:pt x="251" y="11"/>
                  </a:cubicBezTo>
                  <a:moveTo>
                    <a:pt x="251" y="11"/>
                  </a:moveTo>
                  <a:cubicBezTo>
                    <a:pt x="251" y="11"/>
                    <a:pt x="251" y="11"/>
                    <a:pt x="251" y="11"/>
                  </a:cubicBezTo>
                  <a:cubicBezTo>
                    <a:pt x="251" y="11"/>
                    <a:pt x="251" y="11"/>
                    <a:pt x="251" y="11"/>
                  </a:cubicBezTo>
                  <a:cubicBezTo>
                    <a:pt x="251" y="11"/>
                    <a:pt x="251" y="11"/>
                    <a:pt x="251" y="11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73" y="5"/>
                  </a:moveTo>
                  <a:cubicBezTo>
                    <a:pt x="61" y="5"/>
                    <a:pt x="48" y="11"/>
                    <a:pt x="45" y="23"/>
                  </a:cubicBezTo>
                  <a:cubicBezTo>
                    <a:pt x="48" y="11"/>
                    <a:pt x="61" y="5"/>
                    <a:pt x="73" y="5"/>
                  </a:cubicBezTo>
                  <a:moveTo>
                    <a:pt x="73" y="5"/>
                  </a:move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73" y="5"/>
                    <a:pt x="73" y="5"/>
                  </a:cubicBezTo>
                  <a:moveTo>
                    <a:pt x="16" y="0"/>
                  </a:moveTo>
                  <a:cubicBezTo>
                    <a:pt x="11" y="0"/>
                    <a:pt x="5" y="2"/>
                    <a:pt x="1" y="5"/>
                  </a:cubicBezTo>
                  <a:cubicBezTo>
                    <a:pt x="5" y="2"/>
                    <a:pt x="11" y="0"/>
                    <a:pt x="16" y="0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9568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1" name="Freeform 71">
              <a:extLst>
                <a:ext uri="{FF2B5EF4-FFF2-40B4-BE49-F238E27FC236}">
                  <a16:creationId xmlns:a16="http://schemas.microsoft.com/office/drawing/2014/main" id="{0CD681F5-27A5-4DD0-91CE-5D26705D16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1015" y="5904837"/>
              <a:ext cx="1560118" cy="284693"/>
            </a:xfrm>
            <a:custGeom>
              <a:avLst/>
              <a:gdLst>
                <a:gd name="T0" fmla="*/ 202 w 2014"/>
                <a:gd name="T1" fmla="*/ 131 h 368"/>
                <a:gd name="T2" fmla="*/ 218 w 2014"/>
                <a:gd name="T3" fmla="*/ 96 h 368"/>
                <a:gd name="T4" fmla="*/ 319 w 2014"/>
                <a:gd name="T5" fmla="*/ 53 h 368"/>
                <a:gd name="T6" fmla="*/ 443 w 2014"/>
                <a:gd name="T7" fmla="*/ 17 h 368"/>
                <a:gd name="T8" fmla="*/ 541 w 2014"/>
                <a:gd name="T9" fmla="*/ 35 h 368"/>
                <a:gd name="T10" fmla="*/ 735 w 2014"/>
                <a:gd name="T11" fmla="*/ 72 h 368"/>
                <a:gd name="T12" fmla="*/ 772 w 2014"/>
                <a:gd name="T13" fmla="*/ 56 h 368"/>
                <a:gd name="T14" fmla="*/ 827 w 2014"/>
                <a:gd name="T15" fmla="*/ 43 h 368"/>
                <a:gd name="T16" fmla="*/ 918 w 2014"/>
                <a:gd name="T17" fmla="*/ 37 h 368"/>
                <a:gd name="T18" fmla="*/ 996 w 2014"/>
                <a:gd name="T19" fmla="*/ 37 h 368"/>
                <a:gd name="T20" fmla="*/ 1119 w 2014"/>
                <a:gd name="T21" fmla="*/ 49 h 368"/>
                <a:gd name="T22" fmla="*/ 1270 w 2014"/>
                <a:gd name="T23" fmla="*/ 90 h 368"/>
                <a:gd name="T24" fmla="*/ 1339 w 2014"/>
                <a:gd name="T25" fmla="*/ 30 h 368"/>
                <a:gd name="T26" fmla="*/ 1420 w 2014"/>
                <a:gd name="T27" fmla="*/ 8 h 368"/>
                <a:gd name="T28" fmla="*/ 1671 w 2014"/>
                <a:gd name="T29" fmla="*/ 101 h 368"/>
                <a:gd name="T30" fmla="*/ 1820 w 2014"/>
                <a:gd name="T31" fmla="*/ 175 h 368"/>
                <a:gd name="T32" fmla="*/ 1922 w 2014"/>
                <a:gd name="T33" fmla="*/ 192 h 368"/>
                <a:gd name="T34" fmla="*/ 1952 w 2014"/>
                <a:gd name="T35" fmla="*/ 222 h 368"/>
                <a:gd name="T36" fmla="*/ 2001 w 2014"/>
                <a:gd name="T37" fmla="*/ 222 h 368"/>
                <a:gd name="T38" fmla="*/ 1986 w 2014"/>
                <a:gd name="T39" fmla="*/ 262 h 368"/>
                <a:gd name="T40" fmla="*/ 1859 w 2014"/>
                <a:gd name="T41" fmla="*/ 263 h 368"/>
                <a:gd name="T42" fmla="*/ 1770 w 2014"/>
                <a:gd name="T43" fmla="*/ 247 h 368"/>
                <a:gd name="T44" fmla="*/ 1701 w 2014"/>
                <a:gd name="T45" fmla="*/ 250 h 368"/>
                <a:gd name="T46" fmla="*/ 1567 w 2014"/>
                <a:gd name="T47" fmla="*/ 255 h 368"/>
                <a:gd name="T48" fmla="*/ 1486 w 2014"/>
                <a:gd name="T49" fmla="*/ 310 h 368"/>
                <a:gd name="T50" fmla="*/ 1180 w 2014"/>
                <a:gd name="T51" fmla="*/ 322 h 368"/>
                <a:gd name="T52" fmla="*/ 951 w 2014"/>
                <a:gd name="T53" fmla="*/ 344 h 368"/>
                <a:gd name="T54" fmla="*/ 893 w 2014"/>
                <a:gd name="T55" fmla="*/ 345 h 368"/>
                <a:gd name="T56" fmla="*/ 622 w 2014"/>
                <a:gd name="T57" fmla="*/ 317 h 368"/>
                <a:gd name="T58" fmla="*/ 548 w 2014"/>
                <a:gd name="T59" fmla="*/ 289 h 368"/>
                <a:gd name="T60" fmla="*/ 351 w 2014"/>
                <a:gd name="T61" fmla="*/ 304 h 368"/>
                <a:gd name="T62" fmla="*/ 176 w 2014"/>
                <a:gd name="T63" fmla="*/ 280 h 368"/>
                <a:gd name="T64" fmla="*/ 108 w 2014"/>
                <a:gd name="T65" fmla="*/ 17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14" h="368">
                  <a:moveTo>
                    <a:pt x="108" y="172"/>
                  </a:moveTo>
                  <a:cubicBezTo>
                    <a:pt x="141" y="164"/>
                    <a:pt x="172" y="148"/>
                    <a:pt x="202" y="131"/>
                  </a:cubicBezTo>
                  <a:cubicBezTo>
                    <a:pt x="209" y="127"/>
                    <a:pt x="218" y="122"/>
                    <a:pt x="220" y="114"/>
                  </a:cubicBezTo>
                  <a:cubicBezTo>
                    <a:pt x="221" y="108"/>
                    <a:pt x="218" y="102"/>
                    <a:pt x="218" y="96"/>
                  </a:cubicBezTo>
                  <a:cubicBezTo>
                    <a:pt x="214" y="65"/>
                    <a:pt x="255" y="51"/>
                    <a:pt x="287" y="48"/>
                  </a:cubicBezTo>
                  <a:cubicBezTo>
                    <a:pt x="293" y="58"/>
                    <a:pt x="309" y="58"/>
                    <a:pt x="319" y="53"/>
                  </a:cubicBezTo>
                  <a:cubicBezTo>
                    <a:pt x="329" y="47"/>
                    <a:pt x="337" y="37"/>
                    <a:pt x="346" y="30"/>
                  </a:cubicBezTo>
                  <a:cubicBezTo>
                    <a:pt x="372" y="7"/>
                    <a:pt x="412" y="2"/>
                    <a:pt x="443" y="17"/>
                  </a:cubicBezTo>
                  <a:cubicBezTo>
                    <a:pt x="449" y="26"/>
                    <a:pt x="456" y="36"/>
                    <a:pt x="462" y="45"/>
                  </a:cubicBezTo>
                  <a:cubicBezTo>
                    <a:pt x="485" y="30"/>
                    <a:pt x="515" y="26"/>
                    <a:pt x="541" y="35"/>
                  </a:cubicBezTo>
                  <a:cubicBezTo>
                    <a:pt x="533" y="27"/>
                    <a:pt x="550" y="17"/>
                    <a:pt x="563" y="18"/>
                  </a:cubicBezTo>
                  <a:cubicBezTo>
                    <a:pt x="623" y="23"/>
                    <a:pt x="682" y="42"/>
                    <a:pt x="735" y="72"/>
                  </a:cubicBezTo>
                  <a:cubicBezTo>
                    <a:pt x="731" y="61"/>
                    <a:pt x="740" y="48"/>
                    <a:pt x="751" y="47"/>
                  </a:cubicBezTo>
                  <a:cubicBezTo>
                    <a:pt x="754" y="55"/>
                    <a:pt x="764" y="59"/>
                    <a:pt x="772" y="56"/>
                  </a:cubicBezTo>
                  <a:cubicBezTo>
                    <a:pt x="767" y="45"/>
                    <a:pt x="779" y="32"/>
                    <a:pt x="792" y="31"/>
                  </a:cubicBezTo>
                  <a:cubicBezTo>
                    <a:pt x="805" y="30"/>
                    <a:pt x="816" y="37"/>
                    <a:pt x="827" y="43"/>
                  </a:cubicBezTo>
                  <a:cubicBezTo>
                    <a:pt x="852" y="59"/>
                    <a:pt x="878" y="75"/>
                    <a:pt x="903" y="90"/>
                  </a:cubicBezTo>
                  <a:cubicBezTo>
                    <a:pt x="899" y="71"/>
                    <a:pt x="902" y="49"/>
                    <a:pt x="918" y="37"/>
                  </a:cubicBezTo>
                  <a:cubicBezTo>
                    <a:pt x="934" y="26"/>
                    <a:pt x="962" y="36"/>
                    <a:pt x="962" y="55"/>
                  </a:cubicBezTo>
                  <a:cubicBezTo>
                    <a:pt x="966" y="42"/>
                    <a:pt x="982" y="35"/>
                    <a:pt x="996" y="37"/>
                  </a:cubicBezTo>
                  <a:cubicBezTo>
                    <a:pt x="1010" y="39"/>
                    <a:pt x="1023" y="46"/>
                    <a:pt x="1036" y="50"/>
                  </a:cubicBezTo>
                  <a:cubicBezTo>
                    <a:pt x="1062" y="58"/>
                    <a:pt x="1091" y="53"/>
                    <a:pt x="1119" y="49"/>
                  </a:cubicBezTo>
                  <a:cubicBezTo>
                    <a:pt x="1155" y="43"/>
                    <a:pt x="1191" y="37"/>
                    <a:pt x="1219" y="57"/>
                  </a:cubicBezTo>
                  <a:cubicBezTo>
                    <a:pt x="1236" y="70"/>
                    <a:pt x="1249" y="91"/>
                    <a:pt x="1270" y="90"/>
                  </a:cubicBezTo>
                  <a:cubicBezTo>
                    <a:pt x="1250" y="81"/>
                    <a:pt x="1256" y="48"/>
                    <a:pt x="1274" y="36"/>
                  </a:cubicBezTo>
                  <a:cubicBezTo>
                    <a:pt x="1293" y="25"/>
                    <a:pt x="1317" y="27"/>
                    <a:pt x="1339" y="30"/>
                  </a:cubicBezTo>
                  <a:cubicBezTo>
                    <a:pt x="1360" y="33"/>
                    <a:pt x="1385" y="34"/>
                    <a:pt x="1403" y="21"/>
                  </a:cubicBezTo>
                  <a:cubicBezTo>
                    <a:pt x="1408" y="17"/>
                    <a:pt x="1413" y="11"/>
                    <a:pt x="1420" y="8"/>
                  </a:cubicBezTo>
                  <a:cubicBezTo>
                    <a:pt x="1438" y="0"/>
                    <a:pt x="1458" y="13"/>
                    <a:pt x="1474" y="25"/>
                  </a:cubicBezTo>
                  <a:cubicBezTo>
                    <a:pt x="1531" y="68"/>
                    <a:pt x="1600" y="94"/>
                    <a:pt x="1671" y="101"/>
                  </a:cubicBezTo>
                  <a:cubicBezTo>
                    <a:pt x="1710" y="105"/>
                    <a:pt x="1752" y="103"/>
                    <a:pt x="1784" y="125"/>
                  </a:cubicBezTo>
                  <a:cubicBezTo>
                    <a:pt x="1803" y="139"/>
                    <a:pt x="1805" y="161"/>
                    <a:pt x="1820" y="175"/>
                  </a:cubicBezTo>
                  <a:cubicBezTo>
                    <a:pt x="1835" y="190"/>
                    <a:pt x="1872" y="182"/>
                    <a:pt x="1893" y="182"/>
                  </a:cubicBezTo>
                  <a:cubicBezTo>
                    <a:pt x="1904" y="182"/>
                    <a:pt x="1916" y="183"/>
                    <a:pt x="1922" y="192"/>
                  </a:cubicBezTo>
                  <a:cubicBezTo>
                    <a:pt x="1924" y="196"/>
                    <a:pt x="1925" y="201"/>
                    <a:pt x="1927" y="206"/>
                  </a:cubicBezTo>
                  <a:cubicBezTo>
                    <a:pt x="1931" y="215"/>
                    <a:pt x="1941" y="221"/>
                    <a:pt x="1952" y="222"/>
                  </a:cubicBezTo>
                  <a:cubicBezTo>
                    <a:pt x="1962" y="224"/>
                    <a:pt x="1972" y="222"/>
                    <a:pt x="1982" y="221"/>
                  </a:cubicBezTo>
                  <a:cubicBezTo>
                    <a:pt x="1989" y="220"/>
                    <a:pt x="1995" y="220"/>
                    <a:pt x="2001" y="222"/>
                  </a:cubicBezTo>
                  <a:cubicBezTo>
                    <a:pt x="2009" y="226"/>
                    <a:pt x="2014" y="235"/>
                    <a:pt x="2012" y="244"/>
                  </a:cubicBezTo>
                  <a:cubicBezTo>
                    <a:pt x="2009" y="255"/>
                    <a:pt x="1997" y="261"/>
                    <a:pt x="1986" y="262"/>
                  </a:cubicBezTo>
                  <a:cubicBezTo>
                    <a:pt x="1975" y="263"/>
                    <a:pt x="1964" y="260"/>
                    <a:pt x="1953" y="258"/>
                  </a:cubicBezTo>
                  <a:cubicBezTo>
                    <a:pt x="1922" y="253"/>
                    <a:pt x="1890" y="260"/>
                    <a:pt x="1859" y="263"/>
                  </a:cubicBezTo>
                  <a:cubicBezTo>
                    <a:pt x="1837" y="265"/>
                    <a:pt x="1815" y="264"/>
                    <a:pt x="1795" y="257"/>
                  </a:cubicBezTo>
                  <a:cubicBezTo>
                    <a:pt x="1786" y="253"/>
                    <a:pt x="1779" y="246"/>
                    <a:pt x="1770" y="247"/>
                  </a:cubicBezTo>
                  <a:cubicBezTo>
                    <a:pt x="1759" y="248"/>
                    <a:pt x="1751" y="262"/>
                    <a:pt x="1739" y="263"/>
                  </a:cubicBezTo>
                  <a:cubicBezTo>
                    <a:pt x="1725" y="263"/>
                    <a:pt x="1714" y="254"/>
                    <a:pt x="1701" y="250"/>
                  </a:cubicBezTo>
                  <a:cubicBezTo>
                    <a:pt x="1689" y="246"/>
                    <a:pt x="1676" y="247"/>
                    <a:pt x="1663" y="248"/>
                  </a:cubicBezTo>
                  <a:cubicBezTo>
                    <a:pt x="1631" y="250"/>
                    <a:pt x="1599" y="253"/>
                    <a:pt x="1567" y="255"/>
                  </a:cubicBezTo>
                  <a:cubicBezTo>
                    <a:pt x="1554" y="256"/>
                    <a:pt x="1542" y="257"/>
                    <a:pt x="1531" y="262"/>
                  </a:cubicBezTo>
                  <a:cubicBezTo>
                    <a:pt x="1511" y="272"/>
                    <a:pt x="1501" y="294"/>
                    <a:pt x="1486" y="310"/>
                  </a:cubicBezTo>
                  <a:cubicBezTo>
                    <a:pt x="1451" y="347"/>
                    <a:pt x="1395" y="351"/>
                    <a:pt x="1344" y="353"/>
                  </a:cubicBezTo>
                  <a:cubicBezTo>
                    <a:pt x="1287" y="355"/>
                    <a:pt x="1226" y="356"/>
                    <a:pt x="1180" y="322"/>
                  </a:cubicBezTo>
                  <a:cubicBezTo>
                    <a:pt x="1122" y="348"/>
                    <a:pt x="1052" y="344"/>
                    <a:pt x="998" y="313"/>
                  </a:cubicBezTo>
                  <a:cubicBezTo>
                    <a:pt x="991" y="331"/>
                    <a:pt x="971" y="342"/>
                    <a:pt x="951" y="344"/>
                  </a:cubicBezTo>
                  <a:cubicBezTo>
                    <a:pt x="939" y="346"/>
                    <a:pt x="927" y="346"/>
                    <a:pt x="915" y="345"/>
                  </a:cubicBezTo>
                  <a:cubicBezTo>
                    <a:pt x="908" y="345"/>
                    <a:pt x="900" y="344"/>
                    <a:pt x="893" y="345"/>
                  </a:cubicBezTo>
                  <a:cubicBezTo>
                    <a:pt x="857" y="346"/>
                    <a:pt x="823" y="359"/>
                    <a:pt x="787" y="362"/>
                  </a:cubicBezTo>
                  <a:cubicBezTo>
                    <a:pt x="730" y="368"/>
                    <a:pt x="672" y="347"/>
                    <a:pt x="622" y="317"/>
                  </a:cubicBezTo>
                  <a:cubicBezTo>
                    <a:pt x="609" y="309"/>
                    <a:pt x="596" y="301"/>
                    <a:pt x="581" y="295"/>
                  </a:cubicBezTo>
                  <a:cubicBezTo>
                    <a:pt x="570" y="292"/>
                    <a:pt x="559" y="290"/>
                    <a:pt x="548" y="289"/>
                  </a:cubicBezTo>
                  <a:cubicBezTo>
                    <a:pt x="501" y="283"/>
                    <a:pt x="454" y="286"/>
                    <a:pt x="408" y="296"/>
                  </a:cubicBezTo>
                  <a:cubicBezTo>
                    <a:pt x="389" y="301"/>
                    <a:pt x="370" y="306"/>
                    <a:pt x="351" y="304"/>
                  </a:cubicBezTo>
                  <a:cubicBezTo>
                    <a:pt x="339" y="302"/>
                    <a:pt x="328" y="297"/>
                    <a:pt x="316" y="293"/>
                  </a:cubicBezTo>
                  <a:cubicBezTo>
                    <a:pt x="272" y="278"/>
                    <a:pt x="223" y="282"/>
                    <a:pt x="176" y="280"/>
                  </a:cubicBezTo>
                  <a:cubicBezTo>
                    <a:pt x="137" y="279"/>
                    <a:pt x="69" y="272"/>
                    <a:pt x="40" y="241"/>
                  </a:cubicBezTo>
                  <a:cubicBezTo>
                    <a:pt x="0" y="199"/>
                    <a:pt x="80" y="178"/>
                    <a:pt x="108" y="172"/>
                  </a:cubicBezTo>
                </a:path>
              </a:pathLst>
            </a:custGeom>
            <a:solidFill>
              <a:srgbClr val="E1F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2" name="Freeform 72">
              <a:extLst>
                <a:ext uri="{FF2B5EF4-FFF2-40B4-BE49-F238E27FC236}">
                  <a16:creationId xmlns:a16="http://schemas.microsoft.com/office/drawing/2014/main" id="{15823D5E-65EF-42D8-8194-7BC3F6A9AF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0054" y="6089888"/>
              <a:ext cx="1708" cy="1708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2 w 2"/>
                <a:gd name="T5" fmla="*/ 2 h 2"/>
                <a:gd name="T6" fmla="*/ 2 w 2"/>
                <a:gd name="T7" fmla="*/ 2 h 2"/>
                <a:gd name="T8" fmla="*/ 2 w 2"/>
                <a:gd name="T9" fmla="*/ 1 h 2"/>
                <a:gd name="T10" fmla="*/ 2 w 2"/>
                <a:gd name="T11" fmla="*/ 1 h 2"/>
                <a:gd name="T12" fmla="*/ 2 w 2"/>
                <a:gd name="T13" fmla="*/ 1 h 2"/>
                <a:gd name="T14" fmla="*/ 2 w 2"/>
                <a:gd name="T15" fmla="*/ 1 h 2"/>
                <a:gd name="T16" fmla="*/ 2 w 2"/>
                <a:gd name="T17" fmla="*/ 1 h 2"/>
                <a:gd name="T18" fmla="*/ 2 w 2"/>
                <a:gd name="T19" fmla="*/ 1 h 2"/>
                <a:gd name="T20" fmla="*/ 2 w 2"/>
                <a:gd name="T21" fmla="*/ 1 h 2"/>
                <a:gd name="T22" fmla="*/ 2 w 2"/>
                <a:gd name="T23" fmla="*/ 1 h 2"/>
                <a:gd name="T24" fmla="*/ 2 w 2"/>
                <a:gd name="T25" fmla="*/ 1 h 2"/>
                <a:gd name="T26" fmla="*/ 1 w 2"/>
                <a:gd name="T27" fmla="*/ 1 h 2"/>
                <a:gd name="T28" fmla="*/ 2 w 2"/>
                <a:gd name="T29" fmla="*/ 1 h 2"/>
                <a:gd name="T30" fmla="*/ 1 w 2"/>
                <a:gd name="T31" fmla="*/ 1 h 2"/>
                <a:gd name="T32" fmla="*/ 1 w 2"/>
                <a:gd name="T33" fmla="*/ 1 h 2"/>
                <a:gd name="T34" fmla="*/ 1 w 2"/>
                <a:gd name="T35" fmla="*/ 1 h 2"/>
                <a:gd name="T36" fmla="*/ 1 w 2"/>
                <a:gd name="T37" fmla="*/ 1 h 2"/>
                <a:gd name="T38" fmla="*/ 1 w 2"/>
                <a:gd name="T39" fmla="*/ 1 h 2"/>
                <a:gd name="T40" fmla="*/ 1 w 2"/>
                <a:gd name="T41" fmla="*/ 1 h 2"/>
                <a:gd name="T42" fmla="*/ 1 w 2"/>
                <a:gd name="T43" fmla="*/ 1 h 2"/>
                <a:gd name="T44" fmla="*/ 1 w 2"/>
                <a:gd name="T45" fmla="*/ 1 h 2"/>
                <a:gd name="T46" fmla="*/ 1 w 2"/>
                <a:gd name="T47" fmla="*/ 1 h 2"/>
                <a:gd name="T48" fmla="*/ 1 w 2"/>
                <a:gd name="T49" fmla="*/ 1 h 2"/>
                <a:gd name="T50" fmla="*/ 1 w 2"/>
                <a:gd name="T51" fmla="*/ 1 h 2"/>
                <a:gd name="T52" fmla="*/ 1 w 2"/>
                <a:gd name="T53" fmla="*/ 1 h 2"/>
                <a:gd name="T54" fmla="*/ 1 w 2"/>
                <a:gd name="T55" fmla="*/ 1 h 2"/>
                <a:gd name="T56" fmla="*/ 1 w 2"/>
                <a:gd name="T57" fmla="*/ 0 h 2"/>
                <a:gd name="T58" fmla="*/ 1 w 2"/>
                <a:gd name="T59" fmla="*/ 0 h 2"/>
                <a:gd name="T60" fmla="*/ 1 w 2"/>
                <a:gd name="T61" fmla="*/ 0 h 2"/>
                <a:gd name="T62" fmla="*/ 1 w 2"/>
                <a:gd name="T63" fmla="*/ 0 h 2"/>
                <a:gd name="T64" fmla="*/ 1 w 2"/>
                <a:gd name="T65" fmla="*/ 0 h 2"/>
                <a:gd name="T66" fmla="*/ 1 w 2"/>
                <a:gd name="T67" fmla="*/ 0 h 2"/>
                <a:gd name="T68" fmla="*/ 1 w 2"/>
                <a:gd name="T69" fmla="*/ 0 h 2"/>
                <a:gd name="T70" fmla="*/ 1 w 2"/>
                <a:gd name="T71" fmla="*/ 0 h 2"/>
                <a:gd name="T72" fmla="*/ 1 w 2"/>
                <a:gd name="T73" fmla="*/ 0 h 2"/>
                <a:gd name="T74" fmla="*/ 0 w 2"/>
                <a:gd name="T75" fmla="*/ 0 h 2"/>
                <a:gd name="T76" fmla="*/ 0 w 2"/>
                <a:gd name="T77" fmla="*/ 0 h 2"/>
                <a:gd name="T78" fmla="*/ 0 w 2"/>
                <a:gd name="T7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2A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3" name="Freeform 73">
              <a:extLst>
                <a:ext uri="{FF2B5EF4-FFF2-40B4-BE49-F238E27FC236}">
                  <a16:creationId xmlns:a16="http://schemas.microsoft.com/office/drawing/2014/main" id="{41F0E9A1-6FF2-48DD-9421-6748266671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1762" y="6091596"/>
              <a:ext cx="212381" cy="39288"/>
            </a:xfrm>
            <a:custGeom>
              <a:avLst/>
              <a:gdLst>
                <a:gd name="T0" fmla="*/ 136 w 274"/>
                <a:gd name="T1" fmla="*/ 39 h 51"/>
                <a:gd name="T2" fmla="*/ 274 w 274"/>
                <a:gd name="T3" fmla="*/ 51 h 51"/>
                <a:gd name="T4" fmla="*/ 136 w 274"/>
                <a:gd name="T5" fmla="*/ 39 h 51"/>
                <a:gd name="T6" fmla="*/ 0 w 274"/>
                <a:gd name="T7" fmla="*/ 0 h 51"/>
                <a:gd name="T8" fmla="*/ 0 w 274"/>
                <a:gd name="T9" fmla="*/ 0 h 51"/>
                <a:gd name="T10" fmla="*/ 0 w 274"/>
                <a:gd name="T11" fmla="*/ 0 h 51"/>
                <a:gd name="T12" fmla="*/ 0 w 274"/>
                <a:gd name="T1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51">
                  <a:moveTo>
                    <a:pt x="136" y="39"/>
                  </a:moveTo>
                  <a:cubicBezTo>
                    <a:pt x="183" y="41"/>
                    <a:pt x="230" y="37"/>
                    <a:pt x="274" y="51"/>
                  </a:cubicBezTo>
                  <a:cubicBezTo>
                    <a:pt x="230" y="37"/>
                    <a:pt x="183" y="41"/>
                    <a:pt x="136" y="39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B8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4" name="Freeform 74">
              <a:extLst>
                <a:ext uri="{FF2B5EF4-FFF2-40B4-BE49-F238E27FC236}">
                  <a16:creationId xmlns:a16="http://schemas.microsoft.com/office/drawing/2014/main" id="{258F7763-C5E6-445C-88E5-26A01A8F30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1153" y="6133730"/>
              <a:ext cx="35871" cy="6263"/>
            </a:xfrm>
            <a:custGeom>
              <a:avLst/>
              <a:gdLst>
                <a:gd name="T0" fmla="*/ 38 w 46"/>
                <a:gd name="T1" fmla="*/ 2 h 8"/>
                <a:gd name="T2" fmla="*/ 38 w 46"/>
                <a:gd name="T3" fmla="*/ 2 h 8"/>
                <a:gd name="T4" fmla="*/ 0 w 46"/>
                <a:gd name="T5" fmla="*/ 8 h 8"/>
                <a:gd name="T6" fmla="*/ 38 w 46"/>
                <a:gd name="T7" fmla="*/ 2 h 8"/>
                <a:gd name="T8" fmla="*/ 44 w 46"/>
                <a:gd name="T9" fmla="*/ 1 h 8"/>
                <a:gd name="T10" fmla="*/ 43 w 46"/>
                <a:gd name="T11" fmla="*/ 1 h 8"/>
                <a:gd name="T12" fmla="*/ 43 w 46"/>
                <a:gd name="T13" fmla="*/ 1 h 8"/>
                <a:gd name="T14" fmla="*/ 44 w 46"/>
                <a:gd name="T15" fmla="*/ 1 h 8"/>
                <a:gd name="T16" fmla="*/ 46 w 46"/>
                <a:gd name="T17" fmla="*/ 0 h 8"/>
                <a:gd name="T18" fmla="*/ 45 w 46"/>
                <a:gd name="T19" fmla="*/ 1 h 8"/>
                <a:gd name="T20" fmla="*/ 46 w 4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8">
                  <a:moveTo>
                    <a:pt x="38" y="2"/>
                  </a:moveTo>
                  <a:cubicBezTo>
                    <a:pt x="38" y="2"/>
                    <a:pt x="38" y="2"/>
                    <a:pt x="38" y="2"/>
                  </a:cubicBezTo>
                  <a:cubicBezTo>
                    <a:pt x="26" y="5"/>
                    <a:pt x="13" y="8"/>
                    <a:pt x="0" y="8"/>
                  </a:cubicBezTo>
                  <a:cubicBezTo>
                    <a:pt x="13" y="8"/>
                    <a:pt x="26" y="5"/>
                    <a:pt x="38" y="2"/>
                  </a:cubicBezTo>
                  <a:moveTo>
                    <a:pt x="44" y="1"/>
                  </a:moveTo>
                  <a:cubicBezTo>
                    <a:pt x="44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4" y="1"/>
                    <a:pt x="44" y="1"/>
                  </a:cubicBezTo>
                  <a:moveTo>
                    <a:pt x="46" y="0"/>
                  </a:moveTo>
                  <a:cubicBezTo>
                    <a:pt x="46" y="0"/>
                    <a:pt x="45" y="1"/>
                    <a:pt x="45" y="1"/>
                  </a:cubicBezTo>
                  <a:cubicBezTo>
                    <a:pt x="45" y="1"/>
                    <a:pt x="46" y="0"/>
                    <a:pt x="46" y="0"/>
                  </a:cubicBezTo>
                </a:path>
              </a:pathLst>
            </a:custGeom>
            <a:solidFill>
              <a:srgbClr val="C2A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5" name="Freeform 75">
              <a:extLst>
                <a:ext uri="{FF2B5EF4-FFF2-40B4-BE49-F238E27FC236}">
                  <a16:creationId xmlns:a16="http://schemas.microsoft.com/office/drawing/2014/main" id="{AD85927C-DD21-4A43-B13B-70492775B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0761" y="6134869"/>
              <a:ext cx="3986" cy="569"/>
            </a:xfrm>
            <a:custGeom>
              <a:avLst/>
              <a:gdLst>
                <a:gd name="T0" fmla="*/ 5 w 5"/>
                <a:gd name="T1" fmla="*/ 0 h 1"/>
                <a:gd name="T2" fmla="*/ 0 w 5"/>
                <a:gd name="T3" fmla="*/ 1 h 1"/>
                <a:gd name="T4" fmla="*/ 0 w 5"/>
                <a:gd name="T5" fmla="*/ 1 h 1"/>
                <a:gd name="T6" fmla="*/ 5 w 5"/>
                <a:gd name="T7" fmla="*/ 0 h 1"/>
                <a:gd name="T8" fmla="*/ 5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3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AB8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6" name="Freeform 76">
              <a:extLst>
                <a:ext uri="{FF2B5EF4-FFF2-40B4-BE49-F238E27FC236}">
                  <a16:creationId xmlns:a16="http://schemas.microsoft.com/office/drawing/2014/main" id="{0E5058DF-AE3F-484C-A065-740B9DC065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52612" y="6139993"/>
              <a:ext cx="641698" cy="14235"/>
            </a:xfrm>
            <a:custGeom>
              <a:avLst/>
              <a:gdLst>
                <a:gd name="T0" fmla="*/ 828 w 828"/>
                <a:gd name="T1" fmla="*/ 18 h 18"/>
                <a:gd name="T2" fmla="*/ 828 w 828"/>
                <a:gd name="T3" fmla="*/ 18 h 18"/>
                <a:gd name="T4" fmla="*/ 828 w 828"/>
                <a:gd name="T5" fmla="*/ 18 h 18"/>
                <a:gd name="T6" fmla="*/ 828 w 828"/>
                <a:gd name="T7" fmla="*/ 18 h 18"/>
                <a:gd name="T8" fmla="*/ 11 w 828"/>
                <a:gd name="T9" fmla="*/ 0 h 18"/>
                <a:gd name="T10" fmla="*/ 11 w 828"/>
                <a:gd name="T11" fmla="*/ 0 h 18"/>
                <a:gd name="T12" fmla="*/ 11 w 828"/>
                <a:gd name="T13" fmla="*/ 0 h 18"/>
                <a:gd name="T14" fmla="*/ 11 w 828"/>
                <a:gd name="T15" fmla="*/ 0 h 18"/>
                <a:gd name="T16" fmla="*/ 0 w 828"/>
                <a:gd name="T17" fmla="*/ 0 h 18"/>
                <a:gd name="T18" fmla="*/ 1 w 828"/>
                <a:gd name="T19" fmla="*/ 0 h 18"/>
                <a:gd name="T20" fmla="*/ 0 w 828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8" h="18">
                  <a:moveTo>
                    <a:pt x="828" y="18"/>
                  </a:moveTo>
                  <a:cubicBezTo>
                    <a:pt x="828" y="18"/>
                    <a:pt x="828" y="18"/>
                    <a:pt x="828" y="18"/>
                  </a:cubicBezTo>
                  <a:cubicBezTo>
                    <a:pt x="828" y="18"/>
                    <a:pt x="828" y="18"/>
                    <a:pt x="828" y="18"/>
                  </a:cubicBezTo>
                  <a:cubicBezTo>
                    <a:pt x="828" y="18"/>
                    <a:pt x="828" y="18"/>
                    <a:pt x="828" y="18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solidFill>
              <a:srgbClr val="C2A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7" name="Freeform 77">
              <a:extLst>
                <a:ext uri="{FF2B5EF4-FFF2-40B4-BE49-F238E27FC236}">
                  <a16:creationId xmlns:a16="http://schemas.microsoft.com/office/drawing/2014/main" id="{4958A3A7-0160-4EB5-A828-4685A395E3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4310" y="6154228"/>
              <a:ext cx="569" cy="0"/>
            </a:xfrm>
            <a:custGeom>
              <a:avLst/>
              <a:gdLst>
                <a:gd name="T0" fmla="*/ 1 w 1"/>
                <a:gd name="T1" fmla="*/ 1 w 1"/>
                <a:gd name="T2" fmla="*/ 1 w 1"/>
                <a:gd name="T3" fmla="*/ 1 w 1"/>
                <a:gd name="T4" fmla="*/ 0 w 1"/>
                <a:gd name="T5" fmla="*/ 0 w 1"/>
                <a:gd name="T6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</a:path>
              </a:pathLst>
            </a:custGeom>
            <a:solidFill>
              <a:srgbClr val="AB8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8" name="Freeform 78">
              <a:extLst>
                <a:ext uri="{FF2B5EF4-FFF2-40B4-BE49-F238E27FC236}">
                  <a16:creationId xmlns:a16="http://schemas.microsoft.com/office/drawing/2014/main" id="{432825D4-1242-43E9-9FA3-B46636516C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04135" y="6154228"/>
              <a:ext cx="190175" cy="17651"/>
            </a:xfrm>
            <a:custGeom>
              <a:avLst/>
              <a:gdLst>
                <a:gd name="T0" fmla="*/ 17 w 245"/>
                <a:gd name="T1" fmla="*/ 22 h 23"/>
                <a:gd name="T2" fmla="*/ 17 w 245"/>
                <a:gd name="T3" fmla="*/ 22 h 23"/>
                <a:gd name="T4" fmla="*/ 0 w 245"/>
                <a:gd name="T5" fmla="*/ 23 h 23"/>
                <a:gd name="T6" fmla="*/ 17 w 245"/>
                <a:gd name="T7" fmla="*/ 22 h 23"/>
                <a:gd name="T8" fmla="*/ 164 w 245"/>
                <a:gd name="T9" fmla="*/ 17 h 23"/>
                <a:gd name="T10" fmla="*/ 164 w 245"/>
                <a:gd name="T11" fmla="*/ 17 h 23"/>
                <a:gd name="T12" fmla="*/ 164 w 245"/>
                <a:gd name="T13" fmla="*/ 17 h 23"/>
                <a:gd name="T14" fmla="*/ 164 w 245"/>
                <a:gd name="T15" fmla="*/ 17 h 23"/>
                <a:gd name="T16" fmla="*/ 244 w 245"/>
                <a:gd name="T17" fmla="*/ 1 h 23"/>
                <a:gd name="T18" fmla="*/ 164 w 245"/>
                <a:gd name="T19" fmla="*/ 17 h 23"/>
                <a:gd name="T20" fmla="*/ 244 w 245"/>
                <a:gd name="T21" fmla="*/ 1 h 23"/>
                <a:gd name="T22" fmla="*/ 245 w 245"/>
                <a:gd name="T23" fmla="*/ 0 h 23"/>
                <a:gd name="T24" fmla="*/ 244 w 245"/>
                <a:gd name="T25" fmla="*/ 1 h 23"/>
                <a:gd name="T26" fmla="*/ 245 w 245"/>
                <a:gd name="T2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5" h="23">
                  <a:moveTo>
                    <a:pt x="17" y="22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11" y="23"/>
                    <a:pt x="6" y="23"/>
                    <a:pt x="0" y="23"/>
                  </a:cubicBezTo>
                  <a:cubicBezTo>
                    <a:pt x="6" y="23"/>
                    <a:pt x="11" y="23"/>
                    <a:pt x="17" y="22"/>
                  </a:cubicBezTo>
                  <a:moveTo>
                    <a:pt x="164" y="17"/>
                  </a:moveTo>
                  <a:cubicBezTo>
                    <a:pt x="164" y="17"/>
                    <a:pt x="164" y="17"/>
                    <a:pt x="164" y="17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4" y="17"/>
                    <a:pt x="164" y="17"/>
                    <a:pt x="164" y="17"/>
                  </a:cubicBezTo>
                  <a:moveTo>
                    <a:pt x="244" y="1"/>
                  </a:moveTo>
                  <a:cubicBezTo>
                    <a:pt x="219" y="12"/>
                    <a:pt x="191" y="17"/>
                    <a:pt x="164" y="17"/>
                  </a:cubicBezTo>
                  <a:cubicBezTo>
                    <a:pt x="191" y="17"/>
                    <a:pt x="219" y="12"/>
                    <a:pt x="244" y="1"/>
                  </a:cubicBezTo>
                  <a:moveTo>
                    <a:pt x="245" y="0"/>
                  </a:moveTo>
                  <a:cubicBezTo>
                    <a:pt x="245" y="0"/>
                    <a:pt x="244" y="0"/>
                    <a:pt x="244" y="1"/>
                  </a:cubicBezTo>
                  <a:cubicBezTo>
                    <a:pt x="244" y="0"/>
                    <a:pt x="245" y="0"/>
                    <a:pt x="245" y="0"/>
                  </a:cubicBezTo>
                </a:path>
              </a:pathLst>
            </a:custGeom>
            <a:solidFill>
              <a:srgbClr val="C2A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9" name="Freeform 79">
              <a:extLst>
                <a:ext uri="{FF2B5EF4-FFF2-40B4-BE49-F238E27FC236}">
                  <a16:creationId xmlns:a16="http://schemas.microsoft.com/office/drawing/2014/main" id="{5AA37E74-9CD5-420D-BCDC-4693EA62A1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73389" y="6171310"/>
              <a:ext cx="43843" cy="569"/>
            </a:xfrm>
            <a:custGeom>
              <a:avLst/>
              <a:gdLst>
                <a:gd name="T0" fmla="*/ 9 w 57"/>
                <a:gd name="T1" fmla="*/ 1 h 1"/>
                <a:gd name="T2" fmla="*/ 10 w 57"/>
                <a:gd name="T3" fmla="*/ 1 h 1"/>
                <a:gd name="T4" fmla="*/ 9 w 57"/>
                <a:gd name="T5" fmla="*/ 1 h 1"/>
                <a:gd name="T6" fmla="*/ 0 w 57"/>
                <a:gd name="T7" fmla="*/ 1 h 1"/>
                <a:gd name="T8" fmla="*/ 0 w 57"/>
                <a:gd name="T9" fmla="*/ 1 h 1"/>
                <a:gd name="T10" fmla="*/ 0 w 57"/>
                <a:gd name="T11" fmla="*/ 1 h 1"/>
                <a:gd name="T12" fmla="*/ 0 w 57"/>
                <a:gd name="T13" fmla="*/ 1 h 1"/>
                <a:gd name="T14" fmla="*/ 0 w 57"/>
                <a:gd name="T15" fmla="*/ 1 h 1"/>
                <a:gd name="T16" fmla="*/ 4 w 57"/>
                <a:gd name="T17" fmla="*/ 0 h 1"/>
                <a:gd name="T18" fmla="*/ 1 w 57"/>
                <a:gd name="T19" fmla="*/ 1 h 1"/>
                <a:gd name="T20" fmla="*/ 1 w 57"/>
                <a:gd name="T21" fmla="*/ 1 h 1"/>
                <a:gd name="T22" fmla="*/ 4 w 57"/>
                <a:gd name="T23" fmla="*/ 0 h 1"/>
                <a:gd name="T24" fmla="*/ 4 w 57"/>
                <a:gd name="T25" fmla="*/ 0 h 1"/>
                <a:gd name="T26" fmla="*/ 4 w 57"/>
                <a:gd name="T27" fmla="*/ 0 h 1"/>
                <a:gd name="T28" fmla="*/ 4 w 57"/>
                <a:gd name="T29" fmla="*/ 0 h 1"/>
                <a:gd name="T30" fmla="*/ 4 w 57"/>
                <a:gd name="T31" fmla="*/ 0 h 1"/>
                <a:gd name="T32" fmla="*/ 57 w 57"/>
                <a:gd name="T33" fmla="*/ 0 h 1"/>
                <a:gd name="T34" fmla="*/ 57 w 57"/>
                <a:gd name="T35" fmla="*/ 0 h 1"/>
                <a:gd name="T36" fmla="*/ 57 w 57"/>
                <a:gd name="T37" fmla="*/ 0 h 1"/>
                <a:gd name="T38" fmla="*/ 57 w 57"/>
                <a:gd name="T3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7" h="1">
                  <a:moveTo>
                    <a:pt x="9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9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4" y="0"/>
                  </a:moveTo>
                  <a:cubicBezTo>
                    <a:pt x="3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7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</a:path>
              </a:pathLst>
            </a:custGeom>
            <a:solidFill>
              <a:srgbClr val="AB8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0" name="Freeform 80">
              <a:extLst>
                <a:ext uri="{FF2B5EF4-FFF2-40B4-BE49-F238E27FC236}">
                  <a16:creationId xmlns:a16="http://schemas.microsoft.com/office/drawing/2014/main" id="{EB93C375-E2CB-4AEC-95C0-014F49385B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9901" y="6171879"/>
              <a:ext cx="7402" cy="0"/>
            </a:xfrm>
            <a:custGeom>
              <a:avLst/>
              <a:gdLst>
                <a:gd name="T0" fmla="*/ 0 w 10"/>
                <a:gd name="T1" fmla="*/ 10 w 10"/>
                <a:gd name="T2" fmla="*/ 1 w 10"/>
                <a:gd name="T3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cubicBezTo>
                    <a:pt x="4" y="0"/>
                    <a:pt x="7" y="0"/>
                    <a:pt x="10" y="0"/>
                  </a:cubicBezTo>
                  <a:cubicBezTo>
                    <a:pt x="7" y="0"/>
                    <a:pt x="4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solidFill>
              <a:srgbClr val="C2A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1" name="Freeform 81">
              <a:extLst>
                <a:ext uri="{FF2B5EF4-FFF2-40B4-BE49-F238E27FC236}">
                  <a16:creationId xmlns:a16="http://schemas.microsoft.com/office/drawing/2014/main" id="{B52D59BB-6418-403A-910D-B84E1C2AB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1929" y="6171879"/>
              <a:ext cx="8541" cy="0"/>
            </a:xfrm>
            <a:custGeom>
              <a:avLst/>
              <a:gdLst>
                <a:gd name="T0" fmla="*/ 0 w 11"/>
                <a:gd name="T1" fmla="*/ 10 w 11"/>
                <a:gd name="T2" fmla="*/ 10 w 11"/>
                <a:gd name="T3" fmla="*/ 11 w 11"/>
                <a:gd name="T4" fmla="*/ 10 w 11"/>
                <a:gd name="T5" fmla="*/ 0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1">
                  <a:moveTo>
                    <a:pt x="0" y="0"/>
                  </a:moveTo>
                  <a:cubicBezTo>
                    <a:pt x="4" y="0"/>
                    <a:pt x="7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0"/>
                    <a:pt x="4" y="0"/>
                    <a:pt x="0" y="0"/>
                  </a:cubicBezTo>
                </a:path>
              </a:pathLst>
            </a:custGeom>
            <a:solidFill>
              <a:srgbClr val="AB8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2" name="Freeform 82">
              <a:extLst>
                <a:ext uri="{FF2B5EF4-FFF2-40B4-BE49-F238E27FC236}">
                  <a16:creationId xmlns:a16="http://schemas.microsoft.com/office/drawing/2014/main" id="{23331855-60CD-484B-92BD-5D9A5BD867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01858" y="6171879"/>
              <a:ext cx="323981" cy="6263"/>
            </a:xfrm>
            <a:custGeom>
              <a:avLst/>
              <a:gdLst>
                <a:gd name="T0" fmla="*/ 418 w 418"/>
                <a:gd name="T1" fmla="*/ 8 h 8"/>
                <a:gd name="T2" fmla="*/ 418 w 418"/>
                <a:gd name="T3" fmla="*/ 8 h 8"/>
                <a:gd name="T4" fmla="*/ 418 w 418"/>
                <a:gd name="T5" fmla="*/ 8 h 8"/>
                <a:gd name="T6" fmla="*/ 418 w 418"/>
                <a:gd name="T7" fmla="*/ 8 h 8"/>
                <a:gd name="T8" fmla="*/ 418 w 418"/>
                <a:gd name="T9" fmla="*/ 8 h 8"/>
                <a:gd name="T10" fmla="*/ 418 w 418"/>
                <a:gd name="T11" fmla="*/ 8 h 8"/>
                <a:gd name="T12" fmla="*/ 418 w 418"/>
                <a:gd name="T13" fmla="*/ 8 h 8"/>
                <a:gd name="T14" fmla="*/ 418 w 418"/>
                <a:gd name="T15" fmla="*/ 8 h 8"/>
                <a:gd name="T16" fmla="*/ 418 w 418"/>
                <a:gd name="T17" fmla="*/ 8 h 8"/>
                <a:gd name="T18" fmla="*/ 418 w 418"/>
                <a:gd name="T19" fmla="*/ 8 h 8"/>
                <a:gd name="T20" fmla="*/ 0 w 418"/>
                <a:gd name="T21" fmla="*/ 0 h 8"/>
                <a:gd name="T22" fmla="*/ 2 w 418"/>
                <a:gd name="T23" fmla="*/ 0 h 8"/>
                <a:gd name="T24" fmla="*/ 2 w 418"/>
                <a:gd name="T25" fmla="*/ 0 h 8"/>
                <a:gd name="T26" fmla="*/ 0 w 4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8" h="8">
                  <a:moveTo>
                    <a:pt x="418" y="8"/>
                  </a:moveTo>
                  <a:cubicBezTo>
                    <a:pt x="418" y="8"/>
                    <a:pt x="418" y="8"/>
                    <a:pt x="418" y="8"/>
                  </a:cubicBezTo>
                  <a:cubicBezTo>
                    <a:pt x="418" y="8"/>
                    <a:pt x="418" y="8"/>
                    <a:pt x="418" y="8"/>
                  </a:cubicBezTo>
                  <a:cubicBezTo>
                    <a:pt x="418" y="8"/>
                    <a:pt x="418" y="8"/>
                    <a:pt x="418" y="8"/>
                  </a:cubicBezTo>
                  <a:moveTo>
                    <a:pt x="418" y="8"/>
                  </a:moveTo>
                  <a:cubicBezTo>
                    <a:pt x="418" y="8"/>
                    <a:pt x="418" y="8"/>
                    <a:pt x="418" y="8"/>
                  </a:cubicBezTo>
                  <a:cubicBezTo>
                    <a:pt x="418" y="8"/>
                    <a:pt x="418" y="8"/>
                    <a:pt x="418" y="8"/>
                  </a:cubicBezTo>
                  <a:moveTo>
                    <a:pt x="418" y="8"/>
                  </a:moveTo>
                  <a:cubicBezTo>
                    <a:pt x="418" y="8"/>
                    <a:pt x="418" y="8"/>
                    <a:pt x="418" y="8"/>
                  </a:cubicBezTo>
                  <a:cubicBezTo>
                    <a:pt x="418" y="8"/>
                    <a:pt x="418" y="8"/>
                    <a:pt x="418" y="8"/>
                  </a:cubicBezTo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solidFill>
              <a:srgbClr val="C2A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3" name="Freeform 83">
              <a:extLst>
                <a:ext uri="{FF2B5EF4-FFF2-40B4-BE49-F238E27FC236}">
                  <a16:creationId xmlns:a16="http://schemas.microsoft.com/office/drawing/2014/main" id="{3AEA0672-9F8C-4C4C-B438-099FF58DDC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93953" y="6178142"/>
              <a:ext cx="31886" cy="569"/>
            </a:xfrm>
            <a:custGeom>
              <a:avLst/>
              <a:gdLst>
                <a:gd name="T0" fmla="*/ 0 w 41"/>
                <a:gd name="T1" fmla="*/ 1 h 1"/>
                <a:gd name="T2" fmla="*/ 0 w 41"/>
                <a:gd name="T3" fmla="*/ 1 h 1"/>
                <a:gd name="T4" fmla="*/ 0 w 41"/>
                <a:gd name="T5" fmla="*/ 1 h 1"/>
                <a:gd name="T6" fmla="*/ 0 w 41"/>
                <a:gd name="T7" fmla="*/ 1 h 1"/>
                <a:gd name="T8" fmla="*/ 36 w 41"/>
                <a:gd name="T9" fmla="*/ 0 h 1"/>
                <a:gd name="T10" fmla="*/ 0 w 41"/>
                <a:gd name="T11" fmla="*/ 1 h 1"/>
                <a:gd name="T12" fmla="*/ 36 w 41"/>
                <a:gd name="T13" fmla="*/ 0 h 1"/>
                <a:gd name="T14" fmla="*/ 36 w 41"/>
                <a:gd name="T15" fmla="*/ 0 h 1"/>
                <a:gd name="T16" fmla="*/ 36 w 41"/>
                <a:gd name="T17" fmla="*/ 0 h 1"/>
                <a:gd name="T18" fmla="*/ 36 w 41"/>
                <a:gd name="T19" fmla="*/ 0 h 1"/>
                <a:gd name="T20" fmla="*/ 41 w 41"/>
                <a:gd name="T21" fmla="*/ 0 h 1"/>
                <a:gd name="T22" fmla="*/ 36 w 41"/>
                <a:gd name="T23" fmla="*/ 0 h 1"/>
                <a:gd name="T24" fmla="*/ 41 w 41"/>
                <a:gd name="T25" fmla="*/ 0 h 1"/>
                <a:gd name="T26" fmla="*/ 41 w 41"/>
                <a:gd name="T2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36" y="0"/>
                  </a:moveTo>
                  <a:cubicBezTo>
                    <a:pt x="24" y="0"/>
                    <a:pt x="12" y="1"/>
                    <a:pt x="0" y="1"/>
                  </a:cubicBezTo>
                  <a:cubicBezTo>
                    <a:pt x="12" y="1"/>
                    <a:pt x="24" y="0"/>
                    <a:pt x="36" y="0"/>
                  </a:cubicBezTo>
                  <a:moveTo>
                    <a:pt x="36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moveTo>
                    <a:pt x="41" y="0"/>
                  </a:moveTo>
                  <a:cubicBezTo>
                    <a:pt x="39" y="0"/>
                    <a:pt x="38" y="0"/>
                    <a:pt x="36" y="0"/>
                  </a:cubicBezTo>
                  <a:cubicBezTo>
                    <a:pt x="38" y="0"/>
                    <a:pt x="39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AB8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4" name="Freeform 84">
              <a:extLst>
                <a:ext uri="{FF2B5EF4-FFF2-40B4-BE49-F238E27FC236}">
                  <a16:creationId xmlns:a16="http://schemas.microsoft.com/office/drawing/2014/main" id="{826DFB76-9587-4B26-ABC7-5CE0A4BF7D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76024" y="6184975"/>
              <a:ext cx="10818" cy="569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0 w 14"/>
                <a:gd name="T5" fmla="*/ 1 h 1"/>
                <a:gd name="T6" fmla="*/ 0 w 14"/>
                <a:gd name="T7" fmla="*/ 1 h 1"/>
                <a:gd name="T8" fmla="*/ 14 w 14"/>
                <a:gd name="T9" fmla="*/ 0 h 1"/>
                <a:gd name="T10" fmla="*/ 12 w 14"/>
                <a:gd name="T11" fmla="*/ 1 h 1"/>
                <a:gd name="T12" fmla="*/ 0 w 14"/>
                <a:gd name="T13" fmla="*/ 1 h 1"/>
                <a:gd name="T14" fmla="*/ 14 w 14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14" y="0"/>
                  </a:moveTo>
                  <a:cubicBezTo>
                    <a:pt x="13" y="1"/>
                    <a:pt x="12" y="1"/>
                    <a:pt x="12" y="1"/>
                  </a:cubicBezTo>
                  <a:cubicBezTo>
                    <a:pt x="8" y="1"/>
                    <a:pt x="4" y="1"/>
                    <a:pt x="0" y="1"/>
                  </a:cubicBezTo>
                  <a:cubicBezTo>
                    <a:pt x="5" y="1"/>
                    <a:pt x="9" y="1"/>
                    <a:pt x="14" y="0"/>
                  </a:cubicBezTo>
                </a:path>
              </a:pathLst>
            </a:custGeom>
            <a:solidFill>
              <a:srgbClr val="C2A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5" name="Freeform 85">
              <a:extLst>
                <a:ext uri="{FF2B5EF4-FFF2-40B4-BE49-F238E27FC236}">
                  <a16:creationId xmlns:a16="http://schemas.microsoft.com/office/drawing/2014/main" id="{DC4AF271-2DE3-471E-82A7-85B4C54D06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00944" y="5925335"/>
              <a:ext cx="1106317" cy="260209"/>
            </a:xfrm>
            <a:custGeom>
              <a:avLst/>
              <a:gdLst>
                <a:gd name="T0" fmla="*/ 972 w 1428"/>
                <a:gd name="T1" fmla="*/ 286 h 336"/>
                <a:gd name="T2" fmla="*/ 652 w 1428"/>
                <a:gd name="T3" fmla="*/ 158 h 336"/>
                <a:gd name="T4" fmla="*/ 653 w 1428"/>
                <a:gd name="T5" fmla="*/ 157 h 336"/>
                <a:gd name="T6" fmla="*/ 705 w 1428"/>
                <a:gd name="T7" fmla="*/ 77 h 336"/>
                <a:gd name="T8" fmla="*/ 894 w 1428"/>
                <a:gd name="T9" fmla="*/ 185 h 336"/>
                <a:gd name="T10" fmla="*/ 872 w 1428"/>
                <a:gd name="T11" fmla="*/ 317 h 336"/>
                <a:gd name="T12" fmla="*/ 872 w 1428"/>
                <a:gd name="T13" fmla="*/ 317 h 336"/>
                <a:gd name="T14" fmla="*/ 889 w 1428"/>
                <a:gd name="T15" fmla="*/ 318 h 336"/>
                <a:gd name="T16" fmla="*/ 907 w 1428"/>
                <a:gd name="T17" fmla="*/ 318 h 336"/>
                <a:gd name="T18" fmla="*/ 925 w 1428"/>
                <a:gd name="T19" fmla="*/ 317 h 336"/>
                <a:gd name="T20" fmla="*/ 941 w 1428"/>
                <a:gd name="T21" fmla="*/ 52 h 336"/>
                <a:gd name="T22" fmla="*/ 1014 w 1428"/>
                <a:gd name="T23" fmla="*/ 56 h 336"/>
                <a:gd name="T24" fmla="*/ 1145 w 1428"/>
                <a:gd name="T25" fmla="*/ 298 h 336"/>
                <a:gd name="T26" fmla="*/ 972 w 1428"/>
                <a:gd name="T27" fmla="*/ 286 h 336"/>
                <a:gd name="T28" fmla="*/ 1152 w 1428"/>
                <a:gd name="T29" fmla="*/ 296 h 336"/>
                <a:gd name="T30" fmla="*/ 1153 w 1428"/>
                <a:gd name="T31" fmla="*/ 295 h 336"/>
                <a:gd name="T32" fmla="*/ 1154 w 1428"/>
                <a:gd name="T33" fmla="*/ 295 h 336"/>
                <a:gd name="T34" fmla="*/ 1318 w 1428"/>
                <a:gd name="T35" fmla="*/ 326 h 336"/>
                <a:gd name="T36" fmla="*/ 1318 w 1428"/>
                <a:gd name="T37" fmla="*/ 326 h 336"/>
                <a:gd name="T38" fmla="*/ 1323 w 1428"/>
                <a:gd name="T39" fmla="*/ 326 h 336"/>
                <a:gd name="T40" fmla="*/ 1419 w 1428"/>
                <a:gd name="T41" fmla="*/ 267 h 336"/>
                <a:gd name="T42" fmla="*/ 1373 w 1428"/>
                <a:gd name="T43" fmla="*/ 317 h 336"/>
                <a:gd name="T44" fmla="*/ 1178 w 1428"/>
                <a:gd name="T45" fmla="*/ 117 h 336"/>
                <a:gd name="T46" fmla="*/ 1201 w 1428"/>
                <a:gd name="T47" fmla="*/ 65 h 336"/>
                <a:gd name="T48" fmla="*/ 998 w 1428"/>
                <a:gd name="T49" fmla="*/ 37 h 336"/>
                <a:gd name="T50" fmla="*/ 608 w 1428"/>
                <a:gd name="T51" fmla="*/ 251 h 336"/>
                <a:gd name="T52" fmla="*/ 522 w 1428"/>
                <a:gd name="T53" fmla="*/ 262 h 336"/>
                <a:gd name="T54" fmla="*/ 555 w 1428"/>
                <a:gd name="T55" fmla="*/ 268 h 336"/>
                <a:gd name="T56" fmla="*/ 742 w 1428"/>
                <a:gd name="T57" fmla="*/ 336 h 336"/>
                <a:gd name="T58" fmla="*/ 724 w 1428"/>
                <a:gd name="T59" fmla="*/ 334 h 336"/>
                <a:gd name="T60" fmla="*/ 782 w 1428"/>
                <a:gd name="T61" fmla="*/ 57 h 336"/>
                <a:gd name="T62" fmla="*/ 861 w 1428"/>
                <a:gd name="T63" fmla="*/ 105 h 336"/>
                <a:gd name="T64" fmla="*/ 825 w 1428"/>
                <a:gd name="T65" fmla="*/ 37 h 336"/>
                <a:gd name="T66" fmla="*/ 798 w 1428"/>
                <a:gd name="T67" fmla="*/ 35 h 336"/>
                <a:gd name="T68" fmla="*/ 296 w 1428"/>
                <a:gd name="T69" fmla="*/ 61 h 336"/>
                <a:gd name="T70" fmla="*/ 287 w 1428"/>
                <a:gd name="T71" fmla="*/ 56 h 336"/>
                <a:gd name="T72" fmla="*/ 234 w 1428"/>
                <a:gd name="T73" fmla="*/ 119 h 336"/>
                <a:gd name="T74" fmla="*/ 25 w 1428"/>
                <a:gd name="T75" fmla="*/ 175 h 336"/>
                <a:gd name="T76" fmla="*/ 12 w 1428"/>
                <a:gd name="T77" fmla="*/ 212 h 336"/>
                <a:gd name="T78" fmla="*/ 13 w 1428"/>
                <a:gd name="T79" fmla="*/ 212 h 336"/>
                <a:gd name="T80" fmla="*/ 13 w 1428"/>
                <a:gd name="T81" fmla="*/ 213 h 336"/>
                <a:gd name="T82" fmla="*/ 13 w 1428"/>
                <a:gd name="T83" fmla="*/ 213 h 336"/>
                <a:gd name="T84" fmla="*/ 14 w 1428"/>
                <a:gd name="T85" fmla="*/ 213 h 336"/>
                <a:gd name="T86" fmla="*/ 14 w 1428"/>
                <a:gd name="T87" fmla="*/ 213 h 336"/>
                <a:gd name="T88" fmla="*/ 14 w 1428"/>
                <a:gd name="T89" fmla="*/ 214 h 336"/>
                <a:gd name="T90" fmla="*/ 150 w 1428"/>
                <a:gd name="T91" fmla="*/ 253 h 336"/>
                <a:gd name="T92" fmla="*/ 325 w 1428"/>
                <a:gd name="T93" fmla="*/ 277 h 336"/>
                <a:gd name="T94" fmla="*/ 336 w 1428"/>
                <a:gd name="T95" fmla="*/ 277 h 336"/>
                <a:gd name="T96" fmla="*/ 381 w 1428"/>
                <a:gd name="T97" fmla="*/ 270 h 336"/>
                <a:gd name="T98" fmla="*/ 384 w 1428"/>
                <a:gd name="T99" fmla="*/ 269 h 336"/>
                <a:gd name="T100" fmla="*/ 384 w 1428"/>
                <a:gd name="T101" fmla="*/ 196 h 336"/>
                <a:gd name="T102" fmla="*/ 635 w 1428"/>
                <a:gd name="T103" fmla="*/ 45 h 336"/>
                <a:gd name="T104" fmla="*/ 589 w 1428"/>
                <a:gd name="T105" fmla="*/ 61 h 336"/>
                <a:gd name="T106" fmla="*/ 529 w 1428"/>
                <a:gd name="T107" fmla="*/ 93 h 336"/>
                <a:gd name="T108" fmla="*/ 367 w 1428"/>
                <a:gd name="T109" fmla="*/ 176 h 336"/>
                <a:gd name="T110" fmla="*/ 430 w 1428"/>
                <a:gd name="T111" fmla="*/ 27 h 336"/>
                <a:gd name="T112" fmla="*/ 406 w 1428"/>
                <a:gd name="T113" fmla="*/ 21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28" h="336">
                  <a:moveTo>
                    <a:pt x="868" y="318"/>
                  </a:moveTo>
                  <a:cubicBezTo>
                    <a:pt x="868" y="318"/>
                    <a:pt x="868" y="318"/>
                    <a:pt x="868" y="318"/>
                  </a:cubicBezTo>
                  <a:cubicBezTo>
                    <a:pt x="868" y="318"/>
                    <a:pt x="868" y="318"/>
                    <a:pt x="868" y="318"/>
                  </a:cubicBezTo>
                  <a:moveTo>
                    <a:pt x="972" y="286"/>
                  </a:moveTo>
                  <a:cubicBezTo>
                    <a:pt x="972" y="286"/>
                    <a:pt x="972" y="286"/>
                    <a:pt x="971" y="286"/>
                  </a:cubicBezTo>
                  <a:cubicBezTo>
                    <a:pt x="972" y="286"/>
                    <a:pt x="972" y="286"/>
                    <a:pt x="972" y="286"/>
                  </a:cubicBezTo>
                  <a:moveTo>
                    <a:pt x="653" y="157"/>
                  </a:moveTo>
                  <a:cubicBezTo>
                    <a:pt x="653" y="157"/>
                    <a:pt x="653" y="158"/>
                    <a:pt x="652" y="158"/>
                  </a:cubicBezTo>
                  <a:cubicBezTo>
                    <a:pt x="641" y="176"/>
                    <a:pt x="629" y="193"/>
                    <a:pt x="620" y="212"/>
                  </a:cubicBezTo>
                  <a:cubicBezTo>
                    <a:pt x="616" y="221"/>
                    <a:pt x="613" y="230"/>
                    <a:pt x="611" y="239"/>
                  </a:cubicBezTo>
                  <a:cubicBezTo>
                    <a:pt x="620" y="224"/>
                    <a:pt x="630" y="209"/>
                    <a:pt x="638" y="194"/>
                  </a:cubicBezTo>
                  <a:cubicBezTo>
                    <a:pt x="644" y="182"/>
                    <a:pt x="649" y="169"/>
                    <a:pt x="653" y="157"/>
                  </a:cubicBezTo>
                  <a:moveTo>
                    <a:pt x="688" y="60"/>
                  </a:moveTo>
                  <a:cubicBezTo>
                    <a:pt x="693" y="74"/>
                    <a:pt x="687" y="91"/>
                    <a:pt x="681" y="105"/>
                  </a:cubicBezTo>
                  <a:cubicBezTo>
                    <a:pt x="680" y="107"/>
                    <a:pt x="679" y="109"/>
                    <a:pt x="678" y="111"/>
                  </a:cubicBezTo>
                  <a:cubicBezTo>
                    <a:pt x="689" y="100"/>
                    <a:pt x="704" y="86"/>
                    <a:pt x="705" y="77"/>
                  </a:cubicBezTo>
                  <a:cubicBezTo>
                    <a:pt x="707" y="63"/>
                    <a:pt x="698" y="63"/>
                    <a:pt x="688" y="60"/>
                  </a:cubicBezTo>
                  <a:moveTo>
                    <a:pt x="941" y="52"/>
                  </a:moveTo>
                  <a:cubicBezTo>
                    <a:pt x="928" y="65"/>
                    <a:pt x="918" y="89"/>
                    <a:pt x="913" y="107"/>
                  </a:cubicBezTo>
                  <a:cubicBezTo>
                    <a:pt x="906" y="132"/>
                    <a:pt x="898" y="158"/>
                    <a:pt x="894" y="185"/>
                  </a:cubicBezTo>
                  <a:cubicBezTo>
                    <a:pt x="896" y="229"/>
                    <a:pt x="894" y="275"/>
                    <a:pt x="900" y="318"/>
                  </a:cubicBezTo>
                  <a:cubicBezTo>
                    <a:pt x="891" y="318"/>
                    <a:pt x="881" y="317"/>
                    <a:pt x="872" y="317"/>
                  </a:cubicBezTo>
                  <a:cubicBezTo>
                    <a:pt x="871" y="317"/>
                    <a:pt x="870" y="318"/>
                    <a:pt x="869" y="318"/>
                  </a:cubicBezTo>
                  <a:cubicBezTo>
                    <a:pt x="870" y="318"/>
                    <a:pt x="871" y="317"/>
                    <a:pt x="872" y="317"/>
                  </a:cubicBezTo>
                  <a:cubicBezTo>
                    <a:pt x="872" y="317"/>
                    <a:pt x="872" y="317"/>
                    <a:pt x="872" y="317"/>
                  </a:cubicBezTo>
                  <a:cubicBezTo>
                    <a:pt x="872" y="317"/>
                    <a:pt x="872" y="317"/>
                    <a:pt x="872" y="317"/>
                  </a:cubicBezTo>
                  <a:cubicBezTo>
                    <a:pt x="872" y="317"/>
                    <a:pt x="872" y="317"/>
                    <a:pt x="872" y="317"/>
                  </a:cubicBezTo>
                  <a:cubicBezTo>
                    <a:pt x="872" y="317"/>
                    <a:pt x="872" y="317"/>
                    <a:pt x="872" y="317"/>
                  </a:cubicBezTo>
                  <a:cubicBezTo>
                    <a:pt x="874" y="317"/>
                    <a:pt x="876" y="318"/>
                    <a:pt x="877" y="318"/>
                  </a:cubicBezTo>
                  <a:cubicBezTo>
                    <a:pt x="878" y="318"/>
                    <a:pt x="878" y="318"/>
                    <a:pt x="878" y="318"/>
                  </a:cubicBezTo>
                  <a:cubicBezTo>
                    <a:pt x="879" y="318"/>
                    <a:pt x="879" y="318"/>
                    <a:pt x="879" y="318"/>
                  </a:cubicBezTo>
                  <a:cubicBezTo>
                    <a:pt x="883" y="318"/>
                    <a:pt x="886" y="318"/>
                    <a:pt x="889" y="318"/>
                  </a:cubicBezTo>
                  <a:cubicBezTo>
                    <a:pt x="889" y="318"/>
                    <a:pt x="889" y="318"/>
                    <a:pt x="890" y="318"/>
                  </a:cubicBezTo>
                  <a:cubicBezTo>
                    <a:pt x="893" y="318"/>
                    <a:pt x="896" y="318"/>
                    <a:pt x="899" y="318"/>
                  </a:cubicBezTo>
                  <a:cubicBezTo>
                    <a:pt x="901" y="318"/>
                    <a:pt x="903" y="318"/>
                    <a:pt x="905" y="318"/>
                  </a:cubicBezTo>
                  <a:cubicBezTo>
                    <a:pt x="905" y="318"/>
                    <a:pt x="906" y="318"/>
                    <a:pt x="907" y="318"/>
                  </a:cubicBezTo>
                  <a:cubicBezTo>
                    <a:pt x="907" y="318"/>
                    <a:pt x="908" y="318"/>
                    <a:pt x="908" y="318"/>
                  </a:cubicBezTo>
                  <a:cubicBezTo>
                    <a:pt x="914" y="318"/>
                    <a:pt x="919" y="318"/>
                    <a:pt x="925" y="317"/>
                  </a:cubicBezTo>
                  <a:cubicBezTo>
                    <a:pt x="925" y="317"/>
                    <a:pt x="925" y="317"/>
                    <a:pt x="925" y="317"/>
                  </a:cubicBezTo>
                  <a:cubicBezTo>
                    <a:pt x="925" y="317"/>
                    <a:pt x="925" y="317"/>
                    <a:pt x="925" y="317"/>
                  </a:cubicBezTo>
                  <a:cubicBezTo>
                    <a:pt x="945" y="315"/>
                    <a:pt x="965" y="304"/>
                    <a:pt x="971" y="286"/>
                  </a:cubicBezTo>
                  <a:cubicBezTo>
                    <a:pt x="970" y="290"/>
                    <a:pt x="968" y="293"/>
                    <a:pt x="966" y="296"/>
                  </a:cubicBezTo>
                  <a:cubicBezTo>
                    <a:pt x="960" y="265"/>
                    <a:pt x="952" y="234"/>
                    <a:pt x="945" y="202"/>
                  </a:cubicBezTo>
                  <a:cubicBezTo>
                    <a:pt x="933" y="153"/>
                    <a:pt x="927" y="100"/>
                    <a:pt x="941" y="52"/>
                  </a:cubicBezTo>
                  <a:moveTo>
                    <a:pt x="998" y="37"/>
                  </a:moveTo>
                  <a:cubicBezTo>
                    <a:pt x="979" y="37"/>
                    <a:pt x="960" y="39"/>
                    <a:pt x="947" y="47"/>
                  </a:cubicBezTo>
                  <a:cubicBezTo>
                    <a:pt x="956" y="57"/>
                    <a:pt x="969" y="60"/>
                    <a:pt x="982" y="60"/>
                  </a:cubicBezTo>
                  <a:cubicBezTo>
                    <a:pt x="993" y="60"/>
                    <a:pt x="1004" y="58"/>
                    <a:pt x="1014" y="56"/>
                  </a:cubicBezTo>
                  <a:cubicBezTo>
                    <a:pt x="1025" y="53"/>
                    <a:pt x="1037" y="51"/>
                    <a:pt x="1048" y="51"/>
                  </a:cubicBezTo>
                  <a:cubicBezTo>
                    <a:pt x="1062" y="51"/>
                    <a:pt x="1075" y="54"/>
                    <a:pt x="1084" y="65"/>
                  </a:cubicBezTo>
                  <a:cubicBezTo>
                    <a:pt x="1091" y="73"/>
                    <a:pt x="1094" y="83"/>
                    <a:pt x="1096" y="94"/>
                  </a:cubicBezTo>
                  <a:cubicBezTo>
                    <a:pt x="1112" y="162"/>
                    <a:pt x="1129" y="230"/>
                    <a:pt x="1145" y="298"/>
                  </a:cubicBezTo>
                  <a:cubicBezTo>
                    <a:pt x="1122" y="308"/>
                    <a:pt x="1097" y="312"/>
                    <a:pt x="1072" y="312"/>
                  </a:cubicBezTo>
                  <a:cubicBezTo>
                    <a:pt x="1037" y="312"/>
                    <a:pt x="1002" y="303"/>
                    <a:pt x="972" y="286"/>
                  </a:cubicBezTo>
                  <a:cubicBezTo>
                    <a:pt x="972" y="286"/>
                    <a:pt x="972" y="286"/>
                    <a:pt x="972" y="286"/>
                  </a:cubicBezTo>
                  <a:cubicBezTo>
                    <a:pt x="972" y="286"/>
                    <a:pt x="972" y="286"/>
                    <a:pt x="972" y="286"/>
                  </a:cubicBezTo>
                  <a:cubicBezTo>
                    <a:pt x="1002" y="303"/>
                    <a:pt x="1037" y="312"/>
                    <a:pt x="1072" y="312"/>
                  </a:cubicBezTo>
                  <a:cubicBezTo>
                    <a:pt x="1072" y="312"/>
                    <a:pt x="1072" y="312"/>
                    <a:pt x="1072" y="312"/>
                  </a:cubicBezTo>
                  <a:cubicBezTo>
                    <a:pt x="1072" y="312"/>
                    <a:pt x="1072" y="312"/>
                    <a:pt x="1072" y="312"/>
                  </a:cubicBezTo>
                  <a:cubicBezTo>
                    <a:pt x="1099" y="312"/>
                    <a:pt x="1127" y="307"/>
                    <a:pt x="1152" y="296"/>
                  </a:cubicBezTo>
                  <a:cubicBezTo>
                    <a:pt x="1152" y="296"/>
                    <a:pt x="1152" y="296"/>
                    <a:pt x="1152" y="296"/>
                  </a:cubicBezTo>
                  <a:cubicBezTo>
                    <a:pt x="1152" y="295"/>
                    <a:pt x="1153" y="295"/>
                    <a:pt x="1153" y="295"/>
                  </a:cubicBezTo>
                  <a:cubicBezTo>
                    <a:pt x="1153" y="295"/>
                    <a:pt x="1153" y="295"/>
                    <a:pt x="1153" y="295"/>
                  </a:cubicBezTo>
                  <a:cubicBezTo>
                    <a:pt x="1153" y="295"/>
                    <a:pt x="1153" y="295"/>
                    <a:pt x="1153" y="295"/>
                  </a:cubicBezTo>
                  <a:cubicBezTo>
                    <a:pt x="1153" y="295"/>
                    <a:pt x="1153" y="295"/>
                    <a:pt x="1154" y="295"/>
                  </a:cubicBezTo>
                  <a:cubicBezTo>
                    <a:pt x="1154" y="295"/>
                    <a:pt x="1154" y="295"/>
                    <a:pt x="1154" y="295"/>
                  </a:cubicBezTo>
                  <a:cubicBezTo>
                    <a:pt x="1154" y="295"/>
                    <a:pt x="1154" y="295"/>
                    <a:pt x="1154" y="295"/>
                  </a:cubicBezTo>
                  <a:cubicBezTo>
                    <a:pt x="1154" y="295"/>
                    <a:pt x="1154" y="295"/>
                    <a:pt x="1154" y="295"/>
                  </a:cubicBezTo>
                  <a:cubicBezTo>
                    <a:pt x="1190" y="321"/>
                    <a:pt x="1236" y="327"/>
                    <a:pt x="1282" y="327"/>
                  </a:cubicBezTo>
                  <a:cubicBezTo>
                    <a:pt x="1282" y="327"/>
                    <a:pt x="1282" y="327"/>
                    <a:pt x="1282" y="327"/>
                  </a:cubicBezTo>
                  <a:cubicBezTo>
                    <a:pt x="1282" y="327"/>
                    <a:pt x="1282" y="327"/>
                    <a:pt x="1282" y="327"/>
                  </a:cubicBezTo>
                  <a:cubicBezTo>
                    <a:pt x="1294" y="327"/>
                    <a:pt x="1306" y="326"/>
                    <a:pt x="1318" y="326"/>
                  </a:cubicBezTo>
                  <a:cubicBezTo>
                    <a:pt x="1318" y="326"/>
                    <a:pt x="1318" y="326"/>
                    <a:pt x="1318" y="326"/>
                  </a:cubicBezTo>
                  <a:cubicBezTo>
                    <a:pt x="1318" y="326"/>
                    <a:pt x="1318" y="326"/>
                    <a:pt x="1318" y="326"/>
                  </a:cubicBezTo>
                  <a:cubicBezTo>
                    <a:pt x="1318" y="326"/>
                    <a:pt x="1318" y="326"/>
                    <a:pt x="1318" y="326"/>
                  </a:cubicBezTo>
                  <a:cubicBezTo>
                    <a:pt x="1318" y="326"/>
                    <a:pt x="1318" y="326"/>
                    <a:pt x="1318" y="326"/>
                  </a:cubicBezTo>
                  <a:cubicBezTo>
                    <a:pt x="1320" y="326"/>
                    <a:pt x="1321" y="326"/>
                    <a:pt x="1323" y="326"/>
                  </a:cubicBezTo>
                  <a:cubicBezTo>
                    <a:pt x="1323" y="326"/>
                    <a:pt x="1323" y="326"/>
                    <a:pt x="1323" y="326"/>
                  </a:cubicBezTo>
                  <a:cubicBezTo>
                    <a:pt x="1323" y="326"/>
                    <a:pt x="1323" y="326"/>
                    <a:pt x="1323" y="326"/>
                  </a:cubicBezTo>
                  <a:cubicBezTo>
                    <a:pt x="1323" y="326"/>
                    <a:pt x="1323" y="326"/>
                    <a:pt x="1323" y="326"/>
                  </a:cubicBezTo>
                  <a:cubicBezTo>
                    <a:pt x="1323" y="326"/>
                    <a:pt x="1323" y="326"/>
                    <a:pt x="1323" y="326"/>
                  </a:cubicBezTo>
                  <a:cubicBezTo>
                    <a:pt x="1323" y="326"/>
                    <a:pt x="1323" y="326"/>
                    <a:pt x="1323" y="326"/>
                  </a:cubicBezTo>
                  <a:cubicBezTo>
                    <a:pt x="1358" y="324"/>
                    <a:pt x="1395" y="321"/>
                    <a:pt x="1425" y="307"/>
                  </a:cubicBezTo>
                  <a:cubicBezTo>
                    <a:pt x="1428" y="295"/>
                    <a:pt x="1425" y="284"/>
                    <a:pt x="1419" y="267"/>
                  </a:cubicBezTo>
                  <a:cubicBezTo>
                    <a:pt x="1417" y="261"/>
                    <a:pt x="1415" y="256"/>
                    <a:pt x="1413" y="250"/>
                  </a:cubicBezTo>
                  <a:cubicBezTo>
                    <a:pt x="1418" y="271"/>
                    <a:pt x="1420" y="296"/>
                    <a:pt x="1404" y="310"/>
                  </a:cubicBezTo>
                  <a:cubicBezTo>
                    <a:pt x="1398" y="316"/>
                    <a:pt x="1389" y="318"/>
                    <a:pt x="1381" y="318"/>
                  </a:cubicBezTo>
                  <a:cubicBezTo>
                    <a:pt x="1378" y="318"/>
                    <a:pt x="1375" y="318"/>
                    <a:pt x="1373" y="317"/>
                  </a:cubicBezTo>
                  <a:cubicBezTo>
                    <a:pt x="1362" y="316"/>
                    <a:pt x="1352" y="310"/>
                    <a:pt x="1342" y="304"/>
                  </a:cubicBezTo>
                  <a:cubicBezTo>
                    <a:pt x="1313" y="284"/>
                    <a:pt x="1289" y="256"/>
                    <a:pt x="1266" y="229"/>
                  </a:cubicBezTo>
                  <a:cubicBezTo>
                    <a:pt x="1248" y="207"/>
                    <a:pt x="1230" y="186"/>
                    <a:pt x="1211" y="164"/>
                  </a:cubicBezTo>
                  <a:cubicBezTo>
                    <a:pt x="1199" y="150"/>
                    <a:pt x="1187" y="135"/>
                    <a:pt x="1178" y="117"/>
                  </a:cubicBezTo>
                  <a:cubicBezTo>
                    <a:pt x="1171" y="102"/>
                    <a:pt x="1167" y="86"/>
                    <a:pt x="1158" y="72"/>
                  </a:cubicBezTo>
                  <a:cubicBezTo>
                    <a:pt x="1150" y="60"/>
                    <a:pt x="1133" y="47"/>
                    <a:pt x="1150" y="47"/>
                  </a:cubicBezTo>
                  <a:cubicBezTo>
                    <a:pt x="1152" y="47"/>
                    <a:pt x="1154" y="47"/>
                    <a:pt x="1157" y="47"/>
                  </a:cubicBezTo>
                  <a:cubicBezTo>
                    <a:pt x="1172" y="49"/>
                    <a:pt x="1188" y="56"/>
                    <a:pt x="1201" y="65"/>
                  </a:cubicBezTo>
                  <a:cubicBezTo>
                    <a:pt x="1196" y="60"/>
                    <a:pt x="1190" y="54"/>
                    <a:pt x="1181" y="50"/>
                  </a:cubicBezTo>
                  <a:cubicBezTo>
                    <a:pt x="1164" y="43"/>
                    <a:pt x="1138" y="45"/>
                    <a:pt x="1120" y="42"/>
                  </a:cubicBezTo>
                  <a:cubicBezTo>
                    <a:pt x="1095" y="39"/>
                    <a:pt x="1069" y="40"/>
                    <a:pt x="1045" y="39"/>
                  </a:cubicBezTo>
                  <a:cubicBezTo>
                    <a:pt x="1033" y="39"/>
                    <a:pt x="1015" y="37"/>
                    <a:pt x="998" y="37"/>
                  </a:cubicBezTo>
                  <a:moveTo>
                    <a:pt x="774" y="33"/>
                  </a:moveTo>
                  <a:cubicBezTo>
                    <a:pt x="755" y="33"/>
                    <a:pt x="741" y="38"/>
                    <a:pt x="735" y="62"/>
                  </a:cubicBezTo>
                  <a:cubicBezTo>
                    <a:pt x="730" y="83"/>
                    <a:pt x="723" y="93"/>
                    <a:pt x="712" y="111"/>
                  </a:cubicBezTo>
                  <a:cubicBezTo>
                    <a:pt x="683" y="161"/>
                    <a:pt x="646" y="206"/>
                    <a:pt x="608" y="251"/>
                  </a:cubicBezTo>
                  <a:cubicBezTo>
                    <a:pt x="606" y="265"/>
                    <a:pt x="604" y="280"/>
                    <a:pt x="603" y="294"/>
                  </a:cubicBezTo>
                  <a:cubicBezTo>
                    <a:pt x="601" y="293"/>
                    <a:pt x="598" y="292"/>
                    <a:pt x="596" y="290"/>
                  </a:cubicBezTo>
                  <a:cubicBezTo>
                    <a:pt x="583" y="282"/>
                    <a:pt x="570" y="274"/>
                    <a:pt x="555" y="268"/>
                  </a:cubicBezTo>
                  <a:cubicBezTo>
                    <a:pt x="544" y="265"/>
                    <a:pt x="533" y="263"/>
                    <a:pt x="522" y="262"/>
                  </a:cubicBezTo>
                  <a:cubicBezTo>
                    <a:pt x="522" y="262"/>
                    <a:pt x="522" y="261"/>
                    <a:pt x="521" y="261"/>
                  </a:cubicBezTo>
                  <a:cubicBezTo>
                    <a:pt x="521" y="261"/>
                    <a:pt x="521" y="261"/>
                    <a:pt x="521" y="261"/>
                  </a:cubicBezTo>
                  <a:cubicBezTo>
                    <a:pt x="522" y="261"/>
                    <a:pt x="522" y="262"/>
                    <a:pt x="522" y="262"/>
                  </a:cubicBezTo>
                  <a:cubicBezTo>
                    <a:pt x="533" y="263"/>
                    <a:pt x="544" y="265"/>
                    <a:pt x="555" y="268"/>
                  </a:cubicBezTo>
                  <a:cubicBezTo>
                    <a:pt x="570" y="274"/>
                    <a:pt x="583" y="282"/>
                    <a:pt x="596" y="290"/>
                  </a:cubicBezTo>
                  <a:cubicBezTo>
                    <a:pt x="640" y="317"/>
                    <a:pt x="691" y="336"/>
                    <a:pt x="742" y="336"/>
                  </a:cubicBezTo>
                  <a:cubicBezTo>
                    <a:pt x="742" y="336"/>
                    <a:pt x="742" y="336"/>
                    <a:pt x="742" y="336"/>
                  </a:cubicBezTo>
                  <a:cubicBezTo>
                    <a:pt x="742" y="336"/>
                    <a:pt x="742" y="336"/>
                    <a:pt x="742" y="336"/>
                  </a:cubicBezTo>
                  <a:cubicBezTo>
                    <a:pt x="746" y="336"/>
                    <a:pt x="750" y="336"/>
                    <a:pt x="754" y="336"/>
                  </a:cubicBezTo>
                  <a:cubicBezTo>
                    <a:pt x="750" y="336"/>
                    <a:pt x="746" y="336"/>
                    <a:pt x="742" y="336"/>
                  </a:cubicBezTo>
                  <a:cubicBezTo>
                    <a:pt x="736" y="336"/>
                    <a:pt x="730" y="336"/>
                    <a:pt x="724" y="335"/>
                  </a:cubicBezTo>
                  <a:cubicBezTo>
                    <a:pt x="724" y="334"/>
                    <a:pt x="724" y="334"/>
                    <a:pt x="724" y="334"/>
                  </a:cubicBezTo>
                  <a:cubicBezTo>
                    <a:pt x="732" y="289"/>
                    <a:pt x="760" y="248"/>
                    <a:pt x="760" y="202"/>
                  </a:cubicBezTo>
                  <a:cubicBezTo>
                    <a:pt x="760" y="185"/>
                    <a:pt x="756" y="168"/>
                    <a:pt x="756" y="151"/>
                  </a:cubicBezTo>
                  <a:cubicBezTo>
                    <a:pt x="756" y="130"/>
                    <a:pt x="761" y="111"/>
                    <a:pt x="766" y="91"/>
                  </a:cubicBezTo>
                  <a:cubicBezTo>
                    <a:pt x="769" y="78"/>
                    <a:pt x="773" y="65"/>
                    <a:pt x="782" y="57"/>
                  </a:cubicBezTo>
                  <a:cubicBezTo>
                    <a:pt x="788" y="52"/>
                    <a:pt x="795" y="50"/>
                    <a:pt x="802" y="50"/>
                  </a:cubicBezTo>
                  <a:cubicBezTo>
                    <a:pt x="818" y="50"/>
                    <a:pt x="836" y="62"/>
                    <a:pt x="837" y="79"/>
                  </a:cubicBezTo>
                  <a:cubicBezTo>
                    <a:pt x="837" y="83"/>
                    <a:pt x="837" y="88"/>
                    <a:pt x="838" y="92"/>
                  </a:cubicBezTo>
                  <a:cubicBezTo>
                    <a:pt x="842" y="100"/>
                    <a:pt x="853" y="102"/>
                    <a:pt x="861" y="105"/>
                  </a:cubicBezTo>
                  <a:cubicBezTo>
                    <a:pt x="864" y="107"/>
                    <a:pt x="867" y="109"/>
                    <a:pt x="869" y="111"/>
                  </a:cubicBezTo>
                  <a:cubicBezTo>
                    <a:pt x="864" y="96"/>
                    <a:pt x="856" y="82"/>
                    <a:pt x="848" y="68"/>
                  </a:cubicBezTo>
                  <a:cubicBezTo>
                    <a:pt x="845" y="63"/>
                    <a:pt x="837" y="41"/>
                    <a:pt x="831" y="38"/>
                  </a:cubicBezTo>
                  <a:cubicBezTo>
                    <a:pt x="829" y="37"/>
                    <a:pt x="827" y="37"/>
                    <a:pt x="825" y="37"/>
                  </a:cubicBezTo>
                  <a:cubicBezTo>
                    <a:pt x="822" y="37"/>
                    <a:pt x="819" y="37"/>
                    <a:pt x="816" y="38"/>
                  </a:cubicBezTo>
                  <a:cubicBezTo>
                    <a:pt x="814" y="38"/>
                    <a:pt x="811" y="39"/>
                    <a:pt x="809" y="39"/>
                  </a:cubicBezTo>
                  <a:cubicBezTo>
                    <a:pt x="808" y="39"/>
                    <a:pt x="808" y="39"/>
                    <a:pt x="807" y="39"/>
                  </a:cubicBezTo>
                  <a:cubicBezTo>
                    <a:pt x="803" y="38"/>
                    <a:pt x="802" y="35"/>
                    <a:pt x="798" y="35"/>
                  </a:cubicBezTo>
                  <a:cubicBezTo>
                    <a:pt x="789" y="34"/>
                    <a:pt x="781" y="33"/>
                    <a:pt x="774" y="33"/>
                  </a:cubicBezTo>
                  <a:moveTo>
                    <a:pt x="387" y="0"/>
                  </a:moveTo>
                  <a:cubicBezTo>
                    <a:pt x="365" y="0"/>
                    <a:pt x="332" y="30"/>
                    <a:pt x="320" y="43"/>
                  </a:cubicBezTo>
                  <a:cubicBezTo>
                    <a:pt x="313" y="49"/>
                    <a:pt x="306" y="60"/>
                    <a:pt x="296" y="61"/>
                  </a:cubicBezTo>
                  <a:cubicBezTo>
                    <a:pt x="296" y="61"/>
                    <a:pt x="295" y="61"/>
                    <a:pt x="295" y="61"/>
                  </a:cubicBezTo>
                  <a:cubicBezTo>
                    <a:pt x="294" y="61"/>
                    <a:pt x="292" y="60"/>
                    <a:pt x="291" y="58"/>
                  </a:cubicBezTo>
                  <a:cubicBezTo>
                    <a:pt x="290" y="57"/>
                    <a:pt x="289" y="55"/>
                    <a:pt x="287" y="55"/>
                  </a:cubicBezTo>
                  <a:cubicBezTo>
                    <a:pt x="287" y="55"/>
                    <a:pt x="287" y="55"/>
                    <a:pt x="287" y="56"/>
                  </a:cubicBezTo>
                  <a:cubicBezTo>
                    <a:pt x="272" y="58"/>
                    <a:pt x="266" y="66"/>
                    <a:pt x="261" y="80"/>
                  </a:cubicBezTo>
                  <a:cubicBezTo>
                    <a:pt x="258" y="74"/>
                    <a:pt x="255" y="72"/>
                    <a:pt x="252" y="72"/>
                  </a:cubicBezTo>
                  <a:cubicBezTo>
                    <a:pt x="247" y="72"/>
                    <a:pt x="241" y="77"/>
                    <a:pt x="239" y="83"/>
                  </a:cubicBezTo>
                  <a:cubicBezTo>
                    <a:pt x="235" y="98"/>
                    <a:pt x="245" y="105"/>
                    <a:pt x="234" y="119"/>
                  </a:cubicBezTo>
                  <a:cubicBezTo>
                    <a:pt x="208" y="150"/>
                    <a:pt x="146" y="167"/>
                    <a:pt x="110" y="176"/>
                  </a:cubicBezTo>
                  <a:cubicBezTo>
                    <a:pt x="95" y="180"/>
                    <a:pt x="76" y="187"/>
                    <a:pt x="59" y="187"/>
                  </a:cubicBezTo>
                  <a:cubicBezTo>
                    <a:pt x="54" y="187"/>
                    <a:pt x="49" y="186"/>
                    <a:pt x="45" y="185"/>
                  </a:cubicBezTo>
                  <a:cubicBezTo>
                    <a:pt x="37" y="182"/>
                    <a:pt x="33" y="176"/>
                    <a:pt x="25" y="175"/>
                  </a:cubicBezTo>
                  <a:cubicBezTo>
                    <a:pt x="23" y="175"/>
                    <a:pt x="21" y="175"/>
                    <a:pt x="19" y="175"/>
                  </a:cubicBezTo>
                  <a:cubicBezTo>
                    <a:pt x="16" y="175"/>
                    <a:pt x="13" y="175"/>
                    <a:pt x="10" y="176"/>
                  </a:cubicBezTo>
                  <a:cubicBezTo>
                    <a:pt x="1" y="186"/>
                    <a:pt x="0" y="197"/>
                    <a:pt x="12" y="212"/>
                  </a:cubicBezTo>
                  <a:cubicBezTo>
                    <a:pt x="12" y="212"/>
                    <a:pt x="12" y="212"/>
                    <a:pt x="12" y="212"/>
                  </a:cubicBezTo>
                  <a:cubicBezTo>
                    <a:pt x="12" y="212"/>
                    <a:pt x="13" y="212"/>
                    <a:pt x="13" y="212"/>
                  </a:cubicBezTo>
                  <a:cubicBezTo>
                    <a:pt x="13" y="212"/>
                    <a:pt x="13" y="212"/>
                    <a:pt x="13" y="212"/>
                  </a:cubicBezTo>
                  <a:cubicBezTo>
                    <a:pt x="13" y="212"/>
                    <a:pt x="13" y="212"/>
                    <a:pt x="13" y="212"/>
                  </a:cubicBezTo>
                  <a:cubicBezTo>
                    <a:pt x="13" y="212"/>
                    <a:pt x="13" y="212"/>
                    <a:pt x="13" y="212"/>
                  </a:cubicBezTo>
                  <a:cubicBezTo>
                    <a:pt x="13" y="212"/>
                    <a:pt x="13" y="212"/>
                    <a:pt x="13" y="212"/>
                  </a:cubicBezTo>
                  <a:cubicBezTo>
                    <a:pt x="13" y="212"/>
                    <a:pt x="13" y="212"/>
                    <a:pt x="13" y="212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13" y="213"/>
                    <a:pt x="13" y="213"/>
                    <a:pt x="14" y="213"/>
                  </a:cubicBezTo>
                  <a:cubicBezTo>
                    <a:pt x="14" y="213"/>
                    <a:pt x="14" y="213"/>
                    <a:pt x="14" y="213"/>
                  </a:cubicBezTo>
                  <a:cubicBezTo>
                    <a:pt x="14" y="213"/>
                    <a:pt x="14" y="213"/>
                    <a:pt x="14" y="213"/>
                  </a:cubicBezTo>
                  <a:cubicBezTo>
                    <a:pt x="14" y="213"/>
                    <a:pt x="14" y="213"/>
                    <a:pt x="14" y="213"/>
                  </a:cubicBezTo>
                  <a:cubicBezTo>
                    <a:pt x="14" y="213"/>
                    <a:pt x="14" y="213"/>
                    <a:pt x="14" y="213"/>
                  </a:cubicBezTo>
                  <a:cubicBezTo>
                    <a:pt x="14" y="213"/>
                    <a:pt x="14" y="213"/>
                    <a:pt x="14" y="213"/>
                  </a:cubicBezTo>
                  <a:cubicBezTo>
                    <a:pt x="14" y="213"/>
                    <a:pt x="14" y="213"/>
                    <a:pt x="14" y="213"/>
                  </a:cubicBezTo>
                  <a:cubicBezTo>
                    <a:pt x="14" y="213"/>
                    <a:pt x="14" y="214"/>
                    <a:pt x="14" y="214"/>
                  </a:cubicBezTo>
                  <a:cubicBezTo>
                    <a:pt x="14" y="214"/>
                    <a:pt x="14" y="214"/>
                    <a:pt x="14" y="214"/>
                  </a:cubicBezTo>
                  <a:cubicBezTo>
                    <a:pt x="14" y="214"/>
                    <a:pt x="14" y="214"/>
                    <a:pt x="14" y="214"/>
                  </a:cubicBezTo>
                  <a:cubicBezTo>
                    <a:pt x="14" y="214"/>
                    <a:pt x="14" y="214"/>
                    <a:pt x="14" y="214"/>
                  </a:cubicBezTo>
                  <a:cubicBezTo>
                    <a:pt x="43" y="245"/>
                    <a:pt x="111" y="252"/>
                    <a:pt x="150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97" y="255"/>
                    <a:pt x="244" y="251"/>
                    <a:pt x="288" y="265"/>
                  </a:cubicBezTo>
                  <a:cubicBezTo>
                    <a:pt x="289" y="265"/>
                    <a:pt x="290" y="265"/>
                    <a:pt x="290" y="266"/>
                  </a:cubicBezTo>
                  <a:cubicBezTo>
                    <a:pt x="302" y="270"/>
                    <a:pt x="313" y="275"/>
                    <a:pt x="325" y="277"/>
                  </a:cubicBezTo>
                  <a:cubicBezTo>
                    <a:pt x="325" y="277"/>
                    <a:pt x="325" y="277"/>
                    <a:pt x="325" y="277"/>
                  </a:cubicBezTo>
                  <a:cubicBezTo>
                    <a:pt x="325" y="277"/>
                    <a:pt x="326" y="277"/>
                    <a:pt x="326" y="277"/>
                  </a:cubicBezTo>
                  <a:cubicBezTo>
                    <a:pt x="329" y="277"/>
                    <a:pt x="332" y="277"/>
                    <a:pt x="336" y="277"/>
                  </a:cubicBezTo>
                  <a:cubicBezTo>
                    <a:pt x="336" y="277"/>
                    <a:pt x="336" y="277"/>
                    <a:pt x="336" y="277"/>
                  </a:cubicBezTo>
                  <a:cubicBezTo>
                    <a:pt x="336" y="277"/>
                    <a:pt x="336" y="277"/>
                    <a:pt x="336" y="277"/>
                  </a:cubicBezTo>
                  <a:cubicBezTo>
                    <a:pt x="349" y="277"/>
                    <a:pt x="362" y="274"/>
                    <a:pt x="374" y="271"/>
                  </a:cubicBezTo>
                  <a:cubicBezTo>
                    <a:pt x="376" y="271"/>
                    <a:pt x="377" y="271"/>
                    <a:pt x="379" y="270"/>
                  </a:cubicBezTo>
                  <a:cubicBezTo>
                    <a:pt x="379" y="270"/>
                    <a:pt x="380" y="270"/>
                    <a:pt x="380" y="270"/>
                  </a:cubicBezTo>
                  <a:cubicBezTo>
                    <a:pt x="381" y="270"/>
                    <a:pt x="381" y="270"/>
                    <a:pt x="381" y="270"/>
                  </a:cubicBezTo>
                  <a:cubicBezTo>
                    <a:pt x="381" y="270"/>
                    <a:pt x="382" y="269"/>
                    <a:pt x="382" y="269"/>
                  </a:cubicBezTo>
                  <a:cubicBezTo>
                    <a:pt x="382" y="269"/>
                    <a:pt x="382" y="269"/>
                    <a:pt x="382" y="269"/>
                  </a:cubicBezTo>
                  <a:cubicBezTo>
                    <a:pt x="383" y="269"/>
                    <a:pt x="383" y="269"/>
                    <a:pt x="384" y="269"/>
                  </a:cubicBezTo>
                  <a:cubicBezTo>
                    <a:pt x="384" y="269"/>
                    <a:pt x="384" y="269"/>
                    <a:pt x="384" y="269"/>
                  </a:cubicBezTo>
                  <a:cubicBezTo>
                    <a:pt x="383" y="269"/>
                    <a:pt x="383" y="269"/>
                    <a:pt x="382" y="269"/>
                  </a:cubicBezTo>
                  <a:cubicBezTo>
                    <a:pt x="373" y="271"/>
                    <a:pt x="364" y="274"/>
                    <a:pt x="354" y="276"/>
                  </a:cubicBezTo>
                  <a:cubicBezTo>
                    <a:pt x="354" y="273"/>
                    <a:pt x="354" y="271"/>
                    <a:pt x="354" y="268"/>
                  </a:cubicBezTo>
                  <a:cubicBezTo>
                    <a:pt x="354" y="241"/>
                    <a:pt x="366" y="214"/>
                    <a:pt x="384" y="196"/>
                  </a:cubicBezTo>
                  <a:cubicBezTo>
                    <a:pt x="415" y="165"/>
                    <a:pt x="460" y="152"/>
                    <a:pt x="504" y="145"/>
                  </a:cubicBezTo>
                  <a:cubicBezTo>
                    <a:pt x="524" y="141"/>
                    <a:pt x="544" y="138"/>
                    <a:pt x="561" y="127"/>
                  </a:cubicBezTo>
                  <a:cubicBezTo>
                    <a:pt x="576" y="116"/>
                    <a:pt x="586" y="100"/>
                    <a:pt x="596" y="84"/>
                  </a:cubicBezTo>
                  <a:cubicBezTo>
                    <a:pt x="607" y="69"/>
                    <a:pt x="618" y="53"/>
                    <a:pt x="635" y="45"/>
                  </a:cubicBezTo>
                  <a:cubicBezTo>
                    <a:pt x="640" y="42"/>
                    <a:pt x="646" y="41"/>
                    <a:pt x="652" y="40"/>
                  </a:cubicBezTo>
                  <a:cubicBezTo>
                    <a:pt x="649" y="39"/>
                    <a:pt x="647" y="39"/>
                    <a:pt x="644" y="39"/>
                  </a:cubicBezTo>
                  <a:cubicBezTo>
                    <a:pt x="630" y="39"/>
                    <a:pt x="618" y="50"/>
                    <a:pt x="607" y="56"/>
                  </a:cubicBezTo>
                  <a:cubicBezTo>
                    <a:pt x="600" y="60"/>
                    <a:pt x="594" y="61"/>
                    <a:pt x="589" y="61"/>
                  </a:cubicBezTo>
                  <a:cubicBezTo>
                    <a:pt x="585" y="61"/>
                    <a:pt x="581" y="60"/>
                    <a:pt x="577" y="59"/>
                  </a:cubicBezTo>
                  <a:cubicBezTo>
                    <a:pt x="573" y="59"/>
                    <a:pt x="568" y="58"/>
                    <a:pt x="563" y="58"/>
                  </a:cubicBezTo>
                  <a:cubicBezTo>
                    <a:pt x="563" y="58"/>
                    <a:pt x="562" y="58"/>
                    <a:pt x="562" y="58"/>
                  </a:cubicBezTo>
                  <a:cubicBezTo>
                    <a:pt x="542" y="59"/>
                    <a:pt x="539" y="78"/>
                    <a:pt x="529" y="93"/>
                  </a:cubicBezTo>
                  <a:cubicBezTo>
                    <a:pt x="522" y="86"/>
                    <a:pt x="520" y="73"/>
                    <a:pt x="508" y="70"/>
                  </a:cubicBezTo>
                  <a:cubicBezTo>
                    <a:pt x="507" y="69"/>
                    <a:pt x="505" y="69"/>
                    <a:pt x="504" y="69"/>
                  </a:cubicBezTo>
                  <a:cubicBezTo>
                    <a:pt x="489" y="69"/>
                    <a:pt x="469" y="86"/>
                    <a:pt x="459" y="94"/>
                  </a:cubicBezTo>
                  <a:cubicBezTo>
                    <a:pt x="435" y="114"/>
                    <a:pt x="404" y="176"/>
                    <a:pt x="367" y="176"/>
                  </a:cubicBezTo>
                  <a:cubicBezTo>
                    <a:pt x="365" y="176"/>
                    <a:pt x="363" y="175"/>
                    <a:pt x="361" y="175"/>
                  </a:cubicBezTo>
                  <a:cubicBezTo>
                    <a:pt x="361" y="146"/>
                    <a:pt x="395" y="114"/>
                    <a:pt x="409" y="91"/>
                  </a:cubicBezTo>
                  <a:cubicBezTo>
                    <a:pt x="420" y="74"/>
                    <a:pt x="450" y="49"/>
                    <a:pt x="448" y="29"/>
                  </a:cubicBezTo>
                  <a:cubicBezTo>
                    <a:pt x="442" y="27"/>
                    <a:pt x="436" y="27"/>
                    <a:pt x="430" y="27"/>
                  </a:cubicBezTo>
                  <a:cubicBezTo>
                    <a:pt x="428" y="27"/>
                    <a:pt x="427" y="27"/>
                    <a:pt x="426" y="27"/>
                  </a:cubicBezTo>
                  <a:cubicBezTo>
                    <a:pt x="426" y="24"/>
                    <a:pt x="425" y="20"/>
                    <a:pt x="425" y="16"/>
                  </a:cubicBezTo>
                  <a:cubicBezTo>
                    <a:pt x="424" y="16"/>
                    <a:pt x="423" y="16"/>
                    <a:pt x="422" y="16"/>
                  </a:cubicBezTo>
                  <a:cubicBezTo>
                    <a:pt x="417" y="16"/>
                    <a:pt x="411" y="19"/>
                    <a:pt x="406" y="21"/>
                  </a:cubicBezTo>
                  <a:cubicBezTo>
                    <a:pt x="403" y="6"/>
                    <a:pt x="396" y="0"/>
                    <a:pt x="387" y="0"/>
                  </a:cubicBez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6" name="Freeform 86">
              <a:extLst>
                <a:ext uri="{FF2B5EF4-FFF2-40B4-BE49-F238E27FC236}">
                  <a16:creationId xmlns:a16="http://schemas.microsoft.com/office/drawing/2014/main" id="{A54D4518-83B6-4835-BFAC-2F4A68A58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3389" y="6171879"/>
              <a:ext cx="569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</a:path>
              </a:pathLst>
            </a:custGeom>
            <a:solidFill>
              <a:srgbClr val="A279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7" name="Freeform 87">
              <a:extLst>
                <a:ext uri="{FF2B5EF4-FFF2-40B4-BE49-F238E27FC236}">
                  <a16:creationId xmlns:a16="http://schemas.microsoft.com/office/drawing/2014/main" id="{5F994DE6-E933-4922-90B0-69B9D7353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2819" y="617187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B9A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8" name="Freeform 88">
              <a:extLst>
                <a:ext uri="{FF2B5EF4-FFF2-40B4-BE49-F238E27FC236}">
                  <a16:creationId xmlns:a16="http://schemas.microsoft.com/office/drawing/2014/main" id="{6B71E0D1-E08B-4D0F-BB48-8FD06D51B2A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2819" y="6171879"/>
              <a:ext cx="569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279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9" name="Freeform 89">
              <a:extLst>
                <a:ext uri="{FF2B5EF4-FFF2-40B4-BE49-F238E27FC236}">
                  <a16:creationId xmlns:a16="http://schemas.microsoft.com/office/drawing/2014/main" id="{F4E6554B-3E4F-41CC-AC61-D4EC8033436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6842" y="6184975"/>
              <a:ext cx="3416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2" y="0"/>
                    <a:pt x="4" y="0"/>
                    <a:pt x="5" y="0"/>
                  </a:cubicBezTo>
                </a:path>
              </a:pathLst>
            </a:custGeom>
            <a:solidFill>
              <a:srgbClr val="BB9A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0" name="Freeform 90">
              <a:extLst>
                <a:ext uri="{FF2B5EF4-FFF2-40B4-BE49-F238E27FC236}">
                  <a16:creationId xmlns:a16="http://schemas.microsoft.com/office/drawing/2014/main" id="{36675890-DD14-4B8E-A4B4-74CB3DF325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90258" y="6011312"/>
              <a:ext cx="103059" cy="173663"/>
            </a:xfrm>
            <a:custGeom>
              <a:avLst/>
              <a:gdLst>
                <a:gd name="T0" fmla="*/ 0 w 133"/>
                <a:gd name="T1" fmla="*/ 224 h 224"/>
                <a:gd name="T2" fmla="*/ 0 w 133"/>
                <a:gd name="T3" fmla="*/ 224 h 224"/>
                <a:gd name="T4" fmla="*/ 0 w 133"/>
                <a:gd name="T5" fmla="*/ 224 h 224"/>
                <a:gd name="T6" fmla="*/ 0 w 133"/>
                <a:gd name="T7" fmla="*/ 224 h 224"/>
                <a:gd name="T8" fmla="*/ 108 w 133"/>
                <a:gd name="T9" fmla="*/ 0 h 224"/>
                <a:gd name="T10" fmla="*/ 110 w 133"/>
                <a:gd name="T11" fmla="*/ 5 h 224"/>
                <a:gd name="T12" fmla="*/ 131 w 133"/>
                <a:gd name="T13" fmla="*/ 84 h 224"/>
                <a:gd name="T14" fmla="*/ 133 w 133"/>
                <a:gd name="T15" fmla="*/ 74 h 224"/>
                <a:gd name="T16" fmla="*/ 132 w 133"/>
                <a:gd name="T17" fmla="*/ 59 h 224"/>
                <a:gd name="T18" fmla="*/ 108 w 133"/>
                <a:gd name="T1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224">
                  <a:moveTo>
                    <a:pt x="0" y="224"/>
                  </a:move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0" y="224"/>
                    <a:pt x="0" y="224"/>
                  </a:cubicBezTo>
                  <a:moveTo>
                    <a:pt x="108" y="0"/>
                  </a:moveTo>
                  <a:cubicBezTo>
                    <a:pt x="109" y="2"/>
                    <a:pt x="110" y="3"/>
                    <a:pt x="110" y="5"/>
                  </a:cubicBezTo>
                  <a:cubicBezTo>
                    <a:pt x="119" y="31"/>
                    <a:pt x="127" y="57"/>
                    <a:pt x="131" y="84"/>
                  </a:cubicBezTo>
                  <a:cubicBezTo>
                    <a:pt x="132" y="80"/>
                    <a:pt x="132" y="77"/>
                    <a:pt x="133" y="74"/>
                  </a:cubicBezTo>
                  <a:cubicBezTo>
                    <a:pt x="132" y="69"/>
                    <a:pt x="132" y="64"/>
                    <a:pt x="132" y="59"/>
                  </a:cubicBezTo>
                  <a:cubicBezTo>
                    <a:pt x="130" y="37"/>
                    <a:pt x="125" y="12"/>
                    <a:pt x="108" y="0"/>
                  </a:cubicBezTo>
                </a:path>
              </a:pathLst>
            </a:custGeom>
            <a:solidFill>
              <a:srgbClr val="A57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1" name="Freeform 91">
              <a:extLst>
                <a:ext uri="{FF2B5EF4-FFF2-40B4-BE49-F238E27FC236}">
                  <a16:creationId xmlns:a16="http://schemas.microsoft.com/office/drawing/2014/main" id="{481A9FBE-A53D-4613-9442-D8FB4D014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3389" y="6171879"/>
              <a:ext cx="569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F7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2" name="Oval 92">
              <a:extLst>
                <a:ext uri="{FF2B5EF4-FFF2-40B4-BE49-F238E27FC236}">
                  <a16:creationId xmlns:a16="http://schemas.microsoft.com/office/drawing/2014/main" id="{727FC39E-3168-4DC7-8249-F90C0FAC50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72819" y="6171879"/>
              <a:ext cx="569" cy="569"/>
            </a:xfrm>
            <a:prstGeom prst="ellipse">
              <a:avLst/>
            </a:prstGeom>
            <a:solidFill>
              <a:srgbClr val="A7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3" name="Freeform 93">
              <a:extLst>
                <a:ext uri="{FF2B5EF4-FFF2-40B4-BE49-F238E27FC236}">
                  <a16:creationId xmlns:a16="http://schemas.microsoft.com/office/drawing/2014/main" id="{2A6B1BEB-0E1C-48E8-8473-7C3100B07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2819" y="6171879"/>
              <a:ext cx="569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F7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4" name="Freeform 94">
              <a:extLst>
                <a:ext uri="{FF2B5EF4-FFF2-40B4-BE49-F238E27FC236}">
                  <a16:creationId xmlns:a16="http://schemas.microsoft.com/office/drawing/2014/main" id="{B3635BB5-40BE-431F-B115-DA65F2D33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5134" y="6184975"/>
              <a:ext cx="5124" cy="569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1 h 1"/>
                <a:gd name="T4" fmla="*/ 2 w 7"/>
                <a:gd name="T5" fmla="*/ 0 h 1"/>
                <a:gd name="T6" fmla="*/ 7 w 7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4" y="0"/>
                    <a:pt x="2" y="1"/>
                    <a:pt x="0" y="1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4" y="0"/>
                    <a:pt x="5" y="0"/>
                    <a:pt x="7" y="0"/>
                  </a:cubicBezTo>
                </a:path>
              </a:pathLst>
            </a:custGeom>
            <a:solidFill>
              <a:srgbClr val="A7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5" name="Freeform 95">
              <a:extLst>
                <a:ext uri="{FF2B5EF4-FFF2-40B4-BE49-F238E27FC236}">
                  <a16:creationId xmlns:a16="http://schemas.microsoft.com/office/drawing/2014/main" id="{1FD6258C-A7B8-42C8-A3A3-CAC11495C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1789" y="5964053"/>
              <a:ext cx="136083" cy="221491"/>
            </a:xfrm>
            <a:custGeom>
              <a:avLst/>
              <a:gdLst>
                <a:gd name="T0" fmla="*/ 78 w 176"/>
                <a:gd name="T1" fmla="*/ 0 h 286"/>
                <a:gd name="T2" fmla="*/ 58 w 176"/>
                <a:gd name="T3" fmla="*/ 7 h 286"/>
                <a:gd name="T4" fmla="*/ 42 w 176"/>
                <a:gd name="T5" fmla="*/ 41 h 286"/>
                <a:gd name="T6" fmla="*/ 32 w 176"/>
                <a:gd name="T7" fmla="*/ 101 h 286"/>
                <a:gd name="T8" fmla="*/ 36 w 176"/>
                <a:gd name="T9" fmla="*/ 152 h 286"/>
                <a:gd name="T10" fmla="*/ 0 w 176"/>
                <a:gd name="T11" fmla="*/ 284 h 286"/>
                <a:gd name="T12" fmla="*/ 0 w 176"/>
                <a:gd name="T13" fmla="*/ 285 h 286"/>
                <a:gd name="T14" fmla="*/ 18 w 176"/>
                <a:gd name="T15" fmla="*/ 286 h 286"/>
                <a:gd name="T16" fmla="*/ 30 w 176"/>
                <a:gd name="T17" fmla="*/ 286 h 286"/>
                <a:gd name="T18" fmla="*/ 37 w 176"/>
                <a:gd name="T19" fmla="*/ 285 h 286"/>
                <a:gd name="T20" fmla="*/ 37 w 176"/>
                <a:gd name="T21" fmla="*/ 285 h 286"/>
                <a:gd name="T22" fmla="*/ 37 w 176"/>
                <a:gd name="T23" fmla="*/ 285 h 286"/>
                <a:gd name="T24" fmla="*/ 143 w 176"/>
                <a:gd name="T25" fmla="*/ 268 h 286"/>
                <a:gd name="T26" fmla="*/ 143 w 176"/>
                <a:gd name="T27" fmla="*/ 268 h 286"/>
                <a:gd name="T28" fmla="*/ 143 w 176"/>
                <a:gd name="T29" fmla="*/ 268 h 286"/>
                <a:gd name="T30" fmla="*/ 144 w 176"/>
                <a:gd name="T31" fmla="*/ 268 h 286"/>
                <a:gd name="T32" fmla="*/ 144 w 176"/>
                <a:gd name="T33" fmla="*/ 268 h 286"/>
                <a:gd name="T34" fmla="*/ 145 w 176"/>
                <a:gd name="T35" fmla="*/ 268 h 286"/>
                <a:gd name="T36" fmla="*/ 148 w 176"/>
                <a:gd name="T37" fmla="*/ 267 h 286"/>
                <a:gd name="T38" fmla="*/ 176 w 176"/>
                <a:gd name="T39" fmla="*/ 268 h 286"/>
                <a:gd name="T40" fmla="*/ 170 w 176"/>
                <a:gd name="T41" fmla="*/ 135 h 286"/>
                <a:gd name="T42" fmla="*/ 168 w 176"/>
                <a:gd name="T43" fmla="*/ 145 h 286"/>
                <a:gd name="T44" fmla="*/ 147 w 176"/>
                <a:gd name="T45" fmla="*/ 66 h 286"/>
                <a:gd name="T46" fmla="*/ 145 w 176"/>
                <a:gd name="T47" fmla="*/ 61 h 286"/>
                <a:gd name="T48" fmla="*/ 137 w 176"/>
                <a:gd name="T49" fmla="*/ 55 h 286"/>
                <a:gd name="T50" fmla="*/ 114 w 176"/>
                <a:gd name="T51" fmla="*/ 42 h 286"/>
                <a:gd name="T52" fmla="*/ 113 w 176"/>
                <a:gd name="T53" fmla="*/ 29 h 286"/>
                <a:gd name="T54" fmla="*/ 78 w 176"/>
                <a:gd name="T55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6" h="286">
                  <a:moveTo>
                    <a:pt x="78" y="0"/>
                  </a:moveTo>
                  <a:cubicBezTo>
                    <a:pt x="71" y="0"/>
                    <a:pt x="64" y="2"/>
                    <a:pt x="58" y="7"/>
                  </a:cubicBezTo>
                  <a:cubicBezTo>
                    <a:pt x="49" y="15"/>
                    <a:pt x="45" y="28"/>
                    <a:pt x="42" y="41"/>
                  </a:cubicBezTo>
                  <a:cubicBezTo>
                    <a:pt x="37" y="61"/>
                    <a:pt x="32" y="80"/>
                    <a:pt x="32" y="101"/>
                  </a:cubicBezTo>
                  <a:cubicBezTo>
                    <a:pt x="32" y="118"/>
                    <a:pt x="36" y="135"/>
                    <a:pt x="36" y="152"/>
                  </a:cubicBezTo>
                  <a:cubicBezTo>
                    <a:pt x="36" y="198"/>
                    <a:pt x="8" y="239"/>
                    <a:pt x="0" y="284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6" y="286"/>
                    <a:pt x="12" y="286"/>
                    <a:pt x="18" y="286"/>
                  </a:cubicBezTo>
                  <a:cubicBezTo>
                    <a:pt x="22" y="286"/>
                    <a:pt x="26" y="286"/>
                    <a:pt x="30" y="286"/>
                  </a:cubicBezTo>
                  <a:cubicBezTo>
                    <a:pt x="32" y="286"/>
                    <a:pt x="34" y="285"/>
                    <a:pt x="37" y="285"/>
                  </a:cubicBezTo>
                  <a:cubicBezTo>
                    <a:pt x="37" y="285"/>
                    <a:pt x="37" y="285"/>
                    <a:pt x="37" y="285"/>
                  </a:cubicBezTo>
                  <a:cubicBezTo>
                    <a:pt x="37" y="285"/>
                    <a:pt x="37" y="285"/>
                    <a:pt x="37" y="285"/>
                  </a:cubicBezTo>
                  <a:cubicBezTo>
                    <a:pt x="73" y="282"/>
                    <a:pt x="107" y="269"/>
                    <a:pt x="143" y="268"/>
                  </a:cubicBezTo>
                  <a:cubicBezTo>
                    <a:pt x="143" y="268"/>
                    <a:pt x="143" y="268"/>
                    <a:pt x="143" y="268"/>
                  </a:cubicBezTo>
                  <a:cubicBezTo>
                    <a:pt x="143" y="268"/>
                    <a:pt x="143" y="268"/>
                    <a:pt x="143" y="268"/>
                  </a:cubicBezTo>
                  <a:cubicBezTo>
                    <a:pt x="144" y="268"/>
                    <a:pt x="144" y="268"/>
                    <a:pt x="144" y="268"/>
                  </a:cubicBezTo>
                  <a:cubicBezTo>
                    <a:pt x="144" y="268"/>
                    <a:pt x="144" y="268"/>
                    <a:pt x="144" y="268"/>
                  </a:cubicBezTo>
                  <a:cubicBezTo>
                    <a:pt x="144" y="268"/>
                    <a:pt x="144" y="268"/>
                    <a:pt x="145" y="268"/>
                  </a:cubicBezTo>
                  <a:cubicBezTo>
                    <a:pt x="146" y="268"/>
                    <a:pt x="147" y="267"/>
                    <a:pt x="148" y="267"/>
                  </a:cubicBezTo>
                  <a:cubicBezTo>
                    <a:pt x="157" y="267"/>
                    <a:pt x="167" y="268"/>
                    <a:pt x="176" y="268"/>
                  </a:cubicBezTo>
                  <a:cubicBezTo>
                    <a:pt x="170" y="225"/>
                    <a:pt x="172" y="179"/>
                    <a:pt x="170" y="135"/>
                  </a:cubicBezTo>
                  <a:cubicBezTo>
                    <a:pt x="169" y="138"/>
                    <a:pt x="169" y="141"/>
                    <a:pt x="168" y="145"/>
                  </a:cubicBezTo>
                  <a:cubicBezTo>
                    <a:pt x="164" y="118"/>
                    <a:pt x="156" y="92"/>
                    <a:pt x="147" y="66"/>
                  </a:cubicBezTo>
                  <a:cubicBezTo>
                    <a:pt x="147" y="64"/>
                    <a:pt x="146" y="63"/>
                    <a:pt x="145" y="61"/>
                  </a:cubicBezTo>
                  <a:cubicBezTo>
                    <a:pt x="143" y="59"/>
                    <a:pt x="140" y="57"/>
                    <a:pt x="137" y="55"/>
                  </a:cubicBezTo>
                  <a:cubicBezTo>
                    <a:pt x="129" y="52"/>
                    <a:pt x="118" y="50"/>
                    <a:pt x="114" y="42"/>
                  </a:cubicBezTo>
                  <a:cubicBezTo>
                    <a:pt x="113" y="38"/>
                    <a:pt x="113" y="33"/>
                    <a:pt x="113" y="29"/>
                  </a:cubicBezTo>
                  <a:cubicBezTo>
                    <a:pt x="112" y="12"/>
                    <a:pt x="94" y="0"/>
                    <a:pt x="78" y="0"/>
                  </a:cubicBezTo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6" name="Freeform 96">
              <a:extLst>
                <a:ext uri="{FF2B5EF4-FFF2-40B4-BE49-F238E27FC236}">
                  <a16:creationId xmlns:a16="http://schemas.microsoft.com/office/drawing/2014/main" id="{74669924-1F05-42C4-A750-D755E2A998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54175" y="5956651"/>
              <a:ext cx="79714" cy="184481"/>
            </a:xfrm>
            <a:custGeom>
              <a:avLst/>
              <a:gdLst>
                <a:gd name="T0" fmla="*/ 26 w 103"/>
                <a:gd name="T1" fmla="*/ 199 h 238"/>
                <a:gd name="T2" fmla="*/ 0 w 103"/>
                <a:gd name="T3" fmla="*/ 238 h 238"/>
                <a:gd name="T4" fmla="*/ 23 w 103"/>
                <a:gd name="T5" fmla="*/ 211 h 238"/>
                <a:gd name="T6" fmla="*/ 26 w 103"/>
                <a:gd name="T7" fmla="*/ 199 h 238"/>
                <a:gd name="T8" fmla="*/ 93 w 103"/>
                <a:gd name="T9" fmla="*/ 71 h 238"/>
                <a:gd name="T10" fmla="*/ 85 w 103"/>
                <a:gd name="T11" fmla="*/ 82 h 238"/>
                <a:gd name="T12" fmla="*/ 68 w 103"/>
                <a:gd name="T13" fmla="*/ 117 h 238"/>
                <a:gd name="T14" fmla="*/ 93 w 103"/>
                <a:gd name="T15" fmla="*/ 71 h 238"/>
                <a:gd name="T16" fmla="*/ 70 w 103"/>
                <a:gd name="T17" fmla="*/ 0 h 238"/>
                <a:gd name="T18" fmla="*/ 67 w 103"/>
                <a:gd name="T19" fmla="*/ 0 h 238"/>
                <a:gd name="T20" fmla="*/ 69 w 103"/>
                <a:gd name="T21" fmla="*/ 1 h 238"/>
                <a:gd name="T22" fmla="*/ 94 w 103"/>
                <a:gd name="T23" fmla="*/ 18 h 238"/>
                <a:gd name="T24" fmla="*/ 103 w 103"/>
                <a:gd name="T25" fmla="*/ 20 h 238"/>
                <a:gd name="T26" fmla="*/ 100 w 103"/>
                <a:gd name="T27" fmla="*/ 15 h 238"/>
                <a:gd name="T28" fmla="*/ 70 w 103"/>
                <a:gd name="T29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238">
                  <a:moveTo>
                    <a:pt x="26" y="199"/>
                  </a:moveTo>
                  <a:cubicBezTo>
                    <a:pt x="17" y="212"/>
                    <a:pt x="9" y="225"/>
                    <a:pt x="0" y="238"/>
                  </a:cubicBezTo>
                  <a:cubicBezTo>
                    <a:pt x="8" y="229"/>
                    <a:pt x="16" y="220"/>
                    <a:pt x="23" y="211"/>
                  </a:cubicBezTo>
                  <a:cubicBezTo>
                    <a:pt x="24" y="207"/>
                    <a:pt x="25" y="203"/>
                    <a:pt x="26" y="199"/>
                  </a:cubicBezTo>
                  <a:moveTo>
                    <a:pt x="93" y="71"/>
                  </a:moveTo>
                  <a:cubicBezTo>
                    <a:pt x="90" y="75"/>
                    <a:pt x="86" y="79"/>
                    <a:pt x="85" y="82"/>
                  </a:cubicBezTo>
                  <a:cubicBezTo>
                    <a:pt x="78" y="93"/>
                    <a:pt x="73" y="105"/>
                    <a:pt x="68" y="117"/>
                  </a:cubicBezTo>
                  <a:cubicBezTo>
                    <a:pt x="78" y="102"/>
                    <a:pt x="86" y="87"/>
                    <a:pt x="93" y="71"/>
                  </a:cubicBezTo>
                  <a:moveTo>
                    <a:pt x="70" y="0"/>
                  </a:moveTo>
                  <a:cubicBezTo>
                    <a:pt x="69" y="0"/>
                    <a:pt x="68" y="0"/>
                    <a:pt x="67" y="0"/>
                  </a:cubicBezTo>
                  <a:cubicBezTo>
                    <a:pt x="68" y="0"/>
                    <a:pt x="68" y="1"/>
                    <a:pt x="69" y="1"/>
                  </a:cubicBezTo>
                  <a:cubicBezTo>
                    <a:pt x="80" y="6"/>
                    <a:pt x="80" y="13"/>
                    <a:pt x="94" y="18"/>
                  </a:cubicBezTo>
                  <a:cubicBezTo>
                    <a:pt x="97" y="19"/>
                    <a:pt x="100" y="20"/>
                    <a:pt x="103" y="20"/>
                  </a:cubicBezTo>
                  <a:cubicBezTo>
                    <a:pt x="102" y="19"/>
                    <a:pt x="101" y="17"/>
                    <a:pt x="100" y="15"/>
                  </a:cubicBezTo>
                  <a:cubicBezTo>
                    <a:pt x="94" y="5"/>
                    <a:pt x="82" y="0"/>
                    <a:pt x="70" y="0"/>
                  </a:cubicBezTo>
                </a:path>
              </a:pathLst>
            </a:custGeom>
            <a:solidFill>
              <a:srgbClr val="A57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7" name="Freeform 97">
              <a:extLst>
                <a:ext uri="{FF2B5EF4-FFF2-40B4-BE49-F238E27FC236}">
                  <a16:creationId xmlns:a16="http://schemas.microsoft.com/office/drawing/2014/main" id="{4E85494F-C221-4FA2-B8CB-42C9217E49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98163" y="6126328"/>
              <a:ext cx="106475" cy="7402"/>
            </a:xfrm>
            <a:custGeom>
              <a:avLst/>
              <a:gdLst>
                <a:gd name="T0" fmla="*/ 1 w 137"/>
                <a:gd name="T1" fmla="*/ 10 h 10"/>
                <a:gd name="T2" fmla="*/ 0 w 137"/>
                <a:gd name="T3" fmla="*/ 10 h 10"/>
                <a:gd name="T4" fmla="*/ 1 w 137"/>
                <a:gd name="T5" fmla="*/ 10 h 10"/>
                <a:gd name="T6" fmla="*/ 136 w 137"/>
                <a:gd name="T7" fmla="*/ 2 h 10"/>
                <a:gd name="T8" fmla="*/ 137 w 137"/>
                <a:gd name="T9" fmla="*/ 2 h 10"/>
                <a:gd name="T10" fmla="*/ 136 w 137"/>
                <a:gd name="T11" fmla="*/ 2 h 10"/>
                <a:gd name="T12" fmla="*/ 90 w 137"/>
                <a:gd name="T13" fmla="*/ 0 h 10"/>
                <a:gd name="T14" fmla="*/ 1 w 137"/>
                <a:gd name="T15" fmla="*/ 10 h 10"/>
                <a:gd name="T16" fmla="*/ 90 w 137"/>
                <a:gd name="T17" fmla="*/ 0 h 10"/>
                <a:gd name="T18" fmla="*/ 91 w 137"/>
                <a:gd name="T19" fmla="*/ 0 h 10"/>
                <a:gd name="T20" fmla="*/ 91 w 137"/>
                <a:gd name="T21" fmla="*/ 0 h 10"/>
                <a:gd name="T22" fmla="*/ 91 w 137"/>
                <a:gd name="T23" fmla="*/ 0 h 10"/>
                <a:gd name="T24" fmla="*/ 91 w 137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" h="10">
                  <a:moveTo>
                    <a:pt x="1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1" y="10"/>
                  </a:cubicBezTo>
                  <a:moveTo>
                    <a:pt x="136" y="2"/>
                  </a:moveTo>
                  <a:cubicBezTo>
                    <a:pt x="136" y="2"/>
                    <a:pt x="137" y="2"/>
                    <a:pt x="137" y="2"/>
                  </a:cubicBezTo>
                  <a:cubicBezTo>
                    <a:pt x="137" y="2"/>
                    <a:pt x="136" y="2"/>
                    <a:pt x="136" y="2"/>
                  </a:cubicBezTo>
                  <a:moveTo>
                    <a:pt x="90" y="0"/>
                  </a:moveTo>
                  <a:cubicBezTo>
                    <a:pt x="60" y="0"/>
                    <a:pt x="30" y="3"/>
                    <a:pt x="1" y="10"/>
                  </a:cubicBezTo>
                  <a:cubicBezTo>
                    <a:pt x="30" y="3"/>
                    <a:pt x="60" y="0"/>
                    <a:pt x="90" y="0"/>
                  </a:cubicBezTo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solidFill>
              <a:srgbClr val="9F7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8" name="Freeform 98">
              <a:extLst>
                <a:ext uri="{FF2B5EF4-FFF2-40B4-BE49-F238E27FC236}">
                  <a16:creationId xmlns:a16="http://schemas.microsoft.com/office/drawing/2014/main" id="{11C03A2A-70A8-4D47-9792-ED4239B84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5388" y="5956651"/>
              <a:ext cx="262487" cy="196438"/>
            </a:xfrm>
            <a:custGeom>
              <a:avLst/>
              <a:gdLst>
                <a:gd name="T0" fmla="*/ 298 w 339"/>
                <a:gd name="T1" fmla="*/ 0 h 254"/>
                <a:gd name="T2" fmla="*/ 281 w 339"/>
                <a:gd name="T3" fmla="*/ 5 h 254"/>
                <a:gd name="T4" fmla="*/ 242 w 339"/>
                <a:gd name="T5" fmla="*/ 44 h 254"/>
                <a:gd name="T6" fmla="*/ 207 w 339"/>
                <a:gd name="T7" fmla="*/ 87 h 254"/>
                <a:gd name="T8" fmla="*/ 150 w 339"/>
                <a:gd name="T9" fmla="*/ 105 h 254"/>
                <a:gd name="T10" fmla="*/ 30 w 339"/>
                <a:gd name="T11" fmla="*/ 156 h 254"/>
                <a:gd name="T12" fmla="*/ 0 w 339"/>
                <a:gd name="T13" fmla="*/ 228 h 254"/>
                <a:gd name="T14" fmla="*/ 0 w 339"/>
                <a:gd name="T15" fmla="*/ 236 h 254"/>
                <a:gd name="T16" fmla="*/ 28 w 339"/>
                <a:gd name="T17" fmla="*/ 229 h 254"/>
                <a:gd name="T18" fmla="*/ 30 w 339"/>
                <a:gd name="T19" fmla="*/ 229 h 254"/>
                <a:gd name="T20" fmla="*/ 31 w 339"/>
                <a:gd name="T21" fmla="*/ 229 h 254"/>
                <a:gd name="T22" fmla="*/ 31 w 339"/>
                <a:gd name="T23" fmla="*/ 229 h 254"/>
                <a:gd name="T24" fmla="*/ 120 w 339"/>
                <a:gd name="T25" fmla="*/ 219 h 254"/>
                <a:gd name="T26" fmla="*/ 121 w 339"/>
                <a:gd name="T27" fmla="*/ 219 h 254"/>
                <a:gd name="T28" fmla="*/ 121 w 339"/>
                <a:gd name="T29" fmla="*/ 219 h 254"/>
                <a:gd name="T30" fmla="*/ 121 w 339"/>
                <a:gd name="T31" fmla="*/ 219 h 254"/>
                <a:gd name="T32" fmla="*/ 121 w 339"/>
                <a:gd name="T33" fmla="*/ 219 h 254"/>
                <a:gd name="T34" fmla="*/ 166 w 339"/>
                <a:gd name="T35" fmla="*/ 221 h 254"/>
                <a:gd name="T36" fmla="*/ 167 w 339"/>
                <a:gd name="T37" fmla="*/ 221 h 254"/>
                <a:gd name="T38" fmla="*/ 168 w 339"/>
                <a:gd name="T39" fmla="*/ 222 h 254"/>
                <a:gd name="T40" fmla="*/ 201 w 339"/>
                <a:gd name="T41" fmla="*/ 228 h 254"/>
                <a:gd name="T42" fmla="*/ 242 w 339"/>
                <a:gd name="T43" fmla="*/ 250 h 254"/>
                <a:gd name="T44" fmla="*/ 249 w 339"/>
                <a:gd name="T45" fmla="*/ 254 h 254"/>
                <a:gd name="T46" fmla="*/ 254 w 339"/>
                <a:gd name="T47" fmla="*/ 211 h 254"/>
                <a:gd name="T48" fmla="*/ 231 w 339"/>
                <a:gd name="T49" fmla="*/ 238 h 254"/>
                <a:gd name="T50" fmla="*/ 257 w 339"/>
                <a:gd name="T51" fmla="*/ 199 h 254"/>
                <a:gd name="T52" fmla="*/ 266 w 339"/>
                <a:gd name="T53" fmla="*/ 172 h 254"/>
                <a:gd name="T54" fmla="*/ 298 w 339"/>
                <a:gd name="T55" fmla="*/ 118 h 254"/>
                <a:gd name="T56" fmla="*/ 299 w 339"/>
                <a:gd name="T57" fmla="*/ 117 h 254"/>
                <a:gd name="T58" fmla="*/ 316 w 339"/>
                <a:gd name="T59" fmla="*/ 82 h 254"/>
                <a:gd name="T60" fmla="*/ 324 w 339"/>
                <a:gd name="T61" fmla="*/ 71 h 254"/>
                <a:gd name="T62" fmla="*/ 327 w 339"/>
                <a:gd name="T63" fmla="*/ 65 h 254"/>
                <a:gd name="T64" fmla="*/ 334 w 339"/>
                <a:gd name="T65" fmla="*/ 20 h 254"/>
                <a:gd name="T66" fmla="*/ 325 w 339"/>
                <a:gd name="T67" fmla="*/ 18 h 254"/>
                <a:gd name="T68" fmla="*/ 300 w 339"/>
                <a:gd name="T69" fmla="*/ 1 h 254"/>
                <a:gd name="T70" fmla="*/ 298 w 339"/>
                <a:gd name="T71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9" h="254">
                  <a:moveTo>
                    <a:pt x="298" y="0"/>
                  </a:moveTo>
                  <a:cubicBezTo>
                    <a:pt x="292" y="1"/>
                    <a:pt x="286" y="2"/>
                    <a:pt x="281" y="5"/>
                  </a:cubicBezTo>
                  <a:cubicBezTo>
                    <a:pt x="264" y="13"/>
                    <a:pt x="253" y="29"/>
                    <a:pt x="242" y="44"/>
                  </a:cubicBezTo>
                  <a:cubicBezTo>
                    <a:pt x="232" y="60"/>
                    <a:pt x="222" y="76"/>
                    <a:pt x="207" y="87"/>
                  </a:cubicBezTo>
                  <a:cubicBezTo>
                    <a:pt x="190" y="98"/>
                    <a:pt x="170" y="101"/>
                    <a:pt x="150" y="105"/>
                  </a:cubicBezTo>
                  <a:cubicBezTo>
                    <a:pt x="106" y="112"/>
                    <a:pt x="61" y="125"/>
                    <a:pt x="30" y="156"/>
                  </a:cubicBezTo>
                  <a:cubicBezTo>
                    <a:pt x="12" y="174"/>
                    <a:pt x="0" y="201"/>
                    <a:pt x="0" y="228"/>
                  </a:cubicBezTo>
                  <a:cubicBezTo>
                    <a:pt x="0" y="231"/>
                    <a:pt x="0" y="233"/>
                    <a:pt x="0" y="236"/>
                  </a:cubicBezTo>
                  <a:cubicBezTo>
                    <a:pt x="10" y="234"/>
                    <a:pt x="19" y="231"/>
                    <a:pt x="28" y="229"/>
                  </a:cubicBezTo>
                  <a:cubicBezTo>
                    <a:pt x="29" y="229"/>
                    <a:pt x="29" y="229"/>
                    <a:pt x="30" y="229"/>
                  </a:cubicBezTo>
                  <a:cubicBezTo>
                    <a:pt x="30" y="229"/>
                    <a:pt x="30" y="229"/>
                    <a:pt x="31" y="229"/>
                  </a:cubicBezTo>
                  <a:cubicBezTo>
                    <a:pt x="31" y="229"/>
                    <a:pt x="31" y="229"/>
                    <a:pt x="31" y="229"/>
                  </a:cubicBezTo>
                  <a:cubicBezTo>
                    <a:pt x="60" y="222"/>
                    <a:pt x="90" y="219"/>
                    <a:pt x="120" y="219"/>
                  </a:cubicBezTo>
                  <a:cubicBezTo>
                    <a:pt x="120" y="219"/>
                    <a:pt x="121" y="219"/>
                    <a:pt x="121" y="219"/>
                  </a:cubicBezTo>
                  <a:cubicBezTo>
                    <a:pt x="121" y="219"/>
                    <a:pt x="121" y="219"/>
                    <a:pt x="121" y="219"/>
                  </a:cubicBezTo>
                  <a:cubicBezTo>
                    <a:pt x="121" y="219"/>
                    <a:pt x="121" y="219"/>
                    <a:pt x="121" y="219"/>
                  </a:cubicBezTo>
                  <a:cubicBezTo>
                    <a:pt x="121" y="219"/>
                    <a:pt x="121" y="219"/>
                    <a:pt x="121" y="219"/>
                  </a:cubicBezTo>
                  <a:cubicBezTo>
                    <a:pt x="136" y="219"/>
                    <a:pt x="151" y="220"/>
                    <a:pt x="166" y="221"/>
                  </a:cubicBezTo>
                  <a:cubicBezTo>
                    <a:pt x="166" y="221"/>
                    <a:pt x="167" y="221"/>
                    <a:pt x="167" y="221"/>
                  </a:cubicBezTo>
                  <a:cubicBezTo>
                    <a:pt x="168" y="221"/>
                    <a:pt x="168" y="222"/>
                    <a:pt x="168" y="222"/>
                  </a:cubicBezTo>
                  <a:cubicBezTo>
                    <a:pt x="179" y="223"/>
                    <a:pt x="190" y="225"/>
                    <a:pt x="201" y="228"/>
                  </a:cubicBezTo>
                  <a:cubicBezTo>
                    <a:pt x="216" y="234"/>
                    <a:pt x="229" y="242"/>
                    <a:pt x="242" y="250"/>
                  </a:cubicBezTo>
                  <a:cubicBezTo>
                    <a:pt x="244" y="252"/>
                    <a:pt x="247" y="253"/>
                    <a:pt x="249" y="254"/>
                  </a:cubicBezTo>
                  <a:cubicBezTo>
                    <a:pt x="250" y="240"/>
                    <a:pt x="252" y="225"/>
                    <a:pt x="254" y="211"/>
                  </a:cubicBezTo>
                  <a:cubicBezTo>
                    <a:pt x="247" y="220"/>
                    <a:pt x="239" y="229"/>
                    <a:pt x="231" y="238"/>
                  </a:cubicBezTo>
                  <a:cubicBezTo>
                    <a:pt x="240" y="225"/>
                    <a:pt x="248" y="212"/>
                    <a:pt x="257" y="199"/>
                  </a:cubicBezTo>
                  <a:cubicBezTo>
                    <a:pt x="259" y="190"/>
                    <a:pt x="262" y="181"/>
                    <a:pt x="266" y="172"/>
                  </a:cubicBezTo>
                  <a:cubicBezTo>
                    <a:pt x="275" y="153"/>
                    <a:pt x="287" y="136"/>
                    <a:pt x="298" y="118"/>
                  </a:cubicBezTo>
                  <a:cubicBezTo>
                    <a:pt x="299" y="118"/>
                    <a:pt x="299" y="117"/>
                    <a:pt x="299" y="117"/>
                  </a:cubicBezTo>
                  <a:cubicBezTo>
                    <a:pt x="304" y="105"/>
                    <a:pt x="309" y="93"/>
                    <a:pt x="316" y="82"/>
                  </a:cubicBezTo>
                  <a:cubicBezTo>
                    <a:pt x="317" y="79"/>
                    <a:pt x="321" y="75"/>
                    <a:pt x="324" y="71"/>
                  </a:cubicBezTo>
                  <a:cubicBezTo>
                    <a:pt x="325" y="69"/>
                    <a:pt x="326" y="67"/>
                    <a:pt x="327" y="65"/>
                  </a:cubicBezTo>
                  <a:cubicBezTo>
                    <a:pt x="333" y="51"/>
                    <a:pt x="339" y="34"/>
                    <a:pt x="334" y="20"/>
                  </a:cubicBezTo>
                  <a:cubicBezTo>
                    <a:pt x="331" y="20"/>
                    <a:pt x="328" y="19"/>
                    <a:pt x="325" y="18"/>
                  </a:cubicBezTo>
                  <a:cubicBezTo>
                    <a:pt x="311" y="13"/>
                    <a:pt x="311" y="6"/>
                    <a:pt x="300" y="1"/>
                  </a:cubicBezTo>
                  <a:cubicBezTo>
                    <a:pt x="299" y="1"/>
                    <a:pt x="299" y="0"/>
                    <a:pt x="298" y="0"/>
                  </a:cubicBezTo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9" name="Freeform 99">
              <a:extLst>
                <a:ext uri="{FF2B5EF4-FFF2-40B4-BE49-F238E27FC236}">
                  <a16:creationId xmlns:a16="http://schemas.microsoft.com/office/drawing/2014/main" id="{2672FEC1-FAB7-40FB-BEBA-C2479200D3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53103" y="6146826"/>
              <a:ext cx="569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1 w 1"/>
                <a:gd name="T5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279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0" name="Freeform 100">
              <a:extLst>
                <a:ext uri="{FF2B5EF4-FFF2-40B4-BE49-F238E27FC236}">
                  <a16:creationId xmlns:a16="http://schemas.microsoft.com/office/drawing/2014/main" id="{774E41EA-5AE9-4BDB-A112-1E3CAA1F8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9758" y="5959498"/>
              <a:ext cx="4555" cy="6263"/>
            </a:xfrm>
            <a:custGeom>
              <a:avLst/>
              <a:gdLst>
                <a:gd name="T0" fmla="*/ 3 w 6"/>
                <a:gd name="T1" fmla="*/ 0 h 8"/>
                <a:gd name="T2" fmla="*/ 0 w 6"/>
                <a:gd name="T3" fmla="*/ 8 h 8"/>
                <a:gd name="T4" fmla="*/ 1 w 6"/>
                <a:gd name="T5" fmla="*/ 8 h 8"/>
                <a:gd name="T6" fmla="*/ 6 w 6"/>
                <a:gd name="T7" fmla="*/ 3 h 8"/>
                <a:gd name="T8" fmla="*/ 3 w 6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cubicBezTo>
                    <a:pt x="2" y="2"/>
                    <a:pt x="1" y="5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6"/>
                    <a:pt x="4" y="5"/>
                    <a:pt x="6" y="3"/>
                  </a:cubicBezTo>
                  <a:cubicBezTo>
                    <a:pt x="5" y="2"/>
                    <a:pt x="4" y="1"/>
                    <a:pt x="3" y="0"/>
                  </a:cubicBezTo>
                </a:path>
              </a:pathLst>
            </a:custGeom>
            <a:solidFill>
              <a:srgbClr val="A57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1" name="Freeform 101">
              <a:extLst>
                <a:ext uri="{FF2B5EF4-FFF2-40B4-BE49-F238E27FC236}">
                  <a16:creationId xmlns:a16="http://schemas.microsoft.com/office/drawing/2014/main" id="{93634D52-EC5F-4ABC-9870-8924800EC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8939" y="5961776"/>
              <a:ext cx="169108" cy="205548"/>
            </a:xfrm>
            <a:custGeom>
              <a:avLst/>
              <a:gdLst>
                <a:gd name="T0" fmla="*/ 20 w 218"/>
                <a:gd name="T1" fmla="*/ 0 h 265"/>
                <a:gd name="T2" fmla="*/ 15 w 218"/>
                <a:gd name="T3" fmla="*/ 5 h 265"/>
                <a:gd name="T4" fmla="*/ 14 w 218"/>
                <a:gd name="T5" fmla="*/ 5 h 265"/>
                <a:gd name="T6" fmla="*/ 18 w 218"/>
                <a:gd name="T7" fmla="*/ 155 h 265"/>
                <a:gd name="T8" fmla="*/ 39 w 218"/>
                <a:gd name="T9" fmla="*/ 249 h 265"/>
                <a:gd name="T10" fmla="*/ 44 w 218"/>
                <a:gd name="T11" fmla="*/ 239 h 265"/>
                <a:gd name="T12" fmla="*/ 44 w 218"/>
                <a:gd name="T13" fmla="*/ 239 h 265"/>
                <a:gd name="T14" fmla="*/ 45 w 218"/>
                <a:gd name="T15" fmla="*/ 239 h 265"/>
                <a:gd name="T16" fmla="*/ 45 w 218"/>
                <a:gd name="T17" fmla="*/ 239 h 265"/>
                <a:gd name="T18" fmla="*/ 45 w 218"/>
                <a:gd name="T19" fmla="*/ 239 h 265"/>
                <a:gd name="T20" fmla="*/ 145 w 218"/>
                <a:gd name="T21" fmla="*/ 265 h 265"/>
                <a:gd name="T22" fmla="*/ 218 w 218"/>
                <a:gd name="T23" fmla="*/ 251 h 265"/>
                <a:gd name="T24" fmla="*/ 169 w 218"/>
                <a:gd name="T25" fmla="*/ 47 h 265"/>
                <a:gd name="T26" fmla="*/ 157 w 218"/>
                <a:gd name="T27" fmla="*/ 18 h 265"/>
                <a:gd name="T28" fmla="*/ 121 w 218"/>
                <a:gd name="T29" fmla="*/ 4 h 265"/>
                <a:gd name="T30" fmla="*/ 87 w 218"/>
                <a:gd name="T31" fmla="*/ 9 h 265"/>
                <a:gd name="T32" fmla="*/ 55 w 218"/>
                <a:gd name="T33" fmla="*/ 13 h 265"/>
                <a:gd name="T34" fmla="*/ 20 w 218"/>
                <a:gd name="T35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8" h="265">
                  <a:moveTo>
                    <a:pt x="20" y="0"/>
                  </a:moveTo>
                  <a:cubicBezTo>
                    <a:pt x="18" y="2"/>
                    <a:pt x="16" y="3"/>
                    <a:pt x="15" y="5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0" y="53"/>
                    <a:pt x="6" y="106"/>
                    <a:pt x="18" y="155"/>
                  </a:cubicBezTo>
                  <a:cubicBezTo>
                    <a:pt x="25" y="187"/>
                    <a:pt x="33" y="218"/>
                    <a:pt x="39" y="249"/>
                  </a:cubicBezTo>
                  <a:cubicBezTo>
                    <a:pt x="41" y="246"/>
                    <a:pt x="43" y="243"/>
                    <a:pt x="44" y="239"/>
                  </a:cubicBezTo>
                  <a:cubicBezTo>
                    <a:pt x="44" y="239"/>
                    <a:pt x="44" y="239"/>
                    <a:pt x="44" y="239"/>
                  </a:cubicBezTo>
                  <a:cubicBezTo>
                    <a:pt x="45" y="239"/>
                    <a:pt x="45" y="239"/>
                    <a:pt x="45" y="239"/>
                  </a:cubicBezTo>
                  <a:cubicBezTo>
                    <a:pt x="45" y="239"/>
                    <a:pt x="45" y="239"/>
                    <a:pt x="45" y="239"/>
                  </a:cubicBezTo>
                  <a:cubicBezTo>
                    <a:pt x="45" y="239"/>
                    <a:pt x="45" y="239"/>
                    <a:pt x="45" y="239"/>
                  </a:cubicBezTo>
                  <a:cubicBezTo>
                    <a:pt x="75" y="256"/>
                    <a:pt x="110" y="265"/>
                    <a:pt x="145" y="265"/>
                  </a:cubicBezTo>
                  <a:cubicBezTo>
                    <a:pt x="170" y="265"/>
                    <a:pt x="195" y="261"/>
                    <a:pt x="218" y="251"/>
                  </a:cubicBezTo>
                  <a:cubicBezTo>
                    <a:pt x="202" y="183"/>
                    <a:pt x="185" y="115"/>
                    <a:pt x="169" y="47"/>
                  </a:cubicBezTo>
                  <a:cubicBezTo>
                    <a:pt x="167" y="36"/>
                    <a:pt x="164" y="26"/>
                    <a:pt x="157" y="18"/>
                  </a:cubicBezTo>
                  <a:cubicBezTo>
                    <a:pt x="148" y="7"/>
                    <a:pt x="135" y="4"/>
                    <a:pt x="121" y="4"/>
                  </a:cubicBezTo>
                  <a:cubicBezTo>
                    <a:pt x="110" y="4"/>
                    <a:pt x="98" y="6"/>
                    <a:pt x="87" y="9"/>
                  </a:cubicBezTo>
                  <a:cubicBezTo>
                    <a:pt x="77" y="11"/>
                    <a:pt x="66" y="13"/>
                    <a:pt x="55" y="13"/>
                  </a:cubicBezTo>
                  <a:cubicBezTo>
                    <a:pt x="42" y="13"/>
                    <a:pt x="29" y="10"/>
                    <a:pt x="20" y="0"/>
                  </a:cubicBezTo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2" name="Freeform 102">
              <a:extLst>
                <a:ext uri="{FF2B5EF4-FFF2-40B4-BE49-F238E27FC236}">
                  <a16:creationId xmlns:a16="http://schemas.microsoft.com/office/drawing/2014/main" id="{061543EC-69CA-40E5-8069-D37938DCD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1249" y="5964053"/>
              <a:ext cx="0" cy="7402"/>
            </a:xfrm>
            <a:custGeom>
              <a:avLst/>
              <a:gdLst>
                <a:gd name="T0" fmla="*/ 0 h 9"/>
                <a:gd name="T1" fmla="*/ 0 h 9"/>
                <a:gd name="T2" fmla="*/ 9 h 9"/>
                <a:gd name="T3" fmla="*/ 9 h 9"/>
                <a:gd name="T4" fmla="*/ 9 h 9"/>
                <a:gd name="T5" fmla="*/ 5 h 9"/>
                <a:gd name="T6" fmla="*/ 2 h 9"/>
                <a:gd name="T7" fmla="*/ 0 h 9"/>
                <a:gd name="T8" fmla="*/ 0 h 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</a:cxnLst>
              <a:rect l="0" t="0" r="r" b="b"/>
              <a:pathLst>
                <a:path h="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6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39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3" name="Freeform 103">
              <a:extLst>
                <a:ext uri="{FF2B5EF4-FFF2-40B4-BE49-F238E27FC236}">
                  <a16:creationId xmlns:a16="http://schemas.microsoft.com/office/drawing/2014/main" id="{F007B841-F4DB-4728-99E6-DAD4A51BC9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1249" y="5948680"/>
              <a:ext cx="5124" cy="15373"/>
            </a:xfrm>
            <a:custGeom>
              <a:avLst/>
              <a:gdLst>
                <a:gd name="T0" fmla="*/ 6 w 6"/>
                <a:gd name="T1" fmla="*/ 0 h 20"/>
                <a:gd name="T2" fmla="*/ 0 w 6"/>
                <a:gd name="T3" fmla="*/ 20 h 20"/>
                <a:gd name="T4" fmla="*/ 0 w 6"/>
                <a:gd name="T5" fmla="*/ 20 h 20"/>
                <a:gd name="T6" fmla="*/ 1 w 6"/>
                <a:gd name="T7" fmla="*/ 15 h 20"/>
                <a:gd name="T8" fmla="*/ 1 w 6"/>
                <a:gd name="T9" fmla="*/ 14 h 20"/>
                <a:gd name="T10" fmla="*/ 2 w 6"/>
                <a:gd name="T11" fmla="*/ 11 h 20"/>
                <a:gd name="T12" fmla="*/ 3 w 6"/>
                <a:gd name="T13" fmla="*/ 10 h 20"/>
                <a:gd name="T14" fmla="*/ 5 w 6"/>
                <a:gd name="T15" fmla="*/ 3 h 20"/>
                <a:gd name="T16" fmla="*/ 5 w 6"/>
                <a:gd name="T17" fmla="*/ 3 h 20"/>
                <a:gd name="T18" fmla="*/ 6 w 6"/>
                <a:gd name="T19" fmla="*/ 0 h 20"/>
                <a:gd name="T20" fmla="*/ 6 w 6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20">
                  <a:moveTo>
                    <a:pt x="6" y="0"/>
                  </a:moveTo>
                  <a:cubicBezTo>
                    <a:pt x="3" y="6"/>
                    <a:pt x="1" y="13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18"/>
                    <a:pt x="1" y="16"/>
                    <a:pt x="1" y="15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8"/>
                    <a:pt x="4" y="6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6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9568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4" name="Freeform 104">
              <a:extLst>
                <a:ext uri="{FF2B5EF4-FFF2-40B4-BE49-F238E27FC236}">
                  <a16:creationId xmlns:a16="http://schemas.microsoft.com/office/drawing/2014/main" id="{FBAE96B7-A103-404A-B816-423DE7381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1249" y="5963484"/>
              <a:ext cx="13096" cy="11388"/>
            </a:xfrm>
            <a:custGeom>
              <a:avLst/>
              <a:gdLst>
                <a:gd name="T0" fmla="*/ 6 w 17"/>
                <a:gd name="T1" fmla="*/ 0 h 15"/>
                <a:gd name="T2" fmla="*/ 0 w 17"/>
                <a:gd name="T3" fmla="*/ 1 h 15"/>
                <a:gd name="T4" fmla="*/ 0 w 17"/>
                <a:gd name="T5" fmla="*/ 1 h 15"/>
                <a:gd name="T6" fmla="*/ 0 w 17"/>
                <a:gd name="T7" fmla="*/ 3 h 15"/>
                <a:gd name="T8" fmla="*/ 0 w 17"/>
                <a:gd name="T9" fmla="*/ 6 h 15"/>
                <a:gd name="T10" fmla="*/ 0 w 17"/>
                <a:gd name="T11" fmla="*/ 10 h 15"/>
                <a:gd name="T12" fmla="*/ 0 w 17"/>
                <a:gd name="T13" fmla="*/ 10 h 15"/>
                <a:gd name="T14" fmla="*/ 0 w 17"/>
                <a:gd name="T15" fmla="*/ 10 h 15"/>
                <a:gd name="T16" fmla="*/ 0 w 17"/>
                <a:gd name="T17" fmla="*/ 10 h 15"/>
                <a:gd name="T18" fmla="*/ 16 w 17"/>
                <a:gd name="T19" fmla="*/ 15 h 15"/>
                <a:gd name="T20" fmla="*/ 17 w 17"/>
                <a:gd name="T21" fmla="*/ 14 h 15"/>
                <a:gd name="T22" fmla="*/ 6 w 17"/>
                <a:gd name="T2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5">
                  <a:moveTo>
                    <a:pt x="6" y="0"/>
                  </a:moveTo>
                  <a:cubicBezTo>
                    <a:pt x="4" y="0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7"/>
                    <a:pt x="0" y="8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5" y="13"/>
                    <a:pt x="10" y="15"/>
                    <a:pt x="16" y="15"/>
                  </a:cubicBezTo>
                  <a:cubicBezTo>
                    <a:pt x="17" y="15"/>
                    <a:pt x="17" y="14"/>
                    <a:pt x="17" y="14"/>
                  </a:cubicBezTo>
                  <a:cubicBezTo>
                    <a:pt x="11" y="11"/>
                    <a:pt x="7" y="6"/>
                    <a:pt x="6" y="0"/>
                  </a:cubicBezTo>
                </a:path>
              </a:pathLst>
            </a:custGeom>
            <a:solidFill>
              <a:srgbClr val="9A78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5" name="Freeform 105">
              <a:extLst>
                <a:ext uri="{FF2B5EF4-FFF2-40B4-BE49-F238E27FC236}">
                  <a16:creationId xmlns:a16="http://schemas.microsoft.com/office/drawing/2014/main" id="{3829F486-C77D-46F6-8CC0-D56EB0C09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1249" y="5948680"/>
              <a:ext cx="5124" cy="15373"/>
            </a:xfrm>
            <a:custGeom>
              <a:avLst/>
              <a:gdLst>
                <a:gd name="T0" fmla="*/ 6 w 6"/>
                <a:gd name="T1" fmla="*/ 0 h 20"/>
                <a:gd name="T2" fmla="*/ 5 w 6"/>
                <a:gd name="T3" fmla="*/ 3 h 20"/>
                <a:gd name="T4" fmla="*/ 5 w 6"/>
                <a:gd name="T5" fmla="*/ 3 h 20"/>
                <a:gd name="T6" fmla="*/ 3 w 6"/>
                <a:gd name="T7" fmla="*/ 10 h 20"/>
                <a:gd name="T8" fmla="*/ 2 w 6"/>
                <a:gd name="T9" fmla="*/ 11 h 20"/>
                <a:gd name="T10" fmla="*/ 1 w 6"/>
                <a:gd name="T11" fmla="*/ 14 h 20"/>
                <a:gd name="T12" fmla="*/ 1 w 6"/>
                <a:gd name="T13" fmla="*/ 15 h 20"/>
                <a:gd name="T14" fmla="*/ 0 w 6"/>
                <a:gd name="T15" fmla="*/ 20 h 20"/>
                <a:gd name="T16" fmla="*/ 6 w 6"/>
                <a:gd name="T17" fmla="*/ 19 h 20"/>
                <a:gd name="T18" fmla="*/ 6 w 6"/>
                <a:gd name="T1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20">
                  <a:moveTo>
                    <a:pt x="6" y="0"/>
                  </a:moveTo>
                  <a:cubicBezTo>
                    <a:pt x="6" y="1"/>
                    <a:pt x="5" y="2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6"/>
                    <a:pt x="3" y="8"/>
                    <a:pt x="3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3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1" y="18"/>
                    <a:pt x="0" y="20"/>
                  </a:cubicBezTo>
                  <a:cubicBezTo>
                    <a:pt x="2" y="20"/>
                    <a:pt x="4" y="19"/>
                    <a:pt x="6" y="19"/>
                  </a:cubicBezTo>
                  <a:cubicBezTo>
                    <a:pt x="4" y="13"/>
                    <a:pt x="4" y="6"/>
                    <a:pt x="6" y="0"/>
                  </a:cubicBezTo>
                </a:path>
              </a:pathLst>
            </a:custGeom>
            <a:solidFill>
              <a:srgbClr val="8F67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6" name="Freeform 106">
              <a:extLst>
                <a:ext uri="{FF2B5EF4-FFF2-40B4-BE49-F238E27FC236}">
                  <a16:creationId xmlns:a16="http://schemas.microsoft.com/office/drawing/2014/main" id="{DEFA541C-0665-4228-A15F-225F47E16D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1320" y="5933307"/>
              <a:ext cx="339924" cy="188467"/>
            </a:xfrm>
            <a:custGeom>
              <a:avLst/>
              <a:gdLst>
                <a:gd name="T0" fmla="*/ 80 w 439"/>
                <a:gd name="T1" fmla="*/ 0 h 243"/>
                <a:gd name="T2" fmla="*/ 52 w 439"/>
                <a:gd name="T3" fmla="*/ 2 h 243"/>
                <a:gd name="T4" fmla="*/ 43 w 439"/>
                <a:gd name="T5" fmla="*/ 5 h 243"/>
                <a:gd name="T6" fmla="*/ 37 w 439"/>
                <a:gd name="T7" fmla="*/ 12 h 243"/>
                <a:gd name="T8" fmla="*/ 32 w 439"/>
                <a:gd name="T9" fmla="*/ 20 h 243"/>
                <a:gd name="T10" fmla="*/ 32 w 439"/>
                <a:gd name="T11" fmla="*/ 20 h 243"/>
                <a:gd name="T12" fmla="*/ 32 w 439"/>
                <a:gd name="T13" fmla="*/ 39 h 243"/>
                <a:gd name="T14" fmla="*/ 32 w 439"/>
                <a:gd name="T15" fmla="*/ 39 h 243"/>
                <a:gd name="T16" fmla="*/ 43 w 439"/>
                <a:gd name="T17" fmla="*/ 53 h 243"/>
                <a:gd name="T18" fmla="*/ 42 w 439"/>
                <a:gd name="T19" fmla="*/ 54 h 243"/>
                <a:gd name="T20" fmla="*/ 26 w 439"/>
                <a:gd name="T21" fmla="*/ 49 h 243"/>
                <a:gd name="T22" fmla="*/ 26 w 439"/>
                <a:gd name="T23" fmla="*/ 55 h 243"/>
                <a:gd name="T24" fmla="*/ 25 w 439"/>
                <a:gd name="T25" fmla="*/ 63 h 243"/>
                <a:gd name="T26" fmla="*/ 19 w 439"/>
                <a:gd name="T27" fmla="*/ 66 h 243"/>
                <a:gd name="T28" fmla="*/ 6 w 439"/>
                <a:gd name="T29" fmla="*/ 60 h 243"/>
                <a:gd name="T30" fmla="*/ 0 w 439"/>
                <a:gd name="T31" fmla="*/ 55 h 243"/>
                <a:gd name="T32" fmla="*/ 32 w 439"/>
                <a:gd name="T33" fmla="*/ 81 h 243"/>
                <a:gd name="T34" fmla="*/ 44 w 439"/>
                <a:gd name="T35" fmla="*/ 79 h 243"/>
                <a:gd name="T36" fmla="*/ 82 w 439"/>
                <a:gd name="T37" fmla="*/ 66 h 243"/>
                <a:gd name="T38" fmla="*/ 83 w 439"/>
                <a:gd name="T39" fmla="*/ 60 h 243"/>
                <a:gd name="T40" fmla="*/ 86 w 439"/>
                <a:gd name="T41" fmla="*/ 61 h 243"/>
                <a:gd name="T42" fmla="*/ 84 w 439"/>
                <a:gd name="T43" fmla="*/ 61 h 243"/>
                <a:gd name="T44" fmla="*/ 82 w 439"/>
                <a:gd name="T45" fmla="*/ 66 h 243"/>
                <a:gd name="T46" fmla="*/ 88 w 439"/>
                <a:gd name="T47" fmla="*/ 63 h 243"/>
                <a:gd name="T48" fmla="*/ 86 w 439"/>
                <a:gd name="T49" fmla="*/ 61 h 243"/>
                <a:gd name="T50" fmla="*/ 91 w 439"/>
                <a:gd name="T51" fmla="*/ 62 h 243"/>
                <a:gd name="T52" fmla="*/ 92 w 439"/>
                <a:gd name="T53" fmla="*/ 62 h 243"/>
                <a:gd name="T54" fmla="*/ 92 w 439"/>
                <a:gd name="T55" fmla="*/ 62 h 243"/>
                <a:gd name="T56" fmla="*/ 92 w 439"/>
                <a:gd name="T57" fmla="*/ 62 h 243"/>
                <a:gd name="T58" fmla="*/ 88 w 439"/>
                <a:gd name="T59" fmla="*/ 63 h 243"/>
                <a:gd name="T60" fmla="*/ 110 w 439"/>
                <a:gd name="T61" fmla="*/ 88 h 243"/>
                <a:gd name="T62" fmla="*/ 112 w 439"/>
                <a:gd name="T63" fmla="*/ 87 h 243"/>
                <a:gd name="T64" fmla="*/ 145 w 439"/>
                <a:gd name="T65" fmla="*/ 113 h 243"/>
                <a:gd name="T66" fmla="*/ 165 w 439"/>
                <a:gd name="T67" fmla="*/ 149 h 243"/>
                <a:gd name="T68" fmla="*/ 212 w 439"/>
                <a:gd name="T69" fmla="*/ 240 h 243"/>
                <a:gd name="T70" fmla="*/ 212 w 439"/>
                <a:gd name="T71" fmla="*/ 239 h 243"/>
                <a:gd name="T72" fmla="*/ 224 w 439"/>
                <a:gd name="T73" fmla="*/ 243 h 243"/>
                <a:gd name="T74" fmla="*/ 255 w 439"/>
                <a:gd name="T75" fmla="*/ 222 h 243"/>
                <a:gd name="T76" fmla="*/ 262 w 439"/>
                <a:gd name="T77" fmla="*/ 201 h 243"/>
                <a:gd name="T78" fmla="*/ 270 w 439"/>
                <a:gd name="T79" fmla="*/ 188 h 243"/>
                <a:gd name="T80" fmla="*/ 270 w 439"/>
                <a:gd name="T81" fmla="*/ 188 h 243"/>
                <a:gd name="T82" fmla="*/ 277 w 439"/>
                <a:gd name="T83" fmla="*/ 191 h 243"/>
                <a:gd name="T84" fmla="*/ 335 w 439"/>
                <a:gd name="T85" fmla="*/ 205 h 243"/>
                <a:gd name="T86" fmla="*/ 358 w 439"/>
                <a:gd name="T87" fmla="*/ 206 h 243"/>
                <a:gd name="T88" fmla="*/ 439 w 439"/>
                <a:gd name="T89" fmla="*/ 182 h 243"/>
                <a:gd name="T90" fmla="*/ 295 w 439"/>
                <a:gd name="T91" fmla="*/ 104 h 243"/>
                <a:gd name="T92" fmla="*/ 199 w 439"/>
                <a:gd name="T93" fmla="*/ 48 h 243"/>
                <a:gd name="T94" fmla="*/ 152 w 439"/>
                <a:gd name="T95" fmla="*/ 22 h 243"/>
                <a:gd name="T96" fmla="*/ 107 w 439"/>
                <a:gd name="T97" fmla="*/ 3 h 243"/>
                <a:gd name="T98" fmla="*/ 80 w 439"/>
                <a:gd name="T99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" h="243">
                  <a:moveTo>
                    <a:pt x="80" y="0"/>
                  </a:moveTo>
                  <a:cubicBezTo>
                    <a:pt x="71" y="0"/>
                    <a:pt x="61" y="1"/>
                    <a:pt x="52" y="2"/>
                  </a:cubicBezTo>
                  <a:cubicBezTo>
                    <a:pt x="49" y="3"/>
                    <a:pt x="45" y="3"/>
                    <a:pt x="43" y="5"/>
                  </a:cubicBezTo>
                  <a:cubicBezTo>
                    <a:pt x="40" y="7"/>
                    <a:pt x="38" y="9"/>
                    <a:pt x="37" y="12"/>
                  </a:cubicBezTo>
                  <a:cubicBezTo>
                    <a:pt x="35" y="14"/>
                    <a:pt x="34" y="17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0" y="26"/>
                    <a:pt x="30" y="33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3" y="45"/>
                    <a:pt x="37" y="50"/>
                    <a:pt x="43" y="53"/>
                  </a:cubicBezTo>
                  <a:cubicBezTo>
                    <a:pt x="43" y="53"/>
                    <a:pt x="43" y="54"/>
                    <a:pt x="42" y="54"/>
                  </a:cubicBezTo>
                  <a:cubicBezTo>
                    <a:pt x="36" y="54"/>
                    <a:pt x="31" y="52"/>
                    <a:pt x="26" y="49"/>
                  </a:cubicBezTo>
                  <a:cubicBezTo>
                    <a:pt x="26" y="51"/>
                    <a:pt x="26" y="53"/>
                    <a:pt x="26" y="55"/>
                  </a:cubicBezTo>
                  <a:cubicBezTo>
                    <a:pt x="26" y="58"/>
                    <a:pt x="26" y="61"/>
                    <a:pt x="25" y="63"/>
                  </a:cubicBezTo>
                  <a:cubicBezTo>
                    <a:pt x="24" y="65"/>
                    <a:pt x="22" y="66"/>
                    <a:pt x="19" y="66"/>
                  </a:cubicBezTo>
                  <a:cubicBezTo>
                    <a:pt x="15" y="66"/>
                    <a:pt x="10" y="63"/>
                    <a:pt x="6" y="60"/>
                  </a:cubicBezTo>
                  <a:cubicBezTo>
                    <a:pt x="4" y="59"/>
                    <a:pt x="2" y="57"/>
                    <a:pt x="0" y="55"/>
                  </a:cubicBezTo>
                  <a:cubicBezTo>
                    <a:pt x="10" y="68"/>
                    <a:pt x="15" y="81"/>
                    <a:pt x="32" y="81"/>
                  </a:cubicBezTo>
                  <a:cubicBezTo>
                    <a:pt x="35" y="81"/>
                    <a:pt x="40" y="80"/>
                    <a:pt x="44" y="79"/>
                  </a:cubicBezTo>
                  <a:cubicBezTo>
                    <a:pt x="57" y="75"/>
                    <a:pt x="70" y="70"/>
                    <a:pt x="82" y="66"/>
                  </a:cubicBezTo>
                  <a:cubicBezTo>
                    <a:pt x="82" y="64"/>
                    <a:pt x="82" y="62"/>
                    <a:pt x="83" y="60"/>
                  </a:cubicBezTo>
                  <a:cubicBezTo>
                    <a:pt x="84" y="60"/>
                    <a:pt x="85" y="61"/>
                    <a:pt x="86" y="61"/>
                  </a:cubicBezTo>
                  <a:cubicBezTo>
                    <a:pt x="85" y="61"/>
                    <a:pt x="85" y="61"/>
                    <a:pt x="84" y="61"/>
                  </a:cubicBezTo>
                  <a:cubicBezTo>
                    <a:pt x="83" y="63"/>
                    <a:pt x="83" y="64"/>
                    <a:pt x="82" y="66"/>
                  </a:cubicBezTo>
                  <a:cubicBezTo>
                    <a:pt x="84" y="65"/>
                    <a:pt x="86" y="64"/>
                    <a:pt x="88" y="63"/>
                  </a:cubicBezTo>
                  <a:cubicBezTo>
                    <a:pt x="88" y="63"/>
                    <a:pt x="87" y="62"/>
                    <a:pt x="86" y="61"/>
                  </a:cubicBezTo>
                  <a:cubicBezTo>
                    <a:pt x="87" y="62"/>
                    <a:pt x="90" y="62"/>
                    <a:pt x="91" y="62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91" y="62"/>
                    <a:pt x="90" y="63"/>
                    <a:pt x="88" y="63"/>
                  </a:cubicBezTo>
                  <a:cubicBezTo>
                    <a:pt x="97" y="71"/>
                    <a:pt x="99" y="82"/>
                    <a:pt x="110" y="88"/>
                  </a:cubicBezTo>
                  <a:cubicBezTo>
                    <a:pt x="111" y="88"/>
                    <a:pt x="111" y="87"/>
                    <a:pt x="112" y="87"/>
                  </a:cubicBezTo>
                  <a:cubicBezTo>
                    <a:pt x="120" y="99"/>
                    <a:pt x="136" y="103"/>
                    <a:pt x="145" y="113"/>
                  </a:cubicBezTo>
                  <a:cubicBezTo>
                    <a:pt x="153" y="123"/>
                    <a:pt x="158" y="138"/>
                    <a:pt x="165" y="149"/>
                  </a:cubicBezTo>
                  <a:cubicBezTo>
                    <a:pt x="183" y="179"/>
                    <a:pt x="199" y="208"/>
                    <a:pt x="212" y="240"/>
                  </a:cubicBezTo>
                  <a:cubicBezTo>
                    <a:pt x="212" y="240"/>
                    <a:pt x="212" y="240"/>
                    <a:pt x="212" y="239"/>
                  </a:cubicBezTo>
                  <a:cubicBezTo>
                    <a:pt x="216" y="242"/>
                    <a:pt x="220" y="243"/>
                    <a:pt x="224" y="243"/>
                  </a:cubicBezTo>
                  <a:cubicBezTo>
                    <a:pt x="236" y="243"/>
                    <a:pt x="249" y="234"/>
                    <a:pt x="255" y="222"/>
                  </a:cubicBezTo>
                  <a:cubicBezTo>
                    <a:pt x="259" y="216"/>
                    <a:pt x="261" y="209"/>
                    <a:pt x="262" y="201"/>
                  </a:cubicBezTo>
                  <a:cubicBezTo>
                    <a:pt x="263" y="195"/>
                    <a:pt x="264" y="188"/>
                    <a:pt x="270" y="188"/>
                  </a:cubicBezTo>
                  <a:cubicBezTo>
                    <a:pt x="270" y="188"/>
                    <a:pt x="270" y="188"/>
                    <a:pt x="270" y="188"/>
                  </a:cubicBezTo>
                  <a:cubicBezTo>
                    <a:pt x="273" y="188"/>
                    <a:pt x="275" y="190"/>
                    <a:pt x="277" y="191"/>
                  </a:cubicBezTo>
                  <a:cubicBezTo>
                    <a:pt x="294" y="203"/>
                    <a:pt x="315" y="204"/>
                    <a:pt x="335" y="205"/>
                  </a:cubicBezTo>
                  <a:cubicBezTo>
                    <a:pt x="343" y="205"/>
                    <a:pt x="350" y="206"/>
                    <a:pt x="358" y="206"/>
                  </a:cubicBezTo>
                  <a:cubicBezTo>
                    <a:pt x="388" y="206"/>
                    <a:pt x="418" y="202"/>
                    <a:pt x="439" y="182"/>
                  </a:cubicBezTo>
                  <a:cubicBezTo>
                    <a:pt x="385" y="172"/>
                    <a:pt x="341" y="134"/>
                    <a:pt x="295" y="104"/>
                  </a:cubicBezTo>
                  <a:cubicBezTo>
                    <a:pt x="264" y="83"/>
                    <a:pt x="232" y="65"/>
                    <a:pt x="199" y="48"/>
                  </a:cubicBezTo>
                  <a:cubicBezTo>
                    <a:pt x="183" y="39"/>
                    <a:pt x="168" y="31"/>
                    <a:pt x="152" y="22"/>
                  </a:cubicBezTo>
                  <a:cubicBezTo>
                    <a:pt x="138" y="15"/>
                    <a:pt x="123" y="7"/>
                    <a:pt x="107" y="3"/>
                  </a:cubicBezTo>
                  <a:cubicBezTo>
                    <a:pt x="98" y="1"/>
                    <a:pt x="89" y="0"/>
                    <a:pt x="80" y="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7" name="Freeform 107">
              <a:extLst>
                <a:ext uri="{FF2B5EF4-FFF2-40B4-BE49-F238E27FC236}">
                  <a16:creationId xmlns:a16="http://schemas.microsoft.com/office/drawing/2014/main" id="{31065AA5-E1D3-43DF-8330-58DA89BBB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7939" y="5980566"/>
              <a:ext cx="4555" cy="1708"/>
            </a:xfrm>
            <a:custGeom>
              <a:avLst/>
              <a:gdLst>
                <a:gd name="T0" fmla="*/ 0 w 6"/>
                <a:gd name="T1" fmla="*/ 0 h 2"/>
                <a:gd name="T2" fmla="*/ 2 w 6"/>
                <a:gd name="T3" fmla="*/ 2 h 2"/>
                <a:gd name="T4" fmla="*/ 2 w 6"/>
                <a:gd name="T5" fmla="*/ 2 h 2"/>
                <a:gd name="T6" fmla="*/ 2 w 6"/>
                <a:gd name="T7" fmla="*/ 2 h 2"/>
                <a:gd name="T8" fmla="*/ 6 w 6"/>
                <a:gd name="T9" fmla="*/ 1 h 2"/>
                <a:gd name="T10" fmla="*/ 5 w 6"/>
                <a:gd name="T11" fmla="*/ 1 h 2"/>
                <a:gd name="T12" fmla="*/ 0 w 6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cubicBezTo>
                    <a:pt x="1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2"/>
                    <a:pt x="5" y="1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4" y="1"/>
                    <a:pt x="1" y="1"/>
                    <a:pt x="0" y="0"/>
                  </a:cubicBezTo>
                </a:path>
              </a:pathLst>
            </a:custGeom>
            <a:solidFill>
              <a:srgbClr val="986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8" name="Freeform 108">
              <a:extLst>
                <a:ext uri="{FF2B5EF4-FFF2-40B4-BE49-F238E27FC236}">
                  <a16:creationId xmlns:a16="http://schemas.microsoft.com/office/drawing/2014/main" id="{E1D9FACD-539D-471C-ABC3-D4EFB3B8D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8368" y="5961776"/>
              <a:ext cx="222630" cy="210103"/>
            </a:xfrm>
            <a:custGeom>
              <a:avLst/>
              <a:gdLst>
                <a:gd name="T0" fmla="*/ 17 w 287"/>
                <a:gd name="T1" fmla="*/ 0 h 271"/>
                <a:gd name="T2" fmla="*/ 25 w 287"/>
                <a:gd name="T3" fmla="*/ 25 h 271"/>
                <a:gd name="T4" fmla="*/ 45 w 287"/>
                <a:gd name="T5" fmla="*/ 70 h 271"/>
                <a:gd name="T6" fmla="*/ 78 w 287"/>
                <a:gd name="T7" fmla="*/ 117 h 271"/>
                <a:gd name="T8" fmla="*/ 133 w 287"/>
                <a:gd name="T9" fmla="*/ 182 h 271"/>
                <a:gd name="T10" fmla="*/ 209 w 287"/>
                <a:gd name="T11" fmla="*/ 257 h 271"/>
                <a:gd name="T12" fmla="*/ 240 w 287"/>
                <a:gd name="T13" fmla="*/ 270 h 271"/>
                <a:gd name="T14" fmla="*/ 248 w 287"/>
                <a:gd name="T15" fmla="*/ 271 h 271"/>
                <a:gd name="T16" fmla="*/ 271 w 287"/>
                <a:gd name="T17" fmla="*/ 263 h 271"/>
                <a:gd name="T18" fmla="*/ 280 w 287"/>
                <a:gd name="T19" fmla="*/ 203 h 271"/>
                <a:gd name="T20" fmla="*/ 233 w 287"/>
                <a:gd name="T21" fmla="*/ 112 h 271"/>
                <a:gd name="T22" fmla="*/ 213 w 287"/>
                <a:gd name="T23" fmla="*/ 76 h 271"/>
                <a:gd name="T24" fmla="*/ 180 w 287"/>
                <a:gd name="T25" fmla="*/ 50 h 271"/>
                <a:gd name="T26" fmla="*/ 178 w 287"/>
                <a:gd name="T27" fmla="*/ 51 h 271"/>
                <a:gd name="T28" fmla="*/ 156 w 287"/>
                <a:gd name="T29" fmla="*/ 26 h 271"/>
                <a:gd name="T30" fmla="*/ 156 w 287"/>
                <a:gd name="T31" fmla="*/ 26 h 271"/>
                <a:gd name="T32" fmla="*/ 156 w 287"/>
                <a:gd name="T33" fmla="*/ 26 h 271"/>
                <a:gd name="T34" fmla="*/ 150 w 287"/>
                <a:gd name="T35" fmla="*/ 29 h 271"/>
                <a:gd name="T36" fmla="*/ 152 w 287"/>
                <a:gd name="T37" fmla="*/ 24 h 271"/>
                <a:gd name="T38" fmla="*/ 154 w 287"/>
                <a:gd name="T39" fmla="*/ 24 h 271"/>
                <a:gd name="T40" fmla="*/ 151 w 287"/>
                <a:gd name="T41" fmla="*/ 23 h 271"/>
                <a:gd name="T42" fmla="*/ 150 w 287"/>
                <a:gd name="T43" fmla="*/ 29 h 271"/>
                <a:gd name="T44" fmla="*/ 112 w 287"/>
                <a:gd name="T45" fmla="*/ 42 h 271"/>
                <a:gd name="T46" fmla="*/ 100 w 287"/>
                <a:gd name="T47" fmla="*/ 44 h 271"/>
                <a:gd name="T48" fmla="*/ 68 w 287"/>
                <a:gd name="T49" fmla="*/ 18 h 271"/>
                <a:gd name="T50" fmla="*/ 24 w 287"/>
                <a:gd name="T51" fmla="*/ 0 h 271"/>
                <a:gd name="T52" fmla="*/ 17 w 287"/>
                <a:gd name="T53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87" h="271">
                  <a:moveTo>
                    <a:pt x="17" y="0"/>
                  </a:moveTo>
                  <a:cubicBezTo>
                    <a:pt x="0" y="0"/>
                    <a:pt x="17" y="13"/>
                    <a:pt x="25" y="25"/>
                  </a:cubicBezTo>
                  <a:cubicBezTo>
                    <a:pt x="34" y="39"/>
                    <a:pt x="38" y="55"/>
                    <a:pt x="45" y="70"/>
                  </a:cubicBezTo>
                  <a:cubicBezTo>
                    <a:pt x="54" y="88"/>
                    <a:pt x="66" y="103"/>
                    <a:pt x="78" y="117"/>
                  </a:cubicBezTo>
                  <a:cubicBezTo>
                    <a:pt x="97" y="139"/>
                    <a:pt x="115" y="160"/>
                    <a:pt x="133" y="182"/>
                  </a:cubicBezTo>
                  <a:cubicBezTo>
                    <a:pt x="156" y="209"/>
                    <a:pt x="180" y="237"/>
                    <a:pt x="209" y="257"/>
                  </a:cubicBezTo>
                  <a:cubicBezTo>
                    <a:pt x="219" y="263"/>
                    <a:pt x="229" y="269"/>
                    <a:pt x="240" y="270"/>
                  </a:cubicBezTo>
                  <a:cubicBezTo>
                    <a:pt x="242" y="271"/>
                    <a:pt x="245" y="271"/>
                    <a:pt x="248" y="271"/>
                  </a:cubicBezTo>
                  <a:cubicBezTo>
                    <a:pt x="256" y="271"/>
                    <a:pt x="265" y="269"/>
                    <a:pt x="271" y="263"/>
                  </a:cubicBezTo>
                  <a:cubicBezTo>
                    <a:pt x="287" y="249"/>
                    <a:pt x="285" y="224"/>
                    <a:pt x="280" y="203"/>
                  </a:cubicBezTo>
                  <a:cubicBezTo>
                    <a:pt x="267" y="171"/>
                    <a:pt x="251" y="142"/>
                    <a:pt x="233" y="112"/>
                  </a:cubicBezTo>
                  <a:cubicBezTo>
                    <a:pt x="226" y="101"/>
                    <a:pt x="221" y="86"/>
                    <a:pt x="213" y="76"/>
                  </a:cubicBezTo>
                  <a:cubicBezTo>
                    <a:pt x="204" y="66"/>
                    <a:pt x="188" y="62"/>
                    <a:pt x="180" y="50"/>
                  </a:cubicBezTo>
                  <a:cubicBezTo>
                    <a:pt x="179" y="50"/>
                    <a:pt x="179" y="51"/>
                    <a:pt x="178" y="51"/>
                  </a:cubicBezTo>
                  <a:cubicBezTo>
                    <a:pt x="167" y="45"/>
                    <a:pt x="165" y="34"/>
                    <a:pt x="156" y="26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4" y="27"/>
                    <a:pt x="152" y="28"/>
                    <a:pt x="150" y="29"/>
                  </a:cubicBezTo>
                  <a:cubicBezTo>
                    <a:pt x="151" y="27"/>
                    <a:pt x="151" y="26"/>
                    <a:pt x="152" y="24"/>
                  </a:cubicBezTo>
                  <a:cubicBezTo>
                    <a:pt x="153" y="24"/>
                    <a:pt x="153" y="24"/>
                    <a:pt x="154" y="24"/>
                  </a:cubicBezTo>
                  <a:cubicBezTo>
                    <a:pt x="153" y="24"/>
                    <a:pt x="152" y="23"/>
                    <a:pt x="151" y="23"/>
                  </a:cubicBezTo>
                  <a:cubicBezTo>
                    <a:pt x="150" y="25"/>
                    <a:pt x="150" y="27"/>
                    <a:pt x="150" y="29"/>
                  </a:cubicBezTo>
                  <a:cubicBezTo>
                    <a:pt x="138" y="33"/>
                    <a:pt x="125" y="38"/>
                    <a:pt x="112" y="42"/>
                  </a:cubicBezTo>
                  <a:cubicBezTo>
                    <a:pt x="108" y="43"/>
                    <a:pt x="103" y="44"/>
                    <a:pt x="100" y="44"/>
                  </a:cubicBezTo>
                  <a:cubicBezTo>
                    <a:pt x="83" y="44"/>
                    <a:pt x="78" y="31"/>
                    <a:pt x="68" y="18"/>
                  </a:cubicBezTo>
                  <a:cubicBezTo>
                    <a:pt x="55" y="9"/>
                    <a:pt x="39" y="2"/>
                    <a:pt x="24" y="0"/>
                  </a:cubicBezTo>
                  <a:cubicBezTo>
                    <a:pt x="21" y="0"/>
                    <a:pt x="19" y="0"/>
                    <a:pt x="17" y="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9" name="Freeform 109">
              <a:extLst>
                <a:ext uri="{FF2B5EF4-FFF2-40B4-BE49-F238E27FC236}">
                  <a16:creationId xmlns:a16="http://schemas.microsoft.com/office/drawing/2014/main" id="{FEB38FE9-B93D-4C1C-977C-B9C88FC17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6492" y="6047184"/>
              <a:ext cx="16512" cy="39288"/>
            </a:xfrm>
            <a:custGeom>
              <a:avLst/>
              <a:gdLst>
                <a:gd name="T0" fmla="*/ 4 w 22"/>
                <a:gd name="T1" fmla="*/ 6 h 51"/>
                <a:gd name="T2" fmla="*/ 1 w 22"/>
                <a:gd name="T3" fmla="*/ 51 h 51"/>
                <a:gd name="T4" fmla="*/ 22 w 22"/>
                <a:gd name="T5" fmla="*/ 25 h 51"/>
                <a:gd name="T6" fmla="*/ 0 w 22"/>
                <a:gd name="T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51">
                  <a:moveTo>
                    <a:pt x="4" y="6"/>
                  </a:moveTo>
                  <a:cubicBezTo>
                    <a:pt x="3" y="21"/>
                    <a:pt x="2" y="36"/>
                    <a:pt x="1" y="51"/>
                  </a:cubicBezTo>
                  <a:cubicBezTo>
                    <a:pt x="12" y="49"/>
                    <a:pt x="22" y="37"/>
                    <a:pt x="22" y="25"/>
                  </a:cubicBezTo>
                  <a:cubicBezTo>
                    <a:pt x="21" y="13"/>
                    <a:pt x="12" y="2"/>
                    <a:pt x="0" y="0"/>
                  </a:cubicBezTo>
                </a:path>
              </a:pathLst>
            </a:custGeom>
            <a:solidFill>
              <a:srgbClr val="C5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0" name="Freeform 110">
              <a:extLst>
                <a:ext uri="{FF2B5EF4-FFF2-40B4-BE49-F238E27FC236}">
                  <a16:creationId xmlns:a16="http://schemas.microsoft.com/office/drawing/2014/main" id="{FFD60E01-CE83-497D-910A-59BE737D2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5851" y="5991384"/>
              <a:ext cx="23914" cy="31886"/>
            </a:xfrm>
            <a:custGeom>
              <a:avLst/>
              <a:gdLst>
                <a:gd name="T0" fmla="*/ 3 w 31"/>
                <a:gd name="T1" fmla="*/ 14 h 41"/>
                <a:gd name="T2" fmla="*/ 31 w 31"/>
                <a:gd name="T3" fmla="*/ 0 h 41"/>
                <a:gd name="T4" fmla="*/ 30 w 31"/>
                <a:gd name="T5" fmla="*/ 41 h 41"/>
                <a:gd name="T6" fmla="*/ 0 w 31"/>
                <a:gd name="T7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41">
                  <a:moveTo>
                    <a:pt x="3" y="14"/>
                  </a:moveTo>
                  <a:cubicBezTo>
                    <a:pt x="11" y="7"/>
                    <a:pt x="21" y="2"/>
                    <a:pt x="31" y="0"/>
                  </a:cubicBezTo>
                  <a:cubicBezTo>
                    <a:pt x="31" y="14"/>
                    <a:pt x="30" y="28"/>
                    <a:pt x="30" y="41"/>
                  </a:cubicBezTo>
                  <a:cubicBezTo>
                    <a:pt x="20" y="30"/>
                    <a:pt x="10" y="19"/>
                    <a:pt x="0" y="8"/>
                  </a:cubicBezTo>
                </a:path>
              </a:pathLst>
            </a:custGeom>
            <a:solidFill>
              <a:srgbClr val="C5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1" name="Freeform 111">
              <a:extLst>
                <a:ext uri="{FF2B5EF4-FFF2-40B4-BE49-F238E27FC236}">
                  <a16:creationId xmlns:a16="http://schemas.microsoft.com/office/drawing/2014/main" id="{8206C595-4577-4B36-83D1-2D0C5C82D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9731" y="5953235"/>
              <a:ext cx="14804" cy="10249"/>
            </a:xfrm>
            <a:custGeom>
              <a:avLst/>
              <a:gdLst>
                <a:gd name="T0" fmla="*/ 9 w 19"/>
                <a:gd name="T1" fmla="*/ 2 h 13"/>
                <a:gd name="T2" fmla="*/ 0 w 19"/>
                <a:gd name="T3" fmla="*/ 12 h 13"/>
                <a:gd name="T4" fmla="*/ 19 w 19"/>
                <a:gd name="T5" fmla="*/ 8 h 13"/>
                <a:gd name="T6" fmla="*/ 6 w 19"/>
                <a:gd name="T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3">
                  <a:moveTo>
                    <a:pt x="9" y="2"/>
                  </a:moveTo>
                  <a:cubicBezTo>
                    <a:pt x="6" y="5"/>
                    <a:pt x="3" y="8"/>
                    <a:pt x="0" y="12"/>
                  </a:cubicBezTo>
                  <a:cubicBezTo>
                    <a:pt x="7" y="13"/>
                    <a:pt x="14" y="12"/>
                    <a:pt x="19" y="8"/>
                  </a:cubicBezTo>
                  <a:cubicBezTo>
                    <a:pt x="17" y="3"/>
                    <a:pt x="11" y="0"/>
                    <a:pt x="6" y="2"/>
                  </a:cubicBezTo>
                </a:path>
              </a:pathLst>
            </a:custGeom>
            <a:solidFill>
              <a:srgbClr val="996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2" name="Freeform 112">
              <a:extLst>
                <a:ext uri="{FF2B5EF4-FFF2-40B4-BE49-F238E27FC236}">
                  <a16:creationId xmlns:a16="http://schemas.microsoft.com/office/drawing/2014/main" id="{B8220421-6FE1-4F04-A43C-2DC5C359A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9124" y="5972594"/>
              <a:ext cx="14804" cy="29608"/>
            </a:xfrm>
            <a:custGeom>
              <a:avLst/>
              <a:gdLst>
                <a:gd name="T0" fmla="*/ 11 w 19"/>
                <a:gd name="T1" fmla="*/ 0 h 38"/>
                <a:gd name="T2" fmla="*/ 19 w 19"/>
                <a:gd name="T3" fmla="*/ 38 h 38"/>
                <a:gd name="T4" fmla="*/ 5 w 19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38">
                  <a:moveTo>
                    <a:pt x="11" y="0"/>
                  </a:moveTo>
                  <a:cubicBezTo>
                    <a:pt x="13" y="13"/>
                    <a:pt x="16" y="25"/>
                    <a:pt x="19" y="38"/>
                  </a:cubicBezTo>
                  <a:cubicBezTo>
                    <a:pt x="6" y="31"/>
                    <a:pt x="0" y="13"/>
                    <a:pt x="5" y="0"/>
                  </a:cubicBezTo>
                </a:path>
              </a:pathLst>
            </a:custGeom>
            <a:solidFill>
              <a:srgbClr val="C5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3" name="Freeform 113">
              <a:extLst>
                <a:ext uri="{FF2B5EF4-FFF2-40B4-BE49-F238E27FC236}">
                  <a16:creationId xmlns:a16="http://schemas.microsoft.com/office/drawing/2014/main" id="{2F7DB74B-0ACC-4D42-AB17-29D687004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9479" y="6077930"/>
              <a:ext cx="35302" cy="31886"/>
            </a:xfrm>
            <a:custGeom>
              <a:avLst/>
              <a:gdLst>
                <a:gd name="T0" fmla="*/ 0 w 46"/>
                <a:gd name="T1" fmla="*/ 41 h 41"/>
                <a:gd name="T2" fmla="*/ 29 w 46"/>
                <a:gd name="T3" fmla="*/ 0 h 41"/>
                <a:gd name="T4" fmla="*/ 46 w 46"/>
                <a:gd name="T5" fmla="*/ 28 h 41"/>
                <a:gd name="T6" fmla="*/ 2 w 46"/>
                <a:gd name="T7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1">
                  <a:moveTo>
                    <a:pt x="0" y="41"/>
                  </a:moveTo>
                  <a:cubicBezTo>
                    <a:pt x="6" y="25"/>
                    <a:pt x="16" y="11"/>
                    <a:pt x="29" y="0"/>
                  </a:cubicBezTo>
                  <a:cubicBezTo>
                    <a:pt x="33" y="10"/>
                    <a:pt x="39" y="20"/>
                    <a:pt x="46" y="28"/>
                  </a:cubicBezTo>
                  <a:cubicBezTo>
                    <a:pt x="31" y="31"/>
                    <a:pt x="17" y="33"/>
                    <a:pt x="2" y="36"/>
                  </a:cubicBezTo>
                </a:path>
              </a:pathLst>
            </a:custGeom>
            <a:solidFill>
              <a:srgbClr val="C5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4" name="Freeform 114">
              <a:extLst>
                <a:ext uri="{FF2B5EF4-FFF2-40B4-BE49-F238E27FC236}">
                  <a16:creationId xmlns:a16="http://schemas.microsoft.com/office/drawing/2014/main" id="{657CD2A7-EC3F-49D8-8B64-F2BB482B3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5208" y="5991953"/>
              <a:ext cx="23914" cy="31316"/>
            </a:xfrm>
            <a:custGeom>
              <a:avLst/>
              <a:gdLst>
                <a:gd name="T0" fmla="*/ 0 w 31"/>
                <a:gd name="T1" fmla="*/ 26 h 40"/>
                <a:gd name="T2" fmla="*/ 31 w 31"/>
                <a:gd name="T3" fmla="*/ 40 h 40"/>
                <a:gd name="T4" fmla="*/ 22 w 31"/>
                <a:gd name="T5" fmla="*/ 7 h 40"/>
                <a:gd name="T6" fmla="*/ 18 w 31"/>
                <a:gd name="T7" fmla="*/ 3 h 40"/>
                <a:gd name="T8" fmla="*/ 0 w 31"/>
                <a:gd name="T9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0">
                  <a:moveTo>
                    <a:pt x="0" y="26"/>
                  </a:moveTo>
                  <a:cubicBezTo>
                    <a:pt x="8" y="35"/>
                    <a:pt x="19" y="40"/>
                    <a:pt x="31" y="40"/>
                  </a:cubicBezTo>
                  <a:cubicBezTo>
                    <a:pt x="31" y="29"/>
                    <a:pt x="28" y="17"/>
                    <a:pt x="22" y="7"/>
                  </a:cubicBezTo>
                  <a:cubicBezTo>
                    <a:pt x="21" y="5"/>
                    <a:pt x="20" y="4"/>
                    <a:pt x="18" y="3"/>
                  </a:cubicBezTo>
                  <a:cubicBezTo>
                    <a:pt x="11" y="0"/>
                    <a:pt x="8" y="18"/>
                    <a:pt x="0" y="16"/>
                  </a:cubicBezTo>
                </a:path>
              </a:pathLst>
            </a:custGeom>
            <a:solidFill>
              <a:srgbClr val="C5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5" name="Freeform 115">
              <a:extLst>
                <a:ext uri="{FF2B5EF4-FFF2-40B4-BE49-F238E27FC236}">
                  <a16:creationId xmlns:a16="http://schemas.microsoft.com/office/drawing/2014/main" id="{EE4B49B5-6AB2-4164-8D0F-CDBFB14E7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0971" y="6035796"/>
              <a:ext cx="40426" cy="45551"/>
            </a:xfrm>
            <a:custGeom>
              <a:avLst/>
              <a:gdLst>
                <a:gd name="T0" fmla="*/ 5 w 52"/>
                <a:gd name="T1" fmla="*/ 50 h 59"/>
                <a:gd name="T2" fmla="*/ 45 w 52"/>
                <a:gd name="T3" fmla="*/ 0 h 59"/>
                <a:gd name="T4" fmla="*/ 50 w 52"/>
                <a:gd name="T5" fmla="*/ 56 h 59"/>
                <a:gd name="T6" fmla="*/ 0 w 52"/>
                <a:gd name="T7" fmla="*/ 5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9">
                  <a:moveTo>
                    <a:pt x="5" y="50"/>
                  </a:moveTo>
                  <a:cubicBezTo>
                    <a:pt x="15" y="30"/>
                    <a:pt x="29" y="13"/>
                    <a:pt x="45" y="0"/>
                  </a:cubicBezTo>
                  <a:cubicBezTo>
                    <a:pt x="51" y="18"/>
                    <a:pt x="52" y="37"/>
                    <a:pt x="50" y="56"/>
                  </a:cubicBezTo>
                  <a:cubicBezTo>
                    <a:pt x="33" y="59"/>
                    <a:pt x="16" y="58"/>
                    <a:pt x="0" y="51"/>
                  </a:cubicBezTo>
                </a:path>
              </a:pathLst>
            </a:custGeom>
            <a:solidFill>
              <a:srgbClr val="C5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6" name="Freeform 116">
              <a:extLst>
                <a:ext uri="{FF2B5EF4-FFF2-40B4-BE49-F238E27FC236}">
                  <a16:creationId xmlns:a16="http://schemas.microsoft.com/office/drawing/2014/main" id="{D0E88B55-82A4-44B7-AFBE-9D34819CA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7088" y="6042629"/>
              <a:ext cx="34163" cy="33024"/>
            </a:xfrm>
            <a:custGeom>
              <a:avLst/>
              <a:gdLst>
                <a:gd name="T0" fmla="*/ 5 w 44"/>
                <a:gd name="T1" fmla="*/ 10 h 43"/>
                <a:gd name="T2" fmla="*/ 34 w 44"/>
                <a:gd name="T3" fmla="*/ 4 h 43"/>
                <a:gd name="T4" fmla="*/ 29 w 44"/>
                <a:gd name="T5" fmla="*/ 37 h 43"/>
                <a:gd name="T6" fmla="*/ 1 w 44"/>
                <a:gd name="T7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3">
                  <a:moveTo>
                    <a:pt x="5" y="10"/>
                  </a:moveTo>
                  <a:cubicBezTo>
                    <a:pt x="13" y="3"/>
                    <a:pt x="24" y="0"/>
                    <a:pt x="34" y="4"/>
                  </a:cubicBezTo>
                  <a:cubicBezTo>
                    <a:pt x="44" y="13"/>
                    <a:pt x="41" y="32"/>
                    <a:pt x="29" y="37"/>
                  </a:cubicBezTo>
                  <a:cubicBezTo>
                    <a:pt x="16" y="43"/>
                    <a:pt x="0" y="31"/>
                    <a:pt x="1" y="18"/>
                  </a:cubicBezTo>
                </a:path>
              </a:pathLst>
            </a:custGeom>
            <a:solidFill>
              <a:srgbClr val="C5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7" name="Freeform 117">
              <a:extLst>
                <a:ext uri="{FF2B5EF4-FFF2-40B4-BE49-F238E27FC236}">
                  <a16:creationId xmlns:a16="http://schemas.microsoft.com/office/drawing/2014/main" id="{5DBAD6CB-ACEF-4094-AF7A-2EB8B01C8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6590" y="6088179"/>
              <a:ext cx="27331" cy="29608"/>
            </a:xfrm>
            <a:custGeom>
              <a:avLst/>
              <a:gdLst>
                <a:gd name="T0" fmla="*/ 13 w 35"/>
                <a:gd name="T1" fmla="*/ 5 h 38"/>
                <a:gd name="T2" fmla="*/ 30 w 35"/>
                <a:gd name="T3" fmla="*/ 25 h 38"/>
                <a:gd name="T4" fmla="*/ 0 w 35"/>
                <a:gd name="T5" fmla="*/ 33 h 38"/>
                <a:gd name="T6" fmla="*/ 9 w 35"/>
                <a:gd name="T7" fmla="*/ 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8">
                  <a:moveTo>
                    <a:pt x="13" y="5"/>
                  </a:moveTo>
                  <a:cubicBezTo>
                    <a:pt x="23" y="0"/>
                    <a:pt x="35" y="14"/>
                    <a:pt x="30" y="25"/>
                  </a:cubicBezTo>
                  <a:cubicBezTo>
                    <a:pt x="25" y="35"/>
                    <a:pt x="11" y="38"/>
                    <a:pt x="0" y="33"/>
                  </a:cubicBezTo>
                  <a:cubicBezTo>
                    <a:pt x="1" y="23"/>
                    <a:pt x="4" y="13"/>
                    <a:pt x="9" y="5"/>
                  </a:cubicBezTo>
                </a:path>
              </a:pathLst>
            </a:custGeom>
            <a:solidFill>
              <a:srgbClr val="C5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8" name="Freeform 118">
              <a:extLst>
                <a:ext uri="{FF2B5EF4-FFF2-40B4-BE49-F238E27FC236}">
                  <a16:creationId xmlns:a16="http://schemas.microsoft.com/office/drawing/2014/main" id="{9192A22D-0277-4045-9C41-1A5784952F3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3458" y="6106969"/>
              <a:ext cx="17651" cy="19928"/>
            </a:xfrm>
            <a:custGeom>
              <a:avLst/>
              <a:gdLst>
                <a:gd name="T0" fmla="*/ 4 w 23"/>
                <a:gd name="T1" fmla="*/ 15 h 26"/>
                <a:gd name="T2" fmla="*/ 23 w 23"/>
                <a:gd name="T3" fmla="*/ 0 h 26"/>
                <a:gd name="T4" fmla="*/ 23 w 23"/>
                <a:gd name="T5" fmla="*/ 26 h 26"/>
                <a:gd name="T6" fmla="*/ 0 w 23"/>
                <a:gd name="T7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6">
                  <a:moveTo>
                    <a:pt x="4" y="15"/>
                  </a:moveTo>
                  <a:cubicBezTo>
                    <a:pt x="11" y="10"/>
                    <a:pt x="17" y="5"/>
                    <a:pt x="23" y="0"/>
                  </a:cubicBezTo>
                  <a:cubicBezTo>
                    <a:pt x="23" y="8"/>
                    <a:pt x="23" y="17"/>
                    <a:pt x="23" y="26"/>
                  </a:cubicBezTo>
                  <a:cubicBezTo>
                    <a:pt x="14" y="25"/>
                    <a:pt x="6" y="21"/>
                    <a:pt x="0" y="14"/>
                  </a:cubicBezTo>
                </a:path>
              </a:pathLst>
            </a:custGeom>
            <a:solidFill>
              <a:srgbClr val="C5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9" name="Freeform 119">
              <a:extLst>
                <a:ext uri="{FF2B5EF4-FFF2-40B4-BE49-F238E27FC236}">
                  <a16:creationId xmlns:a16="http://schemas.microsoft.com/office/drawing/2014/main" id="{696B54E2-5F88-4786-A472-D2E6F85A3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0110" y="6032380"/>
              <a:ext cx="34733" cy="42704"/>
            </a:xfrm>
            <a:custGeom>
              <a:avLst/>
              <a:gdLst>
                <a:gd name="T0" fmla="*/ 3 w 45"/>
                <a:gd name="T1" fmla="*/ 0 h 55"/>
                <a:gd name="T2" fmla="*/ 45 w 45"/>
                <a:gd name="T3" fmla="*/ 1 h 55"/>
                <a:gd name="T4" fmla="*/ 28 w 45"/>
                <a:gd name="T5" fmla="*/ 55 h 55"/>
                <a:gd name="T6" fmla="*/ 0 w 45"/>
                <a:gd name="T7" fmla="*/ 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55">
                  <a:moveTo>
                    <a:pt x="3" y="0"/>
                  </a:moveTo>
                  <a:cubicBezTo>
                    <a:pt x="17" y="0"/>
                    <a:pt x="31" y="1"/>
                    <a:pt x="45" y="1"/>
                  </a:cubicBezTo>
                  <a:cubicBezTo>
                    <a:pt x="40" y="19"/>
                    <a:pt x="34" y="37"/>
                    <a:pt x="28" y="55"/>
                  </a:cubicBezTo>
                  <a:cubicBezTo>
                    <a:pt x="18" y="38"/>
                    <a:pt x="8" y="21"/>
                    <a:pt x="0" y="4"/>
                  </a:cubicBezTo>
                </a:path>
              </a:pathLst>
            </a:custGeom>
            <a:solidFill>
              <a:srgbClr val="C5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0" name="Freeform 120">
              <a:extLst>
                <a:ext uri="{FF2B5EF4-FFF2-40B4-BE49-F238E27FC236}">
                  <a16:creationId xmlns:a16="http://schemas.microsoft.com/office/drawing/2014/main" id="{BB0C2CA4-3FD9-47AB-86C5-C378861D6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0963" y="6066543"/>
              <a:ext cx="17082" cy="35871"/>
            </a:xfrm>
            <a:custGeom>
              <a:avLst/>
              <a:gdLst>
                <a:gd name="T0" fmla="*/ 8 w 22"/>
                <a:gd name="T1" fmla="*/ 6 h 46"/>
                <a:gd name="T2" fmla="*/ 19 w 22"/>
                <a:gd name="T3" fmla="*/ 46 h 46"/>
                <a:gd name="T4" fmla="*/ 3 w 22"/>
                <a:gd name="T5" fmla="*/ 24 h 46"/>
                <a:gd name="T6" fmla="*/ 11 w 22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46">
                  <a:moveTo>
                    <a:pt x="8" y="6"/>
                  </a:moveTo>
                  <a:cubicBezTo>
                    <a:pt x="18" y="16"/>
                    <a:pt x="22" y="32"/>
                    <a:pt x="19" y="46"/>
                  </a:cubicBezTo>
                  <a:cubicBezTo>
                    <a:pt x="13" y="39"/>
                    <a:pt x="6" y="33"/>
                    <a:pt x="3" y="24"/>
                  </a:cubicBezTo>
                  <a:cubicBezTo>
                    <a:pt x="0" y="15"/>
                    <a:pt x="3" y="4"/>
                    <a:pt x="11" y="0"/>
                  </a:cubicBezTo>
                </a:path>
              </a:pathLst>
            </a:custGeom>
            <a:solidFill>
              <a:srgbClr val="C5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1" name="Freeform 121">
              <a:extLst>
                <a:ext uri="{FF2B5EF4-FFF2-40B4-BE49-F238E27FC236}">
                  <a16:creationId xmlns:a16="http://schemas.microsoft.com/office/drawing/2014/main" id="{F27F488A-F734-4595-87BC-F4DDB88D9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2992" y="5972594"/>
              <a:ext cx="31316" cy="35302"/>
            </a:xfrm>
            <a:custGeom>
              <a:avLst/>
              <a:gdLst>
                <a:gd name="T0" fmla="*/ 0 w 41"/>
                <a:gd name="T1" fmla="*/ 5 h 45"/>
                <a:gd name="T2" fmla="*/ 33 w 41"/>
                <a:gd name="T3" fmla="*/ 43 h 45"/>
                <a:gd name="T4" fmla="*/ 4 w 41"/>
                <a:gd name="T5" fmla="*/ 1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45">
                  <a:moveTo>
                    <a:pt x="0" y="5"/>
                  </a:moveTo>
                  <a:cubicBezTo>
                    <a:pt x="20" y="0"/>
                    <a:pt x="41" y="24"/>
                    <a:pt x="33" y="43"/>
                  </a:cubicBezTo>
                  <a:cubicBezTo>
                    <a:pt x="17" y="45"/>
                    <a:pt x="2" y="29"/>
                    <a:pt x="4" y="13"/>
                  </a:cubicBezTo>
                </a:path>
              </a:pathLst>
            </a:custGeom>
            <a:solidFill>
              <a:srgbClr val="C5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2" name="Freeform 122">
              <a:extLst>
                <a:ext uri="{FF2B5EF4-FFF2-40B4-BE49-F238E27FC236}">
                  <a16:creationId xmlns:a16="http://schemas.microsoft.com/office/drawing/2014/main" id="{114735D0-6BD0-4401-93FB-7EDCDDB15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0108" y="6017006"/>
              <a:ext cx="21637" cy="34163"/>
            </a:xfrm>
            <a:custGeom>
              <a:avLst/>
              <a:gdLst>
                <a:gd name="T0" fmla="*/ 5 w 28"/>
                <a:gd name="T1" fmla="*/ 2 h 44"/>
                <a:gd name="T2" fmla="*/ 28 w 28"/>
                <a:gd name="T3" fmla="*/ 4 h 44"/>
                <a:gd name="T4" fmla="*/ 4 w 28"/>
                <a:gd name="T5" fmla="*/ 44 h 44"/>
                <a:gd name="T6" fmla="*/ 2 w 28"/>
                <a:gd name="T7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44">
                  <a:moveTo>
                    <a:pt x="5" y="2"/>
                  </a:moveTo>
                  <a:cubicBezTo>
                    <a:pt x="13" y="0"/>
                    <a:pt x="22" y="0"/>
                    <a:pt x="28" y="4"/>
                  </a:cubicBezTo>
                  <a:cubicBezTo>
                    <a:pt x="23" y="19"/>
                    <a:pt x="15" y="33"/>
                    <a:pt x="4" y="44"/>
                  </a:cubicBezTo>
                  <a:cubicBezTo>
                    <a:pt x="1" y="30"/>
                    <a:pt x="0" y="16"/>
                    <a:pt x="2" y="1"/>
                  </a:cubicBezTo>
                </a:path>
              </a:pathLst>
            </a:custGeom>
            <a:solidFill>
              <a:srgbClr val="C5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3" name="Freeform 123">
              <a:extLst>
                <a:ext uri="{FF2B5EF4-FFF2-40B4-BE49-F238E27FC236}">
                  <a16:creationId xmlns:a16="http://schemas.microsoft.com/office/drawing/2014/main" id="{8F50A91A-A60E-4933-8730-9FC13787B9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1887" y="5935584"/>
              <a:ext cx="17651" cy="32455"/>
            </a:xfrm>
            <a:custGeom>
              <a:avLst/>
              <a:gdLst>
                <a:gd name="T0" fmla="*/ 0 w 23"/>
                <a:gd name="T1" fmla="*/ 5 h 42"/>
                <a:gd name="T2" fmla="*/ 19 w 23"/>
                <a:gd name="T3" fmla="*/ 11 h 42"/>
                <a:gd name="T4" fmla="*/ 22 w 23"/>
                <a:gd name="T5" fmla="*/ 34 h 42"/>
                <a:gd name="T6" fmla="*/ 17 w 23"/>
                <a:gd name="T7" fmla="*/ 42 h 42"/>
                <a:gd name="T8" fmla="*/ 10 w 23"/>
                <a:gd name="T9" fmla="*/ 38 h 42"/>
                <a:gd name="T10" fmla="*/ 3 w 23"/>
                <a:gd name="T11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2">
                  <a:moveTo>
                    <a:pt x="0" y="5"/>
                  </a:moveTo>
                  <a:cubicBezTo>
                    <a:pt x="6" y="0"/>
                    <a:pt x="15" y="4"/>
                    <a:pt x="19" y="11"/>
                  </a:cubicBezTo>
                  <a:cubicBezTo>
                    <a:pt x="23" y="18"/>
                    <a:pt x="23" y="26"/>
                    <a:pt x="22" y="34"/>
                  </a:cubicBezTo>
                  <a:cubicBezTo>
                    <a:pt x="21" y="37"/>
                    <a:pt x="20" y="41"/>
                    <a:pt x="17" y="42"/>
                  </a:cubicBezTo>
                  <a:cubicBezTo>
                    <a:pt x="14" y="42"/>
                    <a:pt x="12" y="40"/>
                    <a:pt x="10" y="38"/>
                  </a:cubicBezTo>
                  <a:cubicBezTo>
                    <a:pt x="3" y="30"/>
                    <a:pt x="1" y="18"/>
                    <a:pt x="3" y="8"/>
                  </a:cubicBezTo>
                </a:path>
              </a:pathLst>
            </a:custGeom>
            <a:solidFill>
              <a:srgbClr val="C5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4" name="Freeform 124">
              <a:extLst>
                <a:ext uri="{FF2B5EF4-FFF2-40B4-BE49-F238E27FC236}">
                  <a16:creationId xmlns:a16="http://schemas.microsoft.com/office/drawing/2014/main" id="{42FC1BFD-52BB-48C2-AE5A-AD303B33C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2062" y="6013590"/>
              <a:ext cx="55800" cy="50675"/>
            </a:xfrm>
            <a:custGeom>
              <a:avLst/>
              <a:gdLst>
                <a:gd name="T0" fmla="*/ 28 w 72"/>
                <a:gd name="T1" fmla="*/ 28 h 65"/>
                <a:gd name="T2" fmla="*/ 60 w 72"/>
                <a:gd name="T3" fmla="*/ 6 h 65"/>
                <a:gd name="T4" fmla="*/ 69 w 72"/>
                <a:gd name="T5" fmla="*/ 34 h 65"/>
                <a:gd name="T6" fmla="*/ 31 w 72"/>
                <a:gd name="T7" fmla="*/ 63 h 65"/>
                <a:gd name="T8" fmla="*/ 10 w 72"/>
                <a:gd name="T9" fmla="*/ 2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65">
                  <a:moveTo>
                    <a:pt x="28" y="28"/>
                  </a:moveTo>
                  <a:cubicBezTo>
                    <a:pt x="34" y="15"/>
                    <a:pt x="46" y="0"/>
                    <a:pt x="60" y="6"/>
                  </a:cubicBezTo>
                  <a:cubicBezTo>
                    <a:pt x="70" y="10"/>
                    <a:pt x="72" y="23"/>
                    <a:pt x="69" y="34"/>
                  </a:cubicBezTo>
                  <a:cubicBezTo>
                    <a:pt x="64" y="51"/>
                    <a:pt x="48" y="65"/>
                    <a:pt x="31" y="63"/>
                  </a:cubicBezTo>
                  <a:cubicBezTo>
                    <a:pt x="13" y="61"/>
                    <a:pt x="0" y="38"/>
                    <a:pt x="10" y="24"/>
                  </a:cubicBezTo>
                </a:path>
              </a:pathLst>
            </a:custGeom>
            <a:solidFill>
              <a:srgbClr val="C5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6BC09ADC-0A2E-4607-A0F3-67383C2A4F83}"/>
              </a:ext>
            </a:extLst>
          </p:cNvPr>
          <p:cNvGrpSpPr/>
          <p:nvPr/>
        </p:nvGrpSpPr>
        <p:grpSpPr>
          <a:xfrm>
            <a:off x="-2669499" y="5711827"/>
            <a:ext cx="1876425" cy="1131887"/>
            <a:chOff x="-2053431" y="5332413"/>
            <a:chExt cx="1876425" cy="1131887"/>
          </a:xfrm>
        </p:grpSpPr>
        <p:sp>
          <p:nvSpPr>
            <p:cNvPr id="199" name="AutoShape 3">
              <a:extLst>
                <a:ext uri="{FF2B5EF4-FFF2-40B4-BE49-F238E27FC236}">
                  <a16:creationId xmlns:a16="http://schemas.microsoft.com/office/drawing/2014/main" id="{1860BB20-4860-478A-955E-E9EEC99D625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2004219" y="5332413"/>
              <a:ext cx="1816100" cy="1131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" name="Freeform 5">
              <a:extLst>
                <a:ext uri="{FF2B5EF4-FFF2-40B4-BE49-F238E27FC236}">
                  <a16:creationId xmlns:a16="http://schemas.microsoft.com/office/drawing/2014/main" id="{6C9365CF-F78C-4D15-B7E2-D2E559050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61281" y="6315075"/>
              <a:ext cx="801688" cy="149225"/>
            </a:xfrm>
            <a:custGeom>
              <a:avLst/>
              <a:gdLst>
                <a:gd name="T0" fmla="*/ 3556 w 3556"/>
                <a:gd name="T1" fmla="*/ 148 h 665"/>
                <a:gd name="T2" fmla="*/ 2914 w 3556"/>
                <a:gd name="T3" fmla="*/ 0 h 665"/>
                <a:gd name="T4" fmla="*/ 2271 w 3556"/>
                <a:gd name="T5" fmla="*/ 148 h 665"/>
                <a:gd name="T6" fmla="*/ 2445 w 3556"/>
                <a:gd name="T7" fmla="*/ 248 h 665"/>
                <a:gd name="T8" fmla="*/ 1709 w 3556"/>
                <a:gd name="T9" fmla="*/ 227 h 665"/>
                <a:gd name="T10" fmla="*/ 0 w 3556"/>
                <a:gd name="T11" fmla="*/ 446 h 665"/>
                <a:gd name="T12" fmla="*/ 1709 w 3556"/>
                <a:gd name="T13" fmla="*/ 665 h 665"/>
                <a:gd name="T14" fmla="*/ 3419 w 3556"/>
                <a:gd name="T15" fmla="*/ 446 h 665"/>
                <a:gd name="T16" fmla="*/ 2945 w 3556"/>
                <a:gd name="T17" fmla="*/ 295 h 665"/>
                <a:gd name="T18" fmla="*/ 3556 w 3556"/>
                <a:gd name="T19" fmla="*/ 148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56" h="665">
                  <a:moveTo>
                    <a:pt x="3556" y="148"/>
                  </a:moveTo>
                  <a:cubicBezTo>
                    <a:pt x="3556" y="66"/>
                    <a:pt x="3268" y="0"/>
                    <a:pt x="2914" y="0"/>
                  </a:cubicBezTo>
                  <a:cubicBezTo>
                    <a:pt x="2559" y="0"/>
                    <a:pt x="2271" y="66"/>
                    <a:pt x="2271" y="148"/>
                  </a:cubicBezTo>
                  <a:cubicBezTo>
                    <a:pt x="2271" y="187"/>
                    <a:pt x="2337" y="222"/>
                    <a:pt x="2445" y="248"/>
                  </a:cubicBezTo>
                  <a:cubicBezTo>
                    <a:pt x="2222" y="235"/>
                    <a:pt x="1973" y="227"/>
                    <a:pt x="1709" y="227"/>
                  </a:cubicBezTo>
                  <a:cubicBezTo>
                    <a:pt x="765" y="227"/>
                    <a:pt x="0" y="325"/>
                    <a:pt x="0" y="446"/>
                  </a:cubicBezTo>
                  <a:cubicBezTo>
                    <a:pt x="0" y="567"/>
                    <a:pt x="765" y="665"/>
                    <a:pt x="1709" y="665"/>
                  </a:cubicBezTo>
                  <a:cubicBezTo>
                    <a:pt x="2654" y="665"/>
                    <a:pt x="3419" y="567"/>
                    <a:pt x="3419" y="446"/>
                  </a:cubicBezTo>
                  <a:cubicBezTo>
                    <a:pt x="3419" y="387"/>
                    <a:pt x="3239" y="334"/>
                    <a:pt x="2945" y="295"/>
                  </a:cubicBezTo>
                  <a:cubicBezTo>
                    <a:pt x="3285" y="291"/>
                    <a:pt x="3556" y="226"/>
                    <a:pt x="3556" y="148"/>
                  </a:cubicBezTo>
                  <a:close/>
                </a:path>
              </a:pathLst>
            </a:custGeom>
            <a:solidFill>
              <a:srgbClr val="E5E5E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" name="Freeform 6">
              <a:extLst>
                <a:ext uri="{FF2B5EF4-FFF2-40B4-BE49-F238E27FC236}">
                  <a16:creationId xmlns:a16="http://schemas.microsoft.com/office/drawing/2014/main" id="{31555605-1DB8-4D2F-92A5-A98BDD36C94A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53431" y="5518150"/>
              <a:ext cx="917575" cy="857250"/>
            </a:xfrm>
            <a:custGeom>
              <a:avLst/>
              <a:gdLst>
                <a:gd name="T0" fmla="*/ 1052 w 4080"/>
                <a:gd name="T1" fmla="*/ 166 h 3813"/>
                <a:gd name="T2" fmla="*/ 2534 w 4080"/>
                <a:gd name="T3" fmla="*/ 867 h 3813"/>
                <a:gd name="T4" fmla="*/ 3440 w 4080"/>
                <a:gd name="T5" fmla="*/ 2726 h 3813"/>
                <a:gd name="T6" fmla="*/ 4080 w 4080"/>
                <a:gd name="T7" fmla="*/ 2446 h 3813"/>
                <a:gd name="T8" fmla="*/ 3536 w 4080"/>
                <a:gd name="T9" fmla="*/ 3278 h 3813"/>
                <a:gd name="T10" fmla="*/ 1776 w 4080"/>
                <a:gd name="T11" fmla="*/ 2234 h 3813"/>
                <a:gd name="T12" fmla="*/ 1526 w 4080"/>
                <a:gd name="T13" fmla="*/ 1697 h 3813"/>
                <a:gd name="T14" fmla="*/ 1197 w 4080"/>
                <a:gd name="T15" fmla="*/ 2055 h 3813"/>
                <a:gd name="T16" fmla="*/ 365 w 4080"/>
                <a:gd name="T17" fmla="*/ 1781 h 3813"/>
                <a:gd name="T18" fmla="*/ 1052 w 4080"/>
                <a:gd name="T19" fmla="*/ 166 h 3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80" h="3813">
                  <a:moveTo>
                    <a:pt x="1052" y="166"/>
                  </a:moveTo>
                  <a:cubicBezTo>
                    <a:pt x="1728" y="0"/>
                    <a:pt x="2266" y="258"/>
                    <a:pt x="2534" y="867"/>
                  </a:cubicBezTo>
                  <a:cubicBezTo>
                    <a:pt x="2826" y="1532"/>
                    <a:pt x="2470" y="2605"/>
                    <a:pt x="3440" y="2726"/>
                  </a:cubicBezTo>
                  <a:cubicBezTo>
                    <a:pt x="3758" y="2766"/>
                    <a:pt x="3989" y="2536"/>
                    <a:pt x="4080" y="2446"/>
                  </a:cubicBezTo>
                  <a:cubicBezTo>
                    <a:pt x="3990" y="2779"/>
                    <a:pt x="3802" y="3073"/>
                    <a:pt x="3536" y="3278"/>
                  </a:cubicBezTo>
                  <a:cubicBezTo>
                    <a:pt x="2842" y="3813"/>
                    <a:pt x="1565" y="3420"/>
                    <a:pt x="1776" y="2234"/>
                  </a:cubicBezTo>
                  <a:cubicBezTo>
                    <a:pt x="1841" y="1871"/>
                    <a:pt x="1633" y="1683"/>
                    <a:pt x="1526" y="1697"/>
                  </a:cubicBezTo>
                  <a:cubicBezTo>
                    <a:pt x="1470" y="1850"/>
                    <a:pt x="1356" y="1981"/>
                    <a:pt x="1197" y="2055"/>
                  </a:cubicBezTo>
                  <a:cubicBezTo>
                    <a:pt x="904" y="2192"/>
                    <a:pt x="517" y="2047"/>
                    <a:pt x="365" y="1781"/>
                  </a:cubicBezTo>
                  <a:cubicBezTo>
                    <a:pt x="0" y="1148"/>
                    <a:pt x="377" y="332"/>
                    <a:pt x="1052" y="166"/>
                  </a:cubicBezTo>
                  <a:close/>
                </a:path>
              </a:pathLst>
            </a:custGeom>
            <a:solidFill>
              <a:srgbClr val="C161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" name="Freeform 7">
              <a:extLst>
                <a:ext uri="{FF2B5EF4-FFF2-40B4-BE49-F238E27FC236}">
                  <a16:creationId xmlns:a16="http://schemas.microsoft.com/office/drawing/2014/main" id="{2009F5C8-B18D-41DE-8202-265744F45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96269" y="5899150"/>
              <a:ext cx="185738" cy="96837"/>
            </a:xfrm>
            <a:custGeom>
              <a:avLst/>
              <a:gdLst>
                <a:gd name="T0" fmla="*/ 823 w 825"/>
                <a:gd name="T1" fmla="*/ 0 h 430"/>
                <a:gd name="T2" fmla="*/ 406 w 825"/>
                <a:gd name="T3" fmla="*/ 331 h 430"/>
                <a:gd name="T4" fmla="*/ 0 w 825"/>
                <a:gd name="T5" fmla="*/ 363 h 430"/>
                <a:gd name="T6" fmla="*/ 494 w 825"/>
                <a:gd name="T7" fmla="*/ 358 h 430"/>
                <a:gd name="T8" fmla="*/ 823 w 825"/>
                <a:gd name="T9" fmla="*/ 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5" h="430">
                  <a:moveTo>
                    <a:pt x="823" y="0"/>
                  </a:moveTo>
                  <a:cubicBezTo>
                    <a:pt x="825" y="0"/>
                    <a:pt x="680" y="241"/>
                    <a:pt x="406" y="331"/>
                  </a:cubicBezTo>
                  <a:cubicBezTo>
                    <a:pt x="273" y="374"/>
                    <a:pt x="135" y="396"/>
                    <a:pt x="0" y="363"/>
                  </a:cubicBezTo>
                  <a:cubicBezTo>
                    <a:pt x="159" y="424"/>
                    <a:pt x="340" y="430"/>
                    <a:pt x="494" y="358"/>
                  </a:cubicBezTo>
                  <a:cubicBezTo>
                    <a:pt x="653" y="284"/>
                    <a:pt x="767" y="153"/>
                    <a:pt x="823" y="0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Freeform 8">
              <a:extLst>
                <a:ext uri="{FF2B5EF4-FFF2-40B4-BE49-F238E27FC236}">
                  <a16:creationId xmlns:a16="http://schemas.microsoft.com/office/drawing/2014/main" id="{0A36E706-0F78-4081-A717-F048EB8F3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58144" y="5553075"/>
              <a:ext cx="327025" cy="566737"/>
            </a:xfrm>
            <a:custGeom>
              <a:avLst/>
              <a:gdLst>
                <a:gd name="T0" fmla="*/ 683 w 1449"/>
                <a:gd name="T1" fmla="*/ 680 h 2513"/>
                <a:gd name="T2" fmla="*/ 1449 w 1449"/>
                <a:gd name="T3" fmla="*/ 2513 h 2513"/>
                <a:gd name="T4" fmla="*/ 772 w 1449"/>
                <a:gd name="T5" fmla="*/ 708 h 2513"/>
                <a:gd name="T6" fmla="*/ 0 w 1449"/>
                <a:gd name="T7" fmla="*/ 0 h 2513"/>
                <a:gd name="T8" fmla="*/ 683 w 1449"/>
                <a:gd name="T9" fmla="*/ 680 h 2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9" h="2513">
                  <a:moveTo>
                    <a:pt x="683" y="680"/>
                  </a:moveTo>
                  <a:cubicBezTo>
                    <a:pt x="960" y="1310"/>
                    <a:pt x="655" y="2308"/>
                    <a:pt x="1449" y="2513"/>
                  </a:cubicBezTo>
                  <a:cubicBezTo>
                    <a:pt x="767" y="2258"/>
                    <a:pt x="1038" y="1313"/>
                    <a:pt x="772" y="708"/>
                  </a:cubicBezTo>
                  <a:cubicBezTo>
                    <a:pt x="607" y="333"/>
                    <a:pt x="339" y="91"/>
                    <a:pt x="0" y="0"/>
                  </a:cubicBezTo>
                  <a:cubicBezTo>
                    <a:pt x="298" y="107"/>
                    <a:pt x="533" y="338"/>
                    <a:pt x="683" y="680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Freeform 9">
              <a:extLst>
                <a:ext uri="{FF2B5EF4-FFF2-40B4-BE49-F238E27FC236}">
                  <a16:creationId xmlns:a16="http://schemas.microsoft.com/office/drawing/2014/main" id="{9E5CFBCB-46EF-477E-987A-1E61E39E5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10506" y="6067425"/>
              <a:ext cx="374650" cy="254000"/>
            </a:xfrm>
            <a:custGeom>
              <a:avLst/>
              <a:gdLst>
                <a:gd name="T0" fmla="*/ 1524 w 1661"/>
                <a:gd name="T1" fmla="*/ 122 h 1127"/>
                <a:gd name="T2" fmla="*/ 1029 w 1661"/>
                <a:gd name="T3" fmla="*/ 804 h 1127"/>
                <a:gd name="T4" fmla="*/ 0 w 1661"/>
                <a:gd name="T5" fmla="*/ 997 h 1127"/>
                <a:gd name="T6" fmla="*/ 1117 w 1661"/>
                <a:gd name="T7" fmla="*/ 832 h 1127"/>
                <a:gd name="T8" fmla="*/ 1661 w 1661"/>
                <a:gd name="T9" fmla="*/ 0 h 1127"/>
                <a:gd name="T10" fmla="*/ 1524 w 1661"/>
                <a:gd name="T11" fmla="*/ 122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1" h="1127">
                  <a:moveTo>
                    <a:pt x="1524" y="122"/>
                  </a:moveTo>
                  <a:cubicBezTo>
                    <a:pt x="1423" y="393"/>
                    <a:pt x="1254" y="631"/>
                    <a:pt x="1029" y="804"/>
                  </a:cubicBezTo>
                  <a:cubicBezTo>
                    <a:pt x="737" y="1029"/>
                    <a:pt x="343" y="1090"/>
                    <a:pt x="0" y="997"/>
                  </a:cubicBezTo>
                  <a:cubicBezTo>
                    <a:pt x="362" y="1127"/>
                    <a:pt x="801" y="1076"/>
                    <a:pt x="1117" y="832"/>
                  </a:cubicBezTo>
                  <a:cubicBezTo>
                    <a:pt x="1383" y="627"/>
                    <a:pt x="1571" y="333"/>
                    <a:pt x="1661" y="0"/>
                  </a:cubicBezTo>
                  <a:cubicBezTo>
                    <a:pt x="1631" y="30"/>
                    <a:pt x="1584" y="76"/>
                    <a:pt x="1524" y="122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Freeform 10">
              <a:extLst>
                <a:ext uri="{FF2B5EF4-FFF2-40B4-BE49-F238E27FC236}">
                  <a16:creationId xmlns:a16="http://schemas.microsoft.com/office/drawing/2014/main" id="{FE1E14D0-DDDD-454F-8723-AB99CFBE138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78819" y="5586413"/>
              <a:ext cx="777875" cy="706437"/>
            </a:xfrm>
            <a:custGeom>
              <a:avLst/>
              <a:gdLst>
                <a:gd name="T0" fmla="*/ 3455 w 3455"/>
                <a:gd name="T1" fmla="*/ 2574 h 3133"/>
                <a:gd name="T2" fmla="*/ 2736 w 3455"/>
                <a:gd name="T3" fmla="*/ 2709 h 3133"/>
                <a:gd name="T4" fmla="*/ 1134 w 3455"/>
                <a:gd name="T5" fmla="*/ 232 h 3133"/>
                <a:gd name="T6" fmla="*/ 179 w 3455"/>
                <a:gd name="T7" fmla="*/ 590 h 3133"/>
                <a:gd name="T8" fmla="*/ 519 w 3455"/>
                <a:gd name="T9" fmla="*/ 1472 h 3133"/>
                <a:gd name="T10" fmla="*/ 1051 w 3455"/>
                <a:gd name="T11" fmla="*/ 1282 h 3133"/>
                <a:gd name="T12" fmla="*/ 658 w 3455"/>
                <a:gd name="T13" fmla="*/ 1368 h 3133"/>
                <a:gd name="T14" fmla="*/ 312 w 3455"/>
                <a:gd name="T15" fmla="*/ 732 h 3133"/>
                <a:gd name="T16" fmla="*/ 1067 w 3455"/>
                <a:gd name="T17" fmla="*/ 508 h 3133"/>
                <a:gd name="T18" fmla="*/ 1561 w 3455"/>
                <a:gd name="T19" fmla="*/ 1623 h 3133"/>
                <a:gd name="T20" fmla="*/ 2182 w 3455"/>
                <a:gd name="T21" fmla="*/ 2903 h 3133"/>
                <a:gd name="T22" fmla="*/ 3455 w 3455"/>
                <a:gd name="T23" fmla="*/ 2574 h 3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55" h="3133">
                  <a:moveTo>
                    <a:pt x="3455" y="2574"/>
                  </a:moveTo>
                  <a:cubicBezTo>
                    <a:pt x="3281" y="2669"/>
                    <a:pt x="2904" y="2721"/>
                    <a:pt x="2736" y="2709"/>
                  </a:cubicBezTo>
                  <a:cubicBezTo>
                    <a:pt x="1417" y="2615"/>
                    <a:pt x="2105" y="606"/>
                    <a:pt x="1134" y="232"/>
                  </a:cubicBezTo>
                  <a:cubicBezTo>
                    <a:pt x="529" y="0"/>
                    <a:pt x="244" y="437"/>
                    <a:pt x="179" y="590"/>
                  </a:cubicBezTo>
                  <a:cubicBezTo>
                    <a:pt x="0" y="1007"/>
                    <a:pt x="192" y="1391"/>
                    <a:pt x="519" y="1472"/>
                  </a:cubicBezTo>
                  <a:cubicBezTo>
                    <a:pt x="853" y="1554"/>
                    <a:pt x="1051" y="1282"/>
                    <a:pt x="1051" y="1282"/>
                  </a:cubicBezTo>
                  <a:cubicBezTo>
                    <a:pt x="1051" y="1282"/>
                    <a:pt x="866" y="1418"/>
                    <a:pt x="658" y="1368"/>
                  </a:cubicBezTo>
                  <a:cubicBezTo>
                    <a:pt x="368" y="1298"/>
                    <a:pt x="213" y="985"/>
                    <a:pt x="312" y="732"/>
                  </a:cubicBezTo>
                  <a:cubicBezTo>
                    <a:pt x="435" y="418"/>
                    <a:pt x="780" y="371"/>
                    <a:pt x="1067" y="508"/>
                  </a:cubicBezTo>
                  <a:cubicBezTo>
                    <a:pt x="1416" y="675"/>
                    <a:pt x="1572" y="1329"/>
                    <a:pt x="1561" y="1623"/>
                  </a:cubicBezTo>
                  <a:cubicBezTo>
                    <a:pt x="1533" y="2382"/>
                    <a:pt x="1727" y="2708"/>
                    <a:pt x="2182" y="2903"/>
                  </a:cubicBezTo>
                  <a:cubicBezTo>
                    <a:pt x="2720" y="3133"/>
                    <a:pt x="3387" y="2679"/>
                    <a:pt x="3455" y="2574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Freeform 12">
              <a:extLst>
                <a:ext uri="{FF2B5EF4-FFF2-40B4-BE49-F238E27FC236}">
                  <a16:creationId xmlns:a16="http://schemas.microsoft.com/office/drawing/2014/main" id="{187147BE-E3E2-4A7A-AC7D-4FC702D7C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47056" y="5740400"/>
              <a:ext cx="127000" cy="125412"/>
            </a:xfrm>
            <a:custGeom>
              <a:avLst/>
              <a:gdLst>
                <a:gd name="T0" fmla="*/ 337 w 562"/>
                <a:gd name="T1" fmla="*/ 369 h 559"/>
                <a:gd name="T2" fmla="*/ 0 w 562"/>
                <a:gd name="T3" fmla="*/ 398 h 559"/>
                <a:gd name="T4" fmla="*/ 23 w 562"/>
                <a:gd name="T5" fmla="*/ 430 h 559"/>
                <a:gd name="T6" fmla="*/ 425 w 562"/>
                <a:gd name="T7" fmla="*/ 456 h 559"/>
                <a:gd name="T8" fmla="*/ 461 w 562"/>
                <a:gd name="T9" fmla="*/ 55 h 559"/>
                <a:gd name="T10" fmla="*/ 396 w 562"/>
                <a:gd name="T11" fmla="*/ 0 h 559"/>
                <a:gd name="T12" fmla="*/ 337 w 562"/>
                <a:gd name="T13" fmla="*/ 369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2" h="559">
                  <a:moveTo>
                    <a:pt x="337" y="369"/>
                  </a:moveTo>
                  <a:cubicBezTo>
                    <a:pt x="239" y="453"/>
                    <a:pt x="102" y="461"/>
                    <a:pt x="0" y="398"/>
                  </a:cubicBezTo>
                  <a:cubicBezTo>
                    <a:pt x="7" y="409"/>
                    <a:pt x="14" y="420"/>
                    <a:pt x="23" y="430"/>
                  </a:cubicBezTo>
                  <a:cubicBezTo>
                    <a:pt x="124" y="548"/>
                    <a:pt x="304" y="559"/>
                    <a:pt x="425" y="456"/>
                  </a:cubicBezTo>
                  <a:cubicBezTo>
                    <a:pt x="546" y="352"/>
                    <a:pt x="562" y="172"/>
                    <a:pt x="461" y="55"/>
                  </a:cubicBezTo>
                  <a:cubicBezTo>
                    <a:pt x="442" y="33"/>
                    <a:pt x="420" y="14"/>
                    <a:pt x="396" y="0"/>
                  </a:cubicBezTo>
                  <a:cubicBezTo>
                    <a:pt x="470" y="116"/>
                    <a:pt x="448" y="274"/>
                    <a:pt x="337" y="369"/>
                  </a:cubicBezTo>
                  <a:close/>
                </a:path>
              </a:pathLst>
            </a:custGeom>
            <a:solidFill>
              <a:srgbClr val="964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Freeform 13">
              <a:extLst>
                <a:ext uri="{FF2B5EF4-FFF2-40B4-BE49-F238E27FC236}">
                  <a16:creationId xmlns:a16="http://schemas.microsoft.com/office/drawing/2014/main" id="{63635601-2EF3-434F-978D-77F59652694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43881" y="5727700"/>
              <a:ext cx="90488" cy="96837"/>
            </a:xfrm>
            <a:custGeom>
              <a:avLst/>
              <a:gdLst>
                <a:gd name="T0" fmla="*/ 268 w 406"/>
                <a:gd name="T1" fmla="*/ 184 h 428"/>
                <a:gd name="T2" fmla="*/ 208 w 406"/>
                <a:gd name="T3" fmla="*/ 428 h 428"/>
                <a:gd name="T4" fmla="*/ 238 w 406"/>
                <a:gd name="T5" fmla="*/ 415 h 428"/>
                <a:gd name="T6" fmla="*/ 356 w 406"/>
                <a:gd name="T7" fmla="*/ 131 h 428"/>
                <a:gd name="T8" fmla="*/ 58 w 406"/>
                <a:gd name="T9" fmla="*/ 59 h 428"/>
                <a:gd name="T10" fmla="*/ 0 w 406"/>
                <a:gd name="T11" fmla="*/ 98 h 428"/>
                <a:gd name="T12" fmla="*/ 268 w 406"/>
                <a:gd name="T13" fmla="*/ 184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6" h="428">
                  <a:moveTo>
                    <a:pt x="268" y="184"/>
                  </a:moveTo>
                  <a:cubicBezTo>
                    <a:pt x="309" y="263"/>
                    <a:pt x="281" y="362"/>
                    <a:pt x="208" y="428"/>
                  </a:cubicBezTo>
                  <a:cubicBezTo>
                    <a:pt x="218" y="424"/>
                    <a:pt x="229" y="420"/>
                    <a:pt x="238" y="415"/>
                  </a:cubicBezTo>
                  <a:cubicBezTo>
                    <a:pt x="354" y="357"/>
                    <a:pt x="406" y="230"/>
                    <a:pt x="356" y="131"/>
                  </a:cubicBezTo>
                  <a:cubicBezTo>
                    <a:pt x="306" y="33"/>
                    <a:pt x="173" y="0"/>
                    <a:pt x="58" y="59"/>
                  </a:cubicBezTo>
                  <a:cubicBezTo>
                    <a:pt x="36" y="70"/>
                    <a:pt x="17" y="83"/>
                    <a:pt x="0" y="98"/>
                  </a:cubicBezTo>
                  <a:cubicBezTo>
                    <a:pt x="107" y="59"/>
                    <a:pt x="222" y="94"/>
                    <a:pt x="268" y="184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Freeform 14">
              <a:extLst>
                <a:ext uri="{FF2B5EF4-FFF2-40B4-BE49-F238E27FC236}">
                  <a16:creationId xmlns:a16="http://schemas.microsoft.com/office/drawing/2014/main" id="{CB97B931-BB3D-4C65-A2F6-25C58E8D6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89831" y="6218238"/>
              <a:ext cx="166688" cy="222250"/>
            </a:xfrm>
            <a:custGeom>
              <a:avLst/>
              <a:gdLst>
                <a:gd name="T0" fmla="*/ 232 w 743"/>
                <a:gd name="T1" fmla="*/ 951 h 988"/>
                <a:gd name="T2" fmla="*/ 266 w 743"/>
                <a:gd name="T3" fmla="*/ 830 h 988"/>
                <a:gd name="T4" fmla="*/ 469 w 743"/>
                <a:gd name="T5" fmla="*/ 513 h 988"/>
                <a:gd name="T6" fmla="*/ 720 w 743"/>
                <a:gd name="T7" fmla="*/ 158 h 988"/>
                <a:gd name="T8" fmla="*/ 358 w 743"/>
                <a:gd name="T9" fmla="*/ 54 h 988"/>
                <a:gd name="T10" fmla="*/ 36 w 743"/>
                <a:gd name="T11" fmla="*/ 567 h 988"/>
                <a:gd name="T12" fmla="*/ 155 w 743"/>
                <a:gd name="T13" fmla="*/ 872 h 988"/>
                <a:gd name="T14" fmla="*/ 232 w 743"/>
                <a:gd name="T15" fmla="*/ 951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3" h="988">
                  <a:moveTo>
                    <a:pt x="232" y="951"/>
                  </a:moveTo>
                  <a:cubicBezTo>
                    <a:pt x="303" y="988"/>
                    <a:pt x="417" y="961"/>
                    <a:pt x="266" y="830"/>
                  </a:cubicBezTo>
                  <a:cubicBezTo>
                    <a:pt x="182" y="757"/>
                    <a:pt x="258" y="570"/>
                    <a:pt x="469" y="513"/>
                  </a:cubicBezTo>
                  <a:cubicBezTo>
                    <a:pt x="642" y="467"/>
                    <a:pt x="743" y="303"/>
                    <a:pt x="720" y="158"/>
                  </a:cubicBezTo>
                  <a:cubicBezTo>
                    <a:pt x="696" y="12"/>
                    <a:pt x="470" y="0"/>
                    <a:pt x="358" y="54"/>
                  </a:cubicBezTo>
                  <a:cubicBezTo>
                    <a:pt x="246" y="109"/>
                    <a:pt x="0" y="283"/>
                    <a:pt x="36" y="567"/>
                  </a:cubicBezTo>
                  <a:cubicBezTo>
                    <a:pt x="49" y="675"/>
                    <a:pt x="91" y="785"/>
                    <a:pt x="155" y="872"/>
                  </a:cubicBezTo>
                  <a:cubicBezTo>
                    <a:pt x="171" y="894"/>
                    <a:pt x="197" y="932"/>
                    <a:pt x="232" y="951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Freeform 15">
              <a:extLst>
                <a:ext uri="{FF2B5EF4-FFF2-40B4-BE49-F238E27FC236}">
                  <a16:creationId xmlns:a16="http://schemas.microsoft.com/office/drawing/2014/main" id="{C020236B-50CA-424E-BCCC-2EB64E919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10469" y="6230938"/>
              <a:ext cx="101600" cy="184150"/>
            </a:xfrm>
            <a:custGeom>
              <a:avLst/>
              <a:gdLst>
                <a:gd name="T0" fmla="*/ 451 w 451"/>
                <a:gd name="T1" fmla="*/ 0 h 818"/>
                <a:gd name="T2" fmla="*/ 129 w 451"/>
                <a:gd name="T3" fmla="*/ 513 h 818"/>
                <a:gd name="T4" fmla="*/ 248 w 451"/>
                <a:gd name="T5" fmla="*/ 818 h 818"/>
                <a:gd name="T6" fmla="*/ 451 w 451"/>
                <a:gd name="T7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1" h="818">
                  <a:moveTo>
                    <a:pt x="451" y="0"/>
                  </a:moveTo>
                  <a:cubicBezTo>
                    <a:pt x="339" y="55"/>
                    <a:pt x="93" y="229"/>
                    <a:pt x="129" y="513"/>
                  </a:cubicBezTo>
                  <a:cubicBezTo>
                    <a:pt x="142" y="621"/>
                    <a:pt x="184" y="731"/>
                    <a:pt x="248" y="818"/>
                  </a:cubicBezTo>
                  <a:cubicBezTo>
                    <a:pt x="0" y="415"/>
                    <a:pt x="339" y="55"/>
                    <a:pt x="451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Freeform 16">
              <a:extLst>
                <a:ext uri="{FF2B5EF4-FFF2-40B4-BE49-F238E27FC236}">
                  <a16:creationId xmlns:a16="http://schemas.microsoft.com/office/drawing/2014/main" id="{E8607348-F3FD-4FD5-8E71-CBB60EC0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08869" y="6253163"/>
              <a:ext cx="96838" cy="90487"/>
            </a:xfrm>
            <a:custGeom>
              <a:avLst/>
              <a:gdLst>
                <a:gd name="T0" fmla="*/ 360 w 433"/>
                <a:gd name="T1" fmla="*/ 0 h 403"/>
                <a:gd name="T2" fmla="*/ 109 w 433"/>
                <a:gd name="T3" fmla="*/ 355 h 403"/>
                <a:gd name="T4" fmla="*/ 0 w 433"/>
                <a:gd name="T5" fmla="*/ 403 h 403"/>
                <a:gd name="T6" fmla="*/ 116 w 433"/>
                <a:gd name="T7" fmla="*/ 376 h 403"/>
                <a:gd name="T8" fmla="*/ 360 w 433"/>
                <a:gd name="T9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403">
                  <a:moveTo>
                    <a:pt x="360" y="0"/>
                  </a:moveTo>
                  <a:cubicBezTo>
                    <a:pt x="383" y="145"/>
                    <a:pt x="282" y="309"/>
                    <a:pt x="109" y="355"/>
                  </a:cubicBezTo>
                  <a:cubicBezTo>
                    <a:pt x="64" y="367"/>
                    <a:pt x="28" y="384"/>
                    <a:pt x="0" y="403"/>
                  </a:cubicBezTo>
                  <a:cubicBezTo>
                    <a:pt x="30" y="389"/>
                    <a:pt x="68" y="382"/>
                    <a:pt x="116" y="376"/>
                  </a:cubicBezTo>
                  <a:cubicBezTo>
                    <a:pt x="392" y="342"/>
                    <a:pt x="433" y="158"/>
                    <a:pt x="360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Freeform 17">
              <a:extLst>
                <a:ext uri="{FF2B5EF4-FFF2-40B4-BE49-F238E27FC236}">
                  <a16:creationId xmlns:a16="http://schemas.microsoft.com/office/drawing/2014/main" id="{125163E9-F39C-4C51-A2BB-2DAA8ADD6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46969" y="6405563"/>
              <a:ext cx="19050" cy="30162"/>
            </a:xfrm>
            <a:custGeom>
              <a:avLst/>
              <a:gdLst>
                <a:gd name="T0" fmla="*/ 86 w 86"/>
                <a:gd name="T1" fmla="*/ 131 h 131"/>
                <a:gd name="T2" fmla="*/ 0 w 86"/>
                <a:gd name="T3" fmla="*/ 0 h 131"/>
                <a:gd name="T4" fmla="*/ 54 w 86"/>
                <a:gd name="T5" fmla="*/ 123 h 131"/>
                <a:gd name="T6" fmla="*/ 86 w 86"/>
                <a:gd name="T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131">
                  <a:moveTo>
                    <a:pt x="86" y="131"/>
                  </a:moveTo>
                  <a:cubicBezTo>
                    <a:pt x="35" y="71"/>
                    <a:pt x="0" y="0"/>
                    <a:pt x="0" y="0"/>
                  </a:cubicBezTo>
                  <a:cubicBezTo>
                    <a:pt x="14" y="55"/>
                    <a:pt x="34" y="94"/>
                    <a:pt x="54" y="123"/>
                  </a:cubicBezTo>
                  <a:cubicBezTo>
                    <a:pt x="64" y="127"/>
                    <a:pt x="75" y="130"/>
                    <a:pt x="86" y="131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" name="Freeform 18">
              <a:extLst>
                <a:ext uri="{FF2B5EF4-FFF2-40B4-BE49-F238E27FC236}">
                  <a16:creationId xmlns:a16="http://schemas.microsoft.com/office/drawing/2014/main" id="{FF0FA218-E246-45CA-86B4-29C6008D1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35856" y="6408738"/>
              <a:ext cx="22225" cy="25400"/>
            </a:xfrm>
            <a:custGeom>
              <a:avLst/>
              <a:gdLst>
                <a:gd name="T0" fmla="*/ 100 w 100"/>
                <a:gd name="T1" fmla="*/ 100 h 114"/>
                <a:gd name="T2" fmla="*/ 0 w 100"/>
                <a:gd name="T3" fmla="*/ 0 h 114"/>
                <a:gd name="T4" fmla="*/ 85 w 100"/>
                <a:gd name="T5" fmla="*/ 114 h 114"/>
                <a:gd name="T6" fmla="*/ 100 w 100"/>
                <a:gd name="T7" fmla="*/ 10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14">
                  <a:moveTo>
                    <a:pt x="100" y="100"/>
                  </a:moveTo>
                  <a:cubicBezTo>
                    <a:pt x="43" y="54"/>
                    <a:pt x="0" y="0"/>
                    <a:pt x="0" y="0"/>
                  </a:cubicBezTo>
                  <a:cubicBezTo>
                    <a:pt x="28" y="54"/>
                    <a:pt x="57" y="90"/>
                    <a:pt x="85" y="114"/>
                  </a:cubicBezTo>
                  <a:cubicBezTo>
                    <a:pt x="92" y="111"/>
                    <a:pt x="97" y="106"/>
                    <a:pt x="100" y="10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" name="Freeform 19">
              <a:extLst>
                <a:ext uri="{FF2B5EF4-FFF2-40B4-BE49-F238E27FC236}">
                  <a16:creationId xmlns:a16="http://schemas.microsoft.com/office/drawing/2014/main" id="{0ABB011D-B415-4F41-B46F-D261229FEA57}"/>
                </a:ext>
              </a:extLst>
            </p:cNvPr>
            <p:cNvSpPr>
              <a:spLocks/>
            </p:cNvSpPr>
            <p:nvPr/>
          </p:nvSpPr>
          <p:spPr bwMode="auto">
            <a:xfrm>
              <a:off x="-815181" y="6153150"/>
              <a:ext cx="200025" cy="187325"/>
            </a:xfrm>
            <a:custGeom>
              <a:avLst/>
              <a:gdLst>
                <a:gd name="T0" fmla="*/ 835 w 884"/>
                <a:gd name="T1" fmla="*/ 753 h 834"/>
                <a:gd name="T2" fmla="*/ 724 w 884"/>
                <a:gd name="T3" fmla="*/ 675 h 834"/>
                <a:gd name="T4" fmla="*/ 527 w 884"/>
                <a:gd name="T5" fmla="*/ 675 h 834"/>
                <a:gd name="T6" fmla="*/ 463 w 884"/>
                <a:gd name="T7" fmla="*/ 389 h 834"/>
                <a:gd name="T8" fmla="*/ 232 w 884"/>
                <a:gd name="T9" fmla="*/ 24 h 834"/>
                <a:gd name="T10" fmla="*/ 16 w 884"/>
                <a:gd name="T11" fmla="*/ 337 h 834"/>
                <a:gd name="T12" fmla="*/ 404 w 884"/>
                <a:gd name="T13" fmla="*/ 812 h 834"/>
                <a:gd name="T14" fmla="*/ 735 w 884"/>
                <a:gd name="T15" fmla="*/ 796 h 834"/>
                <a:gd name="T16" fmla="*/ 835 w 884"/>
                <a:gd name="T17" fmla="*/ 753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4" h="834">
                  <a:moveTo>
                    <a:pt x="835" y="753"/>
                  </a:moveTo>
                  <a:cubicBezTo>
                    <a:pt x="884" y="706"/>
                    <a:pt x="814" y="675"/>
                    <a:pt x="724" y="675"/>
                  </a:cubicBezTo>
                  <a:cubicBezTo>
                    <a:pt x="658" y="675"/>
                    <a:pt x="585" y="710"/>
                    <a:pt x="527" y="675"/>
                  </a:cubicBezTo>
                  <a:cubicBezTo>
                    <a:pt x="458" y="635"/>
                    <a:pt x="454" y="523"/>
                    <a:pt x="463" y="389"/>
                  </a:cubicBezTo>
                  <a:cubicBezTo>
                    <a:pt x="475" y="209"/>
                    <a:pt x="379" y="49"/>
                    <a:pt x="232" y="24"/>
                  </a:cubicBezTo>
                  <a:cubicBezTo>
                    <a:pt x="85" y="0"/>
                    <a:pt x="0" y="212"/>
                    <a:pt x="16" y="337"/>
                  </a:cubicBezTo>
                  <a:cubicBezTo>
                    <a:pt x="32" y="463"/>
                    <a:pt x="120" y="754"/>
                    <a:pt x="404" y="812"/>
                  </a:cubicBezTo>
                  <a:cubicBezTo>
                    <a:pt x="512" y="834"/>
                    <a:pt x="630" y="830"/>
                    <a:pt x="735" y="796"/>
                  </a:cubicBezTo>
                  <a:cubicBezTo>
                    <a:pt x="761" y="788"/>
                    <a:pt x="805" y="781"/>
                    <a:pt x="835" y="753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Freeform 20">
              <a:extLst>
                <a:ext uri="{FF2B5EF4-FFF2-40B4-BE49-F238E27FC236}">
                  <a16:creationId xmlns:a16="http://schemas.microsoft.com/office/drawing/2014/main" id="{E154CCDF-5A4F-4B89-A351-D933C93964A8}"/>
                </a:ext>
              </a:extLst>
            </p:cNvPr>
            <p:cNvSpPr>
              <a:spLocks/>
            </p:cNvSpPr>
            <p:nvPr/>
          </p:nvSpPr>
          <p:spPr bwMode="auto">
            <a:xfrm>
              <a:off x="-812006" y="6219825"/>
              <a:ext cx="88900" cy="115887"/>
            </a:xfrm>
            <a:custGeom>
              <a:avLst/>
              <a:gdLst>
                <a:gd name="T0" fmla="*/ 0 w 395"/>
                <a:gd name="T1" fmla="*/ 0 h 513"/>
                <a:gd name="T2" fmla="*/ 2 w 395"/>
                <a:gd name="T3" fmla="*/ 37 h 513"/>
                <a:gd name="T4" fmla="*/ 390 w 395"/>
                <a:gd name="T5" fmla="*/ 512 h 513"/>
                <a:gd name="T6" fmla="*/ 395 w 395"/>
                <a:gd name="T7" fmla="*/ 513 h 513"/>
                <a:gd name="T8" fmla="*/ 0 w 395"/>
                <a:gd name="T9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5" h="513">
                  <a:moveTo>
                    <a:pt x="0" y="0"/>
                  </a:moveTo>
                  <a:cubicBezTo>
                    <a:pt x="0" y="13"/>
                    <a:pt x="1" y="26"/>
                    <a:pt x="2" y="37"/>
                  </a:cubicBezTo>
                  <a:cubicBezTo>
                    <a:pt x="18" y="163"/>
                    <a:pt x="106" y="454"/>
                    <a:pt x="390" y="512"/>
                  </a:cubicBezTo>
                  <a:cubicBezTo>
                    <a:pt x="392" y="512"/>
                    <a:pt x="394" y="512"/>
                    <a:pt x="395" y="513"/>
                  </a:cubicBezTo>
                  <a:cubicBezTo>
                    <a:pt x="176" y="429"/>
                    <a:pt x="39" y="152"/>
                    <a:pt x="0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Freeform 21">
              <a:extLst>
                <a:ext uri="{FF2B5EF4-FFF2-40B4-BE49-F238E27FC236}">
                  <a16:creationId xmlns:a16="http://schemas.microsoft.com/office/drawing/2014/main" id="{A2DBC24E-C403-4088-BAD5-135947103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4844" y="6308725"/>
              <a:ext cx="28575" cy="9525"/>
            </a:xfrm>
            <a:custGeom>
              <a:avLst/>
              <a:gdLst>
                <a:gd name="T0" fmla="*/ 119 w 132"/>
                <a:gd name="T1" fmla="*/ 0 h 42"/>
                <a:gd name="T2" fmla="*/ 2 w 132"/>
                <a:gd name="T3" fmla="*/ 24 h 42"/>
                <a:gd name="T4" fmla="*/ 132 w 132"/>
                <a:gd name="T5" fmla="*/ 8 h 42"/>
                <a:gd name="T6" fmla="*/ 119 w 132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42">
                  <a:moveTo>
                    <a:pt x="119" y="0"/>
                  </a:moveTo>
                  <a:cubicBezTo>
                    <a:pt x="80" y="16"/>
                    <a:pt x="37" y="22"/>
                    <a:pt x="2" y="24"/>
                  </a:cubicBezTo>
                  <a:cubicBezTo>
                    <a:pt x="0" y="26"/>
                    <a:pt x="76" y="42"/>
                    <a:pt x="132" y="8"/>
                  </a:cubicBezTo>
                  <a:cubicBezTo>
                    <a:pt x="128" y="5"/>
                    <a:pt x="124" y="2"/>
                    <a:pt x="119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Freeform 22">
              <a:extLst>
                <a:ext uri="{FF2B5EF4-FFF2-40B4-BE49-F238E27FC236}">
                  <a16:creationId xmlns:a16="http://schemas.microsoft.com/office/drawing/2014/main" id="{9CB1D94F-B04C-4ED5-8534-107807024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7544" y="6321425"/>
              <a:ext cx="41275" cy="4762"/>
            </a:xfrm>
            <a:custGeom>
              <a:avLst/>
              <a:gdLst>
                <a:gd name="T0" fmla="*/ 0 w 186"/>
                <a:gd name="T1" fmla="*/ 0 h 22"/>
                <a:gd name="T2" fmla="*/ 165 w 186"/>
                <a:gd name="T3" fmla="*/ 18 h 22"/>
                <a:gd name="T4" fmla="*/ 182 w 186"/>
                <a:gd name="T5" fmla="*/ 5 h 22"/>
                <a:gd name="T6" fmla="*/ 186 w 186"/>
                <a:gd name="T7" fmla="*/ 0 h 22"/>
                <a:gd name="T8" fmla="*/ 0 w 186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22">
                  <a:moveTo>
                    <a:pt x="0" y="0"/>
                  </a:moveTo>
                  <a:cubicBezTo>
                    <a:pt x="55" y="22"/>
                    <a:pt x="122" y="20"/>
                    <a:pt x="165" y="18"/>
                  </a:cubicBezTo>
                  <a:cubicBezTo>
                    <a:pt x="171" y="14"/>
                    <a:pt x="176" y="10"/>
                    <a:pt x="182" y="5"/>
                  </a:cubicBezTo>
                  <a:cubicBezTo>
                    <a:pt x="183" y="3"/>
                    <a:pt x="185" y="2"/>
                    <a:pt x="186" y="0"/>
                  </a:cubicBezTo>
                  <a:cubicBezTo>
                    <a:pt x="97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Freeform 23">
              <a:extLst>
                <a:ext uri="{FF2B5EF4-FFF2-40B4-BE49-F238E27FC236}">
                  <a16:creationId xmlns:a16="http://schemas.microsoft.com/office/drawing/2014/main" id="{DD779738-BE14-47E8-8E09-0E3AA04CA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40631" y="5995988"/>
              <a:ext cx="652463" cy="365125"/>
            </a:xfrm>
            <a:custGeom>
              <a:avLst/>
              <a:gdLst>
                <a:gd name="T0" fmla="*/ 2898 w 2898"/>
                <a:gd name="T1" fmla="*/ 583 h 1627"/>
                <a:gd name="T2" fmla="*/ 1486 w 2898"/>
                <a:gd name="T3" fmla="*/ 365 h 1627"/>
                <a:gd name="T4" fmla="*/ 254 w 2898"/>
                <a:gd name="T5" fmla="*/ 511 h 1627"/>
                <a:gd name="T6" fmla="*/ 938 w 2898"/>
                <a:gd name="T7" fmla="*/ 1584 h 1627"/>
                <a:gd name="T8" fmla="*/ 2427 w 2898"/>
                <a:gd name="T9" fmla="*/ 1021 h 1627"/>
                <a:gd name="T10" fmla="*/ 2898 w 2898"/>
                <a:gd name="T11" fmla="*/ 583 h 1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8" h="1627">
                  <a:moveTo>
                    <a:pt x="2898" y="583"/>
                  </a:moveTo>
                  <a:cubicBezTo>
                    <a:pt x="2898" y="583"/>
                    <a:pt x="2053" y="815"/>
                    <a:pt x="1486" y="365"/>
                  </a:cubicBezTo>
                  <a:cubicBezTo>
                    <a:pt x="1026" y="0"/>
                    <a:pt x="471" y="64"/>
                    <a:pt x="254" y="511"/>
                  </a:cubicBezTo>
                  <a:cubicBezTo>
                    <a:pt x="0" y="1035"/>
                    <a:pt x="199" y="1535"/>
                    <a:pt x="938" y="1584"/>
                  </a:cubicBezTo>
                  <a:cubicBezTo>
                    <a:pt x="1570" y="1627"/>
                    <a:pt x="2427" y="1021"/>
                    <a:pt x="2427" y="1021"/>
                  </a:cubicBezTo>
                  <a:lnTo>
                    <a:pt x="2898" y="583"/>
                  </a:lnTo>
                  <a:close/>
                </a:path>
              </a:pathLst>
            </a:custGeom>
            <a:solidFill>
              <a:srgbClr val="B85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Freeform 24">
              <a:extLst>
                <a:ext uri="{FF2B5EF4-FFF2-40B4-BE49-F238E27FC236}">
                  <a16:creationId xmlns:a16="http://schemas.microsoft.com/office/drawing/2014/main" id="{157F920D-C0A2-479A-8E87-A56055A4F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29519" y="6000750"/>
              <a:ext cx="276225" cy="333375"/>
            </a:xfrm>
            <a:custGeom>
              <a:avLst/>
              <a:gdLst>
                <a:gd name="T0" fmla="*/ 278 w 1228"/>
                <a:gd name="T1" fmla="*/ 518 h 1477"/>
                <a:gd name="T2" fmla="*/ 1228 w 1228"/>
                <a:gd name="T3" fmla="*/ 205 h 1477"/>
                <a:gd name="T4" fmla="*/ 203 w 1228"/>
                <a:gd name="T5" fmla="*/ 484 h 1477"/>
                <a:gd name="T6" fmla="*/ 508 w 1228"/>
                <a:gd name="T7" fmla="*/ 1477 h 1477"/>
                <a:gd name="T8" fmla="*/ 278 w 1228"/>
                <a:gd name="T9" fmla="*/ 518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8" h="1477">
                  <a:moveTo>
                    <a:pt x="278" y="518"/>
                  </a:moveTo>
                  <a:cubicBezTo>
                    <a:pt x="452" y="160"/>
                    <a:pt x="842" y="48"/>
                    <a:pt x="1228" y="205"/>
                  </a:cubicBezTo>
                  <a:cubicBezTo>
                    <a:pt x="819" y="0"/>
                    <a:pt x="388" y="102"/>
                    <a:pt x="203" y="484"/>
                  </a:cubicBezTo>
                  <a:cubicBezTo>
                    <a:pt x="0" y="903"/>
                    <a:pt x="87" y="1307"/>
                    <a:pt x="508" y="1477"/>
                  </a:cubicBezTo>
                  <a:cubicBezTo>
                    <a:pt x="152" y="1291"/>
                    <a:pt x="88" y="911"/>
                    <a:pt x="278" y="518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21" name="Picture 25">
              <a:extLst>
                <a:ext uri="{FF2B5EF4-FFF2-40B4-BE49-F238E27FC236}">
                  <a16:creationId xmlns:a16="http://schemas.microsoft.com/office/drawing/2014/main" id="{472FCCE4-806B-4C25-85DD-E138FC0D48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6956" y="6022975"/>
              <a:ext cx="319088" cy="130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2" name="Freeform 26">
              <a:extLst>
                <a:ext uri="{FF2B5EF4-FFF2-40B4-BE49-F238E27FC236}">
                  <a16:creationId xmlns:a16="http://schemas.microsoft.com/office/drawing/2014/main" id="{9B911A2D-F776-4C6B-93E6-5D3B8E223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13631" y="6040438"/>
              <a:ext cx="331788" cy="157162"/>
            </a:xfrm>
            <a:custGeom>
              <a:avLst/>
              <a:gdLst>
                <a:gd name="T0" fmla="*/ 1471 w 1471"/>
                <a:gd name="T1" fmla="*/ 517 h 698"/>
                <a:gd name="T2" fmla="*/ 816 w 1471"/>
                <a:gd name="T3" fmla="*/ 283 h 698"/>
                <a:gd name="T4" fmla="*/ 0 w 1471"/>
                <a:gd name="T5" fmla="*/ 103 h 698"/>
                <a:gd name="T6" fmla="*/ 704 w 1471"/>
                <a:gd name="T7" fmla="*/ 337 h 698"/>
                <a:gd name="T8" fmla="*/ 1471 w 1471"/>
                <a:gd name="T9" fmla="*/ 517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1" h="698">
                  <a:moveTo>
                    <a:pt x="1471" y="517"/>
                  </a:moveTo>
                  <a:cubicBezTo>
                    <a:pt x="1471" y="517"/>
                    <a:pt x="1012" y="552"/>
                    <a:pt x="816" y="283"/>
                  </a:cubicBezTo>
                  <a:cubicBezTo>
                    <a:pt x="663" y="73"/>
                    <a:pt x="393" y="0"/>
                    <a:pt x="0" y="103"/>
                  </a:cubicBezTo>
                  <a:cubicBezTo>
                    <a:pt x="0" y="103"/>
                    <a:pt x="461" y="63"/>
                    <a:pt x="704" y="337"/>
                  </a:cubicBezTo>
                  <a:cubicBezTo>
                    <a:pt x="1025" y="698"/>
                    <a:pt x="1397" y="533"/>
                    <a:pt x="1471" y="517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Freeform 27">
              <a:extLst>
                <a:ext uri="{FF2B5EF4-FFF2-40B4-BE49-F238E27FC236}">
                  <a16:creationId xmlns:a16="http://schemas.microsoft.com/office/drawing/2014/main" id="{FD9F0ACA-C84D-46D5-B0F9-4395F299F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6594" y="5332413"/>
              <a:ext cx="130175" cy="79375"/>
            </a:xfrm>
            <a:custGeom>
              <a:avLst/>
              <a:gdLst>
                <a:gd name="T0" fmla="*/ 190 w 581"/>
                <a:gd name="T1" fmla="*/ 356 h 356"/>
                <a:gd name="T2" fmla="*/ 271 w 581"/>
                <a:gd name="T3" fmla="*/ 356 h 356"/>
                <a:gd name="T4" fmla="*/ 556 w 581"/>
                <a:gd name="T5" fmla="*/ 0 h 356"/>
                <a:gd name="T6" fmla="*/ 235 w 581"/>
                <a:gd name="T7" fmla="*/ 317 h 356"/>
                <a:gd name="T8" fmla="*/ 250 w 581"/>
                <a:gd name="T9" fmla="*/ 46 h 356"/>
                <a:gd name="T10" fmla="*/ 191 w 581"/>
                <a:gd name="T11" fmla="*/ 295 h 356"/>
                <a:gd name="T12" fmla="*/ 59 w 581"/>
                <a:gd name="T13" fmla="*/ 5 h 356"/>
                <a:gd name="T14" fmla="*/ 190 w 581"/>
                <a:gd name="T15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1" h="356">
                  <a:moveTo>
                    <a:pt x="190" y="356"/>
                  </a:moveTo>
                  <a:cubicBezTo>
                    <a:pt x="271" y="356"/>
                    <a:pt x="271" y="356"/>
                    <a:pt x="271" y="356"/>
                  </a:cubicBezTo>
                  <a:cubicBezTo>
                    <a:pt x="581" y="209"/>
                    <a:pt x="556" y="0"/>
                    <a:pt x="556" y="0"/>
                  </a:cubicBezTo>
                  <a:cubicBezTo>
                    <a:pt x="507" y="213"/>
                    <a:pt x="275" y="303"/>
                    <a:pt x="235" y="317"/>
                  </a:cubicBezTo>
                  <a:cubicBezTo>
                    <a:pt x="214" y="237"/>
                    <a:pt x="207" y="140"/>
                    <a:pt x="250" y="46"/>
                  </a:cubicBezTo>
                  <a:cubicBezTo>
                    <a:pt x="250" y="46"/>
                    <a:pt x="169" y="128"/>
                    <a:pt x="191" y="295"/>
                  </a:cubicBezTo>
                  <a:cubicBezTo>
                    <a:pt x="127" y="229"/>
                    <a:pt x="59" y="130"/>
                    <a:pt x="59" y="5"/>
                  </a:cubicBezTo>
                  <a:cubicBezTo>
                    <a:pt x="59" y="5"/>
                    <a:pt x="0" y="167"/>
                    <a:pt x="190" y="356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Freeform 28">
              <a:extLst>
                <a:ext uri="{FF2B5EF4-FFF2-40B4-BE49-F238E27FC236}">
                  <a16:creationId xmlns:a16="http://schemas.microsoft.com/office/drawing/2014/main" id="{C3AE95F4-8DC7-4E76-BA33-FF98E4973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-859631" y="5405438"/>
              <a:ext cx="357188" cy="315912"/>
            </a:xfrm>
            <a:custGeom>
              <a:avLst/>
              <a:gdLst>
                <a:gd name="T0" fmla="*/ 1014 w 1582"/>
                <a:gd name="T1" fmla="*/ 0 h 1398"/>
                <a:gd name="T2" fmla="*/ 237 w 1582"/>
                <a:gd name="T3" fmla="*/ 1398 h 1398"/>
                <a:gd name="T4" fmla="*/ 871 w 1582"/>
                <a:gd name="T5" fmla="*/ 1341 h 1398"/>
                <a:gd name="T6" fmla="*/ 1014 w 1582"/>
                <a:gd name="T7" fmla="*/ 0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2" h="1398">
                  <a:moveTo>
                    <a:pt x="1014" y="0"/>
                  </a:moveTo>
                  <a:cubicBezTo>
                    <a:pt x="0" y="278"/>
                    <a:pt x="237" y="1398"/>
                    <a:pt x="237" y="1398"/>
                  </a:cubicBezTo>
                  <a:cubicBezTo>
                    <a:pt x="871" y="1341"/>
                    <a:pt x="871" y="1341"/>
                    <a:pt x="871" y="1341"/>
                  </a:cubicBezTo>
                  <a:cubicBezTo>
                    <a:pt x="1582" y="532"/>
                    <a:pt x="1014" y="0"/>
                    <a:pt x="1014" y="0"/>
                  </a:cubicBezTo>
                  <a:close/>
                </a:path>
              </a:pathLst>
            </a:custGeom>
            <a:solidFill>
              <a:srgbClr val="D36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" name="Freeform 29">
              <a:extLst>
                <a:ext uri="{FF2B5EF4-FFF2-40B4-BE49-F238E27FC236}">
                  <a16:creationId xmlns:a16="http://schemas.microsoft.com/office/drawing/2014/main" id="{10D88874-728D-47D6-820F-4A9F7CA30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-765969" y="5472113"/>
              <a:ext cx="153988" cy="214312"/>
            </a:xfrm>
            <a:custGeom>
              <a:avLst/>
              <a:gdLst>
                <a:gd name="T0" fmla="*/ 494 w 686"/>
                <a:gd name="T1" fmla="*/ 0 h 948"/>
                <a:gd name="T2" fmla="*/ 116 w 686"/>
                <a:gd name="T3" fmla="*/ 948 h 948"/>
                <a:gd name="T4" fmla="*/ 391 w 686"/>
                <a:gd name="T5" fmla="*/ 904 h 948"/>
                <a:gd name="T6" fmla="*/ 494 w 686"/>
                <a:gd name="T7" fmla="*/ 0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6" h="948">
                  <a:moveTo>
                    <a:pt x="494" y="0"/>
                  </a:moveTo>
                  <a:cubicBezTo>
                    <a:pt x="0" y="188"/>
                    <a:pt x="116" y="948"/>
                    <a:pt x="116" y="948"/>
                  </a:cubicBezTo>
                  <a:cubicBezTo>
                    <a:pt x="391" y="904"/>
                    <a:pt x="391" y="904"/>
                    <a:pt x="391" y="904"/>
                  </a:cubicBezTo>
                  <a:cubicBezTo>
                    <a:pt x="686" y="299"/>
                    <a:pt x="494" y="0"/>
                    <a:pt x="494" y="0"/>
                  </a:cubicBezTo>
                  <a:close/>
                </a:path>
              </a:pathLst>
            </a:custGeom>
            <a:solidFill>
              <a:srgbClr val="FDD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" name="Freeform 30">
              <a:extLst>
                <a:ext uri="{FF2B5EF4-FFF2-40B4-BE49-F238E27FC236}">
                  <a16:creationId xmlns:a16="http://schemas.microsoft.com/office/drawing/2014/main" id="{C47EE306-71E3-4687-AE75-F0F21727E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-859631" y="5405438"/>
              <a:ext cx="228600" cy="315912"/>
            </a:xfrm>
            <a:custGeom>
              <a:avLst/>
              <a:gdLst>
                <a:gd name="T0" fmla="*/ 1014 w 1014"/>
                <a:gd name="T1" fmla="*/ 0 h 1398"/>
                <a:gd name="T2" fmla="*/ 237 w 1014"/>
                <a:gd name="T3" fmla="*/ 1398 h 1398"/>
                <a:gd name="T4" fmla="*/ 360 w 1014"/>
                <a:gd name="T5" fmla="*/ 1390 h 1398"/>
                <a:gd name="T6" fmla="*/ 1014 w 1014"/>
                <a:gd name="T7" fmla="*/ 0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4" h="1398">
                  <a:moveTo>
                    <a:pt x="1014" y="0"/>
                  </a:moveTo>
                  <a:cubicBezTo>
                    <a:pt x="0" y="278"/>
                    <a:pt x="237" y="1398"/>
                    <a:pt x="237" y="1398"/>
                  </a:cubicBezTo>
                  <a:cubicBezTo>
                    <a:pt x="360" y="1390"/>
                    <a:pt x="360" y="1390"/>
                    <a:pt x="360" y="1390"/>
                  </a:cubicBezTo>
                  <a:cubicBezTo>
                    <a:pt x="316" y="1078"/>
                    <a:pt x="319" y="225"/>
                    <a:pt x="1014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Freeform 31">
              <a:extLst>
                <a:ext uri="{FF2B5EF4-FFF2-40B4-BE49-F238E27FC236}">
                  <a16:creationId xmlns:a16="http://schemas.microsoft.com/office/drawing/2014/main" id="{F568EB91-1466-4E49-AD82-484FDA89D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96069" y="5424488"/>
              <a:ext cx="107950" cy="71437"/>
            </a:xfrm>
            <a:custGeom>
              <a:avLst/>
              <a:gdLst>
                <a:gd name="T0" fmla="*/ 130 w 478"/>
                <a:gd name="T1" fmla="*/ 309 h 319"/>
                <a:gd name="T2" fmla="*/ 196 w 478"/>
                <a:gd name="T3" fmla="*/ 319 h 319"/>
                <a:gd name="T4" fmla="*/ 478 w 478"/>
                <a:gd name="T5" fmla="*/ 62 h 319"/>
                <a:gd name="T6" fmla="*/ 172 w 478"/>
                <a:gd name="T7" fmla="*/ 283 h 319"/>
                <a:gd name="T8" fmla="*/ 221 w 478"/>
                <a:gd name="T9" fmla="*/ 60 h 319"/>
                <a:gd name="T10" fmla="*/ 139 w 478"/>
                <a:gd name="T11" fmla="*/ 259 h 319"/>
                <a:gd name="T12" fmla="*/ 70 w 478"/>
                <a:gd name="T13" fmla="*/ 0 h 319"/>
                <a:gd name="T14" fmla="*/ 130 w 478"/>
                <a:gd name="T15" fmla="*/ 30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8" h="319">
                  <a:moveTo>
                    <a:pt x="130" y="309"/>
                  </a:moveTo>
                  <a:cubicBezTo>
                    <a:pt x="196" y="319"/>
                    <a:pt x="196" y="319"/>
                    <a:pt x="196" y="319"/>
                  </a:cubicBezTo>
                  <a:cubicBezTo>
                    <a:pt x="471" y="239"/>
                    <a:pt x="478" y="62"/>
                    <a:pt x="478" y="62"/>
                  </a:cubicBezTo>
                  <a:cubicBezTo>
                    <a:pt x="409" y="232"/>
                    <a:pt x="207" y="276"/>
                    <a:pt x="172" y="283"/>
                  </a:cubicBezTo>
                  <a:cubicBezTo>
                    <a:pt x="165" y="213"/>
                    <a:pt x="173" y="132"/>
                    <a:pt x="221" y="60"/>
                  </a:cubicBezTo>
                  <a:cubicBezTo>
                    <a:pt x="221" y="60"/>
                    <a:pt x="144" y="117"/>
                    <a:pt x="139" y="259"/>
                  </a:cubicBezTo>
                  <a:cubicBezTo>
                    <a:pt x="95" y="195"/>
                    <a:pt x="53" y="104"/>
                    <a:pt x="70" y="0"/>
                  </a:cubicBezTo>
                  <a:cubicBezTo>
                    <a:pt x="70" y="0"/>
                    <a:pt x="0" y="127"/>
                    <a:pt x="130" y="309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Freeform 32">
              <a:extLst>
                <a:ext uri="{FF2B5EF4-FFF2-40B4-BE49-F238E27FC236}">
                  <a16:creationId xmlns:a16="http://schemas.microsoft.com/office/drawing/2014/main" id="{8C2F3950-E42C-4D15-9D00-5FF4BEC84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-450056" y="5489575"/>
              <a:ext cx="273050" cy="246062"/>
            </a:xfrm>
            <a:custGeom>
              <a:avLst/>
              <a:gdLst>
                <a:gd name="T0" fmla="*/ 869 w 1217"/>
                <a:gd name="T1" fmla="*/ 0 h 1088"/>
                <a:gd name="T2" fmla="*/ 44 w 1217"/>
                <a:gd name="T3" fmla="*/ 1056 h 1088"/>
                <a:gd name="T4" fmla="*/ 550 w 1217"/>
                <a:gd name="T5" fmla="*/ 1088 h 1088"/>
                <a:gd name="T6" fmla="*/ 869 w 1217"/>
                <a:gd name="T7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7" h="1088">
                  <a:moveTo>
                    <a:pt x="869" y="0"/>
                  </a:moveTo>
                  <a:cubicBezTo>
                    <a:pt x="0" y="96"/>
                    <a:pt x="44" y="1056"/>
                    <a:pt x="44" y="1056"/>
                  </a:cubicBezTo>
                  <a:cubicBezTo>
                    <a:pt x="550" y="1088"/>
                    <a:pt x="550" y="1088"/>
                    <a:pt x="550" y="1088"/>
                  </a:cubicBezTo>
                  <a:cubicBezTo>
                    <a:pt x="1217" y="435"/>
                    <a:pt x="869" y="0"/>
                    <a:pt x="869" y="0"/>
                  </a:cubicBezTo>
                  <a:close/>
                </a:path>
              </a:pathLst>
            </a:custGeom>
            <a:solidFill>
              <a:srgbClr val="D36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Freeform 33">
              <a:extLst>
                <a:ext uri="{FF2B5EF4-FFF2-40B4-BE49-F238E27FC236}">
                  <a16:creationId xmlns:a16="http://schemas.microsoft.com/office/drawing/2014/main" id="{F33AA877-0BF6-4192-979F-9E60702D8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81794" y="5541963"/>
              <a:ext cx="123825" cy="165100"/>
            </a:xfrm>
            <a:custGeom>
              <a:avLst/>
              <a:gdLst>
                <a:gd name="T0" fmla="*/ 438 w 555"/>
                <a:gd name="T1" fmla="*/ 0 h 736"/>
                <a:gd name="T2" fmla="*/ 0 w 555"/>
                <a:gd name="T3" fmla="*/ 736 h 736"/>
                <a:gd name="T4" fmla="*/ 232 w 555"/>
                <a:gd name="T5" fmla="*/ 736 h 736"/>
                <a:gd name="T6" fmla="*/ 438 w 555"/>
                <a:gd name="T7" fmla="*/ 0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736">
                  <a:moveTo>
                    <a:pt x="438" y="0"/>
                  </a:moveTo>
                  <a:cubicBezTo>
                    <a:pt x="7" y="91"/>
                    <a:pt x="0" y="736"/>
                    <a:pt x="0" y="736"/>
                  </a:cubicBezTo>
                  <a:cubicBezTo>
                    <a:pt x="232" y="736"/>
                    <a:pt x="232" y="736"/>
                    <a:pt x="232" y="736"/>
                  </a:cubicBezTo>
                  <a:cubicBezTo>
                    <a:pt x="555" y="274"/>
                    <a:pt x="438" y="0"/>
                    <a:pt x="438" y="0"/>
                  </a:cubicBezTo>
                  <a:close/>
                </a:path>
              </a:pathLst>
            </a:custGeom>
            <a:solidFill>
              <a:srgbClr val="FDD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Freeform 34">
              <a:extLst>
                <a:ext uri="{FF2B5EF4-FFF2-40B4-BE49-F238E27FC236}">
                  <a16:creationId xmlns:a16="http://schemas.microsoft.com/office/drawing/2014/main" id="{68E341FF-6AE3-430A-B8C6-F0FA47EAD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-450056" y="5489575"/>
              <a:ext cx="195263" cy="239712"/>
            </a:xfrm>
            <a:custGeom>
              <a:avLst/>
              <a:gdLst>
                <a:gd name="T0" fmla="*/ 869 w 869"/>
                <a:gd name="T1" fmla="*/ 0 h 1066"/>
                <a:gd name="T2" fmla="*/ 44 w 869"/>
                <a:gd name="T3" fmla="*/ 1056 h 1066"/>
                <a:gd name="T4" fmla="*/ 146 w 869"/>
                <a:gd name="T5" fmla="*/ 1066 h 1066"/>
                <a:gd name="T6" fmla="*/ 869 w 869"/>
                <a:gd name="T7" fmla="*/ 0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9" h="1066">
                  <a:moveTo>
                    <a:pt x="869" y="0"/>
                  </a:moveTo>
                  <a:cubicBezTo>
                    <a:pt x="0" y="96"/>
                    <a:pt x="44" y="1056"/>
                    <a:pt x="44" y="1056"/>
                  </a:cubicBezTo>
                  <a:cubicBezTo>
                    <a:pt x="146" y="1066"/>
                    <a:pt x="146" y="1066"/>
                    <a:pt x="146" y="1066"/>
                  </a:cubicBezTo>
                  <a:cubicBezTo>
                    <a:pt x="152" y="802"/>
                    <a:pt x="268" y="95"/>
                    <a:pt x="869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Oval 35">
              <a:extLst>
                <a:ext uri="{FF2B5EF4-FFF2-40B4-BE49-F238E27FC236}">
                  <a16:creationId xmlns:a16="http://schemas.microsoft.com/office/drawing/2014/main" id="{397906D0-575D-40FA-A3B8-3CC04822DA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39006" y="5618163"/>
              <a:ext cx="709613" cy="574675"/>
            </a:xfrm>
            <a:prstGeom prst="ellipse">
              <a:avLst/>
            </a:prstGeom>
            <a:solidFill>
              <a:srgbClr val="D97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5" name="Freeform 36">
              <a:extLst>
                <a:ext uri="{FF2B5EF4-FFF2-40B4-BE49-F238E27FC236}">
                  <a16:creationId xmlns:a16="http://schemas.microsoft.com/office/drawing/2014/main" id="{7D7BA217-1630-4DCB-B847-5FB5F2EBF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-939006" y="5618163"/>
              <a:ext cx="369888" cy="574675"/>
            </a:xfrm>
            <a:custGeom>
              <a:avLst/>
              <a:gdLst>
                <a:gd name="T0" fmla="*/ 135 w 1644"/>
                <a:gd name="T1" fmla="*/ 1275 h 2550"/>
                <a:gd name="T2" fmla="*/ 1644 w 1644"/>
                <a:gd name="T3" fmla="*/ 1 h 2550"/>
                <a:gd name="T4" fmla="*/ 1576 w 1644"/>
                <a:gd name="T5" fmla="*/ 0 h 2550"/>
                <a:gd name="T6" fmla="*/ 0 w 1644"/>
                <a:gd name="T7" fmla="*/ 1275 h 2550"/>
                <a:gd name="T8" fmla="*/ 1576 w 1644"/>
                <a:gd name="T9" fmla="*/ 2550 h 2550"/>
                <a:gd name="T10" fmla="*/ 1644 w 1644"/>
                <a:gd name="T11" fmla="*/ 2549 h 2550"/>
                <a:gd name="T12" fmla="*/ 135 w 1644"/>
                <a:gd name="T13" fmla="*/ 1275 h 2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4" h="2550">
                  <a:moveTo>
                    <a:pt x="135" y="1275"/>
                  </a:moveTo>
                  <a:cubicBezTo>
                    <a:pt x="135" y="589"/>
                    <a:pt x="805" y="30"/>
                    <a:pt x="1644" y="1"/>
                  </a:cubicBezTo>
                  <a:cubicBezTo>
                    <a:pt x="1621" y="0"/>
                    <a:pt x="1599" y="0"/>
                    <a:pt x="1576" y="0"/>
                  </a:cubicBezTo>
                  <a:cubicBezTo>
                    <a:pt x="706" y="0"/>
                    <a:pt x="0" y="571"/>
                    <a:pt x="0" y="1275"/>
                  </a:cubicBezTo>
                  <a:cubicBezTo>
                    <a:pt x="0" y="1979"/>
                    <a:pt x="706" y="2550"/>
                    <a:pt x="1576" y="2550"/>
                  </a:cubicBezTo>
                  <a:cubicBezTo>
                    <a:pt x="1599" y="2550"/>
                    <a:pt x="1621" y="2550"/>
                    <a:pt x="1644" y="2549"/>
                  </a:cubicBezTo>
                  <a:cubicBezTo>
                    <a:pt x="805" y="2520"/>
                    <a:pt x="135" y="1961"/>
                    <a:pt x="135" y="1275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6" name="Freeform 37">
              <a:extLst>
                <a:ext uri="{FF2B5EF4-FFF2-40B4-BE49-F238E27FC236}">
                  <a16:creationId xmlns:a16="http://schemas.microsoft.com/office/drawing/2014/main" id="{E44C7068-F5E1-452C-A512-B394C540F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-697706" y="5857875"/>
              <a:ext cx="47625" cy="66675"/>
            </a:xfrm>
            <a:custGeom>
              <a:avLst/>
              <a:gdLst>
                <a:gd name="T0" fmla="*/ 193 w 211"/>
                <a:gd name="T1" fmla="*/ 168 h 293"/>
                <a:gd name="T2" fmla="*/ 72 w 211"/>
                <a:gd name="T3" fmla="*/ 281 h 293"/>
                <a:gd name="T4" fmla="*/ 18 w 211"/>
                <a:gd name="T5" fmla="*/ 125 h 293"/>
                <a:gd name="T6" fmla="*/ 139 w 211"/>
                <a:gd name="T7" fmla="*/ 12 h 293"/>
                <a:gd name="T8" fmla="*/ 193 w 211"/>
                <a:gd name="T9" fmla="*/ 16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293">
                  <a:moveTo>
                    <a:pt x="193" y="168"/>
                  </a:moveTo>
                  <a:cubicBezTo>
                    <a:pt x="174" y="242"/>
                    <a:pt x="120" y="293"/>
                    <a:pt x="72" y="281"/>
                  </a:cubicBezTo>
                  <a:cubicBezTo>
                    <a:pt x="24" y="269"/>
                    <a:pt x="0" y="199"/>
                    <a:pt x="18" y="125"/>
                  </a:cubicBezTo>
                  <a:cubicBezTo>
                    <a:pt x="36" y="51"/>
                    <a:pt x="90" y="0"/>
                    <a:pt x="139" y="12"/>
                  </a:cubicBezTo>
                  <a:cubicBezTo>
                    <a:pt x="187" y="24"/>
                    <a:pt x="211" y="94"/>
                    <a:pt x="193" y="1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7" name="Freeform 38">
              <a:extLst>
                <a:ext uri="{FF2B5EF4-FFF2-40B4-BE49-F238E27FC236}">
                  <a16:creationId xmlns:a16="http://schemas.microsoft.com/office/drawing/2014/main" id="{FA07C22D-C705-4958-966F-0DABA37C40E2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7981" y="5857875"/>
              <a:ext cx="47625" cy="66675"/>
            </a:xfrm>
            <a:custGeom>
              <a:avLst/>
              <a:gdLst>
                <a:gd name="T0" fmla="*/ 193 w 212"/>
                <a:gd name="T1" fmla="*/ 168 h 293"/>
                <a:gd name="T2" fmla="*/ 73 w 212"/>
                <a:gd name="T3" fmla="*/ 281 h 293"/>
                <a:gd name="T4" fmla="*/ 19 w 212"/>
                <a:gd name="T5" fmla="*/ 125 h 293"/>
                <a:gd name="T6" fmla="*/ 139 w 212"/>
                <a:gd name="T7" fmla="*/ 12 h 293"/>
                <a:gd name="T8" fmla="*/ 193 w 212"/>
                <a:gd name="T9" fmla="*/ 16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293">
                  <a:moveTo>
                    <a:pt x="193" y="168"/>
                  </a:moveTo>
                  <a:cubicBezTo>
                    <a:pt x="175" y="242"/>
                    <a:pt x="121" y="293"/>
                    <a:pt x="73" y="281"/>
                  </a:cubicBezTo>
                  <a:cubicBezTo>
                    <a:pt x="24" y="269"/>
                    <a:pt x="0" y="199"/>
                    <a:pt x="19" y="125"/>
                  </a:cubicBezTo>
                  <a:cubicBezTo>
                    <a:pt x="37" y="51"/>
                    <a:pt x="91" y="0"/>
                    <a:pt x="139" y="12"/>
                  </a:cubicBezTo>
                  <a:cubicBezTo>
                    <a:pt x="187" y="24"/>
                    <a:pt x="212" y="94"/>
                    <a:pt x="193" y="1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8" name="Freeform 39">
              <a:extLst>
                <a:ext uri="{FF2B5EF4-FFF2-40B4-BE49-F238E27FC236}">
                  <a16:creationId xmlns:a16="http://schemas.microsoft.com/office/drawing/2014/main" id="{DA2EDBB0-67F2-4736-8E01-D89CA4499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6256" y="5900738"/>
              <a:ext cx="96838" cy="82550"/>
            </a:xfrm>
            <a:custGeom>
              <a:avLst/>
              <a:gdLst>
                <a:gd name="T0" fmla="*/ 423 w 431"/>
                <a:gd name="T1" fmla="*/ 165 h 368"/>
                <a:gd name="T2" fmla="*/ 229 w 431"/>
                <a:gd name="T3" fmla="*/ 357 h 368"/>
                <a:gd name="T4" fmla="*/ 7 w 431"/>
                <a:gd name="T5" fmla="*/ 203 h 368"/>
                <a:gd name="T6" fmla="*/ 202 w 431"/>
                <a:gd name="T7" fmla="*/ 11 h 368"/>
                <a:gd name="T8" fmla="*/ 423 w 431"/>
                <a:gd name="T9" fmla="*/ 1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368">
                  <a:moveTo>
                    <a:pt x="423" y="165"/>
                  </a:moveTo>
                  <a:cubicBezTo>
                    <a:pt x="431" y="260"/>
                    <a:pt x="344" y="347"/>
                    <a:pt x="229" y="357"/>
                  </a:cubicBezTo>
                  <a:cubicBezTo>
                    <a:pt x="114" y="368"/>
                    <a:pt x="15" y="299"/>
                    <a:pt x="7" y="203"/>
                  </a:cubicBezTo>
                  <a:cubicBezTo>
                    <a:pt x="0" y="108"/>
                    <a:pt x="87" y="21"/>
                    <a:pt x="202" y="11"/>
                  </a:cubicBezTo>
                  <a:cubicBezTo>
                    <a:pt x="317" y="0"/>
                    <a:pt x="416" y="69"/>
                    <a:pt x="423" y="165"/>
                  </a:cubicBezTo>
                  <a:close/>
                </a:path>
              </a:pathLst>
            </a:custGeom>
            <a:solidFill>
              <a:srgbClr val="692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Freeform 40">
              <a:extLst>
                <a:ext uri="{FF2B5EF4-FFF2-40B4-BE49-F238E27FC236}">
                  <a16:creationId xmlns:a16="http://schemas.microsoft.com/office/drawing/2014/main" id="{F14808B6-C759-4BA3-9357-3056F0B207BC}"/>
                </a:ext>
              </a:extLst>
            </p:cNvPr>
            <p:cNvSpPr>
              <a:spLocks/>
            </p:cNvSpPr>
            <p:nvPr/>
          </p:nvSpPr>
          <p:spPr bwMode="auto">
            <a:xfrm>
              <a:off x="-494506" y="5915025"/>
              <a:ext cx="47625" cy="33337"/>
            </a:xfrm>
            <a:custGeom>
              <a:avLst/>
              <a:gdLst>
                <a:gd name="T0" fmla="*/ 209 w 212"/>
                <a:gd name="T1" fmla="*/ 63 h 150"/>
                <a:gd name="T2" fmla="*/ 111 w 212"/>
                <a:gd name="T3" fmla="*/ 143 h 150"/>
                <a:gd name="T4" fmla="*/ 3 w 212"/>
                <a:gd name="T5" fmla="*/ 88 h 150"/>
                <a:gd name="T6" fmla="*/ 101 w 212"/>
                <a:gd name="T7" fmla="*/ 7 h 150"/>
                <a:gd name="T8" fmla="*/ 209 w 212"/>
                <a:gd name="T9" fmla="*/ 6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150">
                  <a:moveTo>
                    <a:pt x="209" y="63"/>
                  </a:moveTo>
                  <a:cubicBezTo>
                    <a:pt x="212" y="101"/>
                    <a:pt x="168" y="137"/>
                    <a:pt x="111" y="143"/>
                  </a:cubicBezTo>
                  <a:cubicBezTo>
                    <a:pt x="54" y="150"/>
                    <a:pt x="6" y="125"/>
                    <a:pt x="3" y="88"/>
                  </a:cubicBezTo>
                  <a:cubicBezTo>
                    <a:pt x="0" y="50"/>
                    <a:pt x="44" y="14"/>
                    <a:pt x="101" y="7"/>
                  </a:cubicBezTo>
                  <a:cubicBezTo>
                    <a:pt x="158" y="0"/>
                    <a:pt x="207" y="25"/>
                    <a:pt x="209" y="63"/>
                  </a:cubicBezTo>
                  <a:close/>
                </a:path>
              </a:pathLst>
            </a:custGeom>
            <a:solidFill>
              <a:srgbClr val="985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Freeform 41">
              <a:extLst>
                <a:ext uri="{FF2B5EF4-FFF2-40B4-BE49-F238E27FC236}">
                  <a16:creationId xmlns:a16="http://schemas.microsoft.com/office/drawing/2014/main" id="{F2466B25-A107-45F8-999E-745553017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-759619" y="5999163"/>
              <a:ext cx="139700" cy="28575"/>
            </a:xfrm>
            <a:custGeom>
              <a:avLst/>
              <a:gdLst>
                <a:gd name="T0" fmla="*/ 263 w 616"/>
                <a:gd name="T1" fmla="*/ 57 h 126"/>
                <a:gd name="T2" fmla="*/ 616 w 616"/>
                <a:gd name="T3" fmla="*/ 0 h 126"/>
                <a:gd name="T4" fmla="*/ 258 w 616"/>
                <a:gd name="T5" fmla="*/ 33 h 126"/>
                <a:gd name="T6" fmla="*/ 3 w 616"/>
                <a:gd name="T7" fmla="*/ 110 h 126"/>
                <a:gd name="T8" fmla="*/ 263 w 616"/>
                <a:gd name="T9" fmla="*/ 5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6" h="126">
                  <a:moveTo>
                    <a:pt x="263" y="57"/>
                  </a:moveTo>
                  <a:cubicBezTo>
                    <a:pt x="400" y="24"/>
                    <a:pt x="616" y="0"/>
                    <a:pt x="616" y="0"/>
                  </a:cubicBezTo>
                  <a:cubicBezTo>
                    <a:pt x="616" y="0"/>
                    <a:pt x="398" y="6"/>
                    <a:pt x="258" y="33"/>
                  </a:cubicBezTo>
                  <a:cubicBezTo>
                    <a:pt x="199" y="44"/>
                    <a:pt x="0" y="77"/>
                    <a:pt x="3" y="110"/>
                  </a:cubicBezTo>
                  <a:cubicBezTo>
                    <a:pt x="4" y="126"/>
                    <a:pt x="201" y="73"/>
                    <a:pt x="263" y="57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Freeform 42">
              <a:extLst>
                <a:ext uri="{FF2B5EF4-FFF2-40B4-BE49-F238E27FC236}">
                  <a16:creationId xmlns:a16="http://schemas.microsoft.com/office/drawing/2014/main" id="{7269CB3A-1A1D-4212-B729-DA1DBF8AEE73}"/>
                </a:ext>
              </a:extLst>
            </p:cNvPr>
            <p:cNvSpPr>
              <a:spLocks/>
            </p:cNvSpPr>
            <p:nvPr/>
          </p:nvSpPr>
          <p:spPr bwMode="auto">
            <a:xfrm>
              <a:off x="-746919" y="6019800"/>
              <a:ext cx="155575" cy="82550"/>
            </a:xfrm>
            <a:custGeom>
              <a:avLst/>
              <a:gdLst>
                <a:gd name="T0" fmla="*/ 693 w 693"/>
                <a:gd name="T1" fmla="*/ 0 h 368"/>
                <a:gd name="T2" fmla="*/ 25 w 693"/>
                <a:gd name="T3" fmla="*/ 349 h 368"/>
                <a:gd name="T4" fmla="*/ 693 w 693"/>
                <a:gd name="T5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3" h="368">
                  <a:moveTo>
                    <a:pt x="693" y="0"/>
                  </a:moveTo>
                  <a:cubicBezTo>
                    <a:pt x="693" y="0"/>
                    <a:pt x="0" y="319"/>
                    <a:pt x="25" y="349"/>
                  </a:cubicBezTo>
                  <a:cubicBezTo>
                    <a:pt x="42" y="368"/>
                    <a:pt x="693" y="0"/>
                    <a:pt x="693" y="0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2" name="Freeform 43">
              <a:extLst>
                <a:ext uri="{FF2B5EF4-FFF2-40B4-BE49-F238E27FC236}">
                  <a16:creationId xmlns:a16="http://schemas.microsoft.com/office/drawing/2014/main" id="{F15034B0-1BF3-406E-A0B3-03BABB6F7AA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7506" y="6002338"/>
              <a:ext cx="138113" cy="28575"/>
            </a:xfrm>
            <a:custGeom>
              <a:avLst/>
              <a:gdLst>
                <a:gd name="T0" fmla="*/ 353 w 616"/>
                <a:gd name="T1" fmla="*/ 58 h 126"/>
                <a:gd name="T2" fmla="*/ 0 w 616"/>
                <a:gd name="T3" fmla="*/ 0 h 126"/>
                <a:gd name="T4" fmla="*/ 357 w 616"/>
                <a:gd name="T5" fmla="*/ 33 h 126"/>
                <a:gd name="T6" fmla="*/ 613 w 616"/>
                <a:gd name="T7" fmla="*/ 110 h 126"/>
                <a:gd name="T8" fmla="*/ 353 w 616"/>
                <a:gd name="T9" fmla="*/ 5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6" h="126">
                  <a:moveTo>
                    <a:pt x="353" y="58"/>
                  </a:moveTo>
                  <a:cubicBezTo>
                    <a:pt x="216" y="24"/>
                    <a:pt x="0" y="0"/>
                    <a:pt x="0" y="0"/>
                  </a:cubicBezTo>
                  <a:cubicBezTo>
                    <a:pt x="0" y="0"/>
                    <a:pt x="217" y="6"/>
                    <a:pt x="357" y="33"/>
                  </a:cubicBezTo>
                  <a:cubicBezTo>
                    <a:pt x="417" y="45"/>
                    <a:pt x="616" y="77"/>
                    <a:pt x="613" y="110"/>
                  </a:cubicBezTo>
                  <a:cubicBezTo>
                    <a:pt x="612" y="126"/>
                    <a:pt x="414" y="73"/>
                    <a:pt x="353" y="58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" name="Freeform 44">
              <a:extLst>
                <a:ext uri="{FF2B5EF4-FFF2-40B4-BE49-F238E27FC236}">
                  <a16:creationId xmlns:a16="http://schemas.microsoft.com/office/drawing/2014/main" id="{32142DF4-F4CF-4272-88BA-3A300F0A5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7669" y="6021388"/>
              <a:ext cx="157163" cy="82550"/>
            </a:xfrm>
            <a:custGeom>
              <a:avLst/>
              <a:gdLst>
                <a:gd name="T0" fmla="*/ 0 w 694"/>
                <a:gd name="T1" fmla="*/ 0 h 367"/>
                <a:gd name="T2" fmla="*/ 668 w 694"/>
                <a:gd name="T3" fmla="*/ 348 h 367"/>
                <a:gd name="T4" fmla="*/ 0 w 694"/>
                <a:gd name="T5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4" h="367">
                  <a:moveTo>
                    <a:pt x="0" y="0"/>
                  </a:moveTo>
                  <a:cubicBezTo>
                    <a:pt x="0" y="0"/>
                    <a:pt x="694" y="318"/>
                    <a:pt x="668" y="348"/>
                  </a:cubicBezTo>
                  <a:cubicBezTo>
                    <a:pt x="652" y="36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Freeform 45">
              <a:extLst>
                <a:ext uri="{FF2B5EF4-FFF2-40B4-BE49-F238E27FC236}">
                  <a16:creationId xmlns:a16="http://schemas.microsoft.com/office/drawing/2014/main" id="{7D56BC70-4C97-4224-B3B6-E6A6174CF01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75556" y="6218238"/>
              <a:ext cx="168275" cy="220662"/>
            </a:xfrm>
            <a:custGeom>
              <a:avLst/>
              <a:gdLst>
                <a:gd name="T0" fmla="*/ 242 w 743"/>
                <a:gd name="T1" fmla="*/ 946 h 984"/>
                <a:gd name="T2" fmla="*/ 261 w 743"/>
                <a:gd name="T3" fmla="*/ 795 h 984"/>
                <a:gd name="T4" fmla="*/ 469 w 743"/>
                <a:gd name="T5" fmla="*/ 513 h 984"/>
                <a:gd name="T6" fmla="*/ 719 w 743"/>
                <a:gd name="T7" fmla="*/ 158 h 984"/>
                <a:gd name="T8" fmla="*/ 358 w 743"/>
                <a:gd name="T9" fmla="*/ 54 h 984"/>
                <a:gd name="T10" fmla="*/ 36 w 743"/>
                <a:gd name="T11" fmla="*/ 567 h 984"/>
                <a:gd name="T12" fmla="*/ 155 w 743"/>
                <a:gd name="T13" fmla="*/ 872 h 984"/>
                <a:gd name="T14" fmla="*/ 242 w 743"/>
                <a:gd name="T15" fmla="*/ 946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3" h="984">
                  <a:moveTo>
                    <a:pt x="242" y="946"/>
                  </a:moveTo>
                  <a:cubicBezTo>
                    <a:pt x="356" y="984"/>
                    <a:pt x="362" y="866"/>
                    <a:pt x="261" y="795"/>
                  </a:cubicBezTo>
                  <a:cubicBezTo>
                    <a:pt x="177" y="736"/>
                    <a:pt x="286" y="562"/>
                    <a:pt x="469" y="513"/>
                  </a:cubicBezTo>
                  <a:cubicBezTo>
                    <a:pt x="642" y="467"/>
                    <a:pt x="743" y="303"/>
                    <a:pt x="719" y="158"/>
                  </a:cubicBezTo>
                  <a:cubicBezTo>
                    <a:pt x="696" y="12"/>
                    <a:pt x="470" y="0"/>
                    <a:pt x="358" y="54"/>
                  </a:cubicBezTo>
                  <a:cubicBezTo>
                    <a:pt x="246" y="109"/>
                    <a:pt x="0" y="283"/>
                    <a:pt x="36" y="567"/>
                  </a:cubicBezTo>
                  <a:cubicBezTo>
                    <a:pt x="49" y="675"/>
                    <a:pt x="90" y="785"/>
                    <a:pt x="155" y="872"/>
                  </a:cubicBezTo>
                  <a:cubicBezTo>
                    <a:pt x="171" y="894"/>
                    <a:pt x="204" y="933"/>
                    <a:pt x="242" y="946"/>
                  </a:cubicBezTo>
                  <a:close/>
                </a:path>
              </a:pathLst>
            </a:custGeom>
            <a:solidFill>
              <a:srgbClr val="B85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Freeform 46">
              <a:extLst>
                <a:ext uri="{FF2B5EF4-FFF2-40B4-BE49-F238E27FC236}">
                  <a16:creationId xmlns:a16="http://schemas.microsoft.com/office/drawing/2014/main" id="{78A86F3B-8E9E-4960-B8EC-C7436AAF1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96194" y="6230938"/>
              <a:ext cx="101600" cy="184150"/>
            </a:xfrm>
            <a:custGeom>
              <a:avLst/>
              <a:gdLst>
                <a:gd name="T0" fmla="*/ 451 w 451"/>
                <a:gd name="T1" fmla="*/ 0 h 818"/>
                <a:gd name="T2" fmla="*/ 129 w 451"/>
                <a:gd name="T3" fmla="*/ 513 h 818"/>
                <a:gd name="T4" fmla="*/ 248 w 451"/>
                <a:gd name="T5" fmla="*/ 818 h 818"/>
                <a:gd name="T6" fmla="*/ 451 w 451"/>
                <a:gd name="T7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1" h="818">
                  <a:moveTo>
                    <a:pt x="451" y="0"/>
                  </a:moveTo>
                  <a:cubicBezTo>
                    <a:pt x="339" y="55"/>
                    <a:pt x="93" y="229"/>
                    <a:pt x="129" y="513"/>
                  </a:cubicBezTo>
                  <a:cubicBezTo>
                    <a:pt x="142" y="621"/>
                    <a:pt x="183" y="731"/>
                    <a:pt x="248" y="818"/>
                  </a:cubicBezTo>
                  <a:cubicBezTo>
                    <a:pt x="0" y="415"/>
                    <a:pt x="339" y="55"/>
                    <a:pt x="451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6" name="Freeform 47">
              <a:extLst>
                <a:ext uri="{FF2B5EF4-FFF2-40B4-BE49-F238E27FC236}">
                  <a16:creationId xmlns:a16="http://schemas.microsoft.com/office/drawing/2014/main" id="{9EEE6F86-5A0F-48F3-AB8E-70A821378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94594" y="6253163"/>
              <a:ext cx="98425" cy="90487"/>
            </a:xfrm>
            <a:custGeom>
              <a:avLst/>
              <a:gdLst>
                <a:gd name="T0" fmla="*/ 359 w 433"/>
                <a:gd name="T1" fmla="*/ 0 h 403"/>
                <a:gd name="T2" fmla="*/ 109 w 433"/>
                <a:gd name="T3" fmla="*/ 355 h 403"/>
                <a:gd name="T4" fmla="*/ 0 w 433"/>
                <a:gd name="T5" fmla="*/ 403 h 403"/>
                <a:gd name="T6" fmla="*/ 116 w 433"/>
                <a:gd name="T7" fmla="*/ 376 h 403"/>
                <a:gd name="T8" fmla="*/ 359 w 433"/>
                <a:gd name="T9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403">
                  <a:moveTo>
                    <a:pt x="359" y="0"/>
                  </a:moveTo>
                  <a:cubicBezTo>
                    <a:pt x="383" y="145"/>
                    <a:pt x="282" y="309"/>
                    <a:pt x="109" y="355"/>
                  </a:cubicBezTo>
                  <a:cubicBezTo>
                    <a:pt x="64" y="367"/>
                    <a:pt x="28" y="384"/>
                    <a:pt x="0" y="403"/>
                  </a:cubicBezTo>
                  <a:cubicBezTo>
                    <a:pt x="30" y="389"/>
                    <a:pt x="68" y="382"/>
                    <a:pt x="116" y="376"/>
                  </a:cubicBezTo>
                  <a:cubicBezTo>
                    <a:pt x="392" y="342"/>
                    <a:pt x="433" y="158"/>
                    <a:pt x="359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7" name="Freeform 48">
              <a:extLst>
                <a:ext uri="{FF2B5EF4-FFF2-40B4-BE49-F238E27FC236}">
                  <a16:creationId xmlns:a16="http://schemas.microsoft.com/office/drawing/2014/main" id="{495A6840-0BA8-4BB0-A851-AC7272671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32694" y="6397625"/>
              <a:ext cx="19050" cy="34925"/>
            </a:xfrm>
            <a:custGeom>
              <a:avLst/>
              <a:gdLst>
                <a:gd name="T0" fmla="*/ 88 w 88"/>
                <a:gd name="T1" fmla="*/ 154 h 154"/>
                <a:gd name="T2" fmla="*/ 0 w 88"/>
                <a:gd name="T3" fmla="*/ 0 h 154"/>
                <a:gd name="T4" fmla="*/ 58 w 88"/>
                <a:gd name="T5" fmla="*/ 148 h 154"/>
                <a:gd name="T6" fmla="*/ 88 w 88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54">
                  <a:moveTo>
                    <a:pt x="88" y="154"/>
                  </a:moveTo>
                  <a:cubicBezTo>
                    <a:pt x="35" y="87"/>
                    <a:pt x="0" y="0"/>
                    <a:pt x="0" y="0"/>
                  </a:cubicBezTo>
                  <a:cubicBezTo>
                    <a:pt x="13" y="69"/>
                    <a:pt x="35" y="116"/>
                    <a:pt x="58" y="148"/>
                  </a:cubicBezTo>
                  <a:cubicBezTo>
                    <a:pt x="69" y="151"/>
                    <a:pt x="79" y="153"/>
                    <a:pt x="88" y="154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8" name="Freeform 49">
              <a:extLst>
                <a:ext uri="{FF2B5EF4-FFF2-40B4-BE49-F238E27FC236}">
                  <a16:creationId xmlns:a16="http://schemas.microsoft.com/office/drawing/2014/main" id="{F27096DA-5E2B-4913-A4BD-2EBAB8F5E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21581" y="6402388"/>
              <a:ext cx="19050" cy="28575"/>
            </a:xfrm>
            <a:custGeom>
              <a:avLst/>
              <a:gdLst>
                <a:gd name="T0" fmla="*/ 0 w 88"/>
                <a:gd name="T1" fmla="*/ 0 h 122"/>
                <a:gd name="T2" fmla="*/ 77 w 88"/>
                <a:gd name="T3" fmla="*/ 122 h 122"/>
                <a:gd name="T4" fmla="*/ 88 w 88"/>
                <a:gd name="T5" fmla="*/ 110 h 122"/>
                <a:gd name="T6" fmla="*/ 0 w 88"/>
                <a:gd name="T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22">
                  <a:moveTo>
                    <a:pt x="0" y="0"/>
                  </a:moveTo>
                  <a:cubicBezTo>
                    <a:pt x="21" y="55"/>
                    <a:pt x="51" y="95"/>
                    <a:pt x="77" y="122"/>
                  </a:cubicBezTo>
                  <a:cubicBezTo>
                    <a:pt x="82" y="119"/>
                    <a:pt x="85" y="115"/>
                    <a:pt x="88" y="110"/>
                  </a:cubicBezTo>
                  <a:cubicBezTo>
                    <a:pt x="37" y="5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9" name="Freeform 50">
              <a:extLst>
                <a:ext uri="{FF2B5EF4-FFF2-40B4-BE49-F238E27FC236}">
                  <a16:creationId xmlns:a16="http://schemas.microsoft.com/office/drawing/2014/main" id="{92FAC62B-878E-43C9-A982-7D2AE8686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-894556" y="6197600"/>
              <a:ext cx="204788" cy="190500"/>
            </a:xfrm>
            <a:custGeom>
              <a:avLst/>
              <a:gdLst>
                <a:gd name="T0" fmla="*/ 852 w 912"/>
                <a:gd name="T1" fmla="*/ 769 h 852"/>
                <a:gd name="T2" fmla="*/ 607 w 912"/>
                <a:gd name="T3" fmla="*/ 696 h 852"/>
                <a:gd name="T4" fmla="*/ 472 w 912"/>
                <a:gd name="T5" fmla="*/ 398 h 852"/>
                <a:gd name="T6" fmla="*/ 236 w 912"/>
                <a:gd name="T7" fmla="*/ 25 h 852"/>
                <a:gd name="T8" fmla="*/ 16 w 912"/>
                <a:gd name="T9" fmla="*/ 345 h 852"/>
                <a:gd name="T10" fmla="*/ 412 w 912"/>
                <a:gd name="T11" fmla="*/ 829 h 852"/>
                <a:gd name="T12" fmla="*/ 750 w 912"/>
                <a:gd name="T13" fmla="*/ 813 h 852"/>
                <a:gd name="T14" fmla="*/ 852 w 912"/>
                <a:gd name="T15" fmla="*/ 769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2" h="852">
                  <a:moveTo>
                    <a:pt x="852" y="769"/>
                  </a:moveTo>
                  <a:cubicBezTo>
                    <a:pt x="912" y="709"/>
                    <a:pt x="776" y="670"/>
                    <a:pt x="607" y="696"/>
                  </a:cubicBezTo>
                  <a:cubicBezTo>
                    <a:pt x="531" y="707"/>
                    <a:pt x="464" y="527"/>
                    <a:pt x="472" y="398"/>
                  </a:cubicBezTo>
                  <a:cubicBezTo>
                    <a:pt x="484" y="214"/>
                    <a:pt x="387" y="50"/>
                    <a:pt x="236" y="25"/>
                  </a:cubicBezTo>
                  <a:cubicBezTo>
                    <a:pt x="86" y="0"/>
                    <a:pt x="0" y="217"/>
                    <a:pt x="16" y="345"/>
                  </a:cubicBezTo>
                  <a:cubicBezTo>
                    <a:pt x="33" y="473"/>
                    <a:pt x="122" y="771"/>
                    <a:pt x="412" y="829"/>
                  </a:cubicBezTo>
                  <a:cubicBezTo>
                    <a:pt x="522" y="852"/>
                    <a:pt x="643" y="848"/>
                    <a:pt x="750" y="813"/>
                  </a:cubicBezTo>
                  <a:cubicBezTo>
                    <a:pt x="777" y="805"/>
                    <a:pt x="823" y="799"/>
                    <a:pt x="852" y="769"/>
                  </a:cubicBezTo>
                  <a:close/>
                </a:path>
              </a:pathLst>
            </a:custGeom>
            <a:solidFill>
              <a:srgbClr val="B85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0" name="Freeform 51">
              <a:extLst>
                <a:ext uri="{FF2B5EF4-FFF2-40B4-BE49-F238E27FC236}">
                  <a16:creationId xmlns:a16="http://schemas.microsoft.com/office/drawing/2014/main" id="{507DA43B-BD5A-4516-9663-E6721AFB0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-892969" y="6224588"/>
              <a:ext cx="79375" cy="155575"/>
            </a:xfrm>
            <a:custGeom>
              <a:avLst/>
              <a:gdLst>
                <a:gd name="T0" fmla="*/ 351 w 351"/>
                <a:gd name="T1" fmla="*/ 690 h 690"/>
                <a:gd name="T2" fmla="*/ 351 w 351"/>
                <a:gd name="T3" fmla="*/ 690 h 690"/>
                <a:gd name="T4" fmla="*/ 64 w 351"/>
                <a:gd name="T5" fmla="*/ 248 h 690"/>
                <a:gd name="T6" fmla="*/ 57 w 351"/>
                <a:gd name="T7" fmla="*/ 0 h 690"/>
                <a:gd name="T8" fmla="*/ 8 w 351"/>
                <a:gd name="T9" fmla="*/ 220 h 690"/>
                <a:gd name="T10" fmla="*/ 351 w 351"/>
                <a:gd name="T11" fmla="*/ 69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1" h="690">
                  <a:moveTo>
                    <a:pt x="351" y="690"/>
                  </a:moveTo>
                  <a:cubicBezTo>
                    <a:pt x="351" y="690"/>
                    <a:pt x="351" y="690"/>
                    <a:pt x="351" y="690"/>
                  </a:cubicBezTo>
                  <a:cubicBezTo>
                    <a:pt x="140" y="591"/>
                    <a:pt x="78" y="359"/>
                    <a:pt x="64" y="248"/>
                  </a:cubicBezTo>
                  <a:cubicBezTo>
                    <a:pt x="55" y="182"/>
                    <a:pt x="42" y="59"/>
                    <a:pt x="57" y="0"/>
                  </a:cubicBezTo>
                  <a:cubicBezTo>
                    <a:pt x="18" y="67"/>
                    <a:pt x="0" y="155"/>
                    <a:pt x="8" y="220"/>
                  </a:cubicBezTo>
                  <a:cubicBezTo>
                    <a:pt x="23" y="339"/>
                    <a:pt x="103" y="608"/>
                    <a:pt x="351" y="69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1" name="Freeform 52">
              <a:extLst>
                <a:ext uri="{FF2B5EF4-FFF2-40B4-BE49-F238E27FC236}">
                  <a16:creationId xmlns:a16="http://schemas.microsoft.com/office/drawing/2014/main" id="{9EF37783-EDBE-49AB-8470-23FE4D333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-750094" y="6365875"/>
              <a:ext cx="50800" cy="9525"/>
            </a:xfrm>
            <a:custGeom>
              <a:avLst/>
              <a:gdLst>
                <a:gd name="T0" fmla="*/ 0 w 225"/>
                <a:gd name="T1" fmla="*/ 7 h 42"/>
                <a:gd name="T2" fmla="*/ 207 w 225"/>
                <a:gd name="T3" fmla="*/ 22 h 42"/>
                <a:gd name="T4" fmla="*/ 213 w 225"/>
                <a:gd name="T5" fmla="*/ 17 h 42"/>
                <a:gd name="T6" fmla="*/ 225 w 225"/>
                <a:gd name="T7" fmla="*/ 0 h 42"/>
                <a:gd name="T8" fmla="*/ 0 w 225"/>
                <a:gd name="T9" fmla="*/ 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42">
                  <a:moveTo>
                    <a:pt x="0" y="7"/>
                  </a:moveTo>
                  <a:cubicBezTo>
                    <a:pt x="98" y="42"/>
                    <a:pt x="164" y="37"/>
                    <a:pt x="207" y="22"/>
                  </a:cubicBezTo>
                  <a:cubicBezTo>
                    <a:pt x="209" y="21"/>
                    <a:pt x="211" y="19"/>
                    <a:pt x="213" y="17"/>
                  </a:cubicBezTo>
                  <a:cubicBezTo>
                    <a:pt x="219" y="11"/>
                    <a:pt x="223" y="5"/>
                    <a:pt x="225" y="0"/>
                  </a:cubicBezTo>
                  <a:cubicBezTo>
                    <a:pt x="129" y="26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2" name="Freeform 53">
              <a:extLst>
                <a:ext uri="{FF2B5EF4-FFF2-40B4-BE49-F238E27FC236}">
                  <a16:creationId xmlns:a16="http://schemas.microsoft.com/office/drawing/2014/main" id="{8507C76A-3B6A-4218-8CBF-4A508424BDC2}"/>
                </a:ext>
              </a:extLst>
            </p:cNvPr>
            <p:cNvSpPr>
              <a:spLocks/>
            </p:cNvSpPr>
            <p:nvPr/>
          </p:nvSpPr>
          <p:spPr bwMode="auto">
            <a:xfrm>
              <a:off x="-740569" y="6357938"/>
              <a:ext cx="41275" cy="4762"/>
            </a:xfrm>
            <a:custGeom>
              <a:avLst/>
              <a:gdLst>
                <a:gd name="T0" fmla="*/ 0 w 180"/>
                <a:gd name="T1" fmla="*/ 0 h 24"/>
                <a:gd name="T2" fmla="*/ 180 w 180"/>
                <a:gd name="T3" fmla="*/ 20 h 24"/>
                <a:gd name="T4" fmla="*/ 166 w 180"/>
                <a:gd name="T5" fmla="*/ 3 h 24"/>
                <a:gd name="T6" fmla="*/ 0 w 180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0" h="24">
                  <a:moveTo>
                    <a:pt x="0" y="0"/>
                  </a:moveTo>
                  <a:cubicBezTo>
                    <a:pt x="61" y="23"/>
                    <a:pt x="136" y="24"/>
                    <a:pt x="180" y="20"/>
                  </a:cubicBezTo>
                  <a:cubicBezTo>
                    <a:pt x="178" y="14"/>
                    <a:pt x="173" y="8"/>
                    <a:pt x="166" y="3"/>
                  </a:cubicBezTo>
                  <a:cubicBezTo>
                    <a:pt x="81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3" name="Freeform 54">
              <a:extLst>
                <a:ext uri="{FF2B5EF4-FFF2-40B4-BE49-F238E27FC236}">
                  <a16:creationId xmlns:a16="http://schemas.microsoft.com/office/drawing/2014/main" id="{ACCF052C-6626-47E4-80AD-4281609C2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45306" y="6007100"/>
              <a:ext cx="109538" cy="79375"/>
            </a:xfrm>
            <a:custGeom>
              <a:avLst/>
              <a:gdLst>
                <a:gd name="T0" fmla="*/ 485 w 485"/>
                <a:gd name="T1" fmla="*/ 63 h 349"/>
                <a:gd name="T2" fmla="*/ 264 w 485"/>
                <a:gd name="T3" fmla="*/ 0 h 349"/>
                <a:gd name="T4" fmla="*/ 0 w 485"/>
                <a:gd name="T5" fmla="*/ 21 h 349"/>
                <a:gd name="T6" fmla="*/ 230 w 485"/>
                <a:gd name="T7" fmla="*/ 345 h 349"/>
                <a:gd name="T8" fmla="*/ 485 w 485"/>
                <a:gd name="T9" fmla="*/ 6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" h="349">
                  <a:moveTo>
                    <a:pt x="485" y="63"/>
                  </a:moveTo>
                  <a:cubicBezTo>
                    <a:pt x="485" y="63"/>
                    <a:pt x="393" y="147"/>
                    <a:pt x="264" y="0"/>
                  </a:cubicBezTo>
                  <a:cubicBezTo>
                    <a:pt x="264" y="0"/>
                    <a:pt x="162" y="140"/>
                    <a:pt x="0" y="21"/>
                  </a:cubicBezTo>
                  <a:cubicBezTo>
                    <a:pt x="0" y="21"/>
                    <a:pt x="44" y="340"/>
                    <a:pt x="230" y="345"/>
                  </a:cubicBezTo>
                  <a:cubicBezTo>
                    <a:pt x="416" y="349"/>
                    <a:pt x="485" y="63"/>
                    <a:pt x="485" y="63"/>
                  </a:cubicBezTo>
                  <a:close/>
                </a:path>
              </a:pathLst>
            </a:custGeom>
            <a:solidFill>
              <a:srgbClr val="6F0E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4" name="Freeform 55">
              <a:extLst>
                <a:ext uri="{FF2B5EF4-FFF2-40B4-BE49-F238E27FC236}">
                  <a16:creationId xmlns:a16="http://schemas.microsoft.com/office/drawing/2014/main" id="{B33FF3C6-6D88-4623-B43D-3AC327A4B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15144" y="6007100"/>
              <a:ext cx="47625" cy="44450"/>
            </a:xfrm>
            <a:custGeom>
              <a:avLst/>
              <a:gdLst>
                <a:gd name="T0" fmla="*/ 16 w 212"/>
                <a:gd name="T1" fmla="*/ 177 h 195"/>
                <a:gd name="T2" fmla="*/ 0 w 212"/>
                <a:gd name="T3" fmla="*/ 69 h 195"/>
                <a:gd name="T4" fmla="*/ 132 w 212"/>
                <a:gd name="T5" fmla="*/ 0 h 195"/>
                <a:gd name="T6" fmla="*/ 210 w 212"/>
                <a:gd name="T7" fmla="*/ 66 h 195"/>
                <a:gd name="T8" fmla="*/ 186 w 212"/>
                <a:gd name="T9" fmla="*/ 179 h 195"/>
                <a:gd name="T10" fmla="*/ 123 w 212"/>
                <a:gd name="T11" fmla="*/ 193 h 195"/>
                <a:gd name="T12" fmla="*/ 112 w 212"/>
                <a:gd name="T13" fmla="*/ 129 h 195"/>
                <a:gd name="T14" fmla="*/ 98 w 212"/>
                <a:gd name="T15" fmla="*/ 193 h 195"/>
                <a:gd name="T16" fmla="*/ 16 w 212"/>
                <a:gd name="T17" fmla="*/ 17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2" h="195">
                  <a:moveTo>
                    <a:pt x="16" y="177"/>
                  </a:moveTo>
                  <a:cubicBezTo>
                    <a:pt x="11" y="167"/>
                    <a:pt x="1" y="113"/>
                    <a:pt x="0" y="69"/>
                  </a:cubicBezTo>
                  <a:cubicBezTo>
                    <a:pt x="84" y="66"/>
                    <a:pt x="132" y="0"/>
                    <a:pt x="132" y="0"/>
                  </a:cubicBezTo>
                  <a:cubicBezTo>
                    <a:pt x="160" y="32"/>
                    <a:pt x="186" y="53"/>
                    <a:pt x="210" y="66"/>
                  </a:cubicBezTo>
                  <a:cubicBezTo>
                    <a:pt x="212" y="106"/>
                    <a:pt x="201" y="167"/>
                    <a:pt x="186" y="179"/>
                  </a:cubicBezTo>
                  <a:cubicBezTo>
                    <a:pt x="176" y="187"/>
                    <a:pt x="156" y="192"/>
                    <a:pt x="123" y="193"/>
                  </a:cubicBezTo>
                  <a:cubicBezTo>
                    <a:pt x="120" y="193"/>
                    <a:pt x="121" y="115"/>
                    <a:pt x="112" y="129"/>
                  </a:cubicBezTo>
                  <a:cubicBezTo>
                    <a:pt x="111" y="132"/>
                    <a:pt x="110" y="192"/>
                    <a:pt x="98" y="193"/>
                  </a:cubicBezTo>
                  <a:cubicBezTo>
                    <a:pt x="65" y="195"/>
                    <a:pt x="25" y="194"/>
                    <a:pt x="16" y="1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5" name="Freeform 56">
              <a:extLst>
                <a:ext uri="{FF2B5EF4-FFF2-40B4-BE49-F238E27FC236}">
                  <a16:creationId xmlns:a16="http://schemas.microsoft.com/office/drawing/2014/main" id="{2E1D0129-C68A-4809-8A14-A6665AF35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-518319" y="6062663"/>
              <a:ext cx="50800" cy="23812"/>
            </a:xfrm>
            <a:custGeom>
              <a:avLst/>
              <a:gdLst>
                <a:gd name="T0" fmla="*/ 220 w 220"/>
                <a:gd name="T1" fmla="*/ 59 h 99"/>
                <a:gd name="T2" fmla="*/ 108 w 220"/>
                <a:gd name="T3" fmla="*/ 0 h 99"/>
                <a:gd name="T4" fmla="*/ 0 w 220"/>
                <a:gd name="T5" fmla="*/ 53 h 99"/>
                <a:gd name="T6" fmla="*/ 106 w 220"/>
                <a:gd name="T7" fmla="*/ 98 h 99"/>
                <a:gd name="T8" fmla="*/ 220 w 220"/>
                <a:gd name="T9" fmla="*/ 5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99">
                  <a:moveTo>
                    <a:pt x="220" y="59"/>
                  </a:moveTo>
                  <a:cubicBezTo>
                    <a:pt x="193" y="23"/>
                    <a:pt x="153" y="0"/>
                    <a:pt x="108" y="0"/>
                  </a:cubicBezTo>
                  <a:cubicBezTo>
                    <a:pt x="65" y="0"/>
                    <a:pt x="27" y="20"/>
                    <a:pt x="0" y="53"/>
                  </a:cubicBezTo>
                  <a:cubicBezTo>
                    <a:pt x="29" y="79"/>
                    <a:pt x="64" y="97"/>
                    <a:pt x="106" y="98"/>
                  </a:cubicBezTo>
                  <a:cubicBezTo>
                    <a:pt x="151" y="99"/>
                    <a:pt x="189" y="83"/>
                    <a:pt x="220" y="59"/>
                  </a:cubicBezTo>
                  <a:close/>
                </a:path>
              </a:pathLst>
            </a:custGeom>
            <a:solidFill>
              <a:srgbClr val="F26A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EA03A19F-3756-4F2E-B264-64DA431F434A}"/>
              </a:ext>
            </a:extLst>
          </p:cNvPr>
          <p:cNvGrpSpPr/>
          <p:nvPr/>
        </p:nvGrpSpPr>
        <p:grpSpPr>
          <a:xfrm rot="20938155">
            <a:off x="-218946" y="5215886"/>
            <a:ext cx="1814001" cy="1131887"/>
            <a:chOff x="-1991007" y="5332413"/>
            <a:chExt cx="1814001" cy="1131887"/>
          </a:xfrm>
        </p:grpSpPr>
        <p:sp>
          <p:nvSpPr>
            <p:cNvPr id="257" name="Freeform 5">
              <a:extLst>
                <a:ext uri="{FF2B5EF4-FFF2-40B4-BE49-F238E27FC236}">
                  <a16:creationId xmlns:a16="http://schemas.microsoft.com/office/drawing/2014/main" id="{6FE34B63-5AF2-4DC5-8954-3D3C787C1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61282" y="6315075"/>
              <a:ext cx="801688" cy="149225"/>
            </a:xfrm>
            <a:custGeom>
              <a:avLst/>
              <a:gdLst>
                <a:gd name="T0" fmla="*/ 3556 w 3556"/>
                <a:gd name="T1" fmla="*/ 148 h 665"/>
                <a:gd name="T2" fmla="*/ 2914 w 3556"/>
                <a:gd name="T3" fmla="*/ 0 h 665"/>
                <a:gd name="T4" fmla="*/ 2271 w 3556"/>
                <a:gd name="T5" fmla="*/ 148 h 665"/>
                <a:gd name="T6" fmla="*/ 2445 w 3556"/>
                <a:gd name="T7" fmla="*/ 248 h 665"/>
                <a:gd name="T8" fmla="*/ 1709 w 3556"/>
                <a:gd name="T9" fmla="*/ 227 h 665"/>
                <a:gd name="T10" fmla="*/ 0 w 3556"/>
                <a:gd name="T11" fmla="*/ 446 h 665"/>
                <a:gd name="T12" fmla="*/ 1709 w 3556"/>
                <a:gd name="T13" fmla="*/ 665 h 665"/>
                <a:gd name="T14" fmla="*/ 3419 w 3556"/>
                <a:gd name="T15" fmla="*/ 446 h 665"/>
                <a:gd name="T16" fmla="*/ 2945 w 3556"/>
                <a:gd name="T17" fmla="*/ 295 h 665"/>
                <a:gd name="T18" fmla="*/ 3556 w 3556"/>
                <a:gd name="T19" fmla="*/ 148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56" h="665">
                  <a:moveTo>
                    <a:pt x="3556" y="148"/>
                  </a:moveTo>
                  <a:cubicBezTo>
                    <a:pt x="3556" y="66"/>
                    <a:pt x="3268" y="0"/>
                    <a:pt x="2914" y="0"/>
                  </a:cubicBezTo>
                  <a:cubicBezTo>
                    <a:pt x="2559" y="0"/>
                    <a:pt x="2271" y="66"/>
                    <a:pt x="2271" y="148"/>
                  </a:cubicBezTo>
                  <a:cubicBezTo>
                    <a:pt x="2271" y="187"/>
                    <a:pt x="2337" y="222"/>
                    <a:pt x="2445" y="248"/>
                  </a:cubicBezTo>
                  <a:cubicBezTo>
                    <a:pt x="2222" y="235"/>
                    <a:pt x="1973" y="227"/>
                    <a:pt x="1709" y="227"/>
                  </a:cubicBezTo>
                  <a:cubicBezTo>
                    <a:pt x="765" y="227"/>
                    <a:pt x="0" y="325"/>
                    <a:pt x="0" y="446"/>
                  </a:cubicBezTo>
                  <a:cubicBezTo>
                    <a:pt x="0" y="567"/>
                    <a:pt x="765" y="665"/>
                    <a:pt x="1709" y="665"/>
                  </a:cubicBezTo>
                  <a:cubicBezTo>
                    <a:pt x="2654" y="665"/>
                    <a:pt x="3419" y="567"/>
                    <a:pt x="3419" y="446"/>
                  </a:cubicBezTo>
                  <a:cubicBezTo>
                    <a:pt x="3419" y="387"/>
                    <a:pt x="3239" y="334"/>
                    <a:pt x="2945" y="295"/>
                  </a:cubicBezTo>
                  <a:cubicBezTo>
                    <a:pt x="3285" y="291"/>
                    <a:pt x="3556" y="226"/>
                    <a:pt x="3556" y="148"/>
                  </a:cubicBezTo>
                  <a:close/>
                </a:path>
              </a:pathLst>
            </a:custGeom>
            <a:solidFill>
              <a:srgbClr val="E5E5E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8" name="Freeform 6">
              <a:extLst>
                <a:ext uri="{FF2B5EF4-FFF2-40B4-BE49-F238E27FC236}">
                  <a16:creationId xmlns:a16="http://schemas.microsoft.com/office/drawing/2014/main" id="{1CA8652E-5A56-4A78-A1C7-8784EE3B14BA}"/>
                </a:ext>
              </a:extLst>
            </p:cNvPr>
            <p:cNvSpPr>
              <a:spLocks/>
            </p:cNvSpPr>
            <p:nvPr/>
          </p:nvSpPr>
          <p:spPr bwMode="auto">
            <a:xfrm rot="661845">
              <a:off x="-1991007" y="5415099"/>
              <a:ext cx="917575" cy="857250"/>
            </a:xfrm>
            <a:custGeom>
              <a:avLst/>
              <a:gdLst>
                <a:gd name="T0" fmla="*/ 1052 w 4080"/>
                <a:gd name="T1" fmla="*/ 166 h 3813"/>
                <a:gd name="T2" fmla="*/ 2534 w 4080"/>
                <a:gd name="T3" fmla="*/ 867 h 3813"/>
                <a:gd name="T4" fmla="*/ 3440 w 4080"/>
                <a:gd name="T5" fmla="*/ 2726 h 3813"/>
                <a:gd name="T6" fmla="*/ 4080 w 4080"/>
                <a:gd name="T7" fmla="*/ 2446 h 3813"/>
                <a:gd name="T8" fmla="*/ 3536 w 4080"/>
                <a:gd name="T9" fmla="*/ 3278 h 3813"/>
                <a:gd name="T10" fmla="*/ 1776 w 4080"/>
                <a:gd name="T11" fmla="*/ 2234 h 3813"/>
                <a:gd name="T12" fmla="*/ 1526 w 4080"/>
                <a:gd name="T13" fmla="*/ 1697 h 3813"/>
                <a:gd name="T14" fmla="*/ 1197 w 4080"/>
                <a:gd name="T15" fmla="*/ 2055 h 3813"/>
                <a:gd name="T16" fmla="*/ 365 w 4080"/>
                <a:gd name="T17" fmla="*/ 1781 h 3813"/>
                <a:gd name="T18" fmla="*/ 1052 w 4080"/>
                <a:gd name="T19" fmla="*/ 166 h 3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80" h="3813">
                  <a:moveTo>
                    <a:pt x="1052" y="166"/>
                  </a:moveTo>
                  <a:cubicBezTo>
                    <a:pt x="1728" y="0"/>
                    <a:pt x="2266" y="258"/>
                    <a:pt x="2534" y="867"/>
                  </a:cubicBezTo>
                  <a:cubicBezTo>
                    <a:pt x="2826" y="1532"/>
                    <a:pt x="2470" y="2605"/>
                    <a:pt x="3440" y="2726"/>
                  </a:cubicBezTo>
                  <a:cubicBezTo>
                    <a:pt x="3758" y="2766"/>
                    <a:pt x="3989" y="2536"/>
                    <a:pt x="4080" y="2446"/>
                  </a:cubicBezTo>
                  <a:cubicBezTo>
                    <a:pt x="3990" y="2779"/>
                    <a:pt x="3802" y="3073"/>
                    <a:pt x="3536" y="3278"/>
                  </a:cubicBezTo>
                  <a:cubicBezTo>
                    <a:pt x="2842" y="3813"/>
                    <a:pt x="1565" y="3420"/>
                    <a:pt x="1776" y="2234"/>
                  </a:cubicBezTo>
                  <a:cubicBezTo>
                    <a:pt x="1841" y="1871"/>
                    <a:pt x="1633" y="1683"/>
                    <a:pt x="1526" y="1697"/>
                  </a:cubicBezTo>
                  <a:cubicBezTo>
                    <a:pt x="1470" y="1850"/>
                    <a:pt x="1356" y="1981"/>
                    <a:pt x="1197" y="2055"/>
                  </a:cubicBezTo>
                  <a:cubicBezTo>
                    <a:pt x="904" y="2192"/>
                    <a:pt x="517" y="2047"/>
                    <a:pt x="365" y="1781"/>
                  </a:cubicBezTo>
                  <a:cubicBezTo>
                    <a:pt x="0" y="1148"/>
                    <a:pt x="377" y="332"/>
                    <a:pt x="1052" y="166"/>
                  </a:cubicBezTo>
                  <a:close/>
                </a:path>
              </a:pathLst>
            </a:custGeom>
            <a:solidFill>
              <a:srgbClr val="C161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" name="Freeform 7">
              <a:extLst>
                <a:ext uri="{FF2B5EF4-FFF2-40B4-BE49-F238E27FC236}">
                  <a16:creationId xmlns:a16="http://schemas.microsoft.com/office/drawing/2014/main" id="{58365CA1-3680-4EFB-A737-D32C5ED5ECA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10116" y="5751004"/>
              <a:ext cx="185738" cy="96837"/>
            </a:xfrm>
            <a:custGeom>
              <a:avLst/>
              <a:gdLst>
                <a:gd name="T0" fmla="*/ 823 w 825"/>
                <a:gd name="T1" fmla="*/ 0 h 430"/>
                <a:gd name="T2" fmla="*/ 406 w 825"/>
                <a:gd name="T3" fmla="*/ 331 h 430"/>
                <a:gd name="T4" fmla="*/ 0 w 825"/>
                <a:gd name="T5" fmla="*/ 363 h 430"/>
                <a:gd name="T6" fmla="*/ 494 w 825"/>
                <a:gd name="T7" fmla="*/ 358 h 430"/>
                <a:gd name="T8" fmla="*/ 823 w 825"/>
                <a:gd name="T9" fmla="*/ 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5" h="430">
                  <a:moveTo>
                    <a:pt x="823" y="0"/>
                  </a:moveTo>
                  <a:cubicBezTo>
                    <a:pt x="825" y="0"/>
                    <a:pt x="680" y="241"/>
                    <a:pt x="406" y="331"/>
                  </a:cubicBezTo>
                  <a:cubicBezTo>
                    <a:pt x="273" y="374"/>
                    <a:pt x="135" y="396"/>
                    <a:pt x="0" y="363"/>
                  </a:cubicBezTo>
                  <a:cubicBezTo>
                    <a:pt x="159" y="424"/>
                    <a:pt x="340" y="430"/>
                    <a:pt x="494" y="358"/>
                  </a:cubicBezTo>
                  <a:cubicBezTo>
                    <a:pt x="653" y="284"/>
                    <a:pt x="767" y="153"/>
                    <a:pt x="823" y="0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" name="Freeform 8">
              <a:extLst>
                <a:ext uri="{FF2B5EF4-FFF2-40B4-BE49-F238E27FC236}">
                  <a16:creationId xmlns:a16="http://schemas.microsoft.com/office/drawing/2014/main" id="{AC137B0A-F06A-4550-845E-F6E3DF30D310}"/>
                </a:ext>
              </a:extLst>
            </p:cNvPr>
            <p:cNvSpPr>
              <a:spLocks/>
            </p:cNvSpPr>
            <p:nvPr/>
          </p:nvSpPr>
          <p:spPr bwMode="auto">
            <a:xfrm rot="661845">
              <a:off x="-1622260" y="5484004"/>
              <a:ext cx="327025" cy="566737"/>
            </a:xfrm>
            <a:custGeom>
              <a:avLst/>
              <a:gdLst>
                <a:gd name="T0" fmla="*/ 683 w 1449"/>
                <a:gd name="T1" fmla="*/ 680 h 2513"/>
                <a:gd name="T2" fmla="*/ 1449 w 1449"/>
                <a:gd name="T3" fmla="*/ 2513 h 2513"/>
                <a:gd name="T4" fmla="*/ 772 w 1449"/>
                <a:gd name="T5" fmla="*/ 708 h 2513"/>
                <a:gd name="T6" fmla="*/ 0 w 1449"/>
                <a:gd name="T7" fmla="*/ 0 h 2513"/>
                <a:gd name="T8" fmla="*/ 683 w 1449"/>
                <a:gd name="T9" fmla="*/ 680 h 2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9" h="2513">
                  <a:moveTo>
                    <a:pt x="683" y="680"/>
                  </a:moveTo>
                  <a:cubicBezTo>
                    <a:pt x="960" y="1310"/>
                    <a:pt x="655" y="2308"/>
                    <a:pt x="1449" y="2513"/>
                  </a:cubicBezTo>
                  <a:cubicBezTo>
                    <a:pt x="767" y="2258"/>
                    <a:pt x="1038" y="1313"/>
                    <a:pt x="772" y="708"/>
                  </a:cubicBezTo>
                  <a:cubicBezTo>
                    <a:pt x="607" y="333"/>
                    <a:pt x="339" y="91"/>
                    <a:pt x="0" y="0"/>
                  </a:cubicBezTo>
                  <a:cubicBezTo>
                    <a:pt x="298" y="107"/>
                    <a:pt x="533" y="338"/>
                    <a:pt x="683" y="680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1" name="Freeform 9">
              <a:extLst>
                <a:ext uri="{FF2B5EF4-FFF2-40B4-BE49-F238E27FC236}">
                  <a16:creationId xmlns:a16="http://schemas.microsoft.com/office/drawing/2014/main" id="{D9922A93-5D68-4C6C-8291-E811BC520DE6}"/>
                </a:ext>
              </a:extLst>
            </p:cNvPr>
            <p:cNvSpPr>
              <a:spLocks/>
            </p:cNvSpPr>
            <p:nvPr/>
          </p:nvSpPr>
          <p:spPr bwMode="auto">
            <a:xfrm rot="1575001">
              <a:off x="-1542189" y="6021031"/>
              <a:ext cx="374650" cy="254000"/>
            </a:xfrm>
            <a:custGeom>
              <a:avLst/>
              <a:gdLst>
                <a:gd name="T0" fmla="*/ 1524 w 1661"/>
                <a:gd name="T1" fmla="*/ 122 h 1127"/>
                <a:gd name="T2" fmla="*/ 1029 w 1661"/>
                <a:gd name="T3" fmla="*/ 804 h 1127"/>
                <a:gd name="T4" fmla="*/ 0 w 1661"/>
                <a:gd name="T5" fmla="*/ 997 h 1127"/>
                <a:gd name="T6" fmla="*/ 1117 w 1661"/>
                <a:gd name="T7" fmla="*/ 832 h 1127"/>
                <a:gd name="T8" fmla="*/ 1661 w 1661"/>
                <a:gd name="T9" fmla="*/ 0 h 1127"/>
                <a:gd name="T10" fmla="*/ 1524 w 1661"/>
                <a:gd name="T11" fmla="*/ 122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1" h="1127">
                  <a:moveTo>
                    <a:pt x="1524" y="122"/>
                  </a:moveTo>
                  <a:cubicBezTo>
                    <a:pt x="1423" y="393"/>
                    <a:pt x="1254" y="631"/>
                    <a:pt x="1029" y="804"/>
                  </a:cubicBezTo>
                  <a:cubicBezTo>
                    <a:pt x="737" y="1029"/>
                    <a:pt x="343" y="1090"/>
                    <a:pt x="0" y="997"/>
                  </a:cubicBezTo>
                  <a:cubicBezTo>
                    <a:pt x="362" y="1127"/>
                    <a:pt x="801" y="1076"/>
                    <a:pt x="1117" y="832"/>
                  </a:cubicBezTo>
                  <a:cubicBezTo>
                    <a:pt x="1383" y="627"/>
                    <a:pt x="1571" y="333"/>
                    <a:pt x="1661" y="0"/>
                  </a:cubicBezTo>
                  <a:cubicBezTo>
                    <a:pt x="1631" y="30"/>
                    <a:pt x="1584" y="76"/>
                    <a:pt x="1524" y="122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2" name="Freeform 10">
              <a:extLst>
                <a:ext uri="{FF2B5EF4-FFF2-40B4-BE49-F238E27FC236}">
                  <a16:creationId xmlns:a16="http://schemas.microsoft.com/office/drawing/2014/main" id="{CF57507F-2050-4B37-ADBF-13C452607F45}"/>
                </a:ext>
              </a:extLst>
            </p:cNvPr>
            <p:cNvSpPr>
              <a:spLocks/>
            </p:cNvSpPr>
            <p:nvPr/>
          </p:nvSpPr>
          <p:spPr bwMode="auto">
            <a:xfrm rot="506301">
              <a:off x="-1895773" y="5459471"/>
              <a:ext cx="777875" cy="706437"/>
            </a:xfrm>
            <a:custGeom>
              <a:avLst/>
              <a:gdLst>
                <a:gd name="T0" fmla="*/ 3455 w 3455"/>
                <a:gd name="T1" fmla="*/ 2574 h 3133"/>
                <a:gd name="T2" fmla="*/ 2736 w 3455"/>
                <a:gd name="T3" fmla="*/ 2709 h 3133"/>
                <a:gd name="T4" fmla="*/ 1134 w 3455"/>
                <a:gd name="T5" fmla="*/ 232 h 3133"/>
                <a:gd name="T6" fmla="*/ 179 w 3455"/>
                <a:gd name="T7" fmla="*/ 590 h 3133"/>
                <a:gd name="T8" fmla="*/ 519 w 3455"/>
                <a:gd name="T9" fmla="*/ 1472 h 3133"/>
                <a:gd name="T10" fmla="*/ 1051 w 3455"/>
                <a:gd name="T11" fmla="*/ 1282 h 3133"/>
                <a:gd name="T12" fmla="*/ 658 w 3455"/>
                <a:gd name="T13" fmla="*/ 1368 h 3133"/>
                <a:gd name="T14" fmla="*/ 312 w 3455"/>
                <a:gd name="T15" fmla="*/ 732 h 3133"/>
                <a:gd name="T16" fmla="*/ 1067 w 3455"/>
                <a:gd name="T17" fmla="*/ 508 h 3133"/>
                <a:gd name="T18" fmla="*/ 1561 w 3455"/>
                <a:gd name="T19" fmla="*/ 1623 h 3133"/>
                <a:gd name="T20" fmla="*/ 2182 w 3455"/>
                <a:gd name="T21" fmla="*/ 2903 h 3133"/>
                <a:gd name="T22" fmla="*/ 3455 w 3455"/>
                <a:gd name="T23" fmla="*/ 2574 h 3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55" h="3133">
                  <a:moveTo>
                    <a:pt x="3455" y="2574"/>
                  </a:moveTo>
                  <a:cubicBezTo>
                    <a:pt x="3281" y="2669"/>
                    <a:pt x="2904" y="2721"/>
                    <a:pt x="2736" y="2709"/>
                  </a:cubicBezTo>
                  <a:cubicBezTo>
                    <a:pt x="1417" y="2615"/>
                    <a:pt x="2105" y="606"/>
                    <a:pt x="1134" y="232"/>
                  </a:cubicBezTo>
                  <a:cubicBezTo>
                    <a:pt x="529" y="0"/>
                    <a:pt x="244" y="437"/>
                    <a:pt x="179" y="590"/>
                  </a:cubicBezTo>
                  <a:cubicBezTo>
                    <a:pt x="0" y="1007"/>
                    <a:pt x="192" y="1391"/>
                    <a:pt x="519" y="1472"/>
                  </a:cubicBezTo>
                  <a:cubicBezTo>
                    <a:pt x="853" y="1554"/>
                    <a:pt x="1051" y="1282"/>
                    <a:pt x="1051" y="1282"/>
                  </a:cubicBezTo>
                  <a:cubicBezTo>
                    <a:pt x="1051" y="1282"/>
                    <a:pt x="866" y="1418"/>
                    <a:pt x="658" y="1368"/>
                  </a:cubicBezTo>
                  <a:cubicBezTo>
                    <a:pt x="368" y="1298"/>
                    <a:pt x="213" y="985"/>
                    <a:pt x="312" y="732"/>
                  </a:cubicBezTo>
                  <a:cubicBezTo>
                    <a:pt x="435" y="418"/>
                    <a:pt x="780" y="371"/>
                    <a:pt x="1067" y="508"/>
                  </a:cubicBezTo>
                  <a:cubicBezTo>
                    <a:pt x="1416" y="675"/>
                    <a:pt x="1572" y="1329"/>
                    <a:pt x="1561" y="1623"/>
                  </a:cubicBezTo>
                  <a:cubicBezTo>
                    <a:pt x="1533" y="2382"/>
                    <a:pt x="1727" y="2708"/>
                    <a:pt x="2182" y="2903"/>
                  </a:cubicBezTo>
                  <a:cubicBezTo>
                    <a:pt x="2720" y="3133"/>
                    <a:pt x="3387" y="2679"/>
                    <a:pt x="3455" y="2574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3" name="Freeform 12">
              <a:extLst>
                <a:ext uri="{FF2B5EF4-FFF2-40B4-BE49-F238E27FC236}">
                  <a16:creationId xmlns:a16="http://schemas.microsoft.com/office/drawing/2014/main" id="{924FD1A7-A0DC-4AA6-A9AD-A69EA22BDC23}"/>
                </a:ext>
              </a:extLst>
            </p:cNvPr>
            <p:cNvSpPr>
              <a:spLocks/>
            </p:cNvSpPr>
            <p:nvPr/>
          </p:nvSpPr>
          <p:spPr bwMode="auto">
            <a:xfrm rot="282103">
              <a:off x="-1743855" y="5600915"/>
              <a:ext cx="127000" cy="125412"/>
            </a:xfrm>
            <a:custGeom>
              <a:avLst/>
              <a:gdLst>
                <a:gd name="T0" fmla="*/ 337 w 562"/>
                <a:gd name="T1" fmla="*/ 369 h 559"/>
                <a:gd name="T2" fmla="*/ 0 w 562"/>
                <a:gd name="T3" fmla="*/ 398 h 559"/>
                <a:gd name="T4" fmla="*/ 23 w 562"/>
                <a:gd name="T5" fmla="*/ 430 h 559"/>
                <a:gd name="T6" fmla="*/ 425 w 562"/>
                <a:gd name="T7" fmla="*/ 456 h 559"/>
                <a:gd name="T8" fmla="*/ 461 w 562"/>
                <a:gd name="T9" fmla="*/ 55 h 559"/>
                <a:gd name="T10" fmla="*/ 396 w 562"/>
                <a:gd name="T11" fmla="*/ 0 h 559"/>
                <a:gd name="T12" fmla="*/ 337 w 562"/>
                <a:gd name="T13" fmla="*/ 369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2" h="559">
                  <a:moveTo>
                    <a:pt x="337" y="369"/>
                  </a:moveTo>
                  <a:cubicBezTo>
                    <a:pt x="239" y="453"/>
                    <a:pt x="102" y="461"/>
                    <a:pt x="0" y="398"/>
                  </a:cubicBezTo>
                  <a:cubicBezTo>
                    <a:pt x="7" y="409"/>
                    <a:pt x="14" y="420"/>
                    <a:pt x="23" y="430"/>
                  </a:cubicBezTo>
                  <a:cubicBezTo>
                    <a:pt x="124" y="548"/>
                    <a:pt x="304" y="559"/>
                    <a:pt x="425" y="456"/>
                  </a:cubicBezTo>
                  <a:cubicBezTo>
                    <a:pt x="546" y="352"/>
                    <a:pt x="562" y="172"/>
                    <a:pt x="461" y="55"/>
                  </a:cubicBezTo>
                  <a:cubicBezTo>
                    <a:pt x="442" y="33"/>
                    <a:pt x="420" y="14"/>
                    <a:pt x="396" y="0"/>
                  </a:cubicBezTo>
                  <a:cubicBezTo>
                    <a:pt x="470" y="116"/>
                    <a:pt x="448" y="274"/>
                    <a:pt x="337" y="369"/>
                  </a:cubicBezTo>
                  <a:close/>
                </a:path>
              </a:pathLst>
            </a:custGeom>
            <a:solidFill>
              <a:srgbClr val="964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4" name="Freeform 13">
              <a:extLst>
                <a:ext uri="{FF2B5EF4-FFF2-40B4-BE49-F238E27FC236}">
                  <a16:creationId xmlns:a16="http://schemas.microsoft.com/office/drawing/2014/main" id="{6D5FAAA3-67FC-4548-AD08-2854539F7D3F}"/>
                </a:ext>
              </a:extLst>
            </p:cNvPr>
            <p:cNvSpPr>
              <a:spLocks/>
            </p:cNvSpPr>
            <p:nvPr/>
          </p:nvSpPr>
          <p:spPr bwMode="auto">
            <a:xfrm rot="661845">
              <a:off x="-1736254" y="5583398"/>
              <a:ext cx="90488" cy="96837"/>
            </a:xfrm>
            <a:custGeom>
              <a:avLst/>
              <a:gdLst>
                <a:gd name="T0" fmla="*/ 268 w 406"/>
                <a:gd name="T1" fmla="*/ 184 h 428"/>
                <a:gd name="T2" fmla="*/ 208 w 406"/>
                <a:gd name="T3" fmla="*/ 428 h 428"/>
                <a:gd name="T4" fmla="*/ 238 w 406"/>
                <a:gd name="T5" fmla="*/ 415 h 428"/>
                <a:gd name="T6" fmla="*/ 356 w 406"/>
                <a:gd name="T7" fmla="*/ 131 h 428"/>
                <a:gd name="T8" fmla="*/ 58 w 406"/>
                <a:gd name="T9" fmla="*/ 59 h 428"/>
                <a:gd name="T10" fmla="*/ 0 w 406"/>
                <a:gd name="T11" fmla="*/ 98 h 428"/>
                <a:gd name="T12" fmla="*/ 268 w 406"/>
                <a:gd name="T13" fmla="*/ 184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6" h="428">
                  <a:moveTo>
                    <a:pt x="268" y="184"/>
                  </a:moveTo>
                  <a:cubicBezTo>
                    <a:pt x="309" y="263"/>
                    <a:pt x="281" y="362"/>
                    <a:pt x="208" y="428"/>
                  </a:cubicBezTo>
                  <a:cubicBezTo>
                    <a:pt x="218" y="424"/>
                    <a:pt x="229" y="420"/>
                    <a:pt x="238" y="415"/>
                  </a:cubicBezTo>
                  <a:cubicBezTo>
                    <a:pt x="354" y="357"/>
                    <a:pt x="406" y="230"/>
                    <a:pt x="356" y="131"/>
                  </a:cubicBezTo>
                  <a:cubicBezTo>
                    <a:pt x="306" y="33"/>
                    <a:pt x="173" y="0"/>
                    <a:pt x="58" y="59"/>
                  </a:cubicBezTo>
                  <a:cubicBezTo>
                    <a:pt x="36" y="70"/>
                    <a:pt x="17" y="83"/>
                    <a:pt x="0" y="98"/>
                  </a:cubicBezTo>
                  <a:cubicBezTo>
                    <a:pt x="107" y="59"/>
                    <a:pt x="222" y="94"/>
                    <a:pt x="268" y="184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5" name="Freeform 14">
              <a:extLst>
                <a:ext uri="{FF2B5EF4-FFF2-40B4-BE49-F238E27FC236}">
                  <a16:creationId xmlns:a16="http://schemas.microsoft.com/office/drawing/2014/main" id="{763788D0-9296-4C43-BE49-69DFAC88CA4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89831" y="6218238"/>
              <a:ext cx="166688" cy="222250"/>
            </a:xfrm>
            <a:custGeom>
              <a:avLst/>
              <a:gdLst>
                <a:gd name="T0" fmla="*/ 232 w 743"/>
                <a:gd name="T1" fmla="*/ 951 h 988"/>
                <a:gd name="T2" fmla="*/ 266 w 743"/>
                <a:gd name="T3" fmla="*/ 830 h 988"/>
                <a:gd name="T4" fmla="*/ 469 w 743"/>
                <a:gd name="T5" fmla="*/ 513 h 988"/>
                <a:gd name="T6" fmla="*/ 720 w 743"/>
                <a:gd name="T7" fmla="*/ 158 h 988"/>
                <a:gd name="T8" fmla="*/ 358 w 743"/>
                <a:gd name="T9" fmla="*/ 54 h 988"/>
                <a:gd name="T10" fmla="*/ 36 w 743"/>
                <a:gd name="T11" fmla="*/ 567 h 988"/>
                <a:gd name="T12" fmla="*/ 155 w 743"/>
                <a:gd name="T13" fmla="*/ 872 h 988"/>
                <a:gd name="T14" fmla="*/ 232 w 743"/>
                <a:gd name="T15" fmla="*/ 951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3" h="988">
                  <a:moveTo>
                    <a:pt x="232" y="951"/>
                  </a:moveTo>
                  <a:cubicBezTo>
                    <a:pt x="303" y="988"/>
                    <a:pt x="417" y="961"/>
                    <a:pt x="266" y="830"/>
                  </a:cubicBezTo>
                  <a:cubicBezTo>
                    <a:pt x="182" y="757"/>
                    <a:pt x="258" y="570"/>
                    <a:pt x="469" y="513"/>
                  </a:cubicBezTo>
                  <a:cubicBezTo>
                    <a:pt x="642" y="467"/>
                    <a:pt x="743" y="303"/>
                    <a:pt x="720" y="158"/>
                  </a:cubicBezTo>
                  <a:cubicBezTo>
                    <a:pt x="696" y="12"/>
                    <a:pt x="470" y="0"/>
                    <a:pt x="358" y="54"/>
                  </a:cubicBezTo>
                  <a:cubicBezTo>
                    <a:pt x="246" y="109"/>
                    <a:pt x="0" y="283"/>
                    <a:pt x="36" y="567"/>
                  </a:cubicBezTo>
                  <a:cubicBezTo>
                    <a:pt x="49" y="675"/>
                    <a:pt x="91" y="785"/>
                    <a:pt x="155" y="872"/>
                  </a:cubicBezTo>
                  <a:cubicBezTo>
                    <a:pt x="171" y="894"/>
                    <a:pt x="197" y="932"/>
                    <a:pt x="232" y="951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6" name="Freeform 15">
              <a:extLst>
                <a:ext uri="{FF2B5EF4-FFF2-40B4-BE49-F238E27FC236}">
                  <a16:creationId xmlns:a16="http://schemas.microsoft.com/office/drawing/2014/main" id="{6285A821-61A1-42D1-9D58-9EE2792C7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10469" y="6230938"/>
              <a:ext cx="101600" cy="184150"/>
            </a:xfrm>
            <a:custGeom>
              <a:avLst/>
              <a:gdLst>
                <a:gd name="T0" fmla="*/ 451 w 451"/>
                <a:gd name="T1" fmla="*/ 0 h 818"/>
                <a:gd name="T2" fmla="*/ 129 w 451"/>
                <a:gd name="T3" fmla="*/ 513 h 818"/>
                <a:gd name="T4" fmla="*/ 248 w 451"/>
                <a:gd name="T5" fmla="*/ 818 h 818"/>
                <a:gd name="T6" fmla="*/ 451 w 451"/>
                <a:gd name="T7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1" h="818">
                  <a:moveTo>
                    <a:pt x="451" y="0"/>
                  </a:moveTo>
                  <a:cubicBezTo>
                    <a:pt x="339" y="55"/>
                    <a:pt x="93" y="229"/>
                    <a:pt x="129" y="513"/>
                  </a:cubicBezTo>
                  <a:cubicBezTo>
                    <a:pt x="142" y="621"/>
                    <a:pt x="184" y="731"/>
                    <a:pt x="248" y="818"/>
                  </a:cubicBezTo>
                  <a:cubicBezTo>
                    <a:pt x="0" y="415"/>
                    <a:pt x="339" y="55"/>
                    <a:pt x="451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7" name="Freeform 16">
              <a:extLst>
                <a:ext uri="{FF2B5EF4-FFF2-40B4-BE49-F238E27FC236}">
                  <a16:creationId xmlns:a16="http://schemas.microsoft.com/office/drawing/2014/main" id="{8920BAEC-CEBE-48D7-8D8E-4B675D064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08869" y="6253163"/>
              <a:ext cx="96838" cy="90487"/>
            </a:xfrm>
            <a:custGeom>
              <a:avLst/>
              <a:gdLst>
                <a:gd name="T0" fmla="*/ 360 w 433"/>
                <a:gd name="T1" fmla="*/ 0 h 403"/>
                <a:gd name="T2" fmla="*/ 109 w 433"/>
                <a:gd name="T3" fmla="*/ 355 h 403"/>
                <a:gd name="T4" fmla="*/ 0 w 433"/>
                <a:gd name="T5" fmla="*/ 403 h 403"/>
                <a:gd name="T6" fmla="*/ 116 w 433"/>
                <a:gd name="T7" fmla="*/ 376 h 403"/>
                <a:gd name="T8" fmla="*/ 360 w 433"/>
                <a:gd name="T9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403">
                  <a:moveTo>
                    <a:pt x="360" y="0"/>
                  </a:moveTo>
                  <a:cubicBezTo>
                    <a:pt x="383" y="145"/>
                    <a:pt x="282" y="309"/>
                    <a:pt x="109" y="355"/>
                  </a:cubicBezTo>
                  <a:cubicBezTo>
                    <a:pt x="64" y="367"/>
                    <a:pt x="28" y="384"/>
                    <a:pt x="0" y="403"/>
                  </a:cubicBezTo>
                  <a:cubicBezTo>
                    <a:pt x="30" y="389"/>
                    <a:pt x="68" y="382"/>
                    <a:pt x="116" y="376"/>
                  </a:cubicBezTo>
                  <a:cubicBezTo>
                    <a:pt x="392" y="342"/>
                    <a:pt x="433" y="158"/>
                    <a:pt x="360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8" name="Freeform 17">
              <a:extLst>
                <a:ext uri="{FF2B5EF4-FFF2-40B4-BE49-F238E27FC236}">
                  <a16:creationId xmlns:a16="http://schemas.microsoft.com/office/drawing/2014/main" id="{96DF85D1-62F6-47BA-8CA6-D13A5C656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46969" y="6405563"/>
              <a:ext cx="19050" cy="30162"/>
            </a:xfrm>
            <a:custGeom>
              <a:avLst/>
              <a:gdLst>
                <a:gd name="T0" fmla="*/ 86 w 86"/>
                <a:gd name="T1" fmla="*/ 131 h 131"/>
                <a:gd name="T2" fmla="*/ 0 w 86"/>
                <a:gd name="T3" fmla="*/ 0 h 131"/>
                <a:gd name="T4" fmla="*/ 54 w 86"/>
                <a:gd name="T5" fmla="*/ 123 h 131"/>
                <a:gd name="T6" fmla="*/ 86 w 86"/>
                <a:gd name="T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131">
                  <a:moveTo>
                    <a:pt x="86" y="131"/>
                  </a:moveTo>
                  <a:cubicBezTo>
                    <a:pt x="35" y="71"/>
                    <a:pt x="0" y="0"/>
                    <a:pt x="0" y="0"/>
                  </a:cubicBezTo>
                  <a:cubicBezTo>
                    <a:pt x="14" y="55"/>
                    <a:pt x="34" y="94"/>
                    <a:pt x="54" y="123"/>
                  </a:cubicBezTo>
                  <a:cubicBezTo>
                    <a:pt x="64" y="127"/>
                    <a:pt x="75" y="130"/>
                    <a:pt x="86" y="131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" name="Freeform 18">
              <a:extLst>
                <a:ext uri="{FF2B5EF4-FFF2-40B4-BE49-F238E27FC236}">
                  <a16:creationId xmlns:a16="http://schemas.microsoft.com/office/drawing/2014/main" id="{0C3D60FC-83B1-4937-998D-D756AB0C0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35856" y="6408738"/>
              <a:ext cx="22225" cy="25400"/>
            </a:xfrm>
            <a:custGeom>
              <a:avLst/>
              <a:gdLst>
                <a:gd name="T0" fmla="*/ 100 w 100"/>
                <a:gd name="T1" fmla="*/ 100 h 114"/>
                <a:gd name="T2" fmla="*/ 0 w 100"/>
                <a:gd name="T3" fmla="*/ 0 h 114"/>
                <a:gd name="T4" fmla="*/ 85 w 100"/>
                <a:gd name="T5" fmla="*/ 114 h 114"/>
                <a:gd name="T6" fmla="*/ 100 w 100"/>
                <a:gd name="T7" fmla="*/ 10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14">
                  <a:moveTo>
                    <a:pt x="100" y="100"/>
                  </a:moveTo>
                  <a:cubicBezTo>
                    <a:pt x="43" y="54"/>
                    <a:pt x="0" y="0"/>
                    <a:pt x="0" y="0"/>
                  </a:cubicBezTo>
                  <a:cubicBezTo>
                    <a:pt x="28" y="54"/>
                    <a:pt x="57" y="90"/>
                    <a:pt x="85" y="114"/>
                  </a:cubicBezTo>
                  <a:cubicBezTo>
                    <a:pt x="92" y="111"/>
                    <a:pt x="97" y="106"/>
                    <a:pt x="100" y="10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" name="Freeform 19">
              <a:extLst>
                <a:ext uri="{FF2B5EF4-FFF2-40B4-BE49-F238E27FC236}">
                  <a16:creationId xmlns:a16="http://schemas.microsoft.com/office/drawing/2014/main" id="{91561E31-B8C7-4BE6-852E-82440DCC4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-815181" y="6153150"/>
              <a:ext cx="200025" cy="187325"/>
            </a:xfrm>
            <a:custGeom>
              <a:avLst/>
              <a:gdLst>
                <a:gd name="T0" fmla="*/ 835 w 884"/>
                <a:gd name="T1" fmla="*/ 753 h 834"/>
                <a:gd name="T2" fmla="*/ 724 w 884"/>
                <a:gd name="T3" fmla="*/ 675 h 834"/>
                <a:gd name="T4" fmla="*/ 527 w 884"/>
                <a:gd name="T5" fmla="*/ 675 h 834"/>
                <a:gd name="T6" fmla="*/ 463 w 884"/>
                <a:gd name="T7" fmla="*/ 389 h 834"/>
                <a:gd name="T8" fmla="*/ 232 w 884"/>
                <a:gd name="T9" fmla="*/ 24 h 834"/>
                <a:gd name="T10" fmla="*/ 16 w 884"/>
                <a:gd name="T11" fmla="*/ 337 h 834"/>
                <a:gd name="T12" fmla="*/ 404 w 884"/>
                <a:gd name="T13" fmla="*/ 812 h 834"/>
                <a:gd name="T14" fmla="*/ 735 w 884"/>
                <a:gd name="T15" fmla="*/ 796 h 834"/>
                <a:gd name="T16" fmla="*/ 835 w 884"/>
                <a:gd name="T17" fmla="*/ 753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4" h="834">
                  <a:moveTo>
                    <a:pt x="835" y="753"/>
                  </a:moveTo>
                  <a:cubicBezTo>
                    <a:pt x="884" y="706"/>
                    <a:pt x="814" y="675"/>
                    <a:pt x="724" y="675"/>
                  </a:cubicBezTo>
                  <a:cubicBezTo>
                    <a:pt x="658" y="675"/>
                    <a:pt x="585" y="710"/>
                    <a:pt x="527" y="675"/>
                  </a:cubicBezTo>
                  <a:cubicBezTo>
                    <a:pt x="458" y="635"/>
                    <a:pt x="454" y="523"/>
                    <a:pt x="463" y="389"/>
                  </a:cubicBezTo>
                  <a:cubicBezTo>
                    <a:pt x="475" y="209"/>
                    <a:pt x="379" y="49"/>
                    <a:pt x="232" y="24"/>
                  </a:cubicBezTo>
                  <a:cubicBezTo>
                    <a:pt x="85" y="0"/>
                    <a:pt x="0" y="212"/>
                    <a:pt x="16" y="337"/>
                  </a:cubicBezTo>
                  <a:cubicBezTo>
                    <a:pt x="32" y="463"/>
                    <a:pt x="120" y="754"/>
                    <a:pt x="404" y="812"/>
                  </a:cubicBezTo>
                  <a:cubicBezTo>
                    <a:pt x="512" y="834"/>
                    <a:pt x="630" y="830"/>
                    <a:pt x="735" y="796"/>
                  </a:cubicBezTo>
                  <a:cubicBezTo>
                    <a:pt x="761" y="788"/>
                    <a:pt x="805" y="781"/>
                    <a:pt x="835" y="753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1" name="Freeform 20">
              <a:extLst>
                <a:ext uri="{FF2B5EF4-FFF2-40B4-BE49-F238E27FC236}">
                  <a16:creationId xmlns:a16="http://schemas.microsoft.com/office/drawing/2014/main" id="{506A92F8-8C54-4D98-8520-A8658E355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812006" y="6219825"/>
              <a:ext cx="88900" cy="115887"/>
            </a:xfrm>
            <a:custGeom>
              <a:avLst/>
              <a:gdLst>
                <a:gd name="T0" fmla="*/ 0 w 395"/>
                <a:gd name="T1" fmla="*/ 0 h 513"/>
                <a:gd name="T2" fmla="*/ 2 w 395"/>
                <a:gd name="T3" fmla="*/ 37 h 513"/>
                <a:gd name="T4" fmla="*/ 390 w 395"/>
                <a:gd name="T5" fmla="*/ 512 h 513"/>
                <a:gd name="T6" fmla="*/ 395 w 395"/>
                <a:gd name="T7" fmla="*/ 513 h 513"/>
                <a:gd name="T8" fmla="*/ 0 w 395"/>
                <a:gd name="T9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5" h="513">
                  <a:moveTo>
                    <a:pt x="0" y="0"/>
                  </a:moveTo>
                  <a:cubicBezTo>
                    <a:pt x="0" y="13"/>
                    <a:pt x="1" y="26"/>
                    <a:pt x="2" y="37"/>
                  </a:cubicBezTo>
                  <a:cubicBezTo>
                    <a:pt x="18" y="163"/>
                    <a:pt x="106" y="454"/>
                    <a:pt x="390" y="512"/>
                  </a:cubicBezTo>
                  <a:cubicBezTo>
                    <a:pt x="392" y="512"/>
                    <a:pt x="394" y="512"/>
                    <a:pt x="395" y="513"/>
                  </a:cubicBezTo>
                  <a:cubicBezTo>
                    <a:pt x="176" y="429"/>
                    <a:pt x="39" y="152"/>
                    <a:pt x="0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" name="Freeform 21">
              <a:extLst>
                <a:ext uri="{FF2B5EF4-FFF2-40B4-BE49-F238E27FC236}">
                  <a16:creationId xmlns:a16="http://schemas.microsoft.com/office/drawing/2014/main" id="{DFF1ADC6-C228-409A-B966-9D81F10FDE3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4844" y="6308725"/>
              <a:ext cx="28575" cy="9525"/>
            </a:xfrm>
            <a:custGeom>
              <a:avLst/>
              <a:gdLst>
                <a:gd name="T0" fmla="*/ 119 w 132"/>
                <a:gd name="T1" fmla="*/ 0 h 42"/>
                <a:gd name="T2" fmla="*/ 2 w 132"/>
                <a:gd name="T3" fmla="*/ 24 h 42"/>
                <a:gd name="T4" fmla="*/ 132 w 132"/>
                <a:gd name="T5" fmla="*/ 8 h 42"/>
                <a:gd name="T6" fmla="*/ 119 w 132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42">
                  <a:moveTo>
                    <a:pt x="119" y="0"/>
                  </a:moveTo>
                  <a:cubicBezTo>
                    <a:pt x="80" y="16"/>
                    <a:pt x="37" y="22"/>
                    <a:pt x="2" y="24"/>
                  </a:cubicBezTo>
                  <a:cubicBezTo>
                    <a:pt x="0" y="26"/>
                    <a:pt x="76" y="42"/>
                    <a:pt x="132" y="8"/>
                  </a:cubicBezTo>
                  <a:cubicBezTo>
                    <a:pt x="128" y="5"/>
                    <a:pt x="124" y="2"/>
                    <a:pt x="119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3" name="Freeform 22">
              <a:extLst>
                <a:ext uri="{FF2B5EF4-FFF2-40B4-BE49-F238E27FC236}">
                  <a16:creationId xmlns:a16="http://schemas.microsoft.com/office/drawing/2014/main" id="{8348C804-9724-4130-A778-1D52208E2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7544" y="6321425"/>
              <a:ext cx="41275" cy="4762"/>
            </a:xfrm>
            <a:custGeom>
              <a:avLst/>
              <a:gdLst>
                <a:gd name="T0" fmla="*/ 0 w 186"/>
                <a:gd name="T1" fmla="*/ 0 h 22"/>
                <a:gd name="T2" fmla="*/ 165 w 186"/>
                <a:gd name="T3" fmla="*/ 18 h 22"/>
                <a:gd name="T4" fmla="*/ 182 w 186"/>
                <a:gd name="T5" fmla="*/ 5 h 22"/>
                <a:gd name="T6" fmla="*/ 186 w 186"/>
                <a:gd name="T7" fmla="*/ 0 h 22"/>
                <a:gd name="T8" fmla="*/ 0 w 186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22">
                  <a:moveTo>
                    <a:pt x="0" y="0"/>
                  </a:moveTo>
                  <a:cubicBezTo>
                    <a:pt x="55" y="22"/>
                    <a:pt x="122" y="20"/>
                    <a:pt x="165" y="18"/>
                  </a:cubicBezTo>
                  <a:cubicBezTo>
                    <a:pt x="171" y="14"/>
                    <a:pt x="176" y="10"/>
                    <a:pt x="182" y="5"/>
                  </a:cubicBezTo>
                  <a:cubicBezTo>
                    <a:pt x="183" y="3"/>
                    <a:pt x="185" y="2"/>
                    <a:pt x="186" y="0"/>
                  </a:cubicBezTo>
                  <a:cubicBezTo>
                    <a:pt x="97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4" name="Freeform 23">
              <a:extLst>
                <a:ext uri="{FF2B5EF4-FFF2-40B4-BE49-F238E27FC236}">
                  <a16:creationId xmlns:a16="http://schemas.microsoft.com/office/drawing/2014/main" id="{786BE7D2-BA68-48DE-9E29-CE5879A30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40631" y="5995988"/>
              <a:ext cx="652463" cy="365125"/>
            </a:xfrm>
            <a:custGeom>
              <a:avLst/>
              <a:gdLst>
                <a:gd name="T0" fmla="*/ 2898 w 2898"/>
                <a:gd name="T1" fmla="*/ 583 h 1627"/>
                <a:gd name="T2" fmla="*/ 1486 w 2898"/>
                <a:gd name="T3" fmla="*/ 365 h 1627"/>
                <a:gd name="T4" fmla="*/ 254 w 2898"/>
                <a:gd name="T5" fmla="*/ 511 h 1627"/>
                <a:gd name="T6" fmla="*/ 938 w 2898"/>
                <a:gd name="T7" fmla="*/ 1584 h 1627"/>
                <a:gd name="T8" fmla="*/ 2427 w 2898"/>
                <a:gd name="T9" fmla="*/ 1021 h 1627"/>
                <a:gd name="T10" fmla="*/ 2898 w 2898"/>
                <a:gd name="T11" fmla="*/ 583 h 1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8" h="1627">
                  <a:moveTo>
                    <a:pt x="2898" y="583"/>
                  </a:moveTo>
                  <a:cubicBezTo>
                    <a:pt x="2898" y="583"/>
                    <a:pt x="2053" y="815"/>
                    <a:pt x="1486" y="365"/>
                  </a:cubicBezTo>
                  <a:cubicBezTo>
                    <a:pt x="1026" y="0"/>
                    <a:pt x="471" y="64"/>
                    <a:pt x="254" y="511"/>
                  </a:cubicBezTo>
                  <a:cubicBezTo>
                    <a:pt x="0" y="1035"/>
                    <a:pt x="199" y="1535"/>
                    <a:pt x="938" y="1584"/>
                  </a:cubicBezTo>
                  <a:cubicBezTo>
                    <a:pt x="1570" y="1627"/>
                    <a:pt x="2427" y="1021"/>
                    <a:pt x="2427" y="1021"/>
                  </a:cubicBezTo>
                  <a:lnTo>
                    <a:pt x="2898" y="583"/>
                  </a:lnTo>
                  <a:close/>
                </a:path>
              </a:pathLst>
            </a:custGeom>
            <a:solidFill>
              <a:srgbClr val="B85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5" name="Freeform 24">
              <a:extLst>
                <a:ext uri="{FF2B5EF4-FFF2-40B4-BE49-F238E27FC236}">
                  <a16:creationId xmlns:a16="http://schemas.microsoft.com/office/drawing/2014/main" id="{B00E70CA-31BC-40A8-A1F7-B36CA2988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29519" y="6000750"/>
              <a:ext cx="276225" cy="333375"/>
            </a:xfrm>
            <a:custGeom>
              <a:avLst/>
              <a:gdLst>
                <a:gd name="T0" fmla="*/ 278 w 1228"/>
                <a:gd name="T1" fmla="*/ 518 h 1477"/>
                <a:gd name="T2" fmla="*/ 1228 w 1228"/>
                <a:gd name="T3" fmla="*/ 205 h 1477"/>
                <a:gd name="T4" fmla="*/ 203 w 1228"/>
                <a:gd name="T5" fmla="*/ 484 h 1477"/>
                <a:gd name="T6" fmla="*/ 508 w 1228"/>
                <a:gd name="T7" fmla="*/ 1477 h 1477"/>
                <a:gd name="T8" fmla="*/ 278 w 1228"/>
                <a:gd name="T9" fmla="*/ 518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8" h="1477">
                  <a:moveTo>
                    <a:pt x="278" y="518"/>
                  </a:moveTo>
                  <a:cubicBezTo>
                    <a:pt x="452" y="160"/>
                    <a:pt x="842" y="48"/>
                    <a:pt x="1228" y="205"/>
                  </a:cubicBezTo>
                  <a:cubicBezTo>
                    <a:pt x="819" y="0"/>
                    <a:pt x="388" y="102"/>
                    <a:pt x="203" y="484"/>
                  </a:cubicBezTo>
                  <a:cubicBezTo>
                    <a:pt x="0" y="903"/>
                    <a:pt x="87" y="1307"/>
                    <a:pt x="508" y="1477"/>
                  </a:cubicBezTo>
                  <a:cubicBezTo>
                    <a:pt x="152" y="1291"/>
                    <a:pt x="88" y="911"/>
                    <a:pt x="278" y="518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" name="Freeform 26">
              <a:extLst>
                <a:ext uri="{FF2B5EF4-FFF2-40B4-BE49-F238E27FC236}">
                  <a16:creationId xmlns:a16="http://schemas.microsoft.com/office/drawing/2014/main" id="{24C3F8FB-4894-405A-8C83-8BB086779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13631" y="6040438"/>
              <a:ext cx="331788" cy="157162"/>
            </a:xfrm>
            <a:custGeom>
              <a:avLst/>
              <a:gdLst>
                <a:gd name="T0" fmla="*/ 1471 w 1471"/>
                <a:gd name="T1" fmla="*/ 517 h 698"/>
                <a:gd name="T2" fmla="*/ 816 w 1471"/>
                <a:gd name="T3" fmla="*/ 283 h 698"/>
                <a:gd name="T4" fmla="*/ 0 w 1471"/>
                <a:gd name="T5" fmla="*/ 103 h 698"/>
                <a:gd name="T6" fmla="*/ 704 w 1471"/>
                <a:gd name="T7" fmla="*/ 337 h 698"/>
                <a:gd name="T8" fmla="*/ 1471 w 1471"/>
                <a:gd name="T9" fmla="*/ 517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1" h="698">
                  <a:moveTo>
                    <a:pt x="1471" y="517"/>
                  </a:moveTo>
                  <a:cubicBezTo>
                    <a:pt x="1471" y="517"/>
                    <a:pt x="1012" y="552"/>
                    <a:pt x="816" y="283"/>
                  </a:cubicBezTo>
                  <a:cubicBezTo>
                    <a:pt x="663" y="73"/>
                    <a:pt x="393" y="0"/>
                    <a:pt x="0" y="103"/>
                  </a:cubicBezTo>
                  <a:cubicBezTo>
                    <a:pt x="0" y="103"/>
                    <a:pt x="461" y="63"/>
                    <a:pt x="704" y="337"/>
                  </a:cubicBezTo>
                  <a:cubicBezTo>
                    <a:pt x="1025" y="698"/>
                    <a:pt x="1397" y="533"/>
                    <a:pt x="1471" y="517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7" name="Freeform 27">
              <a:extLst>
                <a:ext uri="{FF2B5EF4-FFF2-40B4-BE49-F238E27FC236}">
                  <a16:creationId xmlns:a16="http://schemas.microsoft.com/office/drawing/2014/main" id="{59DAEEA6-A3B5-46F9-9A23-A5CEB106B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6594" y="5332413"/>
              <a:ext cx="130175" cy="79375"/>
            </a:xfrm>
            <a:custGeom>
              <a:avLst/>
              <a:gdLst>
                <a:gd name="T0" fmla="*/ 190 w 581"/>
                <a:gd name="T1" fmla="*/ 356 h 356"/>
                <a:gd name="T2" fmla="*/ 271 w 581"/>
                <a:gd name="T3" fmla="*/ 356 h 356"/>
                <a:gd name="T4" fmla="*/ 556 w 581"/>
                <a:gd name="T5" fmla="*/ 0 h 356"/>
                <a:gd name="T6" fmla="*/ 235 w 581"/>
                <a:gd name="T7" fmla="*/ 317 h 356"/>
                <a:gd name="T8" fmla="*/ 250 w 581"/>
                <a:gd name="T9" fmla="*/ 46 h 356"/>
                <a:gd name="T10" fmla="*/ 191 w 581"/>
                <a:gd name="T11" fmla="*/ 295 h 356"/>
                <a:gd name="T12" fmla="*/ 59 w 581"/>
                <a:gd name="T13" fmla="*/ 5 h 356"/>
                <a:gd name="T14" fmla="*/ 190 w 581"/>
                <a:gd name="T15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1" h="356">
                  <a:moveTo>
                    <a:pt x="190" y="356"/>
                  </a:moveTo>
                  <a:cubicBezTo>
                    <a:pt x="271" y="356"/>
                    <a:pt x="271" y="356"/>
                    <a:pt x="271" y="356"/>
                  </a:cubicBezTo>
                  <a:cubicBezTo>
                    <a:pt x="581" y="209"/>
                    <a:pt x="556" y="0"/>
                    <a:pt x="556" y="0"/>
                  </a:cubicBezTo>
                  <a:cubicBezTo>
                    <a:pt x="507" y="213"/>
                    <a:pt x="275" y="303"/>
                    <a:pt x="235" y="317"/>
                  </a:cubicBezTo>
                  <a:cubicBezTo>
                    <a:pt x="214" y="237"/>
                    <a:pt x="207" y="140"/>
                    <a:pt x="250" y="46"/>
                  </a:cubicBezTo>
                  <a:cubicBezTo>
                    <a:pt x="250" y="46"/>
                    <a:pt x="169" y="128"/>
                    <a:pt x="191" y="295"/>
                  </a:cubicBezTo>
                  <a:cubicBezTo>
                    <a:pt x="127" y="229"/>
                    <a:pt x="59" y="130"/>
                    <a:pt x="59" y="5"/>
                  </a:cubicBezTo>
                  <a:cubicBezTo>
                    <a:pt x="59" y="5"/>
                    <a:pt x="0" y="167"/>
                    <a:pt x="190" y="356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" name="Freeform 28">
              <a:extLst>
                <a:ext uri="{FF2B5EF4-FFF2-40B4-BE49-F238E27FC236}">
                  <a16:creationId xmlns:a16="http://schemas.microsoft.com/office/drawing/2014/main" id="{E99A88FB-F6D9-4869-883B-770B4A22D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-859631" y="5405438"/>
              <a:ext cx="357188" cy="315912"/>
            </a:xfrm>
            <a:custGeom>
              <a:avLst/>
              <a:gdLst>
                <a:gd name="T0" fmla="*/ 1014 w 1582"/>
                <a:gd name="T1" fmla="*/ 0 h 1398"/>
                <a:gd name="T2" fmla="*/ 237 w 1582"/>
                <a:gd name="T3" fmla="*/ 1398 h 1398"/>
                <a:gd name="T4" fmla="*/ 871 w 1582"/>
                <a:gd name="T5" fmla="*/ 1341 h 1398"/>
                <a:gd name="T6" fmla="*/ 1014 w 1582"/>
                <a:gd name="T7" fmla="*/ 0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2" h="1398">
                  <a:moveTo>
                    <a:pt x="1014" y="0"/>
                  </a:moveTo>
                  <a:cubicBezTo>
                    <a:pt x="0" y="278"/>
                    <a:pt x="237" y="1398"/>
                    <a:pt x="237" y="1398"/>
                  </a:cubicBezTo>
                  <a:cubicBezTo>
                    <a:pt x="871" y="1341"/>
                    <a:pt x="871" y="1341"/>
                    <a:pt x="871" y="1341"/>
                  </a:cubicBezTo>
                  <a:cubicBezTo>
                    <a:pt x="1582" y="532"/>
                    <a:pt x="1014" y="0"/>
                    <a:pt x="1014" y="0"/>
                  </a:cubicBezTo>
                  <a:close/>
                </a:path>
              </a:pathLst>
            </a:custGeom>
            <a:solidFill>
              <a:srgbClr val="D36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9" name="Freeform 29">
              <a:extLst>
                <a:ext uri="{FF2B5EF4-FFF2-40B4-BE49-F238E27FC236}">
                  <a16:creationId xmlns:a16="http://schemas.microsoft.com/office/drawing/2014/main" id="{29810B5C-C260-45AC-89BF-5D539321388F}"/>
                </a:ext>
              </a:extLst>
            </p:cNvPr>
            <p:cNvSpPr>
              <a:spLocks/>
            </p:cNvSpPr>
            <p:nvPr/>
          </p:nvSpPr>
          <p:spPr bwMode="auto">
            <a:xfrm>
              <a:off x="-765969" y="5472113"/>
              <a:ext cx="153988" cy="214312"/>
            </a:xfrm>
            <a:custGeom>
              <a:avLst/>
              <a:gdLst>
                <a:gd name="T0" fmla="*/ 494 w 686"/>
                <a:gd name="T1" fmla="*/ 0 h 948"/>
                <a:gd name="T2" fmla="*/ 116 w 686"/>
                <a:gd name="T3" fmla="*/ 948 h 948"/>
                <a:gd name="T4" fmla="*/ 391 w 686"/>
                <a:gd name="T5" fmla="*/ 904 h 948"/>
                <a:gd name="T6" fmla="*/ 494 w 686"/>
                <a:gd name="T7" fmla="*/ 0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6" h="948">
                  <a:moveTo>
                    <a:pt x="494" y="0"/>
                  </a:moveTo>
                  <a:cubicBezTo>
                    <a:pt x="0" y="188"/>
                    <a:pt x="116" y="948"/>
                    <a:pt x="116" y="948"/>
                  </a:cubicBezTo>
                  <a:cubicBezTo>
                    <a:pt x="391" y="904"/>
                    <a:pt x="391" y="904"/>
                    <a:pt x="391" y="904"/>
                  </a:cubicBezTo>
                  <a:cubicBezTo>
                    <a:pt x="686" y="299"/>
                    <a:pt x="494" y="0"/>
                    <a:pt x="494" y="0"/>
                  </a:cubicBezTo>
                  <a:close/>
                </a:path>
              </a:pathLst>
            </a:custGeom>
            <a:solidFill>
              <a:srgbClr val="FDD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" name="Freeform 30">
              <a:extLst>
                <a:ext uri="{FF2B5EF4-FFF2-40B4-BE49-F238E27FC236}">
                  <a16:creationId xmlns:a16="http://schemas.microsoft.com/office/drawing/2014/main" id="{B5DDE418-E561-4269-BEB7-19F535453244}"/>
                </a:ext>
              </a:extLst>
            </p:cNvPr>
            <p:cNvSpPr>
              <a:spLocks/>
            </p:cNvSpPr>
            <p:nvPr/>
          </p:nvSpPr>
          <p:spPr bwMode="auto">
            <a:xfrm>
              <a:off x="-859631" y="5405438"/>
              <a:ext cx="228600" cy="315912"/>
            </a:xfrm>
            <a:custGeom>
              <a:avLst/>
              <a:gdLst>
                <a:gd name="T0" fmla="*/ 1014 w 1014"/>
                <a:gd name="T1" fmla="*/ 0 h 1398"/>
                <a:gd name="T2" fmla="*/ 237 w 1014"/>
                <a:gd name="T3" fmla="*/ 1398 h 1398"/>
                <a:gd name="T4" fmla="*/ 360 w 1014"/>
                <a:gd name="T5" fmla="*/ 1390 h 1398"/>
                <a:gd name="T6" fmla="*/ 1014 w 1014"/>
                <a:gd name="T7" fmla="*/ 0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4" h="1398">
                  <a:moveTo>
                    <a:pt x="1014" y="0"/>
                  </a:moveTo>
                  <a:cubicBezTo>
                    <a:pt x="0" y="278"/>
                    <a:pt x="237" y="1398"/>
                    <a:pt x="237" y="1398"/>
                  </a:cubicBezTo>
                  <a:cubicBezTo>
                    <a:pt x="360" y="1390"/>
                    <a:pt x="360" y="1390"/>
                    <a:pt x="360" y="1390"/>
                  </a:cubicBezTo>
                  <a:cubicBezTo>
                    <a:pt x="316" y="1078"/>
                    <a:pt x="319" y="225"/>
                    <a:pt x="1014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" name="Freeform 31">
              <a:extLst>
                <a:ext uri="{FF2B5EF4-FFF2-40B4-BE49-F238E27FC236}">
                  <a16:creationId xmlns:a16="http://schemas.microsoft.com/office/drawing/2014/main" id="{5A9D7DEA-3A15-4A41-8D2F-278B45069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-296069" y="5424488"/>
              <a:ext cx="107950" cy="71437"/>
            </a:xfrm>
            <a:custGeom>
              <a:avLst/>
              <a:gdLst>
                <a:gd name="T0" fmla="*/ 130 w 478"/>
                <a:gd name="T1" fmla="*/ 309 h 319"/>
                <a:gd name="T2" fmla="*/ 196 w 478"/>
                <a:gd name="T3" fmla="*/ 319 h 319"/>
                <a:gd name="T4" fmla="*/ 478 w 478"/>
                <a:gd name="T5" fmla="*/ 62 h 319"/>
                <a:gd name="T6" fmla="*/ 172 w 478"/>
                <a:gd name="T7" fmla="*/ 283 h 319"/>
                <a:gd name="T8" fmla="*/ 221 w 478"/>
                <a:gd name="T9" fmla="*/ 60 h 319"/>
                <a:gd name="T10" fmla="*/ 139 w 478"/>
                <a:gd name="T11" fmla="*/ 259 h 319"/>
                <a:gd name="T12" fmla="*/ 70 w 478"/>
                <a:gd name="T13" fmla="*/ 0 h 319"/>
                <a:gd name="T14" fmla="*/ 130 w 478"/>
                <a:gd name="T15" fmla="*/ 30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8" h="319">
                  <a:moveTo>
                    <a:pt x="130" y="309"/>
                  </a:moveTo>
                  <a:cubicBezTo>
                    <a:pt x="196" y="319"/>
                    <a:pt x="196" y="319"/>
                    <a:pt x="196" y="319"/>
                  </a:cubicBezTo>
                  <a:cubicBezTo>
                    <a:pt x="471" y="239"/>
                    <a:pt x="478" y="62"/>
                    <a:pt x="478" y="62"/>
                  </a:cubicBezTo>
                  <a:cubicBezTo>
                    <a:pt x="409" y="232"/>
                    <a:pt x="207" y="276"/>
                    <a:pt x="172" y="283"/>
                  </a:cubicBezTo>
                  <a:cubicBezTo>
                    <a:pt x="165" y="213"/>
                    <a:pt x="173" y="132"/>
                    <a:pt x="221" y="60"/>
                  </a:cubicBezTo>
                  <a:cubicBezTo>
                    <a:pt x="221" y="60"/>
                    <a:pt x="144" y="117"/>
                    <a:pt x="139" y="259"/>
                  </a:cubicBezTo>
                  <a:cubicBezTo>
                    <a:pt x="95" y="195"/>
                    <a:pt x="53" y="104"/>
                    <a:pt x="70" y="0"/>
                  </a:cubicBezTo>
                  <a:cubicBezTo>
                    <a:pt x="70" y="0"/>
                    <a:pt x="0" y="127"/>
                    <a:pt x="130" y="309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" name="Freeform 32">
              <a:extLst>
                <a:ext uri="{FF2B5EF4-FFF2-40B4-BE49-F238E27FC236}">
                  <a16:creationId xmlns:a16="http://schemas.microsoft.com/office/drawing/2014/main" id="{878B437A-B926-45BF-A90A-108322395683}"/>
                </a:ext>
              </a:extLst>
            </p:cNvPr>
            <p:cNvSpPr>
              <a:spLocks/>
            </p:cNvSpPr>
            <p:nvPr/>
          </p:nvSpPr>
          <p:spPr bwMode="auto">
            <a:xfrm>
              <a:off x="-450056" y="5489575"/>
              <a:ext cx="273050" cy="246062"/>
            </a:xfrm>
            <a:custGeom>
              <a:avLst/>
              <a:gdLst>
                <a:gd name="T0" fmla="*/ 869 w 1217"/>
                <a:gd name="T1" fmla="*/ 0 h 1088"/>
                <a:gd name="T2" fmla="*/ 44 w 1217"/>
                <a:gd name="T3" fmla="*/ 1056 h 1088"/>
                <a:gd name="T4" fmla="*/ 550 w 1217"/>
                <a:gd name="T5" fmla="*/ 1088 h 1088"/>
                <a:gd name="T6" fmla="*/ 869 w 1217"/>
                <a:gd name="T7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7" h="1088">
                  <a:moveTo>
                    <a:pt x="869" y="0"/>
                  </a:moveTo>
                  <a:cubicBezTo>
                    <a:pt x="0" y="96"/>
                    <a:pt x="44" y="1056"/>
                    <a:pt x="44" y="1056"/>
                  </a:cubicBezTo>
                  <a:cubicBezTo>
                    <a:pt x="550" y="1088"/>
                    <a:pt x="550" y="1088"/>
                    <a:pt x="550" y="1088"/>
                  </a:cubicBezTo>
                  <a:cubicBezTo>
                    <a:pt x="1217" y="435"/>
                    <a:pt x="869" y="0"/>
                    <a:pt x="869" y="0"/>
                  </a:cubicBezTo>
                  <a:close/>
                </a:path>
              </a:pathLst>
            </a:custGeom>
            <a:solidFill>
              <a:srgbClr val="D36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" name="Freeform 33">
              <a:extLst>
                <a:ext uri="{FF2B5EF4-FFF2-40B4-BE49-F238E27FC236}">
                  <a16:creationId xmlns:a16="http://schemas.microsoft.com/office/drawing/2014/main" id="{6A37535F-7CBE-4BD5-9107-86DD13479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-381794" y="5541963"/>
              <a:ext cx="123825" cy="165100"/>
            </a:xfrm>
            <a:custGeom>
              <a:avLst/>
              <a:gdLst>
                <a:gd name="T0" fmla="*/ 438 w 555"/>
                <a:gd name="T1" fmla="*/ 0 h 736"/>
                <a:gd name="T2" fmla="*/ 0 w 555"/>
                <a:gd name="T3" fmla="*/ 736 h 736"/>
                <a:gd name="T4" fmla="*/ 232 w 555"/>
                <a:gd name="T5" fmla="*/ 736 h 736"/>
                <a:gd name="T6" fmla="*/ 438 w 555"/>
                <a:gd name="T7" fmla="*/ 0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736">
                  <a:moveTo>
                    <a:pt x="438" y="0"/>
                  </a:moveTo>
                  <a:cubicBezTo>
                    <a:pt x="7" y="91"/>
                    <a:pt x="0" y="736"/>
                    <a:pt x="0" y="736"/>
                  </a:cubicBezTo>
                  <a:cubicBezTo>
                    <a:pt x="232" y="736"/>
                    <a:pt x="232" y="736"/>
                    <a:pt x="232" y="736"/>
                  </a:cubicBezTo>
                  <a:cubicBezTo>
                    <a:pt x="555" y="274"/>
                    <a:pt x="438" y="0"/>
                    <a:pt x="438" y="0"/>
                  </a:cubicBezTo>
                  <a:close/>
                </a:path>
              </a:pathLst>
            </a:custGeom>
            <a:solidFill>
              <a:srgbClr val="FDD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" name="Freeform 34">
              <a:extLst>
                <a:ext uri="{FF2B5EF4-FFF2-40B4-BE49-F238E27FC236}">
                  <a16:creationId xmlns:a16="http://schemas.microsoft.com/office/drawing/2014/main" id="{0F7C9C98-4917-43A0-96F8-EF9A556BA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-450056" y="5489575"/>
              <a:ext cx="195263" cy="239712"/>
            </a:xfrm>
            <a:custGeom>
              <a:avLst/>
              <a:gdLst>
                <a:gd name="T0" fmla="*/ 869 w 869"/>
                <a:gd name="T1" fmla="*/ 0 h 1066"/>
                <a:gd name="T2" fmla="*/ 44 w 869"/>
                <a:gd name="T3" fmla="*/ 1056 h 1066"/>
                <a:gd name="T4" fmla="*/ 146 w 869"/>
                <a:gd name="T5" fmla="*/ 1066 h 1066"/>
                <a:gd name="T6" fmla="*/ 869 w 869"/>
                <a:gd name="T7" fmla="*/ 0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9" h="1066">
                  <a:moveTo>
                    <a:pt x="869" y="0"/>
                  </a:moveTo>
                  <a:cubicBezTo>
                    <a:pt x="0" y="96"/>
                    <a:pt x="44" y="1056"/>
                    <a:pt x="44" y="1056"/>
                  </a:cubicBezTo>
                  <a:cubicBezTo>
                    <a:pt x="146" y="1066"/>
                    <a:pt x="146" y="1066"/>
                    <a:pt x="146" y="1066"/>
                  </a:cubicBezTo>
                  <a:cubicBezTo>
                    <a:pt x="152" y="802"/>
                    <a:pt x="268" y="95"/>
                    <a:pt x="869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5" name="Oval 35">
              <a:extLst>
                <a:ext uri="{FF2B5EF4-FFF2-40B4-BE49-F238E27FC236}">
                  <a16:creationId xmlns:a16="http://schemas.microsoft.com/office/drawing/2014/main" id="{F357675E-0D5E-4B6A-BE03-30C7DEB22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39006" y="5618163"/>
              <a:ext cx="709613" cy="574675"/>
            </a:xfrm>
            <a:prstGeom prst="ellipse">
              <a:avLst/>
            </a:prstGeom>
            <a:solidFill>
              <a:srgbClr val="D97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6" name="Freeform 36">
              <a:extLst>
                <a:ext uri="{FF2B5EF4-FFF2-40B4-BE49-F238E27FC236}">
                  <a16:creationId xmlns:a16="http://schemas.microsoft.com/office/drawing/2014/main" id="{D626EA8B-70A9-4EAB-9139-196B521C5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-939006" y="5618163"/>
              <a:ext cx="369888" cy="574675"/>
            </a:xfrm>
            <a:custGeom>
              <a:avLst/>
              <a:gdLst>
                <a:gd name="T0" fmla="*/ 135 w 1644"/>
                <a:gd name="T1" fmla="*/ 1275 h 2550"/>
                <a:gd name="T2" fmla="*/ 1644 w 1644"/>
                <a:gd name="T3" fmla="*/ 1 h 2550"/>
                <a:gd name="T4" fmla="*/ 1576 w 1644"/>
                <a:gd name="T5" fmla="*/ 0 h 2550"/>
                <a:gd name="T6" fmla="*/ 0 w 1644"/>
                <a:gd name="T7" fmla="*/ 1275 h 2550"/>
                <a:gd name="T8" fmla="*/ 1576 w 1644"/>
                <a:gd name="T9" fmla="*/ 2550 h 2550"/>
                <a:gd name="T10" fmla="*/ 1644 w 1644"/>
                <a:gd name="T11" fmla="*/ 2549 h 2550"/>
                <a:gd name="T12" fmla="*/ 135 w 1644"/>
                <a:gd name="T13" fmla="*/ 1275 h 2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4" h="2550">
                  <a:moveTo>
                    <a:pt x="135" y="1275"/>
                  </a:moveTo>
                  <a:cubicBezTo>
                    <a:pt x="135" y="589"/>
                    <a:pt x="805" y="30"/>
                    <a:pt x="1644" y="1"/>
                  </a:cubicBezTo>
                  <a:cubicBezTo>
                    <a:pt x="1621" y="0"/>
                    <a:pt x="1599" y="0"/>
                    <a:pt x="1576" y="0"/>
                  </a:cubicBezTo>
                  <a:cubicBezTo>
                    <a:pt x="706" y="0"/>
                    <a:pt x="0" y="571"/>
                    <a:pt x="0" y="1275"/>
                  </a:cubicBezTo>
                  <a:cubicBezTo>
                    <a:pt x="0" y="1979"/>
                    <a:pt x="706" y="2550"/>
                    <a:pt x="1576" y="2550"/>
                  </a:cubicBezTo>
                  <a:cubicBezTo>
                    <a:pt x="1599" y="2550"/>
                    <a:pt x="1621" y="2550"/>
                    <a:pt x="1644" y="2549"/>
                  </a:cubicBezTo>
                  <a:cubicBezTo>
                    <a:pt x="805" y="2520"/>
                    <a:pt x="135" y="1961"/>
                    <a:pt x="135" y="1275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7" name="Freeform 37">
              <a:extLst>
                <a:ext uri="{FF2B5EF4-FFF2-40B4-BE49-F238E27FC236}">
                  <a16:creationId xmlns:a16="http://schemas.microsoft.com/office/drawing/2014/main" id="{659D9A72-021B-4307-9703-B4F2E4713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-697706" y="5857875"/>
              <a:ext cx="47625" cy="66675"/>
            </a:xfrm>
            <a:custGeom>
              <a:avLst/>
              <a:gdLst>
                <a:gd name="T0" fmla="*/ 193 w 211"/>
                <a:gd name="T1" fmla="*/ 168 h 293"/>
                <a:gd name="T2" fmla="*/ 72 w 211"/>
                <a:gd name="T3" fmla="*/ 281 h 293"/>
                <a:gd name="T4" fmla="*/ 18 w 211"/>
                <a:gd name="T5" fmla="*/ 125 h 293"/>
                <a:gd name="T6" fmla="*/ 139 w 211"/>
                <a:gd name="T7" fmla="*/ 12 h 293"/>
                <a:gd name="T8" fmla="*/ 193 w 211"/>
                <a:gd name="T9" fmla="*/ 16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293">
                  <a:moveTo>
                    <a:pt x="193" y="168"/>
                  </a:moveTo>
                  <a:cubicBezTo>
                    <a:pt x="174" y="242"/>
                    <a:pt x="120" y="293"/>
                    <a:pt x="72" y="281"/>
                  </a:cubicBezTo>
                  <a:cubicBezTo>
                    <a:pt x="24" y="269"/>
                    <a:pt x="0" y="199"/>
                    <a:pt x="18" y="125"/>
                  </a:cubicBezTo>
                  <a:cubicBezTo>
                    <a:pt x="36" y="51"/>
                    <a:pt x="90" y="0"/>
                    <a:pt x="139" y="12"/>
                  </a:cubicBezTo>
                  <a:cubicBezTo>
                    <a:pt x="187" y="24"/>
                    <a:pt x="211" y="94"/>
                    <a:pt x="193" y="1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8" name="Freeform 38">
              <a:extLst>
                <a:ext uri="{FF2B5EF4-FFF2-40B4-BE49-F238E27FC236}">
                  <a16:creationId xmlns:a16="http://schemas.microsoft.com/office/drawing/2014/main" id="{9D398C53-C0C8-4745-A323-DA6D3C5E8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7981" y="5857875"/>
              <a:ext cx="47625" cy="66675"/>
            </a:xfrm>
            <a:custGeom>
              <a:avLst/>
              <a:gdLst>
                <a:gd name="T0" fmla="*/ 193 w 212"/>
                <a:gd name="T1" fmla="*/ 168 h 293"/>
                <a:gd name="T2" fmla="*/ 73 w 212"/>
                <a:gd name="T3" fmla="*/ 281 h 293"/>
                <a:gd name="T4" fmla="*/ 19 w 212"/>
                <a:gd name="T5" fmla="*/ 125 h 293"/>
                <a:gd name="T6" fmla="*/ 139 w 212"/>
                <a:gd name="T7" fmla="*/ 12 h 293"/>
                <a:gd name="T8" fmla="*/ 193 w 212"/>
                <a:gd name="T9" fmla="*/ 16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293">
                  <a:moveTo>
                    <a:pt x="193" y="168"/>
                  </a:moveTo>
                  <a:cubicBezTo>
                    <a:pt x="175" y="242"/>
                    <a:pt x="121" y="293"/>
                    <a:pt x="73" y="281"/>
                  </a:cubicBezTo>
                  <a:cubicBezTo>
                    <a:pt x="24" y="269"/>
                    <a:pt x="0" y="199"/>
                    <a:pt x="19" y="125"/>
                  </a:cubicBezTo>
                  <a:cubicBezTo>
                    <a:pt x="37" y="51"/>
                    <a:pt x="91" y="0"/>
                    <a:pt x="139" y="12"/>
                  </a:cubicBezTo>
                  <a:cubicBezTo>
                    <a:pt x="187" y="24"/>
                    <a:pt x="212" y="94"/>
                    <a:pt x="193" y="1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9" name="Freeform 39">
              <a:extLst>
                <a:ext uri="{FF2B5EF4-FFF2-40B4-BE49-F238E27FC236}">
                  <a16:creationId xmlns:a16="http://schemas.microsoft.com/office/drawing/2014/main" id="{21AA347D-05CF-46A6-A15C-A93D13513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6256" y="5900738"/>
              <a:ext cx="96838" cy="82550"/>
            </a:xfrm>
            <a:custGeom>
              <a:avLst/>
              <a:gdLst>
                <a:gd name="T0" fmla="*/ 423 w 431"/>
                <a:gd name="T1" fmla="*/ 165 h 368"/>
                <a:gd name="T2" fmla="*/ 229 w 431"/>
                <a:gd name="T3" fmla="*/ 357 h 368"/>
                <a:gd name="T4" fmla="*/ 7 w 431"/>
                <a:gd name="T5" fmla="*/ 203 h 368"/>
                <a:gd name="T6" fmla="*/ 202 w 431"/>
                <a:gd name="T7" fmla="*/ 11 h 368"/>
                <a:gd name="T8" fmla="*/ 423 w 431"/>
                <a:gd name="T9" fmla="*/ 1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368">
                  <a:moveTo>
                    <a:pt x="423" y="165"/>
                  </a:moveTo>
                  <a:cubicBezTo>
                    <a:pt x="431" y="260"/>
                    <a:pt x="344" y="347"/>
                    <a:pt x="229" y="357"/>
                  </a:cubicBezTo>
                  <a:cubicBezTo>
                    <a:pt x="114" y="368"/>
                    <a:pt x="15" y="299"/>
                    <a:pt x="7" y="203"/>
                  </a:cubicBezTo>
                  <a:cubicBezTo>
                    <a:pt x="0" y="108"/>
                    <a:pt x="87" y="21"/>
                    <a:pt x="202" y="11"/>
                  </a:cubicBezTo>
                  <a:cubicBezTo>
                    <a:pt x="317" y="0"/>
                    <a:pt x="416" y="69"/>
                    <a:pt x="423" y="165"/>
                  </a:cubicBezTo>
                  <a:close/>
                </a:path>
              </a:pathLst>
            </a:custGeom>
            <a:solidFill>
              <a:srgbClr val="692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Freeform 40">
              <a:extLst>
                <a:ext uri="{FF2B5EF4-FFF2-40B4-BE49-F238E27FC236}">
                  <a16:creationId xmlns:a16="http://schemas.microsoft.com/office/drawing/2014/main" id="{5F8B14B5-2CC4-4C3A-86EC-B66ECE5E6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-494506" y="5915025"/>
              <a:ext cx="47625" cy="33337"/>
            </a:xfrm>
            <a:custGeom>
              <a:avLst/>
              <a:gdLst>
                <a:gd name="T0" fmla="*/ 209 w 212"/>
                <a:gd name="T1" fmla="*/ 63 h 150"/>
                <a:gd name="T2" fmla="*/ 111 w 212"/>
                <a:gd name="T3" fmla="*/ 143 h 150"/>
                <a:gd name="T4" fmla="*/ 3 w 212"/>
                <a:gd name="T5" fmla="*/ 88 h 150"/>
                <a:gd name="T6" fmla="*/ 101 w 212"/>
                <a:gd name="T7" fmla="*/ 7 h 150"/>
                <a:gd name="T8" fmla="*/ 209 w 212"/>
                <a:gd name="T9" fmla="*/ 6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150">
                  <a:moveTo>
                    <a:pt x="209" y="63"/>
                  </a:moveTo>
                  <a:cubicBezTo>
                    <a:pt x="212" y="101"/>
                    <a:pt x="168" y="137"/>
                    <a:pt x="111" y="143"/>
                  </a:cubicBezTo>
                  <a:cubicBezTo>
                    <a:pt x="54" y="150"/>
                    <a:pt x="6" y="125"/>
                    <a:pt x="3" y="88"/>
                  </a:cubicBezTo>
                  <a:cubicBezTo>
                    <a:pt x="0" y="50"/>
                    <a:pt x="44" y="14"/>
                    <a:pt x="101" y="7"/>
                  </a:cubicBezTo>
                  <a:cubicBezTo>
                    <a:pt x="158" y="0"/>
                    <a:pt x="207" y="25"/>
                    <a:pt x="209" y="63"/>
                  </a:cubicBezTo>
                  <a:close/>
                </a:path>
              </a:pathLst>
            </a:custGeom>
            <a:solidFill>
              <a:srgbClr val="985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Freeform 41">
              <a:extLst>
                <a:ext uri="{FF2B5EF4-FFF2-40B4-BE49-F238E27FC236}">
                  <a16:creationId xmlns:a16="http://schemas.microsoft.com/office/drawing/2014/main" id="{9BA36668-C4FE-4B64-93FA-AAA6C2D80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-759619" y="5999163"/>
              <a:ext cx="139700" cy="28575"/>
            </a:xfrm>
            <a:custGeom>
              <a:avLst/>
              <a:gdLst>
                <a:gd name="T0" fmla="*/ 263 w 616"/>
                <a:gd name="T1" fmla="*/ 57 h 126"/>
                <a:gd name="T2" fmla="*/ 616 w 616"/>
                <a:gd name="T3" fmla="*/ 0 h 126"/>
                <a:gd name="T4" fmla="*/ 258 w 616"/>
                <a:gd name="T5" fmla="*/ 33 h 126"/>
                <a:gd name="T6" fmla="*/ 3 w 616"/>
                <a:gd name="T7" fmla="*/ 110 h 126"/>
                <a:gd name="T8" fmla="*/ 263 w 616"/>
                <a:gd name="T9" fmla="*/ 5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6" h="126">
                  <a:moveTo>
                    <a:pt x="263" y="57"/>
                  </a:moveTo>
                  <a:cubicBezTo>
                    <a:pt x="400" y="24"/>
                    <a:pt x="616" y="0"/>
                    <a:pt x="616" y="0"/>
                  </a:cubicBezTo>
                  <a:cubicBezTo>
                    <a:pt x="616" y="0"/>
                    <a:pt x="398" y="6"/>
                    <a:pt x="258" y="33"/>
                  </a:cubicBezTo>
                  <a:cubicBezTo>
                    <a:pt x="199" y="44"/>
                    <a:pt x="0" y="77"/>
                    <a:pt x="3" y="110"/>
                  </a:cubicBezTo>
                  <a:cubicBezTo>
                    <a:pt x="4" y="126"/>
                    <a:pt x="201" y="73"/>
                    <a:pt x="263" y="57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Freeform 42">
              <a:extLst>
                <a:ext uri="{FF2B5EF4-FFF2-40B4-BE49-F238E27FC236}">
                  <a16:creationId xmlns:a16="http://schemas.microsoft.com/office/drawing/2014/main" id="{A540285A-8790-4CA9-9B36-AFEA3C47ECDF}"/>
                </a:ext>
              </a:extLst>
            </p:cNvPr>
            <p:cNvSpPr>
              <a:spLocks/>
            </p:cNvSpPr>
            <p:nvPr/>
          </p:nvSpPr>
          <p:spPr bwMode="auto">
            <a:xfrm>
              <a:off x="-746919" y="6019800"/>
              <a:ext cx="155575" cy="82550"/>
            </a:xfrm>
            <a:custGeom>
              <a:avLst/>
              <a:gdLst>
                <a:gd name="T0" fmla="*/ 693 w 693"/>
                <a:gd name="T1" fmla="*/ 0 h 368"/>
                <a:gd name="T2" fmla="*/ 25 w 693"/>
                <a:gd name="T3" fmla="*/ 349 h 368"/>
                <a:gd name="T4" fmla="*/ 693 w 693"/>
                <a:gd name="T5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3" h="368">
                  <a:moveTo>
                    <a:pt x="693" y="0"/>
                  </a:moveTo>
                  <a:cubicBezTo>
                    <a:pt x="693" y="0"/>
                    <a:pt x="0" y="319"/>
                    <a:pt x="25" y="349"/>
                  </a:cubicBezTo>
                  <a:cubicBezTo>
                    <a:pt x="42" y="368"/>
                    <a:pt x="693" y="0"/>
                    <a:pt x="693" y="0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Freeform 43">
              <a:extLst>
                <a:ext uri="{FF2B5EF4-FFF2-40B4-BE49-F238E27FC236}">
                  <a16:creationId xmlns:a16="http://schemas.microsoft.com/office/drawing/2014/main" id="{23C44D9E-8739-432F-87B1-36C69E53E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7506" y="6002338"/>
              <a:ext cx="138113" cy="28575"/>
            </a:xfrm>
            <a:custGeom>
              <a:avLst/>
              <a:gdLst>
                <a:gd name="T0" fmla="*/ 353 w 616"/>
                <a:gd name="T1" fmla="*/ 58 h 126"/>
                <a:gd name="T2" fmla="*/ 0 w 616"/>
                <a:gd name="T3" fmla="*/ 0 h 126"/>
                <a:gd name="T4" fmla="*/ 357 w 616"/>
                <a:gd name="T5" fmla="*/ 33 h 126"/>
                <a:gd name="T6" fmla="*/ 613 w 616"/>
                <a:gd name="T7" fmla="*/ 110 h 126"/>
                <a:gd name="T8" fmla="*/ 353 w 616"/>
                <a:gd name="T9" fmla="*/ 5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6" h="126">
                  <a:moveTo>
                    <a:pt x="353" y="58"/>
                  </a:moveTo>
                  <a:cubicBezTo>
                    <a:pt x="216" y="24"/>
                    <a:pt x="0" y="0"/>
                    <a:pt x="0" y="0"/>
                  </a:cubicBezTo>
                  <a:cubicBezTo>
                    <a:pt x="0" y="0"/>
                    <a:pt x="217" y="6"/>
                    <a:pt x="357" y="33"/>
                  </a:cubicBezTo>
                  <a:cubicBezTo>
                    <a:pt x="417" y="45"/>
                    <a:pt x="616" y="77"/>
                    <a:pt x="613" y="110"/>
                  </a:cubicBezTo>
                  <a:cubicBezTo>
                    <a:pt x="612" y="126"/>
                    <a:pt x="414" y="73"/>
                    <a:pt x="353" y="58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4" name="Freeform 44">
              <a:extLst>
                <a:ext uri="{FF2B5EF4-FFF2-40B4-BE49-F238E27FC236}">
                  <a16:creationId xmlns:a16="http://schemas.microsoft.com/office/drawing/2014/main" id="{A93434D5-93D0-4674-B3AC-463589654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7669" y="6021388"/>
              <a:ext cx="157163" cy="82550"/>
            </a:xfrm>
            <a:custGeom>
              <a:avLst/>
              <a:gdLst>
                <a:gd name="T0" fmla="*/ 0 w 694"/>
                <a:gd name="T1" fmla="*/ 0 h 367"/>
                <a:gd name="T2" fmla="*/ 668 w 694"/>
                <a:gd name="T3" fmla="*/ 348 h 367"/>
                <a:gd name="T4" fmla="*/ 0 w 694"/>
                <a:gd name="T5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4" h="367">
                  <a:moveTo>
                    <a:pt x="0" y="0"/>
                  </a:moveTo>
                  <a:cubicBezTo>
                    <a:pt x="0" y="0"/>
                    <a:pt x="694" y="318"/>
                    <a:pt x="668" y="348"/>
                  </a:cubicBezTo>
                  <a:cubicBezTo>
                    <a:pt x="652" y="36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Freeform 45">
              <a:extLst>
                <a:ext uri="{FF2B5EF4-FFF2-40B4-BE49-F238E27FC236}">
                  <a16:creationId xmlns:a16="http://schemas.microsoft.com/office/drawing/2014/main" id="{CC9E17B2-7F55-44C6-8931-9FA0188B7B8B}"/>
                </a:ext>
              </a:extLst>
            </p:cNvPr>
            <p:cNvSpPr>
              <a:spLocks/>
            </p:cNvSpPr>
            <p:nvPr/>
          </p:nvSpPr>
          <p:spPr bwMode="auto">
            <a:xfrm rot="20102343">
              <a:off x="-1260772" y="6226293"/>
              <a:ext cx="168275" cy="220662"/>
            </a:xfrm>
            <a:custGeom>
              <a:avLst/>
              <a:gdLst>
                <a:gd name="T0" fmla="*/ 242 w 743"/>
                <a:gd name="T1" fmla="*/ 946 h 984"/>
                <a:gd name="T2" fmla="*/ 261 w 743"/>
                <a:gd name="T3" fmla="*/ 795 h 984"/>
                <a:gd name="T4" fmla="*/ 469 w 743"/>
                <a:gd name="T5" fmla="*/ 513 h 984"/>
                <a:gd name="T6" fmla="*/ 719 w 743"/>
                <a:gd name="T7" fmla="*/ 158 h 984"/>
                <a:gd name="T8" fmla="*/ 358 w 743"/>
                <a:gd name="T9" fmla="*/ 54 h 984"/>
                <a:gd name="T10" fmla="*/ 36 w 743"/>
                <a:gd name="T11" fmla="*/ 567 h 984"/>
                <a:gd name="T12" fmla="*/ 155 w 743"/>
                <a:gd name="T13" fmla="*/ 872 h 984"/>
                <a:gd name="T14" fmla="*/ 242 w 743"/>
                <a:gd name="T15" fmla="*/ 946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3" h="984">
                  <a:moveTo>
                    <a:pt x="242" y="946"/>
                  </a:moveTo>
                  <a:cubicBezTo>
                    <a:pt x="356" y="984"/>
                    <a:pt x="362" y="866"/>
                    <a:pt x="261" y="795"/>
                  </a:cubicBezTo>
                  <a:cubicBezTo>
                    <a:pt x="177" y="736"/>
                    <a:pt x="286" y="562"/>
                    <a:pt x="469" y="513"/>
                  </a:cubicBezTo>
                  <a:cubicBezTo>
                    <a:pt x="642" y="467"/>
                    <a:pt x="743" y="303"/>
                    <a:pt x="719" y="158"/>
                  </a:cubicBezTo>
                  <a:cubicBezTo>
                    <a:pt x="696" y="12"/>
                    <a:pt x="470" y="0"/>
                    <a:pt x="358" y="54"/>
                  </a:cubicBezTo>
                  <a:cubicBezTo>
                    <a:pt x="246" y="109"/>
                    <a:pt x="0" y="283"/>
                    <a:pt x="36" y="567"/>
                  </a:cubicBezTo>
                  <a:cubicBezTo>
                    <a:pt x="49" y="675"/>
                    <a:pt x="90" y="785"/>
                    <a:pt x="155" y="872"/>
                  </a:cubicBezTo>
                  <a:cubicBezTo>
                    <a:pt x="171" y="894"/>
                    <a:pt x="204" y="933"/>
                    <a:pt x="242" y="946"/>
                  </a:cubicBezTo>
                  <a:close/>
                </a:path>
              </a:pathLst>
            </a:custGeom>
            <a:solidFill>
              <a:srgbClr val="B85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Freeform 46">
              <a:extLst>
                <a:ext uri="{FF2B5EF4-FFF2-40B4-BE49-F238E27FC236}">
                  <a16:creationId xmlns:a16="http://schemas.microsoft.com/office/drawing/2014/main" id="{4ED8CB41-4F9C-429F-9C7A-2B6FBEA69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63650" y="6224588"/>
              <a:ext cx="101600" cy="184150"/>
            </a:xfrm>
            <a:custGeom>
              <a:avLst/>
              <a:gdLst>
                <a:gd name="T0" fmla="*/ 451 w 451"/>
                <a:gd name="T1" fmla="*/ 0 h 818"/>
                <a:gd name="T2" fmla="*/ 129 w 451"/>
                <a:gd name="T3" fmla="*/ 513 h 818"/>
                <a:gd name="T4" fmla="*/ 248 w 451"/>
                <a:gd name="T5" fmla="*/ 818 h 818"/>
                <a:gd name="T6" fmla="*/ 451 w 451"/>
                <a:gd name="T7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1" h="818">
                  <a:moveTo>
                    <a:pt x="451" y="0"/>
                  </a:moveTo>
                  <a:cubicBezTo>
                    <a:pt x="339" y="55"/>
                    <a:pt x="93" y="229"/>
                    <a:pt x="129" y="513"/>
                  </a:cubicBezTo>
                  <a:cubicBezTo>
                    <a:pt x="142" y="621"/>
                    <a:pt x="183" y="731"/>
                    <a:pt x="248" y="818"/>
                  </a:cubicBezTo>
                  <a:cubicBezTo>
                    <a:pt x="0" y="415"/>
                    <a:pt x="339" y="55"/>
                    <a:pt x="451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Freeform 47">
              <a:extLst>
                <a:ext uri="{FF2B5EF4-FFF2-40B4-BE49-F238E27FC236}">
                  <a16:creationId xmlns:a16="http://schemas.microsoft.com/office/drawing/2014/main" id="{09AFE084-9A3D-4100-9F85-E692608B7C5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94594" y="6253163"/>
              <a:ext cx="98425" cy="90487"/>
            </a:xfrm>
            <a:custGeom>
              <a:avLst/>
              <a:gdLst>
                <a:gd name="T0" fmla="*/ 359 w 433"/>
                <a:gd name="T1" fmla="*/ 0 h 403"/>
                <a:gd name="T2" fmla="*/ 109 w 433"/>
                <a:gd name="T3" fmla="*/ 355 h 403"/>
                <a:gd name="T4" fmla="*/ 0 w 433"/>
                <a:gd name="T5" fmla="*/ 403 h 403"/>
                <a:gd name="T6" fmla="*/ 116 w 433"/>
                <a:gd name="T7" fmla="*/ 376 h 403"/>
                <a:gd name="T8" fmla="*/ 359 w 433"/>
                <a:gd name="T9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403">
                  <a:moveTo>
                    <a:pt x="359" y="0"/>
                  </a:moveTo>
                  <a:cubicBezTo>
                    <a:pt x="383" y="145"/>
                    <a:pt x="282" y="309"/>
                    <a:pt x="109" y="355"/>
                  </a:cubicBezTo>
                  <a:cubicBezTo>
                    <a:pt x="64" y="367"/>
                    <a:pt x="28" y="384"/>
                    <a:pt x="0" y="403"/>
                  </a:cubicBezTo>
                  <a:cubicBezTo>
                    <a:pt x="30" y="389"/>
                    <a:pt x="68" y="382"/>
                    <a:pt x="116" y="376"/>
                  </a:cubicBezTo>
                  <a:cubicBezTo>
                    <a:pt x="392" y="342"/>
                    <a:pt x="433" y="158"/>
                    <a:pt x="359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Freeform 50">
              <a:extLst>
                <a:ext uri="{FF2B5EF4-FFF2-40B4-BE49-F238E27FC236}">
                  <a16:creationId xmlns:a16="http://schemas.microsoft.com/office/drawing/2014/main" id="{D7BC2AD3-6545-4396-BE0E-AC184EDD20D8}"/>
                </a:ext>
              </a:extLst>
            </p:cNvPr>
            <p:cNvSpPr>
              <a:spLocks/>
            </p:cNvSpPr>
            <p:nvPr/>
          </p:nvSpPr>
          <p:spPr bwMode="auto">
            <a:xfrm rot="18996085">
              <a:off x="-894556" y="6197600"/>
              <a:ext cx="204788" cy="190500"/>
            </a:xfrm>
            <a:custGeom>
              <a:avLst/>
              <a:gdLst>
                <a:gd name="T0" fmla="*/ 852 w 912"/>
                <a:gd name="T1" fmla="*/ 769 h 852"/>
                <a:gd name="T2" fmla="*/ 607 w 912"/>
                <a:gd name="T3" fmla="*/ 696 h 852"/>
                <a:gd name="T4" fmla="*/ 472 w 912"/>
                <a:gd name="T5" fmla="*/ 398 h 852"/>
                <a:gd name="T6" fmla="*/ 236 w 912"/>
                <a:gd name="T7" fmla="*/ 25 h 852"/>
                <a:gd name="T8" fmla="*/ 16 w 912"/>
                <a:gd name="T9" fmla="*/ 345 h 852"/>
                <a:gd name="T10" fmla="*/ 412 w 912"/>
                <a:gd name="T11" fmla="*/ 829 h 852"/>
                <a:gd name="T12" fmla="*/ 750 w 912"/>
                <a:gd name="T13" fmla="*/ 813 h 852"/>
                <a:gd name="T14" fmla="*/ 852 w 912"/>
                <a:gd name="T15" fmla="*/ 769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2" h="852">
                  <a:moveTo>
                    <a:pt x="852" y="769"/>
                  </a:moveTo>
                  <a:cubicBezTo>
                    <a:pt x="912" y="709"/>
                    <a:pt x="776" y="670"/>
                    <a:pt x="607" y="696"/>
                  </a:cubicBezTo>
                  <a:cubicBezTo>
                    <a:pt x="531" y="707"/>
                    <a:pt x="464" y="527"/>
                    <a:pt x="472" y="398"/>
                  </a:cubicBezTo>
                  <a:cubicBezTo>
                    <a:pt x="484" y="214"/>
                    <a:pt x="387" y="50"/>
                    <a:pt x="236" y="25"/>
                  </a:cubicBezTo>
                  <a:cubicBezTo>
                    <a:pt x="86" y="0"/>
                    <a:pt x="0" y="217"/>
                    <a:pt x="16" y="345"/>
                  </a:cubicBezTo>
                  <a:cubicBezTo>
                    <a:pt x="33" y="473"/>
                    <a:pt x="122" y="771"/>
                    <a:pt x="412" y="829"/>
                  </a:cubicBezTo>
                  <a:cubicBezTo>
                    <a:pt x="522" y="852"/>
                    <a:pt x="643" y="848"/>
                    <a:pt x="750" y="813"/>
                  </a:cubicBezTo>
                  <a:cubicBezTo>
                    <a:pt x="777" y="805"/>
                    <a:pt x="823" y="799"/>
                    <a:pt x="852" y="769"/>
                  </a:cubicBezTo>
                  <a:close/>
                </a:path>
              </a:pathLst>
            </a:custGeom>
            <a:solidFill>
              <a:srgbClr val="B85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9" name="Freeform 51">
              <a:extLst>
                <a:ext uri="{FF2B5EF4-FFF2-40B4-BE49-F238E27FC236}">
                  <a16:creationId xmlns:a16="http://schemas.microsoft.com/office/drawing/2014/main" id="{F0231D90-75DE-48FF-90AF-7EA9AEE60473}"/>
                </a:ext>
              </a:extLst>
            </p:cNvPr>
            <p:cNvSpPr>
              <a:spLocks/>
            </p:cNvSpPr>
            <p:nvPr/>
          </p:nvSpPr>
          <p:spPr bwMode="auto">
            <a:xfrm rot="20019254">
              <a:off x="-892969" y="6224588"/>
              <a:ext cx="79375" cy="155575"/>
            </a:xfrm>
            <a:custGeom>
              <a:avLst/>
              <a:gdLst>
                <a:gd name="T0" fmla="*/ 351 w 351"/>
                <a:gd name="T1" fmla="*/ 690 h 690"/>
                <a:gd name="T2" fmla="*/ 351 w 351"/>
                <a:gd name="T3" fmla="*/ 690 h 690"/>
                <a:gd name="T4" fmla="*/ 64 w 351"/>
                <a:gd name="T5" fmla="*/ 248 h 690"/>
                <a:gd name="T6" fmla="*/ 57 w 351"/>
                <a:gd name="T7" fmla="*/ 0 h 690"/>
                <a:gd name="T8" fmla="*/ 8 w 351"/>
                <a:gd name="T9" fmla="*/ 220 h 690"/>
                <a:gd name="T10" fmla="*/ 351 w 351"/>
                <a:gd name="T11" fmla="*/ 69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1" h="690">
                  <a:moveTo>
                    <a:pt x="351" y="690"/>
                  </a:moveTo>
                  <a:cubicBezTo>
                    <a:pt x="351" y="690"/>
                    <a:pt x="351" y="690"/>
                    <a:pt x="351" y="690"/>
                  </a:cubicBezTo>
                  <a:cubicBezTo>
                    <a:pt x="140" y="591"/>
                    <a:pt x="78" y="359"/>
                    <a:pt x="64" y="248"/>
                  </a:cubicBezTo>
                  <a:cubicBezTo>
                    <a:pt x="55" y="182"/>
                    <a:pt x="42" y="59"/>
                    <a:pt x="57" y="0"/>
                  </a:cubicBezTo>
                  <a:cubicBezTo>
                    <a:pt x="18" y="67"/>
                    <a:pt x="0" y="155"/>
                    <a:pt x="8" y="220"/>
                  </a:cubicBezTo>
                  <a:cubicBezTo>
                    <a:pt x="23" y="339"/>
                    <a:pt x="103" y="608"/>
                    <a:pt x="351" y="69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0" name="Freeform 54">
              <a:extLst>
                <a:ext uri="{FF2B5EF4-FFF2-40B4-BE49-F238E27FC236}">
                  <a16:creationId xmlns:a16="http://schemas.microsoft.com/office/drawing/2014/main" id="{113B5EC2-3435-43E4-A880-04222656B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45306" y="6007100"/>
              <a:ext cx="109538" cy="79375"/>
            </a:xfrm>
            <a:custGeom>
              <a:avLst/>
              <a:gdLst>
                <a:gd name="T0" fmla="*/ 485 w 485"/>
                <a:gd name="T1" fmla="*/ 63 h 349"/>
                <a:gd name="T2" fmla="*/ 264 w 485"/>
                <a:gd name="T3" fmla="*/ 0 h 349"/>
                <a:gd name="T4" fmla="*/ 0 w 485"/>
                <a:gd name="T5" fmla="*/ 21 h 349"/>
                <a:gd name="T6" fmla="*/ 230 w 485"/>
                <a:gd name="T7" fmla="*/ 345 h 349"/>
                <a:gd name="T8" fmla="*/ 485 w 485"/>
                <a:gd name="T9" fmla="*/ 6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" h="349">
                  <a:moveTo>
                    <a:pt x="485" y="63"/>
                  </a:moveTo>
                  <a:cubicBezTo>
                    <a:pt x="485" y="63"/>
                    <a:pt x="393" y="147"/>
                    <a:pt x="264" y="0"/>
                  </a:cubicBezTo>
                  <a:cubicBezTo>
                    <a:pt x="264" y="0"/>
                    <a:pt x="162" y="140"/>
                    <a:pt x="0" y="21"/>
                  </a:cubicBezTo>
                  <a:cubicBezTo>
                    <a:pt x="0" y="21"/>
                    <a:pt x="44" y="340"/>
                    <a:pt x="230" y="345"/>
                  </a:cubicBezTo>
                  <a:cubicBezTo>
                    <a:pt x="416" y="349"/>
                    <a:pt x="485" y="63"/>
                    <a:pt x="485" y="63"/>
                  </a:cubicBezTo>
                  <a:close/>
                </a:path>
              </a:pathLst>
            </a:custGeom>
            <a:solidFill>
              <a:srgbClr val="6F0E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1" name="Freeform 55">
              <a:extLst>
                <a:ext uri="{FF2B5EF4-FFF2-40B4-BE49-F238E27FC236}">
                  <a16:creationId xmlns:a16="http://schemas.microsoft.com/office/drawing/2014/main" id="{0E2F060C-316C-4626-9AB5-83AA08ECA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15144" y="6007100"/>
              <a:ext cx="47625" cy="44450"/>
            </a:xfrm>
            <a:custGeom>
              <a:avLst/>
              <a:gdLst>
                <a:gd name="T0" fmla="*/ 16 w 212"/>
                <a:gd name="T1" fmla="*/ 177 h 195"/>
                <a:gd name="T2" fmla="*/ 0 w 212"/>
                <a:gd name="T3" fmla="*/ 69 h 195"/>
                <a:gd name="T4" fmla="*/ 132 w 212"/>
                <a:gd name="T5" fmla="*/ 0 h 195"/>
                <a:gd name="T6" fmla="*/ 210 w 212"/>
                <a:gd name="T7" fmla="*/ 66 h 195"/>
                <a:gd name="T8" fmla="*/ 186 w 212"/>
                <a:gd name="T9" fmla="*/ 179 h 195"/>
                <a:gd name="T10" fmla="*/ 123 w 212"/>
                <a:gd name="T11" fmla="*/ 193 h 195"/>
                <a:gd name="T12" fmla="*/ 112 w 212"/>
                <a:gd name="T13" fmla="*/ 129 h 195"/>
                <a:gd name="T14" fmla="*/ 98 w 212"/>
                <a:gd name="T15" fmla="*/ 193 h 195"/>
                <a:gd name="T16" fmla="*/ 16 w 212"/>
                <a:gd name="T17" fmla="*/ 17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2" h="195">
                  <a:moveTo>
                    <a:pt x="16" y="177"/>
                  </a:moveTo>
                  <a:cubicBezTo>
                    <a:pt x="11" y="167"/>
                    <a:pt x="1" y="113"/>
                    <a:pt x="0" y="69"/>
                  </a:cubicBezTo>
                  <a:cubicBezTo>
                    <a:pt x="84" y="66"/>
                    <a:pt x="132" y="0"/>
                    <a:pt x="132" y="0"/>
                  </a:cubicBezTo>
                  <a:cubicBezTo>
                    <a:pt x="160" y="32"/>
                    <a:pt x="186" y="53"/>
                    <a:pt x="210" y="66"/>
                  </a:cubicBezTo>
                  <a:cubicBezTo>
                    <a:pt x="212" y="106"/>
                    <a:pt x="201" y="167"/>
                    <a:pt x="186" y="179"/>
                  </a:cubicBezTo>
                  <a:cubicBezTo>
                    <a:pt x="176" y="187"/>
                    <a:pt x="156" y="192"/>
                    <a:pt x="123" y="193"/>
                  </a:cubicBezTo>
                  <a:cubicBezTo>
                    <a:pt x="120" y="193"/>
                    <a:pt x="121" y="115"/>
                    <a:pt x="112" y="129"/>
                  </a:cubicBezTo>
                  <a:cubicBezTo>
                    <a:pt x="111" y="132"/>
                    <a:pt x="110" y="192"/>
                    <a:pt x="98" y="193"/>
                  </a:cubicBezTo>
                  <a:cubicBezTo>
                    <a:pt x="65" y="195"/>
                    <a:pt x="25" y="194"/>
                    <a:pt x="16" y="1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2" name="Freeform 56">
              <a:extLst>
                <a:ext uri="{FF2B5EF4-FFF2-40B4-BE49-F238E27FC236}">
                  <a16:creationId xmlns:a16="http://schemas.microsoft.com/office/drawing/2014/main" id="{5B6BDA3C-4932-407F-9526-6C125A8B5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-518319" y="6062663"/>
              <a:ext cx="50800" cy="23812"/>
            </a:xfrm>
            <a:custGeom>
              <a:avLst/>
              <a:gdLst>
                <a:gd name="T0" fmla="*/ 220 w 220"/>
                <a:gd name="T1" fmla="*/ 59 h 99"/>
                <a:gd name="T2" fmla="*/ 108 w 220"/>
                <a:gd name="T3" fmla="*/ 0 h 99"/>
                <a:gd name="T4" fmla="*/ 0 w 220"/>
                <a:gd name="T5" fmla="*/ 53 h 99"/>
                <a:gd name="T6" fmla="*/ 106 w 220"/>
                <a:gd name="T7" fmla="*/ 98 h 99"/>
                <a:gd name="T8" fmla="*/ 220 w 220"/>
                <a:gd name="T9" fmla="*/ 5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99">
                  <a:moveTo>
                    <a:pt x="220" y="59"/>
                  </a:moveTo>
                  <a:cubicBezTo>
                    <a:pt x="193" y="23"/>
                    <a:pt x="153" y="0"/>
                    <a:pt x="108" y="0"/>
                  </a:cubicBezTo>
                  <a:cubicBezTo>
                    <a:pt x="65" y="0"/>
                    <a:pt x="27" y="20"/>
                    <a:pt x="0" y="53"/>
                  </a:cubicBezTo>
                  <a:cubicBezTo>
                    <a:pt x="29" y="79"/>
                    <a:pt x="64" y="97"/>
                    <a:pt x="106" y="98"/>
                  </a:cubicBezTo>
                  <a:cubicBezTo>
                    <a:pt x="151" y="99"/>
                    <a:pt x="189" y="83"/>
                    <a:pt x="220" y="59"/>
                  </a:cubicBezTo>
                  <a:close/>
                </a:path>
              </a:pathLst>
            </a:custGeom>
            <a:solidFill>
              <a:srgbClr val="F26A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1FA2FF28-4DE2-41BE-8E5F-5E12E865BF44}"/>
              </a:ext>
            </a:extLst>
          </p:cNvPr>
          <p:cNvGrpSpPr/>
          <p:nvPr/>
        </p:nvGrpSpPr>
        <p:grpSpPr>
          <a:xfrm>
            <a:off x="1718700" y="5556128"/>
            <a:ext cx="1876425" cy="1131887"/>
            <a:chOff x="-2053431" y="5332413"/>
            <a:chExt cx="1876425" cy="1131887"/>
          </a:xfrm>
        </p:grpSpPr>
        <p:sp>
          <p:nvSpPr>
            <p:cNvPr id="304" name="AutoShape 3">
              <a:extLst>
                <a:ext uri="{FF2B5EF4-FFF2-40B4-BE49-F238E27FC236}">
                  <a16:creationId xmlns:a16="http://schemas.microsoft.com/office/drawing/2014/main" id="{F82C3199-04D9-49E1-8312-32EC68852A2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2004219" y="5332413"/>
              <a:ext cx="1816100" cy="1131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5" name="Freeform 5">
              <a:extLst>
                <a:ext uri="{FF2B5EF4-FFF2-40B4-BE49-F238E27FC236}">
                  <a16:creationId xmlns:a16="http://schemas.microsoft.com/office/drawing/2014/main" id="{707A1CC1-778D-48A1-A4DD-C3BAB61DC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61281" y="6315075"/>
              <a:ext cx="801688" cy="149225"/>
            </a:xfrm>
            <a:custGeom>
              <a:avLst/>
              <a:gdLst>
                <a:gd name="T0" fmla="*/ 3556 w 3556"/>
                <a:gd name="T1" fmla="*/ 148 h 665"/>
                <a:gd name="T2" fmla="*/ 2914 w 3556"/>
                <a:gd name="T3" fmla="*/ 0 h 665"/>
                <a:gd name="T4" fmla="*/ 2271 w 3556"/>
                <a:gd name="T5" fmla="*/ 148 h 665"/>
                <a:gd name="T6" fmla="*/ 2445 w 3556"/>
                <a:gd name="T7" fmla="*/ 248 h 665"/>
                <a:gd name="T8" fmla="*/ 1709 w 3556"/>
                <a:gd name="T9" fmla="*/ 227 h 665"/>
                <a:gd name="T10" fmla="*/ 0 w 3556"/>
                <a:gd name="T11" fmla="*/ 446 h 665"/>
                <a:gd name="T12" fmla="*/ 1709 w 3556"/>
                <a:gd name="T13" fmla="*/ 665 h 665"/>
                <a:gd name="T14" fmla="*/ 3419 w 3556"/>
                <a:gd name="T15" fmla="*/ 446 h 665"/>
                <a:gd name="T16" fmla="*/ 2945 w 3556"/>
                <a:gd name="T17" fmla="*/ 295 h 665"/>
                <a:gd name="T18" fmla="*/ 3556 w 3556"/>
                <a:gd name="T19" fmla="*/ 148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56" h="665">
                  <a:moveTo>
                    <a:pt x="3556" y="148"/>
                  </a:moveTo>
                  <a:cubicBezTo>
                    <a:pt x="3556" y="66"/>
                    <a:pt x="3268" y="0"/>
                    <a:pt x="2914" y="0"/>
                  </a:cubicBezTo>
                  <a:cubicBezTo>
                    <a:pt x="2559" y="0"/>
                    <a:pt x="2271" y="66"/>
                    <a:pt x="2271" y="148"/>
                  </a:cubicBezTo>
                  <a:cubicBezTo>
                    <a:pt x="2271" y="187"/>
                    <a:pt x="2337" y="222"/>
                    <a:pt x="2445" y="248"/>
                  </a:cubicBezTo>
                  <a:cubicBezTo>
                    <a:pt x="2222" y="235"/>
                    <a:pt x="1973" y="227"/>
                    <a:pt x="1709" y="227"/>
                  </a:cubicBezTo>
                  <a:cubicBezTo>
                    <a:pt x="765" y="227"/>
                    <a:pt x="0" y="325"/>
                    <a:pt x="0" y="446"/>
                  </a:cubicBezTo>
                  <a:cubicBezTo>
                    <a:pt x="0" y="567"/>
                    <a:pt x="765" y="665"/>
                    <a:pt x="1709" y="665"/>
                  </a:cubicBezTo>
                  <a:cubicBezTo>
                    <a:pt x="2654" y="665"/>
                    <a:pt x="3419" y="567"/>
                    <a:pt x="3419" y="446"/>
                  </a:cubicBezTo>
                  <a:cubicBezTo>
                    <a:pt x="3419" y="387"/>
                    <a:pt x="3239" y="334"/>
                    <a:pt x="2945" y="295"/>
                  </a:cubicBezTo>
                  <a:cubicBezTo>
                    <a:pt x="3285" y="291"/>
                    <a:pt x="3556" y="226"/>
                    <a:pt x="3556" y="148"/>
                  </a:cubicBezTo>
                  <a:close/>
                </a:path>
              </a:pathLst>
            </a:custGeom>
            <a:solidFill>
              <a:srgbClr val="E5E5E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6" name="Freeform 6">
              <a:extLst>
                <a:ext uri="{FF2B5EF4-FFF2-40B4-BE49-F238E27FC236}">
                  <a16:creationId xmlns:a16="http://schemas.microsoft.com/office/drawing/2014/main" id="{466BA6F1-1926-4FE4-B6E6-629902B445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53431" y="5518150"/>
              <a:ext cx="917575" cy="857250"/>
            </a:xfrm>
            <a:custGeom>
              <a:avLst/>
              <a:gdLst>
                <a:gd name="T0" fmla="*/ 1052 w 4080"/>
                <a:gd name="T1" fmla="*/ 166 h 3813"/>
                <a:gd name="T2" fmla="*/ 2534 w 4080"/>
                <a:gd name="T3" fmla="*/ 867 h 3813"/>
                <a:gd name="T4" fmla="*/ 3440 w 4080"/>
                <a:gd name="T5" fmla="*/ 2726 h 3813"/>
                <a:gd name="T6" fmla="*/ 4080 w 4080"/>
                <a:gd name="T7" fmla="*/ 2446 h 3813"/>
                <a:gd name="T8" fmla="*/ 3536 w 4080"/>
                <a:gd name="T9" fmla="*/ 3278 h 3813"/>
                <a:gd name="T10" fmla="*/ 1776 w 4080"/>
                <a:gd name="T11" fmla="*/ 2234 h 3813"/>
                <a:gd name="T12" fmla="*/ 1526 w 4080"/>
                <a:gd name="T13" fmla="*/ 1697 h 3813"/>
                <a:gd name="T14" fmla="*/ 1197 w 4080"/>
                <a:gd name="T15" fmla="*/ 2055 h 3813"/>
                <a:gd name="T16" fmla="*/ 365 w 4080"/>
                <a:gd name="T17" fmla="*/ 1781 h 3813"/>
                <a:gd name="T18" fmla="*/ 1052 w 4080"/>
                <a:gd name="T19" fmla="*/ 166 h 3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80" h="3813">
                  <a:moveTo>
                    <a:pt x="1052" y="166"/>
                  </a:moveTo>
                  <a:cubicBezTo>
                    <a:pt x="1728" y="0"/>
                    <a:pt x="2266" y="258"/>
                    <a:pt x="2534" y="867"/>
                  </a:cubicBezTo>
                  <a:cubicBezTo>
                    <a:pt x="2826" y="1532"/>
                    <a:pt x="2470" y="2605"/>
                    <a:pt x="3440" y="2726"/>
                  </a:cubicBezTo>
                  <a:cubicBezTo>
                    <a:pt x="3758" y="2766"/>
                    <a:pt x="3989" y="2536"/>
                    <a:pt x="4080" y="2446"/>
                  </a:cubicBezTo>
                  <a:cubicBezTo>
                    <a:pt x="3990" y="2779"/>
                    <a:pt x="3802" y="3073"/>
                    <a:pt x="3536" y="3278"/>
                  </a:cubicBezTo>
                  <a:cubicBezTo>
                    <a:pt x="2842" y="3813"/>
                    <a:pt x="1565" y="3420"/>
                    <a:pt x="1776" y="2234"/>
                  </a:cubicBezTo>
                  <a:cubicBezTo>
                    <a:pt x="1841" y="1871"/>
                    <a:pt x="1633" y="1683"/>
                    <a:pt x="1526" y="1697"/>
                  </a:cubicBezTo>
                  <a:cubicBezTo>
                    <a:pt x="1470" y="1850"/>
                    <a:pt x="1356" y="1981"/>
                    <a:pt x="1197" y="2055"/>
                  </a:cubicBezTo>
                  <a:cubicBezTo>
                    <a:pt x="904" y="2192"/>
                    <a:pt x="517" y="2047"/>
                    <a:pt x="365" y="1781"/>
                  </a:cubicBezTo>
                  <a:cubicBezTo>
                    <a:pt x="0" y="1148"/>
                    <a:pt x="377" y="332"/>
                    <a:pt x="1052" y="166"/>
                  </a:cubicBezTo>
                  <a:close/>
                </a:path>
              </a:pathLst>
            </a:custGeom>
            <a:solidFill>
              <a:srgbClr val="C161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7" name="Freeform 7">
              <a:extLst>
                <a:ext uri="{FF2B5EF4-FFF2-40B4-BE49-F238E27FC236}">
                  <a16:creationId xmlns:a16="http://schemas.microsoft.com/office/drawing/2014/main" id="{62457D3F-55AB-4B14-8C97-5A5ED996A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96269" y="5899150"/>
              <a:ext cx="185738" cy="96837"/>
            </a:xfrm>
            <a:custGeom>
              <a:avLst/>
              <a:gdLst>
                <a:gd name="T0" fmla="*/ 823 w 825"/>
                <a:gd name="T1" fmla="*/ 0 h 430"/>
                <a:gd name="T2" fmla="*/ 406 w 825"/>
                <a:gd name="T3" fmla="*/ 331 h 430"/>
                <a:gd name="T4" fmla="*/ 0 w 825"/>
                <a:gd name="T5" fmla="*/ 363 h 430"/>
                <a:gd name="T6" fmla="*/ 494 w 825"/>
                <a:gd name="T7" fmla="*/ 358 h 430"/>
                <a:gd name="T8" fmla="*/ 823 w 825"/>
                <a:gd name="T9" fmla="*/ 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5" h="430">
                  <a:moveTo>
                    <a:pt x="823" y="0"/>
                  </a:moveTo>
                  <a:cubicBezTo>
                    <a:pt x="825" y="0"/>
                    <a:pt x="680" y="241"/>
                    <a:pt x="406" y="331"/>
                  </a:cubicBezTo>
                  <a:cubicBezTo>
                    <a:pt x="273" y="374"/>
                    <a:pt x="135" y="396"/>
                    <a:pt x="0" y="363"/>
                  </a:cubicBezTo>
                  <a:cubicBezTo>
                    <a:pt x="159" y="424"/>
                    <a:pt x="340" y="430"/>
                    <a:pt x="494" y="358"/>
                  </a:cubicBezTo>
                  <a:cubicBezTo>
                    <a:pt x="653" y="284"/>
                    <a:pt x="767" y="153"/>
                    <a:pt x="823" y="0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" name="Freeform 8">
              <a:extLst>
                <a:ext uri="{FF2B5EF4-FFF2-40B4-BE49-F238E27FC236}">
                  <a16:creationId xmlns:a16="http://schemas.microsoft.com/office/drawing/2014/main" id="{61244C5F-6DE5-4A8B-9883-E13D4F20F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58144" y="5553075"/>
              <a:ext cx="327025" cy="566737"/>
            </a:xfrm>
            <a:custGeom>
              <a:avLst/>
              <a:gdLst>
                <a:gd name="T0" fmla="*/ 683 w 1449"/>
                <a:gd name="T1" fmla="*/ 680 h 2513"/>
                <a:gd name="T2" fmla="*/ 1449 w 1449"/>
                <a:gd name="T3" fmla="*/ 2513 h 2513"/>
                <a:gd name="T4" fmla="*/ 772 w 1449"/>
                <a:gd name="T5" fmla="*/ 708 h 2513"/>
                <a:gd name="T6" fmla="*/ 0 w 1449"/>
                <a:gd name="T7" fmla="*/ 0 h 2513"/>
                <a:gd name="T8" fmla="*/ 683 w 1449"/>
                <a:gd name="T9" fmla="*/ 680 h 2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9" h="2513">
                  <a:moveTo>
                    <a:pt x="683" y="680"/>
                  </a:moveTo>
                  <a:cubicBezTo>
                    <a:pt x="960" y="1310"/>
                    <a:pt x="655" y="2308"/>
                    <a:pt x="1449" y="2513"/>
                  </a:cubicBezTo>
                  <a:cubicBezTo>
                    <a:pt x="767" y="2258"/>
                    <a:pt x="1038" y="1313"/>
                    <a:pt x="772" y="708"/>
                  </a:cubicBezTo>
                  <a:cubicBezTo>
                    <a:pt x="607" y="333"/>
                    <a:pt x="339" y="91"/>
                    <a:pt x="0" y="0"/>
                  </a:cubicBezTo>
                  <a:cubicBezTo>
                    <a:pt x="298" y="107"/>
                    <a:pt x="533" y="338"/>
                    <a:pt x="683" y="680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" name="Freeform 9">
              <a:extLst>
                <a:ext uri="{FF2B5EF4-FFF2-40B4-BE49-F238E27FC236}">
                  <a16:creationId xmlns:a16="http://schemas.microsoft.com/office/drawing/2014/main" id="{808AA3E5-1C00-449C-8E42-8D713CB140C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10506" y="6067425"/>
              <a:ext cx="374650" cy="254000"/>
            </a:xfrm>
            <a:custGeom>
              <a:avLst/>
              <a:gdLst>
                <a:gd name="T0" fmla="*/ 1524 w 1661"/>
                <a:gd name="T1" fmla="*/ 122 h 1127"/>
                <a:gd name="T2" fmla="*/ 1029 w 1661"/>
                <a:gd name="T3" fmla="*/ 804 h 1127"/>
                <a:gd name="T4" fmla="*/ 0 w 1661"/>
                <a:gd name="T5" fmla="*/ 997 h 1127"/>
                <a:gd name="T6" fmla="*/ 1117 w 1661"/>
                <a:gd name="T7" fmla="*/ 832 h 1127"/>
                <a:gd name="T8" fmla="*/ 1661 w 1661"/>
                <a:gd name="T9" fmla="*/ 0 h 1127"/>
                <a:gd name="T10" fmla="*/ 1524 w 1661"/>
                <a:gd name="T11" fmla="*/ 122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1" h="1127">
                  <a:moveTo>
                    <a:pt x="1524" y="122"/>
                  </a:moveTo>
                  <a:cubicBezTo>
                    <a:pt x="1423" y="393"/>
                    <a:pt x="1254" y="631"/>
                    <a:pt x="1029" y="804"/>
                  </a:cubicBezTo>
                  <a:cubicBezTo>
                    <a:pt x="737" y="1029"/>
                    <a:pt x="343" y="1090"/>
                    <a:pt x="0" y="997"/>
                  </a:cubicBezTo>
                  <a:cubicBezTo>
                    <a:pt x="362" y="1127"/>
                    <a:pt x="801" y="1076"/>
                    <a:pt x="1117" y="832"/>
                  </a:cubicBezTo>
                  <a:cubicBezTo>
                    <a:pt x="1383" y="627"/>
                    <a:pt x="1571" y="333"/>
                    <a:pt x="1661" y="0"/>
                  </a:cubicBezTo>
                  <a:cubicBezTo>
                    <a:pt x="1631" y="30"/>
                    <a:pt x="1584" y="76"/>
                    <a:pt x="1524" y="122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" name="Freeform 10">
              <a:extLst>
                <a:ext uri="{FF2B5EF4-FFF2-40B4-BE49-F238E27FC236}">
                  <a16:creationId xmlns:a16="http://schemas.microsoft.com/office/drawing/2014/main" id="{35ADE1CB-E0BD-490F-A55B-54B6113ED5E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78819" y="5586413"/>
              <a:ext cx="777875" cy="706437"/>
            </a:xfrm>
            <a:custGeom>
              <a:avLst/>
              <a:gdLst>
                <a:gd name="T0" fmla="*/ 3455 w 3455"/>
                <a:gd name="T1" fmla="*/ 2574 h 3133"/>
                <a:gd name="T2" fmla="*/ 2736 w 3455"/>
                <a:gd name="T3" fmla="*/ 2709 h 3133"/>
                <a:gd name="T4" fmla="*/ 1134 w 3455"/>
                <a:gd name="T5" fmla="*/ 232 h 3133"/>
                <a:gd name="T6" fmla="*/ 179 w 3455"/>
                <a:gd name="T7" fmla="*/ 590 h 3133"/>
                <a:gd name="T8" fmla="*/ 519 w 3455"/>
                <a:gd name="T9" fmla="*/ 1472 h 3133"/>
                <a:gd name="T10" fmla="*/ 1051 w 3455"/>
                <a:gd name="T11" fmla="*/ 1282 h 3133"/>
                <a:gd name="T12" fmla="*/ 658 w 3455"/>
                <a:gd name="T13" fmla="*/ 1368 h 3133"/>
                <a:gd name="T14" fmla="*/ 312 w 3455"/>
                <a:gd name="T15" fmla="*/ 732 h 3133"/>
                <a:gd name="T16" fmla="*/ 1067 w 3455"/>
                <a:gd name="T17" fmla="*/ 508 h 3133"/>
                <a:gd name="T18" fmla="*/ 1561 w 3455"/>
                <a:gd name="T19" fmla="*/ 1623 h 3133"/>
                <a:gd name="T20" fmla="*/ 2182 w 3455"/>
                <a:gd name="T21" fmla="*/ 2903 h 3133"/>
                <a:gd name="T22" fmla="*/ 3455 w 3455"/>
                <a:gd name="T23" fmla="*/ 2574 h 3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55" h="3133">
                  <a:moveTo>
                    <a:pt x="3455" y="2574"/>
                  </a:moveTo>
                  <a:cubicBezTo>
                    <a:pt x="3281" y="2669"/>
                    <a:pt x="2904" y="2721"/>
                    <a:pt x="2736" y="2709"/>
                  </a:cubicBezTo>
                  <a:cubicBezTo>
                    <a:pt x="1417" y="2615"/>
                    <a:pt x="2105" y="606"/>
                    <a:pt x="1134" y="232"/>
                  </a:cubicBezTo>
                  <a:cubicBezTo>
                    <a:pt x="529" y="0"/>
                    <a:pt x="244" y="437"/>
                    <a:pt x="179" y="590"/>
                  </a:cubicBezTo>
                  <a:cubicBezTo>
                    <a:pt x="0" y="1007"/>
                    <a:pt x="192" y="1391"/>
                    <a:pt x="519" y="1472"/>
                  </a:cubicBezTo>
                  <a:cubicBezTo>
                    <a:pt x="853" y="1554"/>
                    <a:pt x="1051" y="1282"/>
                    <a:pt x="1051" y="1282"/>
                  </a:cubicBezTo>
                  <a:cubicBezTo>
                    <a:pt x="1051" y="1282"/>
                    <a:pt x="866" y="1418"/>
                    <a:pt x="658" y="1368"/>
                  </a:cubicBezTo>
                  <a:cubicBezTo>
                    <a:pt x="368" y="1298"/>
                    <a:pt x="213" y="985"/>
                    <a:pt x="312" y="732"/>
                  </a:cubicBezTo>
                  <a:cubicBezTo>
                    <a:pt x="435" y="418"/>
                    <a:pt x="780" y="371"/>
                    <a:pt x="1067" y="508"/>
                  </a:cubicBezTo>
                  <a:cubicBezTo>
                    <a:pt x="1416" y="675"/>
                    <a:pt x="1572" y="1329"/>
                    <a:pt x="1561" y="1623"/>
                  </a:cubicBezTo>
                  <a:cubicBezTo>
                    <a:pt x="1533" y="2382"/>
                    <a:pt x="1727" y="2708"/>
                    <a:pt x="2182" y="2903"/>
                  </a:cubicBezTo>
                  <a:cubicBezTo>
                    <a:pt x="2720" y="3133"/>
                    <a:pt x="3387" y="2679"/>
                    <a:pt x="3455" y="2574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" name="Freeform 12">
              <a:extLst>
                <a:ext uri="{FF2B5EF4-FFF2-40B4-BE49-F238E27FC236}">
                  <a16:creationId xmlns:a16="http://schemas.microsoft.com/office/drawing/2014/main" id="{EB6B59ED-A047-4AEE-9DD7-7ED0D0F2D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47056" y="5740400"/>
              <a:ext cx="127000" cy="125412"/>
            </a:xfrm>
            <a:custGeom>
              <a:avLst/>
              <a:gdLst>
                <a:gd name="T0" fmla="*/ 337 w 562"/>
                <a:gd name="T1" fmla="*/ 369 h 559"/>
                <a:gd name="T2" fmla="*/ 0 w 562"/>
                <a:gd name="T3" fmla="*/ 398 h 559"/>
                <a:gd name="T4" fmla="*/ 23 w 562"/>
                <a:gd name="T5" fmla="*/ 430 h 559"/>
                <a:gd name="T6" fmla="*/ 425 w 562"/>
                <a:gd name="T7" fmla="*/ 456 h 559"/>
                <a:gd name="T8" fmla="*/ 461 w 562"/>
                <a:gd name="T9" fmla="*/ 55 h 559"/>
                <a:gd name="T10" fmla="*/ 396 w 562"/>
                <a:gd name="T11" fmla="*/ 0 h 559"/>
                <a:gd name="T12" fmla="*/ 337 w 562"/>
                <a:gd name="T13" fmla="*/ 369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2" h="559">
                  <a:moveTo>
                    <a:pt x="337" y="369"/>
                  </a:moveTo>
                  <a:cubicBezTo>
                    <a:pt x="239" y="453"/>
                    <a:pt x="102" y="461"/>
                    <a:pt x="0" y="398"/>
                  </a:cubicBezTo>
                  <a:cubicBezTo>
                    <a:pt x="7" y="409"/>
                    <a:pt x="14" y="420"/>
                    <a:pt x="23" y="430"/>
                  </a:cubicBezTo>
                  <a:cubicBezTo>
                    <a:pt x="124" y="548"/>
                    <a:pt x="304" y="559"/>
                    <a:pt x="425" y="456"/>
                  </a:cubicBezTo>
                  <a:cubicBezTo>
                    <a:pt x="546" y="352"/>
                    <a:pt x="562" y="172"/>
                    <a:pt x="461" y="55"/>
                  </a:cubicBezTo>
                  <a:cubicBezTo>
                    <a:pt x="442" y="33"/>
                    <a:pt x="420" y="14"/>
                    <a:pt x="396" y="0"/>
                  </a:cubicBezTo>
                  <a:cubicBezTo>
                    <a:pt x="470" y="116"/>
                    <a:pt x="448" y="274"/>
                    <a:pt x="337" y="369"/>
                  </a:cubicBezTo>
                  <a:close/>
                </a:path>
              </a:pathLst>
            </a:custGeom>
            <a:solidFill>
              <a:srgbClr val="964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" name="Freeform 13">
              <a:extLst>
                <a:ext uri="{FF2B5EF4-FFF2-40B4-BE49-F238E27FC236}">
                  <a16:creationId xmlns:a16="http://schemas.microsoft.com/office/drawing/2014/main" id="{A9B8BD94-628F-4CE1-8222-704AA3F9D16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43881" y="5727700"/>
              <a:ext cx="90488" cy="96837"/>
            </a:xfrm>
            <a:custGeom>
              <a:avLst/>
              <a:gdLst>
                <a:gd name="T0" fmla="*/ 268 w 406"/>
                <a:gd name="T1" fmla="*/ 184 h 428"/>
                <a:gd name="T2" fmla="*/ 208 w 406"/>
                <a:gd name="T3" fmla="*/ 428 h 428"/>
                <a:gd name="T4" fmla="*/ 238 w 406"/>
                <a:gd name="T5" fmla="*/ 415 h 428"/>
                <a:gd name="T6" fmla="*/ 356 w 406"/>
                <a:gd name="T7" fmla="*/ 131 h 428"/>
                <a:gd name="T8" fmla="*/ 58 w 406"/>
                <a:gd name="T9" fmla="*/ 59 h 428"/>
                <a:gd name="T10" fmla="*/ 0 w 406"/>
                <a:gd name="T11" fmla="*/ 98 h 428"/>
                <a:gd name="T12" fmla="*/ 268 w 406"/>
                <a:gd name="T13" fmla="*/ 184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6" h="428">
                  <a:moveTo>
                    <a:pt x="268" y="184"/>
                  </a:moveTo>
                  <a:cubicBezTo>
                    <a:pt x="309" y="263"/>
                    <a:pt x="281" y="362"/>
                    <a:pt x="208" y="428"/>
                  </a:cubicBezTo>
                  <a:cubicBezTo>
                    <a:pt x="218" y="424"/>
                    <a:pt x="229" y="420"/>
                    <a:pt x="238" y="415"/>
                  </a:cubicBezTo>
                  <a:cubicBezTo>
                    <a:pt x="354" y="357"/>
                    <a:pt x="406" y="230"/>
                    <a:pt x="356" y="131"/>
                  </a:cubicBezTo>
                  <a:cubicBezTo>
                    <a:pt x="306" y="33"/>
                    <a:pt x="173" y="0"/>
                    <a:pt x="58" y="59"/>
                  </a:cubicBezTo>
                  <a:cubicBezTo>
                    <a:pt x="36" y="70"/>
                    <a:pt x="17" y="83"/>
                    <a:pt x="0" y="98"/>
                  </a:cubicBezTo>
                  <a:cubicBezTo>
                    <a:pt x="107" y="59"/>
                    <a:pt x="222" y="94"/>
                    <a:pt x="268" y="184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" name="Freeform 14">
              <a:extLst>
                <a:ext uri="{FF2B5EF4-FFF2-40B4-BE49-F238E27FC236}">
                  <a16:creationId xmlns:a16="http://schemas.microsoft.com/office/drawing/2014/main" id="{1760B459-34FE-4883-A452-CF3CAE1C847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89831" y="6218238"/>
              <a:ext cx="166688" cy="222250"/>
            </a:xfrm>
            <a:custGeom>
              <a:avLst/>
              <a:gdLst>
                <a:gd name="T0" fmla="*/ 232 w 743"/>
                <a:gd name="T1" fmla="*/ 951 h 988"/>
                <a:gd name="T2" fmla="*/ 266 w 743"/>
                <a:gd name="T3" fmla="*/ 830 h 988"/>
                <a:gd name="T4" fmla="*/ 469 w 743"/>
                <a:gd name="T5" fmla="*/ 513 h 988"/>
                <a:gd name="T6" fmla="*/ 720 w 743"/>
                <a:gd name="T7" fmla="*/ 158 h 988"/>
                <a:gd name="T8" fmla="*/ 358 w 743"/>
                <a:gd name="T9" fmla="*/ 54 h 988"/>
                <a:gd name="T10" fmla="*/ 36 w 743"/>
                <a:gd name="T11" fmla="*/ 567 h 988"/>
                <a:gd name="T12" fmla="*/ 155 w 743"/>
                <a:gd name="T13" fmla="*/ 872 h 988"/>
                <a:gd name="T14" fmla="*/ 232 w 743"/>
                <a:gd name="T15" fmla="*/ 951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3" h="988">
                  <a:moveTo>
                    <a:pt x="232" y="951"/>
                  </a:moveTo>
                  <a:cubicBezTo>
                    <a:pt x="303" y="988"/>
                    <a:pt x="417" y="961"/>
                    <a:pt x="266" y="830"/>
                  </a:cubicBezTo>
                  <a:cubicBezTo>
                    <a:pt x="182" y="757"/>
                    <a:pt x="258" y="570"/>
                    <a:pt x="469" y="513"/>
                  </a:cubicBezTo>
                  <a:cubicBezTo>
                    <a:pt x="642" y="467"/>
                    <a:pt x="743" y="303"/>
                    <a:pt x="720" y="158"/>
                  </a:cubicBezTo>
                  <a:cubicBezTo>
                    <a:pt x="696" y="12"/>
                    <a:pt x="470" y="0"/>
                    <a:pt x="358" y="54"/>
                  </a:cubicBezTo>
                  <a:cubicBezTo>
                    <a:pt x="246" y="109"/>
                    <a:pt x="0" y="283"/>
                    <a:pt x="36" y="567"/>
                  </a:cubicBezTo>
                  <a:cubicBezTo>
                    <a:pt x="49" y="675"/>
                    <a:pt x="91" y="785"/>
                    <a:pt x="155" y="872"/>
                  </a:cubicBezTo>
                  <a:cubicBezTo>
                    <a:pt x="171" y="894"/>
                    <a:pt x="197" y="932"/>
                    <a:pt x="232" y="951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" name="Freeform 15">
              <a:extLst>
                <a:ext uri="{FF2B5EF4-FFF2-40B4-BE49-F238E27FC236}">
                  <a16:creationId xmlns:a16="http://schemas.microsoft.com/office/drawing/2014/main" id="{8E0FD35F-664D-4356-BA5D-D4ACB95F2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10469" y="6230938"/>
              <a:ext cx="101600" cy="184150"/>
            </a:xfrm>
            <a:custGeom>
              <a:avLst/>
              <a:gdLst>
                <a:gd name="T0" fmla="*/ 451 w 451"/>
                <a:gd name="T1" fmla="*/ 0 h 818"/>
                <a:gd name="T2" fmla="*/ 129 w 451"/>
                <a:gd name="T3" fmla="*/ 513 h 818"/>
                <a:gd name="T4" fmla="*/ 248 w 451"/>
                <a:gd name="T5" fmla="*/ 818 h 818"/>
                <a:gd name="T6" fmla="*/ 451 w 451"/>
                <a:gd name="T7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1" h="818">
                  <a:moveTo>
                    <a:pt x="451" y="0"/>
                  </a:moveTo>
                  <a:cubicBezTo>
                    <a:pt x="339" y="55"/>
                    <a:pt x="93" y="229"/>
                    <a:pt x="129" y="513"/>
                  </a:cubicBezTo>
                  <a:cubicBezTo>
                    <a:pt x="142" y="621"/>
                    <a:pt x="184" y="731"/>
                    <a:pt x="248" y="818"/>
                  </a:cubicBezTo>
                  <a:cubicBezTo>
                    <a:pt x="0" y="415"/>
                    <a:pt x="339" y="55"/>
                    <a:pt x="451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" name="Freeform 16">
              <a:extLst>
                <a:ext uri="{FF2B5EF4-FFF2-40B4-BE49-F238E27FC236}">
                  <a16:creationId xmlns:a16="http://schemas.microsoft.com/office/drawing/2014/main" id="{392FE166-F26F-4B24-BC67-86005F201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08869" y="6253163"/>
              <a:ext cx="96838" cy="90487"/>
            </a:xfrm>
            <a:custGeom>
              <a:avLst/>
              <a:gdLst>
                <a:gd name="T0" fmla="*/ 360 w 433"/>
                <a:gd name="T1" fmla="*/ 0 h 403"/>
                <a:gd name="T2" fmla="*/ 109 w 433"/>
                <a:gd name="T3" fmla="*/ 355 h 403"/>
                <a:gd name="T4" fmla="*/ 0 w 433"/>
                <a:gd name="T5" fmla="*/ 403 h 403"/>
                <a:gd name="T6" fmla="*/ 116 w 433"/>
                <a:gd name="T7" fmla="*/ 376 h 403"/>
                <a:gd name="T8" fmla="*/ 360 w 433"/>
                <a:gd name="T9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403">
                  <a:moveTo>
                    <a:pt x="360" y="0"/>
                  </a:moveTo>
                  <a:cubicBezTo>
                    <a:pt x="383" y="145"/>
                    <a:pt x="282" y="309"/>
                    <a:pt x="109" y="355"/>
                  </a:cubicBezTo>
                  <a:cubicBezTo>
                    <a:pt x="64" y="367"/>
                    <a:pt x="28" y="384"/>
                    <a:pt x="0" y="403"/>
                  </a:cubicBezTo>
                  <a:cubicBezTo>
                    <a:pt x="30" y="389"/>
                    <a:pt x="68" y="382"/>
                    <a:pt x="116" y="376"/>
                  </a:cubicBezTo>
                  <a:cubicBezTo>
                    <a:pt x="392" y="342"/>
                    <a:pt x="433" y="158"/>
                    <a:pt x="360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" name="Freeform 17">
              <a:extLst>
                <a:ext uri="{FF2B5EF4-FFF2-40B4-BE49-F238E27FC236}">
                  <a16:creationId xmlns:a16="http://schemas.microsoft.com/office/drawing/2014/main" id="{E5582361-1EDE-4EAF-9957-81261CD40CB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46969" y="6405563"/>
              <a:ext cx="19050" cy="30162"/>
            </a:xfrm>
            <a:custGeom>
              <a:avLst/>
              <a:gdLst>
                <a:gd name="T0" fmla="*/ 86 w 86"/>
                <a:gd name="T1" fmla="*/ 131 h 131"/>
                <a:gd name="T2" fmla="*/ 0 w 86"/>
                <a:gd name="T3" fmla="*/ 0 h 131"/>
                <a:gd name="T4" fmla="*/ 54 w 86"/>
                <a:gd name="T5" fmla="*/ 123 h 131"/>
                <a:gd name="T6" fmla="*/ 86 w 86"/>
                <a:gd name="T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131">
                  <a:moveTo>
                    <a:pt x="86" y="131"/>
                  </a:moveTo>
                  <a:cubicBezTo>
                    <a:pt x="35" y="71"/>
                    <a:pt x="0" y="0"/>
                    <a:pt x="0" y="0"/>
                  </a:cubicBezTo>
                  <a:cubicBezTo>
                    <a:pt x="14" y="55"/>
                    <a:pt x="34" y="94"/>
                    <a:pt x="54" y="123"/>
                  </a:cubicBezTo>
                  <a:cubicBezTo>
                    <a:pt x="64" y="127"/>
                    <a:pt x="75" y="130"/>
                    <a:pt x="86" y="131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7" name="Freeform 18">
              <a:extLst>
                <a:ext uri="{FF2B5EF4-FFF2-40B4-BE49-F238E27FC236}">
                  <a16:creationId xmlns:a16="http://schemas.microsoft.com/office/drawing/2014/main" id="{21FC2FC8-A2C9-4350-AA5E-4802B0F29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35856" y="6408738"/>
              <a:ext cx="22225" cy="25400"/>
            </a:xfrm>
            <a:custGeom>
              <a:avLst/>
              <a:gdLst>
                <a:gd name="T0" fmla="*/ 100 w 100"/>
                <a:gd name="T1" fmla="*/ 100 h 114"/>
                <a:gd name="T2" fmla="*/ 0 w 100"/>
                <a:gd name="T3" fmla="*/ 0 h 114"/>
                <a:gd name="T4" fmla="*/ 85 w 100"/>
                <a:gd name="T5" fmla="*/ 114 h 114"/>
                <a:gd name="T6" fmla="*/ 100 w 100"/>
                <a:gd name="T7" fmla="*/ 10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14">
                  <a:moveTo>
                    <a:pt x="100" y="100"/>
                  </a:moveTo>
                  <a:cubicBezTo>
                    <a:pt x="43" y="54"/>
                    <a:pt x="0" y="0"/>
                    <a:pt x="0" y="0"/>
                  </a:cubicBezTo>
                  <a:cubicBezTo>
                    <a:pt x="28" y="54"/>
                    <a:pt x="57" y="90"/>
                    <a:pt x="85" y="114"/>
                  </a:cubicBezTo>
                  <a:cubicBezTo>
                    <a:pt x="92" y="111"/>
                    <a:pt x="97" y="106"/>
                    <a:pt x="100" y="10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8" name="Freeform 19">
              <a:extLst>
                <a:ext uri="{FF2B5EF4-FFF2-40B4-BE49-F238E27FC236}">
                  <a16:creationId xmlns:a16="http://schemas.microsoft.com/office/drawing/2014/main" id="{54C9FC2E-D711-43DB-8EA9-69D9B50F2F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815181" y="6153150"/>
              <a:ext cx="200025" cy="187325"/>
            </a:xfrm>
            <a:custGeom>
              <a:avLst/>
              <a:gdLst>
                <a:gd name="T0" fmla="*/ 835 w 884"/>
                <a:gd name="T1" fmla="*/ 753 h 834"/>
                <a:gd name="T2" fmla="*/ 724 w 884"/>
                <a:gd name="T3" fmla="*/ 675 h 834"/>
                <a:gd name="T4" fmla="*/ 527 w 884"/>
                <a:gd name="T5" fmla="*/ 675 h 834"/>
                <a:gd name="T6" fmla="*/ 463 w 884"/>
                <a:gd name="T7" fmla="*/ 389 h 834"/>
                <a:gd name="T8" fmla="*/ 232 w 884"/>
                <a:gd name="T9" fmla="*/ 24 h 834"/>
                <a:gd name="T10" fmla="*/ 16 w 884"/>
                <a:gd name="T11" fmla="*/ 337 h 834"/>
                <a:gd name="T12" fmla="*/ 404 w 884"/>
                <a:gd name="T13" fmla="*/ 812 h 834"/>
                <a:gd name="T14" fmla="*/ 735 w 884"/>
                <a:gd name="T15" fmla="*/ 796 h 834"/>
                <a:gd name="T16" fmla="*/ 835 w 884"/>
                <a:gd name="T17" fmla="*/ 753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4" h="834">
                  <a:moveTo>
                    <a:pt x="835" y="753"/>
                  </a:moveTo>
                  <a:cubicBezTo>
                    <a:pt x="884" y="706"/>
                    <a:pt x="814" y="675"/>
                    <a:pt x="724" y="675"/>
                  </a:cubicBezTo>
                  <a:cubicBezTo>
                    <a:pt x="658" y="675"/>
                    <a:pt x="585" y="710"/>
                    <a:pt x="527" y="675"/>
                  </a:cubicBezTo>
                  <a:cubicBezTo>
                    <a:pt x="458" y="635"/>
                    <a:pt x="454" y="523"/>
                    <a:pt x="463" y="389"/>
                  </a:cubicBezTo>
                  <a:cubicBezTo>
                    <a:pt x="475" y="209"/>
                    <a:pt x="379" y="49"/>
                    <a:pt x="232" y="24"/>
                  </a:cubicBezTo>
                  <a:cubicBezTo>
                    <a:pt x="85" y="0"/>
                    <a:pt x="0" y="212"/>
                    <a:pt x="16" y="337"/>
                  </a:cubicBezTo>
                  <a:cubicBezTo>
                    <a:pt x="32" y="463"/>
                    <a:pt x="120" y="754"/>
                    <a:pt x="404" y="812"/>
                  </a:cubicBezTo>
                  <a:cubicBezTo>
                    <a:pt x="512" y="834"/>
                    <a:pt x="630" y="830"/>
                    <a:pt x="735" y="796"/>
                  </a:cubicBezTo>
                  <a:cubicBezTo>
                    <a:pt x="761" y="788"/>
                    <a:pt x="805" y="781"/>
                    <a:pt x="835" y="753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9" name="Freeform 20">
              <a:extLst>
                <a:ext uri="{FF2B5EF4-FFF2-40B4-BE49-F238E27FC236}">
                  <a16:creationId xmlns:a16="http://schemas.microsoft.com/office/drawing/2014/main" id="{3110CE7C-0A4E-4036-826A-FDFA32FFB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-812006" y="6219825"/>
              <a:ext cx="88900" cy="115887"/>
            </a:xfrm>
            <a:custGeom>
              <a:avLst/>
              <a:gdLst>
                <a:gd name="T0" fmla="*/ 0 w 395"/>
                <a:gd name="T1" fmla="*/ 0 h 513"/>
                <a:gd name="T2" fmla="*/ 2 w 395"/>
                <a:gd name="T3" fmla="*/ 37 h 513"/>
                <a:gd name="T4" fmla="*/ 390 w 395"/>
                <a:gd name="T5" fmla="*/ 512 h 513"/>
                <a:gd name="T6" fmla="*/ 395 w 395"/>
                <a:gd name="T7" fmla="*/ 513 h 513"/>
                <a:gd name="T8" fmla="*/ 0 w 395"/>
                <a:gd name="T9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5" h="513">
                  <a:moveTo>
                    <a:pt x="0" y="0"/>
                  </a:moveTo>
                  <a:cubicBezTo>
                    <a:pt x="0" y="13"/>
                    <a:pt x="1" y="26"/>
                    <a:pt x="2" y="37"/>
                  </a:cubicBezTo>
                  <a:cubicBezTo>
                    <a:pt x="18" y="163"/>
                    <a:pt x="106" y="454"/>
                    <a:pt x="390" y="512"/>
                  </a:cubicBezTo>
                  <a:cubicBezTo>
                    <a:pt x="392" y="512"/>
                    <a:pt x="394" y="512"/>
                    <a:pt x="395" y="513"/>
                  </a:cubicBezTo>
                  <a:cubicBezTo>
                    <a:pt x="176" y="429"/>
                    <a:pt x="39" y="152"/>
                    <a:pt x="0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0" name="Freeform 21">
              <a:extLst>
                <a:ext uri="{FF2B5EF4-FFF2-40B4-BE49-F238E27FC236}">
                  <a16:creationId xmlns:a16="http://schemas.microsoft.com/office/drawing/2014/main" id="{DA9CD5B3-B77B-496C-8FF7-5CB40BCE1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4844" y="6308725"/>
              <a:ext cx="28575" cy="9525"/>
            </a:xfrm>
            <a:custGeom>
              <a:avLst/>
              <a:gdLst>
                <a:gd name="T0" fmla="*/ 119 w 132"/>
                <a:gd name="T1" fmla="*/ 0 h 42"/>
                <a:gd name="T2" fmla="*/ 2 w 132"/>
                <a:gd name="T3" fmla="*/ 24 h 42"/>
                <a:gd name="T4" fmla="*/ 132 w 132"/>
                <a:gd name="T5" fmla="*/ 8 h 42"/>
                <a:gd name="T6" fmla="*/ 119 w 132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42">
                  <a:moveTo>
                    <a:pt x="119" y="0"/>
                  </a:moveTo>
                  <a:cubicBezTo>
                    <a:pt x="80" y="16"/>
                    <a:pt x="37" y="22"/>
                    <a:pt x="2" y="24"/>
                  </a:cubicBezTo>
                  <a:cubicBezTo>
                    <a:pt x="0" y="26"/>
                    <a:pt x="76" y="42"/>
                    <a:pt x="132" y="8"/>
                  </a:cubicBezTo>
                  <a:cubicBezTo>
                    <a:pt x="128" y="5"/>
                    <a:pt x="124" y="2"/>
                    <a:pt x="119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1" name="Freeform 22">
              <a:extLst>
                <a:ext uri="{FF2B5EF4-FFF2-40B4-BE49-F238E27FC236}">
                  <a16:creationId xmlns:a16="http://schemas.microsoft.com/office/drawing/2014/main" id="{7F66CE3F-1DD2-4174-AEB2-1C5A999C284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7544" y="6321425"/>
              <a:ext cx="41275" cy="4762"/>
            </a:xfrm>
            <a:custGeom>
              <a:avLst/>
              <a:gdLst>
                <a:gd name="T0" fmla="*/ 0 w 186"/>
                <a:gd name="T1" fmla="*/ 0 h 22"/>
                <a:gd name="T2" fmla="*/ 165 w 186"/>
                <a:gd name="T3" fmla="*/ 18 h 22"/>
                <a:gd name="T4" fmla="*/ 182 w 186"/>
                <a:gd name="T5" fmla="*/ 5 h 22"/>
                <a:gd name="T6" fmla="*/ 186 w 186"/>
                <a:gd name="T7" fmla="*/ 0 h 22"/>
                <a:gd name="T8" fmla="*/ 0 w 186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22">
                  <a:moveTo>
                    <a:pt x="0" y="0"/>
                  </a:moveTo>
                  <a:cubicBezTo>
                    <a:pt x="55" y="22"/>
                    <a:pt x="122" y="20"/>
                    <a:pt x="165" y="18"/>
                  </a:cubicBezTo>
                  <a:cubicBezTo>
                    <a:pt x="171" y="14"/>
                    <a:pt x="176" y="10"/>
                    <a:pt x="182" y="5"/>
                  </a:cubicBezTo>
                  <a:cubicBezTo>
                    <a:pt x="183" y="3"/>
                    <a:pt x="185" y="2"/>
                    <a:pt x="186" y="0"/>
                  </a:cubicBezTo>
                  <a:cubicBezTo>
                    <a:pt x="97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2" name="Freeform 23">
              <a:extLst>
                <a:ext uri="{FF2B5EF4-FFF2-40B4-BE49-F238E27FC236}">
                  <a16:creationId xmlns:a16="http://schemas.microsoft.com/office/drawing/2014/main" id="{14DCC05F-0573-4775-A316-E7C26A4A6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40631" y="5995988"/>
              <a:ext cx="652463" cy="365125"/>
            </a:xfrm>
            <a:custGeom>
              <a:avLst/>
              <a:gdLst>
                <a:gd name="T0" fmla="*/ 2898 w 2898"/>
                <a:gd name="T1" fmla="*/ 583 h 1627"/>
                <a:gd name="T2" fmla="*/ 1486 w 2898"/>
                <a:gd name="T3" fmla="*/ 365 h 1627"/>
                <a:gd name="T4" fmla="*/ 254 w 2898"/>
                <a:gd name="T5" fmla="*/ 511 h 1627"/>
                <a:gd name="T6" fmla="*/ 938 w 2898"/>
                <a:gd name="T7" fmla="*/ 1584 h 1627"/>
                <a:gd name="T8" fmla="*/ 2427 w 2898"/>
                <a:gd name="T9" fmla="*/ 1021 h 1627"/>
                <a:gd name="T10" fmla="*/ 2898 w 2898"/>
                <a:gd name="T11" fmla="*/ 583 h 1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8" h="1627">
                  <a:moveTo>
                    <a:pt x="2898" y="583"/>
                  </a:moveTo>
                  <a:cubicBezTo>
                    <a:pt x="2898" y="583"/>
                    <a:pt x="2053" y="815"/>
                    <a:pt x="1486" y="365"/>
                  </a:cubicBezTo>
                  <a:cubicBezTo>
                    <a:pt x="1026" y="0"/>
                    <a:pt x="471" y="64"/>
                    <a:pt x="254" y="511"/>
                  </a:cubicBezTo>
                  <a:cubicBezTo>
                    <a:pt x="0" y="1035"/>
                    <a:pt x="199" y="1535"/>
                    <a:pt x="938" y="1584"/>
                  </a:cubicBezTo>
                  <a:cubicBezTo>
                    <a:pt x="1570" y="1627"/>
                    <a:pt x="2427" y="1021"/>
                    <a:pt x="2427" y="1021"/>
                  </a:cubicBezTo>
                  <a:lnTo>
                    <a:pt x="2898" y="583"/>
                  </a:lnTo>
                  <a:close/>
                </a:path>
              </a:pathLst>
            </a:custGeom>
            <a:solidFill>
              <a:srgbClr val="B85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" name="Freeform 24">
              <a:extLst>
                <a:ext uri="{FF2B5EF4-FFF2-40B4-BE49-F238E27FC236}">
                  <a16:creationId xmlns:a16="http://schemas.microsoft.com/office/drawing/2014/main" id="{6254A4DF-838B-4A21-B2ED-EACF06E04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29519" y="6000750"/>
              <a:ext cx="276225" cy="333375"/>
            </a:xfrm>
            <a:custGeom>
              <a:avLst/>
              <a:gdLst>
                <a:gd name="T0" fmla="*/ 278 w 1228"/>
                <a:gd name="T1" fmla="*/ 518 h 1477"/>
                <a:gd name="T2" fmla="*/ 1228 w 1228"/>
                <a:gd name="T3" fmla="*/ 205 h 1477"/>
                <a:gd name="T4" fmla="*/ 203 w 1228"/>
                <a:gd name="T5" fmla="*/ 484 h 1477"/>
                <a:gd name="T6" fmla="*/ 508 w 1228"/>
                <a:gd name="T7" fmla="*/ 1477 h 1477"/>
                <a:gd name="T8" fmla="*/ 278 w 1228"/>
                <a:gd name="T9" fmla="*/ 518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8" h="1477">
                  <a:moveTo>
                    <a:pt x="278" y="518"/>
                  </a:moveTo>
                  <a:cubicBezTo>
                    <a:pt x="452" y="160"/>
                    <a:pt x="842" y="48"/>
                    <a:pt x="1228" y="205"/>
                  </a:cubicBezTo>
                  <a:cubicBezTo>
                    <a:pt x="819" y="0"/>
                    <a:pt x="388" y="102"/>
                    <a:pt x="203" y="484"/>
                  </a:cubicBezTo>
                  <a:cubicBezTo>
                    <a:pt x="0" y="903"/>
                    <a:pt x="87" y="1307"/>
                    <a:pt x="508" y="1477"/>
                  </a:cubicBezTo>
                  <a:cubicBezTo>
                    <a:pt x="152" y="1291"/>
                    <a:pt x="88" y="911"/>
                    <a:pt x="278" y="518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" name="Freeform 26">
              <a:extLst>
                <a:ext uri="{FF2B5EF4-FFF2-40B4-BE49-F238E27FC236}">
                  <a16:creationId xmlns:a16="http://schemas.microsoft.com/office/drawing/2014/main" id="{18C7E4C4-80C5-4421-B67D-46D91DA9D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13631" y="6040438"/>
              <a:ext cx="331788" cy="157162"/>
            </a:xfrm>
            <a:custGeom>
              <a:avLst/>
              <a:gdLst>
                <a:gd name="T0" fmla="*/ 1471 w 1471"/>
                <a:gd name="T1" fmla="*/ 517 h 698"/>
                <a:gd name="T2" fmla="*/ 816 w 1471"/>
                <a:gd name="T3" fmla="*/ 283 h 698"/>
                <a:gd name="T4" fmla="*/ 0 w 1471"/>
                <a:gd name="T5" fmla="*/ 103 h 698"/>
                <a:gd name="T6" fmla="*/ 704 w 1471"/>
                <a:gd name="T7" fmla="*/ 337 h 698"/>
                <a:gd name="T8" fmla="*/ 1471 w 1471"/>
                <a:gd name="T9" fmla="*/ 517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1" h="698">
                  <a:moveTo>
                    <a:pt x="1471" y="517"/>
                  </a:moveTo>
                  <a:cubicBezTo>
                    <a:pt x="1471" y="517"/>
                    <a:pt x="1012" y="552"/>
                    <a:pt x="816" y="283"/>
                  </a:cubicBezTo>
                  <a:cubicBezTo>
                    <a:pt x="663" y="73"/>
                    <a:pt x="393" y="0"/>
                    <a:pt x="0" y="103"/>
                  </a:cubicBezTo>
                  <a:cubicBezTo>
                    <a:pt x="0" y="103"/>
                    <a:pt x="461" y="63"/>
                    <a:pt x="704" y="337"/>
                  </a:cubicBezTo>
                  <a:cubicBezTo>
                    <a:pt x="1025" y="698"/>
                    <a:pt x="1397" y="533"/>
                    <a:pt x="1471" y="517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" name="Freeform 27">
              <a:extLst>
                <a:ext uri="{FF2B5EF4-FFF2-40B4-BE49-F238E27FC236}">
                  <a16:creationId xmlns:a16="http://schemas.microsoft.com/office/drawing/2014/main" id="{7868A6B8-47CB-4D6A-8EB1-29CCE3E22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6594" y="5332413"/>
              <a:ext cx="130175" cy="79375"/>
            </a:xfrm>
            <a:custGeom>
              <a:avLst/>
              <a:gdLst>
                <a:gd name="T0" fmla="*/ 190 w 581"/>
                <a:gd name="T1" fmla="*/ 356 h 356"/>
                <a:gd name="T2" fmla="*/ 271 w 581"/>
                <a:gd name="T3" fmla="*/ 356 h 356"/>
                <a:gd name="T4" fmla="*/ 556 w 581"/>
                <a:gd name="T5" fmla="*/ 0 h 356"/>
                <a:gd name="T6" fmla="*/ 235 w 581"/>
                <a:gd name="T7" fmla="*/ 317 h 356"/>
                <a:gd name="T8" fmla="*/ 250 w 581"/>
                <a:gd name="T9" fmla="*/ 46 h 356"/>
                <a:gd name="T10" fmla="*/ 191 w 581"/>
                <a:gd name="T11" fmla="*/ 295 h 356"/>
                <a:gd name="T12" fmla="*/ 59 w 581"/>
                <a:gd name="T13" fmla="*/ 5 h 356"/>
                <a:gd name="T14" fmla="*/ 190 w 581"/>
                <a:gd name="T15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1" h="356">
                  <a:moveTo>
                    <a:pt x="190" y="356"/>
                  </a:moveTo>
                  <a:cubicBezTo>
                    <a:pt x="271" y="356"/>
                    <a:pt x="271" y="356"/>
                    <a:pt x="271" y="356"/>
                  </a:cubicBezTo>
                  <a:cubicBezTo>
                    <a:pt x="581" y="209"/>
                    <a:pt x="556" y="0"/>
                    <a:pt x="556" y="0"/>
                  </a:cubicBezTo>
                  <a:cubicBezTo>
                    <a:pt x="507" y="213"/>
                    <a:pt x="275" y="303"/>
                    <a:pt x="235" y="317"/>
                  </a:cubicBezTo>
                  <a:cubicBezTo>
                    <a:pt x="214" y="237"/>
                    <a:pt x="207" y="140"/>
                    <a:pt x="250" y="46"/>
                  </a:cubicBezTo>
                  <a:cubicBezTo>
                    <a:pt x="250" y="46"/>
                    <a:pt x="169" y="128"/>
                    <a:pt x="191" y="295"/>
                  </a:cubicBezTo>
                  <a:cubicBezTo>
                    <a:pt x="127" y="229"/>
                    <a:pt x="59" y="130"/>
                    <a:pt x="59" y="5"/>
                  </a:cubicBezTo>
                  <a:cubicBezTo>
                    <a:pt x="59" y="5"/>
                    <a:pt x="0" y="167"/>
                    <a:pt x="190" y="356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" name="Freeform 28">
              <a:extLst>
                <a:ext uri="{FF2B5EF4-FFF2-40B4-BE49-F238E27FC236}">
                  <a16:creationId xmlns:a16="http://schemas.microsoft.com/office/drawing/2014/main" id="{161EDAF3-366A-4DBC-A4FB-1310F1746333}"/>
                </a:ext>
              </a:extLst>
            </p:cNvPr>
            <p:cNvSpPr>
              <a:spLocks/>
            </p:cNvSpPr>
            <p:nvPr/>
          </p:nvSpPr>
          <p:spPr bwMode="auto">
            <a:xfrm>
              <a:off x="-859631" y="5405438"/>
              <a:ext cx="357188" cy="315912"/>
            </a:xfrm>
            <a:custGeom>
              <a:avLst/>
              <a:gdLst>
                <a:gd name="T0" fmla="*/ 1014 w 1582"/>
                <a:gd name="T1" fmla="*/ 0 h 1398"/>
                <a:gd name="T2" fmla="*/ 237 w 1582"/>
                <a:gd name="T3" fmla="*/ 1398 h 1398"/>
                <a:gd name="T4" fmla="*/ 871 w 1582"/>
                <a:gd name="T5" fmla="*/ 1341 h 1398"/>
                <a:gd name="T6" fmla="*/ 1014 w 1582"/>
                <a:gd name="T7" fmla="*/ 0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2" h="1398">
                  <a:moveTo>
                    <a:pt x="1014" y="0"/>
                  </a:moveTo>
                  <a:cubicBezTo>
                    <a:pt x="0" y="278"/>
                    <a:pt x="237" y="1398"/>
                    <a:pt x="237" y="1398"/>
                  </a:cubicBezTo>
                  <a:cubicBezTo>
                    <a:pt x="871" y="1341"/>
                    <a:pt x="871" y="1341"/>
                    <a:pt x="871" y="1341"/>
                  </a:cubicBezTo>
                  <a:cubicBezTo>
                    <a:pt x="1582" y="532"/>
                    <a:pt x="1014" y="0"/>
                    <a:pt x="1014" y="0"/>
                  </a:cubicBezTo>
                  <a:close/>
                </a:path>
              </a:pathLst>
            </a:custGeom>
            <a:solidFill>
              <a:srgbClr val="D36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7" name="Freeform 29">
              <a:extLst>
                <a:ext uri="{FF2B5EF4-FFF2-40B4-BE49-F238E27FC236}">
                  <a16:creationId xmlns:a16="http://schemas.microsoft.com/office/drawing/2014/main" id="{0D1C4E27-75B1-44FD-B530-B0B577ADE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-765969" y="5472113"/>
              <a:ext cx="153988" cy="214312"/>
            </a:xfrm>
            <a:custGeom>
              <a:avLst/>
              <a:gdLst>
                <a:gd name="T0" fmla="*/ 494 w 686"/>
                <a:gd name="T1" fmla="*/ 0 h 948"/>
                <a:gd name="T2" fmla="*/ 116 w 686"/>
                <a:gd name="T3" fmla="*/ 948 h 948"/>
                <a:gd name="T4" fmla="*/ 391 w 686"/>
                <a:gd name="T5" fmla="*/ 904 h 948"/>
                <a:gd name="T6" fmla="*/ 494 w 686"/>
                <a:gd name="T7" fmla="*/ 0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6" h="948">
                  <a:moveTo>
                    <a:pt x="494" y="0"/>
                  </a:moveTo>
                  <a:cubicBezTo>
                    <a:pt x="0" y="188"/>
                    <a:pt x="116" y="948"/>
                    <a:pt x="116" y="948"/>
                  </a:cubicBezTo>
                  <a:cubicBezTo>
                    <a:pt x="391" y="904"/>
                    <a:pt x="391" y="904"/>
                    <a:pt x="391" y="904"/>
                  </a:cubicBezTo>
                  <a:cubicBezTo>
                    <a:pt x="686" y="299"/>
                    <a:pt x="494" y="0"/>
                    <a:pt x="494" y="0"/>
                  </a:cubicBezTo>
                  <a:close/>
                </a:path>
              </a:pathLst>
            </a:custGeom>
            <a:solidFill>
              <a:srgbClr val="FDD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8" name="Freeform 30">
              <a:extLst>
                <a:ext uri="{FF2B5EF4-FFF2-40B4-BE49-F238E27FC236}">
                  <a16:creationId xmlns:a16="http://schemas.microsoft.com/office/drawing/2014/main" id="{4C7BFE1D-D5D0-4D7F-A592-C77E8D826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-859631" y="5405438"/>
              <a:ext cx="228600" cy="315912"/>
            </a:xfrm>
            <a:custGeom>
              <a:avLst/>
              <a:gdLst>
                <a:gd name="T0" fmla="*/ 1014 w 1014"/>
                <a:gd name="T1" fmla="*/ 0 h 1398"/>
                <a:gd name="T2" fmla="*/ 237 w 1014"/>
                <a:gd name="T3" fmla="*/ 1398 h 1398"/>
                <a:gd name="T4" fmla="*/ 360 w 1014"/>
                <a:gd name="T5" fmla="*/ 1390 h 1398"/>
                <a:gd name="T6" fmla="*/ 1014 w 1014"/>
                <a:gd name="T7" fmla="*/ 0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4" h="1398">
                  <a:moveTo>
                    <a:pt x="1014" y="0"/>
                  </a:moveTo>
                  <a:cubicBezTo>
                    <a:pt x="0" y="278"/>
                    <a:pt x="237" y="1398"/>
                    <a:pt x="237" y="1398"/>
                  </a:cubicBezTo>
                  <a:cubicBezTo>
                    <a:pt x="360" y="1390"/>
                    <a:pt x="360" y="1390"/>
                    <a:pt x="360" y="1390"/>
                  </a:cubicBezTo>
                  <a:cubicBezTo>
                    <a:pt x="316" y="1078"/>
                    <a:pt x="319" y="225"/>
                    <a:pt x="1014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9" name="Freeform 31">
              <a:extLst>
                <a:ext uri="{FF2B5EF4-FFF2-40B4-BE49-F238E27FC236}">
                  <a16:creationId xmlns:a16="http://schemas.microsoft.com/office/drawing/2014/main" id="{0B2579A3-F77A-4324-9679-3D71F91ACFDC}"/>
                </a:ext>
              </a:extLst>
            </p:cNvPr>
            <p:cNvSpPr>
              <a:spLocks/>
            </p:cNvSpPr>
            <p:nvPr/>
          </p:nvSpPr>
          <p:spPr bwMode="auto">
            <a:xfrm>
              <a:off x="-296069" y="5424488"/>
              <a:ext cx="107950" cy="71437"/>
            </a:xfrm>
            <a:custGeom>
              <a:avLst/>
              <a:gdLst>
                <a:gd name="T0" fmla="*/ 130 w 478"/>
                <a:gd name="T1" fmla="*/ 309 h 319"/>
                <a:gd name="T2" fmla="*/ 196 w 478"/>
                <a:gd name="T3" fmla="*/ 319 h 319"/>
                <a:gd name="T4" fmla="*/ 478 w 478"/>
                <a:gd name="T5" fmla="*/ 62 h 319"/>
                <a:gd name="T6" fmla="*/ 172 w 478"/>
                <a:gd name="T7" fmla="*/ 283 h 319"/>
                <a:gd name="T8" fmla="*/ 221 w 478"/>
                <a:gd name="T9" fmla="*/ 60 h 319"/>
                <a:gd name="T10" fmla="*/ 139 w 478"/>
                <a:gd name="T11" fmla="*/ 259 h 319"/>
                <a:gd name="T12" fmla="*/ 70 w 478"/>
                <a:gd name="T13" fmla="*/ 0 h 319"/>
                <a:gd name="T14" fmla="*/ 130 w 478"/>
                <a:gd name="T15" fmla="*/ 30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8" h="319">
                  <a:moveTo>
                    <a:pt x="130" y="309"/>
                  </a:moveTo>
                  <a:cubicBezTo>
                    <a:pt x="196" y="319"/>
                    <a:pt x="196" y="319"/>
                    <a:pt x="196" y="319"/>
                  </a:cubicBezTo>
                  <a:cubicBezTo>
                    <a:pt x="471" y="239"/>
                    <a:pt x="478" y="62"/>
                    <a:pt x="478" y="62"/>
                  </a:cubicBezTo>
                  <a:cubicBezTo>
                    <a:pt x="409" y="232"/>
                    <a:pt x="207" y="276"/>
                    <a:pt x="172" y="283"/>
                  </a:cubicBezTo>
                  <a:cubicBezTo>
                    <a:pt x="165" y="213"/>
                    <a:pt x="173" y="132"/>
                    <a:pt x="221" y="60"/>
                  </a:cubicBezTo>
                  <a:cubicBezTo>
                    <a:pt x="221" y="60"/>
                    <a:pt x="144" y="117"/>
                    <a:pt x="139" y="259"/>
                  </a:cubicBezTo>
                  <a:cubicBezTo>
                    <a:pt x="95" y="195"/>
                    <a:pt x="53" y="104"/>
                    <a:pt x="70" y="0"/>
                  </a:cubicBezTo>
                  <a:cubicBezTo>
                    <a:pt x="70" y="0"/>
                    <a:pt x="0" y="127"/>
                    <a:pt x="130" y="309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0" name="Freeform 32">
              <a:extLst>
                <a:ext uri="{FF2B5EF4-FFF2-40B4-BE49-F238E27FC236}">
                  <a16:creationId xmlns:a16="http://schemas.microsoft.com/office/drawing/2014/main" id="{2214BA01-8C17-40BC-B247-9CF28E3098E1}"/>
                </a:ext>
              </a:extLst>
            </p:cNvPr>
            <p:cNvSpPr>
              <a:spLocks/>
            </p:cNvSpPr>
            <p:nvPr/>
          </p:nvSpPr>
          <p:spPr bwMode="auto">
            <a:xfrm>
              <a:off x="-450056" y="5489575"/>
              <a:ext cx="273050" cy="246062"/>
            </a:xfrm>
            <a:custGeom>
              <a:avLst/>
              <a:gdLst>
                <a:gd name="T0" fmla="*/ 869 w 1217"/>
                <a:gd name="T1" fmla="*/ 0 h 1088"/>
                <a:gd name="T2" fmla="*/ 44 w 1217"/>
                <a:gd name="T3" fmla="*/ 1056 h 1088"/>
                <a:gd name="T4" fmla="*/ 550 w 1217"/>
                <a:gd name="T5" fmla="*/ 1088 h 1088"/>
                <a:gd name="T6" fmla="*/ 869 w 1217"/>
                <a:gd name="T7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7" h="1088">
                  <a:moveTo>
                    <a:pt x="869" y="0"/>
                  </a:moveTo>
                  <a:cubicBezTo>
                    <a:pt x="0" y="96"/>
                    <a:pt x="44" y="1056"/>
                    <a:pt x="44" y="1056"/>
                  </a:cubicBezTo>
                  <a:cubicBezTo>
                    <a:pt x="550" y="1088"/>
                    <a:pt x="550" y="1088"/>
                    <a:pt x="550" y="1088"/>
                  </a:cubicBezTo>
                  <a:cubicBezTo>
                    <a:pt x="1217" y="435"/>
                    <a:pt x="869" y="0"/>
                    <a:pt x="869" y="0"/>
                  </a:cubicBezTo>
                  <a:close/>
                </a:path>
              </a:pathLst>
            </a:custGeom>
            <a:solidFill>
              <a:srgbClr val="D36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1" name="Freeform 33">
              <a:extLst>
                <a:ext uri="{FF2B5EF4-FFF2-40B4-BE49-F238E27FC236}">
                  <a16:creationId xmlns:a16="http://schemas.microsoft.com/office/drawing/2014/main" id="{406A99B1-D031-43A3-BC92-D0B848EEA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81794" y="5541963"/>
              <a:ext cx="123825" cy="165100"/>
            </a:xfrm>
            <a:custGeom>
              <a:avLst/>
              <a:gdLst>
                <a:gd name="T0" fmla="*/ 438 w 555"/>
                <a:gd name="T1" fmla="*/ 0 h 736"/>
                <a:gd name="T2" fmla="*/ 0 w 555"/>
                <a:gd name="T3" fmla="*/ 736 h 736"/>
                <a:gd name="T4" fmla="*/ 232 w 555"/>
                <a:gd name="T5" fmla="*/ 736 h 736"/>
                <a:gd name="T6" fmla="*/ 438 w 555"/>
                <a:gd name="T7" fmla="*/ 0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736">
                  <a:moveTo>
                    <a:pt x="438" y="0"/>
                  </a:moveTo>
                  <a:cubicBezTo>
                    <a:pt x="7" y="91"/>
                    <a:pt x="0" y="736"/>
                    <a:pt x="0" y="736"/>
                  </a:cubicBezTo>
                  <a:cubicBezTo>
                    <a:pt x="232" y="736"/>
                    <a:pt x="232" y="736"/>
                    <a:pt x="232" y="736"/>
                  </a:cubicBezTo>
                  <a:cubicBezTo>
                    <a:pt x="555" y="274"/>
                    <a:pt x="438" y="0"/>
                    <a:pt x="438" y="0"/>
                  </a:cubicBezTo>
                  <a:close/>
                </a:path>
              </a:pathLst>
            </a:custGeom>
            <a:solidFill>
              <a:srgbClr val="FDD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2" name="Freeform 34">
              <a:extLst>
                <a:ext uri="{FF2B5EF4-FFF2-40B4-BE49-F238E27FC236}">
                  <a16:creationId xmlns:a16="http://schemas.microsoft.com/office/drawing/2014/main" id="{E342181B-C8AB-4E34-A337-2696611D1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-450056" y="5489575"/>
              <a:ext cx="195263" cy="239712"/>
            </a:xfrm>
            <a:custGeom>
              <a:avLst/>
              <a:gdLst>
                <a:gd name="T0" fmla="*/ 869 w 869"/>
                <a:gd name="T1" fmla="*/ 0 h 1066"/>
                <a:gd name="T2" fmla="*/ 44 w 869"/>
                <a:gd name="T3" fmla="*/ 1056 h 1066"/>
                <a:gd name="T4" fmla="*/ 146 w 869"/>
                <a:gd name="T5" fmla="*/ 1066 h 1066"/>
                <a:gd name="T6" fmla="*/ 869 w 869"/>
                <a:gd name="T7" fmla="*/ 0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9" h="1066">
                  <a:moveTo>
                    <a:pt x="869" y="0"/>
                  </a:moveTo>
                  <a:cubicBezTo>
                    <a:pt x="0" y="96"/>
                    <a:pt x="44" y="1056"/>
                    <a:pt x="44" y="1056"/>
                  </a:cubicBezTo>
                  <a:cubicBezTo>
                    <a:pt x="146" y="1066"/>
                    <a:pt x="146" y="1066"/>
                    <a:pt x="146" y="1066"/>
                  </a:cubicBezTo>
                  <a:cubicBezTo>
                    <a:pt x="152" y="802"/>
                    <a:pt x="268" y="95"/>
                    <a:pt x="869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3" name="Oval 35">
              <a:extLst>
                <a:ext uri="{FF2B5EF4-FFF2-40B4-BE49-F238E27FC236}">
                  <a16:creationId xmlns:a16="http://schemas.microsoft.com/office/drawing/2014/main" id="{2EA8A9DA-698E-4607-9132-9E4EE59D37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39006" y="5618163"/>
              <a:ext cx="709613" cy="574675"/>
            </a:xfrm>
            <a:prstGeom prst="ellipse">
              <a:avLst/>
            </a:prstGeom>
            <a:solidFill>
              <a:srgbClr val="D97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4" name="Freeform 36">
              <a:extLst>
                <a:ext uri="{FF2B5EF4-FFF2-40B4-BE49-F238E27FC236}">
                  <a16:creationId xmlns:a16="http://schemas.microsoft.com/office/drawing/2014/main" id="{B5CD3273-CD28-4E2A-9A07-9A374BDE7FDB}"/>
                </a:ext>
              </a:extLst>
            </p:cNvPr>
            <p:cNvSpPr>
              <a:spLocks/>
            </p:cNvSpPr>
            <p:nvPr/>
          </p:nvSpPr>
          <p:spPr bwMode="auto">
            <a:xfrm>
              <a:off x="-939006" y="5618163"/>
              <a:ext cx="369888" cy="574675"/>
            </a:xfrm>
            <a:custGeom>
              <a:avLst/>
              <a:gdLst>
                <a:gd name="T0" fmla="*/ 135 w 1644"/>
                <a:gd name="T1" fmla="*/ 1275 h 2550"/>
                <a:gd name="T2" fmla="*/ 1644 w 1644"/>
                <a:gd name="T3" fmla="*/ 1 h 2550"/>
                <a:gd name="T4" fmla="*/ 1576 w 1644"/>
                <a:gd name="T5" fmla="*/ 0 h 2550"/>
                <a:gd name="T6" fmla="*/ 0 w 1644"/>
                <a:gd name="T7" fmla="*/ 1275 h 2550"/>
                <a:gd name="T8" fmla="*/ 1576 w 1644"/>
                <a:gd name="T9" fmla="*/ 2550 h 2550"/>
                <a:gd name="T10" fmla="*/ 1644 w 1644"/>
                <a:gd name="T11" fmla="*/ 2549 h 2550"/>
                <a:gd name="T12" fmla="*/ 135 w 1644"/>
                <a:gd name="T13" fmla="*/ 1275 h 2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4" h="2550">
                  <a:moveTo>
                    <a:pt x="135" y="1275"/>
                  </a:moveTo>
                  <a:cubicBezTo>
                    <a:pt x="135" y="589"/>
                    <a:pt x="805" y="30"/>
                    <a:pt x="1644" y="1"/>
                  </a:cubicBezTo>
                  <a:cubicBezTo>
                    <a:pt x="1621" y="0"/>
                    <a:pt x="1599" y="0"/>
                    <a:pt x="1576" y="0"/>
                  </a:cubicBezTo>
                  <a:cubicBezTo>
                    <a:pt x="706" y="0"/>
                    <a:pt x="0" y="571"/>
                    <a:pt x="0" y="1275"/>
                  </a:cubicBezTo>
                  <a:cubicBezTo>
                    <a:pt x="0" y="1979"/>
                    <a:pt x="706" y="2550"/>
                    <a:pt x="1576" y="2550"/>
                  </a:cubicBezTo>
                  <a:cubicBezTo>
                    <a:pt x="1599" y="2550"/>
                    <a:pt x="1621" y="2550"/>
                    <a:pt x="1644" y="2549"/>
                  </a:cubicBezTo>
                  <a:cubicBezTo>
                    <a:pt x="805" y="2520"/>
                    <a:pt x="135" y="1961"/>
                    <a:pt x="135" y="1275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5" name="Freeform 37">
              <a:extLst>
                <a:ext uri="{FF2B5EF4-FFF2-40B4-BE49-F238E27FC236}">
                  <a16:creationId xmlns:a16="http://schemas.microsoft.com/office/drawing/2014/main" id="{42F384C8-01A3-4B38-AEED-CC80D9DFB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-697706" y="5857875"/>
              <a:ext cx="47625" cy="66675"/>
            </a:xfrm>
            <a:custGeom>
              <a:avLst/>
              <a:gdLst>
                <a:gd name="T0" fmla="*/ 193 w 211"/>
                <a:gd name="T1" fmla="*/ 168 h 293"/>
                <a:gd name="T2" fmla="*/ 72 w 211"/>
                <a:gd name="T3" fmla="*/ 281 h 293"/>
                <a:gd name="T4" fmla="*/ 18 w 211"/>
                <a:gd name="T5" fmla="*/ 125 h 293"/>
                <a:gd name="T6" fmla="*/ 139 w 211"/>
                <a:gd name="T7" fmla="*/ 12 h 293"/>
                <a:gd name="T8" fmla="*/ 193 w 211"/>
                <a:gd name="T9" fmla="*/ 16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293">
                  <a:moveTo>
                    <a:pt x="193" y="168"/>
                  </a:moveTo>
                  <a:cubicBezTo>
                    <a:pt x="174" y="242"/>
                    <a:pt x="120" y="293"/>
                    <a:pt x="72" y="281"/>
                  </a:cubicBezTo>
                  <a:cubicBezTo>
                    <a:pt x="24" y="269"/>
                    <a:pt x="0" y="199"/>
                    <a:pt x="18" y="125"/>
                  </a:cubicBezTo>
                  <a:cubicBezTo>
                    <a:pt x="36" y="51"/>
                    <a:pt x="90" y="0"/>
                    <a:pt x="139" y="12"/>
                  </a:cubicBezTo>
                  <a:cubicBezTo>
                    <a:pt x="187" y="24"/>
                    <a:pt x="211" y="94"/>
                    <a:pt x="193" y="1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6" name="Freeform 38">
              <a:extLst>
                <a:ext uri="{FF2B5EF4-FFF2-40B4-BE49-F238E27FC236}">
                  <a16:creationId xmlns:a16="http://schemas.microsoft.com/office/drawing/2014/main" id="{F59911A4-48E8-40AF-BDCA-C5AB0DE5A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7981" y="5857875"/>
              <a:ext cx="47625" cy="66675"/>
            </a:xfrm>
            <a:custGeom>
              <a:avLst/>
              <a:gdLst>
                <a:gd name="T0" fmla="*/ 193 w 212"/>
                <a:gd name="T1" fmla="*/ 168 h 293"/>
                <a:gd name="T2" fmla="*/ 73 w 212"/>
                <a:gd name="T3" fmla="*/ 281 h 293"/>
                <a:gd name="T4" fmla="*/ 19 w 212"/>
                <a:gd name="T5" fmla="*/ 125 h 293"/>
                <a:gd name="T6" fmla="*/ 139 w 212"/>
                <a:gd name="T7" fmla="*/ 12 h 293"/>
                <a:gd name="T8" fmla="*/ 193 w 212"/>
                <a:gd name="T9" fmla="*/ 16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293">
                  <a:moveTo>
                    <a:pt x="193" y="168"/>
                  </a:moveTo>
                  <a:cubicBezTo>
                    <a:pt x="175" y="242"/>
                    <a:pt x="121" y="293"/>
                    <a:pt x="73" y="281"/>
                  </a:cubicBezTo>
                  <a:cubicBezTo>
                    <a:pt x="24" y="269"/>
                    <a:pt x="0" y="199"/>
                    <a:pt x="19" y="125"/>
                  </a:cubicBezTo>
                  <a:cubicBezTo>
                    <a:pt x="37" y="51"/>
                    <a:pt x="91" y="0"/>
                    <a:pt x="139" y="12"/>
                  </a:cubicBezTo>
                  <a:cubicBezTo>
                    <a:pt x="187" y="24"/>
                    <a:pt x="212" y="94"/>
                    <a:pt x="193" y="1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" name="Freeform 39">
              <a:extLst>
                <a:ext uri="{FF2B5EF4-FFF2-40B4-BE49-F238E27FC236}">
                  <a16:creationId xmlns:a16="http://schemas.microsoft.com/office/drawing/2014/main" id="{0DDA5E94-C44C-42FA-982F-B22BFBB74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6256" y="5900738"/>
              <a:ext cx="96838" cy="82550"/>
            </a:xfrm>
            <a:custGeom>
              <a:avLst/>
              <a:gdLst>
                <a:gd name="T0" fmla="*/ 423 w 431"/>
                <a:gd name="T1" fmla="*/ 165 h 368"/>
                <a:gd name="T2" fmla="*/ 229 w 431"/>
                <a:gd name="T3" fmla="*/ 357 h 368"/>
                <a:gd name="T4" fmla="*/ 7 w 431"/>
                <a:gd name="T5" fmla="*/ 203 h 368"/>
                <a:gd name="T6" fmla="*/ 202 w 431"/>
                <a:gd name="T7" fmla="*/ 11 h 368"/>
                <a:gd name="T8" fmla="*/ 423 w 431"/>
                <a:gd name="T9" fmla="*/ 1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368">
                  <a:moveTo>
                    <a:pt x="423" y="165"/>
                  </a:moveTo>
                  <a:cubicBezTo>
                    <a:pt x="431" y="260"/>
                    <a:pt x="344" y="347"/>
                    <a:pt x="229" y="357"/>
                  </a:cubicBezTo>
                  <a:cubicBezTo>
                    <a:pt x="114" y="368"/>
                    <a:pt x="15" y="299"/>
                    <a:pt x="7" y="203"/>
                  </a:cubicBezTo>
                  <a:cubicBezTo>
                    <a:pt x="0" y="108"/>
                    <a:pt x="87" y="21"/>
                    <a:pt x="202" y="11"/>
                  </a:cubicBezTo>
                  <a:cubicBezTo>
                    <a:pt x="317" y="0"/>
                    <a:pt x="416" y="69"/>
                    <a:pt x="423" y="165"/>
                  </a:cubicBezTo>
                  <a:close/>
                </a:path>
              </a:pathLst>
            </a:custGeom>
            <a:solidFill>
              <a:srgbClr val="692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" name="Freeform 40">
              <a:extLst>
                <a:ext uri="{FF2B5EF4-FFF2-40B4-BE49-F238E27FC236}">
                  <a16:creationId xmlns:a16="http://schemas.microsoft.com/office/drawing/2014/main" id="{D0E59BA8-33F3-4215-8952-A129240418EA}"/>
                </a:ext>
              </a:extLst>
            </p:cNvPr>
            <p:cNvSpPr>
              <a:spLocks/>
            </p:cNvSpPr>
            <p:nvPr/>
          </p:nvSpPr>
          <p:spPr bwMode="auto">
            <a:xfrm>
              <a:off x="-494506" y="5915025"/>
              <a:ext cx="47625" cy="33337"/>
            </a:xfrm>
            <a:custGeom>
              <a:avLst/>
              <a:gdLst>
                <a:gd name="T0" fmla="*/ 209 w 212"/>
                <a:gd name="T1" fmla="*/ 63 h 150"/>
                <a:gd name="T2" fmla="*/ 111 w 212"/>
                <a:gd name="T3" fmla="*/ 143 h 150"/>
                <a:gd name="T4" fmla="*/ 3 w 212"/>
                <a:gd name="T5" fmla="*/ 88 h 150"/>
                <a:gd name="T6" fmla="*/ 101 w 212"/>
                <a:gd name="T7" fmla="*/ 7 h 150"/>
                <a:gd name="T8" fmla="*/ 209 w 212"/>
                <a:gd name="T9" fmla="*/ 6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150">
                  <a:moveTo>
                    <a:pt x="209" y="63"/>
                  </a:moveTo>
                  <a:cubicBezTo>
                    <a:pt x="212" y="101"/>
                    <a:pt x="168" y="137"/>
                    <a:pt x="111" y="143"/>
                  </a:cubicBezTo>
                  <a:cubicBezTo>
                    <a:pt x="54" y="150"/>
                    <a:pt x="6" y="125"/>
                    <a:pt x="3" y="88"/>
                  </a:cubicBezTo>
                  <a:cubicBezTo>
                    <a:pt x="0" y="50"/>
                    <a:pt x="44" y="14"/>
                    <a:pt x="101" y="7"/>
                  </a:cubicBezTo>
                  <a:cubicBezTo>
                    <a:pt x="158" y="0"/>
                    <a:pt x="207" y="25"/>
                    <a:pt x="209" y="63"/>
                  </a:cubicBezTo>
                  <a:close/>
                </a:path>
              </a:pathLst>
            </a:custGeom>
            <a:solidFill>
              <a:srgbClr val="985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" name="Freeform 41">
              <a:extLst>
                <a:ext uri="{FF2B5EF4-FFF2-40B4-BE49-F238E27FC236}">
                  <a16:creationId xmlns:a16="http://schemas.microsoft.com/office/drawing/2014/main" id="{F076322D-B0B5-4BA8-9A81-185C7A346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-759619" y="5999163"/>
              <a:ext cx="139700" cy="28575"/>
            </a:xfrm>
            <a:custGeom>
              <a:avLst/>
              <a:gdLst>
                <a:gd name="T0" fmla="*/ 263 w 616"/>
                <a:gd name="T1" fmla="*/ 57 h 126"/>
                <a:gd name="T2" fmla="*/ 616 w 616"/>
                <a:gd name="T3" fmla="*/ 0 h 126"/>
                <a:gd name="T4" fmla="*/ 258 w 616"/>
                <a:gd name="T5" fmla="*/ 33 h 126"/>
                <a:gd name="T6" fmla="*/ 3 w 616"/>
                <a:gd name="T7" fmla="*/ 110 h 126"/>
                <a:gd name="T8" fmla="*/ 263 w 616"/>
                <a:gd name="T9" fmla="*/ 5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6" h="126">
                  <a:moveTo>
                    <a:pt x="263" y="57"/>
                  </a:moveTo>
                  <a:cubicBezTo>
                    <a:pt x="400" y="24"/>
                    <a:pt x="616" y="0"/>
                    <a:pt x="616" y="0"/>
                  </a:cubicBezTo>
                  <a:cubicBezTo>
                    <a:pt x="616" y="0"/>
                    <a:pt x="398" y="6"/>
                    <a:pt x="258" y="33"/>
                  </a:cubicBezTo>
                  <a:cubicBezTo>
                    <a:pt x="199" y="44"/>
                    <a:pt x="0" y="77"/>
                    <a:pt x="3" y="110"/>
                  </a:cubicBezTo>
                  <a:cubicBezTo>
                    <a:pt x="4" y="126"/>
                    <a:pt x="201" y="73"/>
                    <a:pt x="263" y="57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0" name="Freeform 42">
              <a:extLst>
                <a:ext uri="{FF2B5EF4-FFF2-40B4-BE49-F238E27FC236}">
                  <a16:creationId xmlns:a16="http://schemas.microsoft.com/office/drawing/2014/main" id="{9BCC9D9E-669A-454E-8861-E7415D520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-746919" y="6019800"/>
              <a:ext cx="155575" cy="82550"/>
            </a:xfrm>
            <a:custGeom>
              <a:avLst/>
              <a:gdLst>
                <a:gd name="T0" fmla="*/ 693 w 693"/>
                <a:gd name="T1" fmla="*/ 0 h 368"/>
                <a:gd name="T2" fmla="*/ 25 w 693"/>
                <a:gd name="T3" fmla="*/ 349 h 368"/>
                <a:gd name="T4" fmla="*/ 693 w 693"/>
                <a:gd name="T5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3" h="368">
                  <a:moveTo>
                    <a:pt x="693" y="0"/>
                  </a:moveTo>
                  <a:cubicBezTo>
                    <a:pt x="693" y="0"/>
                    <a:pt x="0" y="319"/>
                    <a:pt x="25" y="349"/>
                  </a:cubicBezTo>
                  <a:cubicBezTo>
                    <a:pt x="42" y="368"/>
                    <a:pt x="693" y="0"/>
                    <a:pt x="693" y="0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1" name="Freeform 43">
              <a:extLst>
                <a:ext uri="{FF2B5EF4-FFF2-40B4-BE49-F238E27FC236}">
                  <a16:creationId xmlns:a16="http://schemas.microsoft.com/office/drawing/2014/main" id="{66B1A93E-BB40-4E7B-80AC-855664268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7506" y="6002338"/>
              <a:ext cx="138113" cy="28575"/>
            </a:xfrm>
            <a:custGeom>
              <a:avLst/>
              <a:gdLst>
                <a:gd name="T0" fmla="*/ 353 w 616"/>
                <a:gd name="T1" fmla="*/ 58 h 126"/>
                <a:gd name="T2" fmla="*/ 0 w 616"/>
                <a:gd name="T3" fmla="*/ 0 h 126"/>
                <a:gd name="T4" fmla="*/ 357 w 616"/>
                <a:gd name="T5" fmla="*/ 33 h 126"/>
                <a:gd name="T6" fmla="*/ 613 w 616"/>
                <a:gd name="T7" fmla="*/ 110 h 126"/>
                <a:gd name="T8" fmla="*/ 353 w 616"/>
                <a:gd name="T9" fmla="*/ 5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6" h="126">
                  <a:moveTo>
                    <a:pt x="353" y="58"/>
                  </a:moveTo>
                  <a:cubicBezTo>
                    <a:pt x="216" y="24"/>
                    <a:pt x="0" y="0"/>
                    <a:pt x="0" y="0"/>
                  </a:cubicBezTo>
                  <a:cubicBezTo>
                    <a:pt x="0" y="0"/>
                    <a:pt x="217" y="6"/>
                    <a:pt x="357" y="33"/>
                  </a:cubicBezTo>
                  <a:cubicBezTo>
                    <a:pt x="417" y="45"/>
                    <a:pt x="616" y="77"/>
                    <a:pt x="613" y="110"/>
                  </a:cubicBezTo>
                  <a:cubicBezTo>
                    <a:pt x="612" y="126"/>
                    <a:pt x="414" y="73"/>
                    <a:pt x="353" y="58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" name="Freeform 44">
              <a:extLst>
                <a:ext uri="{FF2B5EF4-FFF2-40B4-BE49-F238E27FC236}">
                  <a16:creationId xmlns:a16="http://schemas.microsoft.com/office/drawing/2014/main" id="{2CDDB427-3C12-4ADB-BFF2-4C16A24E3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7669" y="6021388"/>
              <a:ext cx="157163" cy="82550"/>
            </a:xfrm>
            <a:custGeom>
              <a:avLst/>
              <a:gdLst>
                <a:gd name="T0" fmla="*/ 0 w 694"/>
                <a:gd name="T1" fmla="*/ 0 h 367"/>
                <a:gd name="T2" fmla="*/ 668 w 694"/>
                <a:gd name="T3" fmla="*/ 348 h 367"/>
                <a:gd name="T4" fmla="*/ 0 w 694"/>
                <a:gd name="T5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4" h="367">
                  <a:moveTo>
                    <a:pt x="0" y="0"/>
                  </a:moveTo>
                  <a:cubicBezTo>
                    <a:pt x="0" y="0"/>
                    <a:pt x="694" y="318"/>
                    <a:pt x="668" y="348"/>
                  </a:cubicBezTo>
                  <a:cubicBezTo>
                    <a:pt x="652" y="36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3" name="Freeform 45">
              <a:extLst>
                <a:ext uri="{FF2B5EF4-FFF2-40B4-BE49-F238E27FC236}">
                  <a16:creationId xmlns:a16="http://schemas.microsoft.com/office/drawing/2014/main" id="{405AFF01-2CA5-426D-8FF9-DEE5EC087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75556" y="6218238"/>
              <a:ext cx="168275" cy="220662"/>
            </a:xfrm>
            <a:custGeom>
              <a:avLst/>
              <a:gdLst>
                <a:gd name="T0" fmla="*/ 242 w 743"/>
                <a:gd name="T1" fmla="*/ 946 h 984"/>
                <a:gd name="T2" fmla="*/ 261 w 743"/>
                <a:gd name="T3" fmla="*/ 795 h 984"/>
                <a:gd name="T4" fmla="*/ 469 w 743"/>
                <a:gd name="T5" fmla="*/ 513 h 984"/>
                <a:gd name="T6" fmla="*/ 719 w 743"/>
                <a:gd name="T7" fmla="*/ 158 h 984"/>
                <a:gd name="T8" fmla="*/ 358 w 743"/>
                <a:gd name="T9" fmla="*/ 54 h 984"/>
                <a:gd name="T10" fmla="*/ 36 w 743"/>
                <a:gd name="T11" fmla="*/ 567 h 984"/>
                <a:gd name="T12" fmla="*/ 155 w 743"/>
                <a:gd name="T13" fmla="*/ 872 h 984"/>
                <a:gd name="T14" fmla="*/ 242 w 743"/>
                <a:gd name="T15" fmla="*/ 946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3" h="984">
                  <a:moveTo>
                    <a:pt x="242" y="946"/>
                  </a:moveTo>
                  <a:cubicBezTo>
                    <a:pt x="356" y="984"/>
                    <a:pt x="362" y="866"/>
                    <a:pt x="261" y="795"/>
                  </a:cubicBezTo>
                  <a:cubicBezTo>
                    <a:pt x="177" y="736"/>
                    <a:pt x="286" y="562"/>
                    <a:pt x="469" y="513"/>
                  </a:cubicBezTo>
                  <a:cubicBezTo>
                    <a:pt x="642" y="467"/>
                    <a:pt x="743" y="303"/>
                    <a:pt x="719" y="158"/>
                  </a:cubicBezTo>
                  <a:cubicBezTo>
                    <a:pt x="696" y="12"/>
                    <a:pt x="470" y="0"/>
                    <a:pt x="358" y="54"/>
                  </a:cubicBezTo>
                  <a:cubicBezTo>
                    <a:pt x="246" y="109"/>
                    <a:pt x="0" y="283"/>
                    <a:pt x="36" y="567"/>
                  </a:cubicBezTo>
                  <a:cubicBezTo>
                    <a:pt x="49" y="675"/>
                    <a:pt x="90" y="785"/>
                    <a:pt x="155" y="872"/>
                  </a:cubicBezTo>
                  <a:cubicBezTo>
                    <a:pt x="171" y="894"/>
                    <a:pt x="204" y="933"/>
                    <a:pt x="242" y="946"/>
                  </a:cubicBezTo>
                  <a:close/>
                </a:path>
              </a:pathLst>
            </a:custGeom>
            <a:solidFill>
              <a:srgbClr val="B85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4" name="Freeform 46">
              <a:extLst>
                <a:ext uri="{FF2B5EF4-FFF2-40B4-BE49-F238E27FC236}">
                  <a16:creationId xmlns:a16="http://schemas.microsoft.com/office/drawing/2014/main" id="{72A7CB5C-A9E2-47BB-BB81-CB53FDA63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96194" y="6230938"/>
              <a:ext cx="101600" cy="184150"/>
            </a:xfrm>
            <a:custGeom>
              <a:avLst/>
              <a:gdLst>
                <a:gd name="T0" fmla="*/ 451 w 451"/>
                <a:gd name="T1" fmla="*/ 0 h 818"/>
                <a:gd name="T2" fmla="*/ 129 w 451"/>
                <a:gd name="T3" fmla="*/ 513 h 818"/>
                <a:gd name="T4" fmla="*/ 248 w 451"/>
                <a:gd name="T5" fmla="*/ 818 h 818"/>
                <a:gd name="T6" fmla="*/ 451 w 451"/>
                <a:gd name="T7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1" h="818">
                  <a:moveTo>
                    <a:pt x="451" y="0"/>
                  </a:moveTo>
                  <a:cubicBezTo>
                    <a:pt x="339" y="55"/>
                    <a:pt x="93" y="229"/>
                    <a:pt x="129" y="513"/>
                  </a:cubicBezTo>
                  <a:cubicBezTo>
                    <a:pt x="142" y="621"/>
                    <a:pt x="183" y="731"/>
                    <a:pt x="248" y="818"/>
                  </a:cubicBezTo>
                  <a:cubicBezTo>
                    <a:pt x="0" y="415"/>
                    <a:pt x="339" y="55"/>
                    <a:pt x="451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5" name="Freeform 47">
              <a:extLst>
                <a:ext uri="{FF2B5EF4-FFF2-40B4-BE49-F238E27FC236}">
                  <a16:creationId xmlns:a16="http://schemas.microsoft.com/office/drawing/2014/main" id="{1DD5E44D-0F7B-4E4B-A87C-30AD194BD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94594" y="6253163"/>
              <a:ext cx="98425" cy="90487"/>
            </a:xfrm>
            <a:custGeom>
              <a:avLst/>
              <a:gdLst>
                <a:gd name="T0" fmla="*/ 359 w 433"/>
                <a:gd name="T1" fmla="*/ 0 h 403"/>
                <a:gd name="T2" fmla="*/ 109 w 433"/>
                <a:gd name="T3" fmla="*/ 355 h 403"/>
                <a:gd name="T4" fmla="*/ 0 w 433"/>
                <a:gd name="T5" fmla="*/ 403 h 403"/>
                <a:gd name="T6" fmla="*/ 116 w 433"/>
                <a:gd name="T7" fmla="*/ 376 h 403"/>
                <a:gd name="T8" fmla="*/ 359 w 433"/>
                <a:gd name="T9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403">
                  <a:moveTo>
                    <a:pt x="359" y="0"/>
                  </a:moveTo>
                  <a:cubicBezTo>
                    <a:pt x="383" y="145"/>
                    <a:pt x="282" y="309"/>
                    <a:pt x="109" y="355"/>
                  </a:cubicBezTo>
                  <a:cubicBezTo>
                    <a:pt x="64" y="367"/>
                    <a:pt x="28" y="384"/>
                    <a:pt x="0" y="403"/>
                  </a:cubicBezTo>
                  <a:cubicBezTo>
                    <a:pt x="30" y="389"/>
                    <a:pt x="68" y="382"/>
                    <a:pt x="116" y="376"/>
                  </a:cubicBezTo>
                  <a:cubicBezTo>
                    <a:pt x="392" y="342"/>
                    <a:pt x="433" y="158"/>
                    <a:pt x="359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6" name="Freeform 48">
              <a:extLst>
                <a:ext uri="{FF2B5EF4-FFF2-40B4-BE49-F238E27FC236}">
                  <a16:creationId xmlns:a16="http://schemas.microsoft.com/office/drawing/2014/main" id="{1EB582CA-3F8F-4162-9A79-15C4B54D16B0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32694" y="6397625"/>
              <a:ext cx="19050" cy="34925"/>
            </a:xfrm>
            <a:custGeom>
              <a:avLst/>
              <a:gdLst>
                <a:gd name="T0" fmla="*/ 88 w 88"/>
                <a:gd name="T1" fmla="*/ 154 h 154"/>
                <a:gd name="T2" fmla="*/ 0 w 88"/>
                <a:gd name="T3" fmla="*/ 0 h 154"/>
                <a:gd name="T4" fmla="*/ 58 w 88"/>
                <a:gd name="T5" fmla="*/ 148 h 154"/>
                <a:gd name="T6" fmla="*/ 88 w 88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54">
                  <a:moveTo>
                    <a:pt x="88" y="154"/>
                  </a:moveTo>
                  <a:cubicBezTo>
                    <a:pt x="35" y="87"/>
                    <a:pt x="0" y="0"/>
                    <a:pt x="0" y="0"/>
                  </a:cubicBezTo>
                  <a:cubicBezTo>
                    <a:pt x="13" y="69"/>
                    <a:pt x="35" y="116"/>
                    <a:pt x="58" y="148"/>
                  </a:cubicBezTo>
                  <a:cubicBezTo>
                    <a:pt x="69" y="151"/>
                    <a:pt x="79" y="153"/>
                    <a:pt x="88" y="154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7" name="Freeform 49">
              <a:extLst>
                <a:ext uri="{FF2B5EF4-FFF2-40B4-BE49-F238E27FC236}">
                  <a16:creationId xmlns:a16="http://schemas.microsoft.com/office/drawing/2014/main" id="{83AD6BEB-304C-4F5C-9291-5A78A1AFA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21581" y="6402388"/>
              <a:ext cx="19050" cy="28575"/>
            </a:xfrm>
            <a:custGeom>
              <a:avLst/>
              <a:gdLst>
                <a:gd name="T0" fmla="*/ 0 w 88"/>
                <a:gd name="T1" fmla="*/ 0 h 122"/>
                <a:gd name="T2" fmla="*/ 77 w 88"/>
                <a:gd name="T3" fmla="*/ 122 h 122"/>
                <a:gd name="T4" fmla="*/ 88 w 88"/>
                <a:gd name="T5" fmla="*/ 110 h 122"/>
                <a:gd name="T6" fmla="*/ 0 w 88"/>
                <a:gd name="T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22">
                  <a:moveTo>
                    <a:pt x="0" y="0"/>
                  </a:moveTo>
                  <a:cubicBezTo>
                    <a:pt x="21" y="55"/>
                    <a:pt x="51" y="95"/>
                    <a:pt x="77" y="122"/>
                  </a:cubicBezTo>
                  <a:cubicBezTo>
                    <a:pt x="82" y="119"/>
                    <a:pt x="85" y="115"/>
                    <a:pt x="88" y="110"/>
                  </a:cubicBezTo>
                  <a:cubicBezTo>
                    <a:pt x="37" y="5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8" name="Freeform 50">
              <a:extLst>
                <a:ext uri="{FF2B5EF4-FFF2-40B4-BE49-F238E27FC236}">
                  <a16:creationId xmlns:a16="http://schemas.microsoft.com/office/drawing/2014/main" id="{DE465ED1-4B04-4A81-8CD1-A0B8FA69E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-894556" y="6197600"/>
              <a:ext cx="204788" cy="190500"/>
            </a:xfrm>
            <a:custGeom>
              <a:avLst/>
              <a:gdLst>
                <a:gd name="T0" fmla="*/ 852 w 912"/>
                <a:gd name="T1" fmla="*/ 769 h 852"/>
                <a:gd name="T2" fmla="*/ 607 w 912"/>
                <a:gd name="T3" fmla="*/ 696 h 852"/>
                <a:gd name="T4" fmla="*/ 472 w 912"/>
                <a:gd name="T5" fmla="*/ 398 h 852"/>
                <a:gd name="T6" fmla="*/ 236 w 912"/>
                <a:gd name="T7" fmla="*/ 25 h 852"/>
                <a:gd name="T8" fmla="*/ 16 w 912"/>
                <a:gd name="T9" fmla="*/ 345 h 852"/>
                <a:gd name="T10" fmla="*/ 412 w 912"/>
                <a:gd name="T11" fmla="*/ 829 h 852"/>
                <a:gd name="T12" fmla="*/ 750 w 912"/>
                <a:gd name="T13" fmla="*/ 813 h 852"/>
                <a:gd name="T14" fmla="*/ 852 w 912"/>
                <a:gd name="T15" fmla="*/ 769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2" h="852">
                  <a:moveTo>
                    <a:pt x="852" y="769"/>
                  </a:moveTo>
                  <a:cubicBezTo>
                    <a:pt x="912" y="709"/>
                    <a:pt x="776" y="670"/>
                    <a:pt x="607" y="696"/>
                  </a:cubicBezTo>
                  <a:cubicBezTo>
                    <a:pt x="531" y="707"/>
                    <a:pt x="464" y="527"/>
                    <a:pt x="472" y="398"/>
                  </a:cubicBezTo>
                  <a:cubicBezTo>
                    <a:pt x="484" y="214"/>
                    <a:pt x="387" y="50"/>
                    <a:pt x="236" y="25"/>
                  </a:cubicBezTo>
                  <a:cubicBezTo>
                    <a:pt x="86" y="0"/>
                    <a:pt x="0" y="217"/>
                    <a:pt x="16" y="345"/>
                  </a:cubicBezTo>
                  <a:cubicBezTo>
                    <a:pt x="33" y="473"/>
                    <a:pt x="122" y="771"/>
                    <a:pt x="412" y="829"/>
                  </a:cubicBezTo>
                  <a:cubicBezTo>
                    <a:pt x="522" y="852"/>
                    <a:pt x="643" y="848"/>
                    <a:pt x="750" y="813"/>
                  </a:cubicBezTo>
                  <a:cubicBezTo>
                    <a:pt x="777" y="805"/>
                    <a:pt x="823" y="799"/>
                    <a:pt x="852" y="769"/>
                  </a:cubicBezTo>
                  <a:close/>
                </a:path>
              </a:pathLst>
            </a:custGeom>
            <a:solidFill>
              <a:srgbClr val="B85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9" name="Freeform 51">
              <a:extLst>
                <a:ext uri="{FF2B5EF4-FFF2-40B4-BE49-F238E27FC236}">
                  <a16:creationId xmlns:a16="http://schemas.microsoft.com/office/drawing/2014/main" id="{FB26BC0C-0B01-4C77-90A6-5D9BE4B09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-892969" y="6224588"/>
              <a:ext cx="79375" cy="155575"/>
            </a:xfrm>
            <a:custGeom>
              <a:avLst/>
              <a:gdLst>
                <a:gd name="T0" fmla="*/ 351 w 351"/>
                <a:gd name="T1" fmla="*/ 690 h 690"/>
                <a:gd name="T2" fmla="*/ 351 w 351"/>
                <a:gd name="T3" fmla="*/ 690 h 690"/>
                <a:gd name="T4" fmla="*/ 64 w 351"/>
                <a:gd name="T5" fmla="*/ 248 h 690"/>
                <a:gd name="T6" fmla="*/ 57 w 351"/>
                <a:gd name="T7" fmla="*/ 0 h 690"/>
                <a:gd name="T8" fmla="*/ 8 w 351"/>
                <a:gd name="T9" fmla="*/ 220 h 690"/>
                <a:gd name="T10" fmla="*/ 351 w 351"/>
                <a:gd name="T11" fmla="*/ 69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1" h="690">
                  <a:moveTo>
                    <a:pt x="351" y="690"/>
                  </a:moveTo>
                  <a:cubicBezTo>
                    <a:pt x="351" y="690"/>
                    <a:pt x="351" y="690"/>
                    <a:pt x="351" y="690"/>
                  </a:cubicBezTo>
                  <a:cubicBezTo>
                    <a:pt x="140" y="591"/>
                    <a:pt x="78" y="359"/>
                    <a:pt x="64" y="248"/>
                  </a:cubicBezTo>
                  <a:cubicBezTo>
                    <a:pt x="55" y="182"/>
                    <a:pt x="42" y="59"/>
                    <a:pt x="57" y="0"/>
                  </a:cubicBezTo>
                  <a:cubicBezTo>
                    <a:pt x="18" y="67"/>
                    <a:pt x="0" y="155"/>
                    <a:pt x="8" y="220"/>
                  </a:cubicBezTo>
                  <a:cubicBezTo>
                    <a:pt x="23" y="339"/>
                    <a:pt x="103" y="608"/>
                    <a:pt x="351" y="69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0" name="Freeform 52">
              <a:extLst>
                <a:ext uri="{FF2B5EF4-FFF2-40B4-BE49-F238E27FC236}">
                  <a16:creationId xmlns:a16="http://schemas.microsoft.com/office/drawing/2014/main" id="{AF14BBD6-F230-486A-9D5A-76C0D50C2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-750094" y="6365875"/>
              <a:ext cx="50800" cy="9525"/>
            </a:xfrm>
            <a:custGeom>
              <a:avLst/>
              <a:gdLst>
                <a:gd name="T0" fmla="*/ 0 w 225"/>
                <a:gd name="T1" fmla="*/ 7 h 42"/>
                <a:gd name="T2" fmla="*/ 207 w 225"/>
                <a:gd name="T3" fmla="*/ 22 h 42"/>
                <a:gd name="T4" fmla="*/ 213 w 225"/>
                <a:gd name="T5" fmla="*/ 17 h 42"/>
                <a:gd name="T6" fmla="*/ 225 w 225"/>
                <a:gd name="T7" fmla="*/ 0 h 42"/>
                <a:gd name="T8" fmla="*/ 0 w 225"/>
                <a:gd name="T9" fmla="*/ 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42">
                  <a:moveTo>
                    <a:pt x="0" y="7"/>
                  </a:moveTo>
                  <a:cubicBezTo>
                    <a:pt x="98" y="42"/>
                    <a:pt x="164" y="37"/>
                    <a:pt x="207" y="22"/>
                  </a:cubicBezTo>
                  <a:cubicBezTo>
                    <a:pt x="209" y="21"/>
                    <a:pt x="211" y="19"/>
                    <a:pt x="213" y="17"/>
                  </a:cubicBezTo>
                  <a:cubicBezTo>
                    <a:pt x="219" y="11"/>
                    <a:pt x="223" y="5"/>
                    <a:pt x="225" y="0"/>
                  </a:cubicBezTo>
                  <a:cubicBezTo>
                    <a:pt x="129" y="26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1" name="Freeform 53">
              <a:extLst>
                <a:ext uri="{FF2B5EF4-FFF2-40B4-BE49-F238E27FC236}">
                  <a16:creationId xmlns:a16="http://schemas.microsoft.com/office/drawing/2014/main" id="{2E4E2525-F60C-4F04-9036-AC2E42DDE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-740569" y="6357938"/>
              <a:ext cx="41275" cy="4762"/>
            </a:xfrm>
            <a:custGeom>
              <a:avLst/>
              <a:gdLst>
                <a:gd name="T0" fmla="*/ 0 w 180"/>
                <a:gd name="T1" fmla="*/ 0 h 24"/>
                <a:gd name="T2" fmla="*/ 180 w 180"/>
                <a:gd name="T3" fmla="*/ 20 h 24"/>
                <a:gd name="T4" fmla="*/ 166 w 180"/>
                <a:gd name="T5" fmla="*/ 3 h 24"/>
                <a:gd name="T6" fmla="*/ 0 w 180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0" h="24">
                  <a:moveTo>
                    <a:pt x="0" y="0"/>
                  </a:moveTo>
                  <a:cubicBezTo>
                    <a:pt x="61" y="23"/>
                    <a:pt x="136" y="24"/>
                    <a:pt x="180" y="20"/>
                  </a:cubicBezTo>
                  <a:cubicBezTo>
                    <a:pt x="178" y="14"/>
                    <a:pt x="173" y="8"/>
                    <a:pt x="166" y="3"/>
                  </a:cubicBezTo>
                  <a:cubicBezTo>
                    <a:pt x="81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8" name="Freeform 54">
              <a:extLst>
                <a:ext uri="{FF2B5EF4-FFF2-40B4-BE49-F238E27FC236}">
                  <a16:creationId xmlns:a16="http://schemas.microsoft.com/office/drawing/2014/main" id="{CFB45CA3-17FA-4913-8EE3-1C59294B6148}"/>
                </a:ext>
              </a:extLst>
            </p:cNvPr>
            <p:cNvSpPr>
              <a:spLocks/>
            </p:cNvSpPr>
            <p:nvPr/>
          </p:nvSpPr>
          <p:spPr bwMode="auto">
            <a:xfrm>
              <a:off x="-545306" y="6007100"/>
              <a:ext cx="109538" cy="79375"/>
            </a:xfrm>
            <a:custGeom>
              <a:avLst/>
              <a:gdLst>
                <a:gd name="T0" fmla="*/ 485 w 485"/>
                <a:gd name="T1" fmla="*/ 63 h 349"/>
                <a:gd name="T2" fmla="*/ 264 w 485"/>
                <a:gd name="T3" fmla="*/ 0 h 349"/>
                <a:gd name="T4" fmla="*/ 0 w 485"/>
                <a:gd name="T5" fmla="*/ 21 h 349"/>
                <a:gd name="T6" fmla="*/ 230 w 485"/>
                <a:gd name="T7" fmla="*/ 345 h 349"/>
                <a:gd name="T8" fmla="*/ 485 w 485"/>
                <a:gd name="T9" fmla="*/ 6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" h="349">
                  <a:moveTo>
                    <a:pt x="485" y="63"/>
                  </a:moveTo>
                  <a:cubicBezTo>
                    <a:pt x="485" y="63"/>
                    <a:pt x="393" y="147"/>
                    <a:pt x="264" y="0"/>
                  </a:cubicBezTo>
                  <a:cubicBezTo>
                    <a:pt x="264" y="0"/>
                    <a:pt x="162" y="140"/>
                    <a:pt x="0" y="21"/>
                  </a:cubicBezTo>
                  <a:cubicBezTo>
                    <a:pt x="0" y="21"/>
                    <a:pt x="44" y="340"/>
                    <a:pt x="230" y="345"/>
                  </a:cubicBezTo>
                  <a:cubicBezTo>
                    <a:pt x="416" y="349"/>
                    <a:pt x="485" y="63"/>
                    <a:pt x="485" y="63"/>
                  </a:cubicBezTo>
                  <a:close/>
                </a:path>
              </a:pathLst>
            </a:custGeom>
            <a:solidFill>
              <a:srgbClr val="6F0E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9" name="Freeform 55">
              <a:extLst>
                <a:ext uri="{FF2B5EF4-FFF2-40B4-BE49-F238E27FC236}">
                  <a16:creationId xmlns:a16="http://schemas.microsoft.com/office/drawing/2014/main" id="{76F1F8BC-07C2-4055-876E-E24AF0232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-515144" y="6007100"/>
              <a:ext cx="47625" cy="44450"/>
            </a:xfrm>
            <a:custGeom>
              <a:avLst/>
              <a:gdLst>
                <a:gd name="T0" fmla="*/ 16 w 212"/>
                <a:gd name="T1" fmla="*/ 177 h 195"/>
                <a:gd name="T2" fmla="*/ 0 w 212"/>
                <a:gd name="T3" fmla="*/ 69 h 195"/>
                <a:gd name="T4" fmla="*/ 132 w 212"/>
                <a:gd name="T5" fmla="*/ 0 h 195"/>
                <a:gd name="T6" fmla="*/ 210 w 212"/>
                <a:gd name="T7" fmla="*/ 66 h 195"/>
                <a:gd name="T8" fmla="*/ 186 w 212"/>
                <a:gd name="T9" fmla="*/ 179 h 195"/>
                <a:gd name="T10" fmla="*/ 123 w 212"/>
                <a:gd name="T11" fmla="*/ 193 h 195"/>
                <a:gd name="T12" fmla="*/ 112 w 212"/>
                <a:gd name="T13" fmla="*/ 129 h 195"/>
                <a:gd name="T14" fmla="*/ 98 w 212"/>
                <a:gd name="T15" fmla="*/ 193 h 195"/>
                <a:gd name="T16" fmla="*/ 16 w 212"/>
                <a:gd name="T17" fmla="*/ 17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2" h="195">
                  <a:moveTo>
                    <a:pt x="16" y="177"/>
                  </a:moveTo>
                  <a:cubicBezTo>
                    <a:pt x="11" y="167"/>
                    <a:pt x="1" y="113"/>
                    <a:pt x="0" y="69"/>
                  </a:cubicBezTo>
                  <a:cubicBezTo>
                    <a:pt x="84" y="66"/>
                    <a:pt x="132" y="0"/>
                    <a:pt x="132" y="0"/>
                  </a:cubicBezTo>
                  <a:cubicBezTo>
                    <a:pt x="160" y="32"/>
                    <a:pt x="186" y="53"/>
                    <a:pt x="210" y="66"/>
                  </a:cubicBezTo>
                  <a:cubicBezTo>
                    <a:pt x="212" y="106"/>
                    <a:pt x="201" y="167"/>
                    <a:pt x="186" y="179"/>
                  </a:cubicBezTo>
                  <a:cubicBezTo>
                    <a:pt x="176" y="187"/>
                    <a:pt x="156" y="192"/>
                    <a:pt x="123" y="193"/>
                  </a:cubicBezTo>
                  <a:cubicBezTo>
                    <a:pt x="120" y="193"/>
                    <a:pt x="121" y="115"/>
                    <a:pt x="112" y="129"/>
                  </a:cubicBezTo>
                  <a:cubicBezTo>
                    <a:pt x="111" y="132"/>
                    <a:pt x="110" y="192"/>
                    <a:pt x="98" y="193"/>
                  </a:cubicBezTo>
                  <a:cubicBezTo>
                    <a:pt x="65" y="195"/>
                    <a:pt x="25" y="194"/>
                    <a:pt x="16" y="1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0" name="Freeform 56">
              <a:extLst>
                <a:ext uri="{FF2B5EF4-FFF2-40B4-BE49-F238E27FC236}">
                  <a16:creationId xmlns:a16="http://schemas.microsoft.com/office/drawing/2014/main" id="{219AF676-530C-4DAD-83DA-B19583657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-518319" y="6062663"/>
              <a:ext cx="50800" cy="23812"/>
            </a:xfrm>
            <a:custGeom>
              <a:avLst/>
              <a:gdLst>
                <a:gd name="T0" fmla="*/ 220 w 220"/>
                <a:gd name="T1" fmla="*/ 59 h 99"/>
                <a:gd name="T2" fmla="*/ 108 w 220"/>
                <a:gd name="T3" fmla="*/ 0 h 99"/>
                <a:gd name="T4" fmla="*/ 0 w 220"/>
                <a:gd name="T5" fmla="*/ 53 h 99"/>
                <a:gd name="T6" fmla="*/ 106 w 220"/>
                <a:gd name="T7" fmla="*/ 98 h 99"/>
                <a:gd name="T8" fmla="*/ 220 w 220"/>
                <a:gd name="T9" fmla="*/ 5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99">
                  <a:moveTo>
                    <a:pt x="220" y="59"/>
                  </a:moveTo>
                  <a:cubicBezTo>
                    <a:pt x="193" y="23"/>
                    <a:pt x="153" y="0"/>
                    <a:pt x="108" y="0"/>
                  </a:cubicBezTo>
                  <a:cubicBezTo>
                    <a:pt x="65" y="0"/>
                    <a:pt x="27" y="20"/>
                    <a:pt x="0" y="53"/>
                  </a:cubicBezTo>
                  <a:cubicBezTo>
                    <a:pt x="29" y="79"/>
                    <a:pt x="64" y="97"/>
                    <a:pt x="106" y="98"/>
                  </a:cubicBezTo>
                  <a:cubicBezTo>
                    <a:pt x="151" y="99"/>
                    <a:pt x="189" y="83"/>
                    <a:pt x="220" y="59"/>
                  </a:cubicBezTo>
                  <a:close/>
                </a:path>
              </a:pathLst>
            </a:custGeom>
            <a:solidFill>
              <a:srgbClr val="F26A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61" name="Group 59">
            <a:extLst>
              <a:ext uri="{FF2B5EF4-FFF2-40B4-BE49-F238E27FC236}">
                <a16:creationId xmlns:a16="http://schemas.microsoft.com/office/drawing/2014/main" id="{29882275-4A22-4D92-9197-DA50C5FC3B3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205743" y="4798183"/>
            <a:ext cx="1296987" cy="1281113"/>
            <a:chOff x="2383" y="2982"/>
            <a:chExt cx="817" cy="807"/>
          </a:xfrm>
        </p:grpSpPr>
        <p:sp>
          <p:nvSpPr>
            <p:cNvPr id="362" name="AutoShape 58">
              <a:extLst>
                <a:ext uri="{FF2B5EF4-FFF2-40B4-BE49-F238E27FC236}">
                  <a16:creationId xmlns:a16="http://schemas.microsoft.com/office/drawing/2014/main" id="{9E92E856-2F30-48A5-8AA2-DC81F3AB0C6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393" y="2982"/>
              <a:ext cx="803" cy="8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3" name="Freeform 60">
              <a:extLst>
                <a:ext uri="{FF2B5EF4-FFF2-40B4-BE49-F238E27FC236}">
                  <a16:creationId xmlns:a16="http://schemas.microsoft.com/office/drawing/2014/main" id="{9EE5CC8B-BA1D-4449-A46C-700D3AC74C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2" y="3692"/>
              <a:ext cx="477" cy="97"/>
            </a:xfrm>
            <a:custGeom>
              <a:avLst/>
              <a:gdLst>
                <a:gd name="T0" fmla="*/ 1055 w 2595"/>
                <a:gd name="T1" fmla="*/ 211 h 527"/>
                <a:gd name="T2" fmla="*/ 1138 w 2595"/>
                <a:gd name="T3" fmla="*/ 210 h 527"/>
                <a:gd name="T4" fmla="*/ 1084 w 2595"/>
                <a:gd name="T5" fmla="*/ 157 h 527"/>
                <a:gd name="T6" fmla="*/ 1837 w 2595"/>
                <a:gd name="T7" fmla="*/ 4 h 527"/>
                <a:gd name="T8" fmla="*/ 2594 w 2595"/>
                <a:gd name="T9" fmla="*/ 142 h 527"/>
                <a:gd name="T10" fmla="*/ 2009 w 2595"/>
                <a:gd name="T11" fmla="*/ 289 h 527"/>
                <a:gd name="T12" fmla="*/ 2112 w 2595"/>
                <a:gd name="T13" fmla="*/ 355 h 527"/>
                <a:gd name="T14" fmla="*/ 1058 w 2595"/>
                <a:gd name="T15" fmla="*/ 521 h 527"/>
                <a:gd name="T16" fmla="*/ 1 w 2595"/>
                <a:gd name="T17" fmla="*/ 377 h 527"/>
                <a:gd name="T18" fmla="*/ 1055 w 2595"/>
                <a:gd name="T19" fmla="*/ 21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5" h="527">
                  <a:moveTo>
                    <a:pt x="1055" y="211"/>
                  </a:moveTo>
                  <a:cubicBezTo>
                    <a:pt x="1083" y="211"/>
                    <a:pt x="1111" y="210"/>
                    <a:pt x="1138" y="210"/>
                  </a:cubicBezTo>
                  <a:cubicBezTo>
                    <a:pt x="1103" y="194"/>
                    <a:pt x="1084" y="176"/>
                    <a:pt x="1084" y="157"/>
                  </a:cubicBezTo>
                  <a:cubicBezTo>
                    <a:pt x="1083" y="77"/>
                    <a:pt x="1420" y="8"/>
                    <a:pt x="1837" y="4"/>
                  </a:cubicBezTo>
                  <a:cubicBezTo>
                    <a:pt x="2254" y="0"/>
                    <a:pt x="2593" y="61"/>
                    <a:pt x="2594" y="142"/>
                  </a:cubicBezTo>
                  <a:cubicBezTo>
                    <a:pt x="2595" y="211"/>
                    <a:pt x="2345" y="271"/>
                    <a:pt x="2009" y="289"/>
                  </a:cubicBezTo>
                  <a:cubicBezTo>
                    <a:pt x="2075" y="309"/>
                    <a:pt x="2112" y="331"/>
                    <a:pt x="2112" y="355"/>
                  </a:cubicBezTo>
                  <a:cubicBezTo>
                    <a:pt x="2113" y="441"/>
                    <a:pt x="1641" y="515"/>
                    <a:pt x="1058" y="521"/>
                  </a:cubicBezTo>
                  <a:cubicBezTo>
                    <a:pt x="475" y="527"/>
                    <a:pt x="2" y="462"/>
                    <a:pt x="1" y="377"/>
                  </a:cubicBezTo>
                  <a:cubicBezTo>
                    <a:pt x="0" y="291"/>
                    <a:pt x="472" y="217"/>
                    <a:pt x="1055" y="211"/>
                  </a:cubicBezTo>
                  <a:close/>
                </a:path>
              </a:pathLst>
            </a:custGeom>
            <a:solidFill>
              <a:srgbClr val="E5E5E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4" name="Freeform 61">
              <a:extLst>
                <a:ext uri="{FF2B5EF4-FFF2-40B4-BE49-F238E27FC236}">
                  <a16:creationId xmlns:a16="http://schemas.microsoft.com/office/drawing/2014/main" id="{75ECC1D8-170D-444B-817E-2CA8D9CB2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7" y="3478"/>
              <a:ext cx="121" cy="93"/>
            </a:xfrm>
            <a:custGeom>
              <a:avLst/>
              <a:gdLst>
                <a:gd name="T0" fmla="*/ 646 w 654"/>
                <a:gd name="T1" fmla="*/ 116 h 505"/>
                <a:gd name="T2" fmla="*/ 528 w 654"/>
                <a:gd name="T3" fmla="*/ 152 h 505"/>
                <a:gd name="T4" fmla="*/ 329 w 654"/>
                <a:gd name="T5" fmla="*/ 130 h 505"/>
                <a:gd name="T6" fmla="*/ 81 w 654"/>
                <a:gd name="T7" fmla="*/ 67 h 505"/>
                <a:gd name="T8" fmla="*/ 92 w 654"/>
                <a:gd name="T9" fmla="*/ 347 h 505"/>
                <a:gd name="T10" fmla="*/ 458 w 654"/>
                <a:gd name="T11" fmla="*/ 380 h 505"/>
                <a:gd name="T12" fmla="*/ 613 w 654"/>
                <a:gd name="T13" fmla="*/ 192 h 505"/>
                <a:gd name="T14" fmla="*/ 646 w 654"/>
                <a:gd name="T15" fmla="*/ 116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4" h="505">
                  <a:moveTo>
                    <a:pt x="646" y="116"/>
                  </a:moveTo>
                  <a:cubicBezTo>
                    <a:pt x="654" y="54"/>
                    <a:pt x="548" y="49"/>
                    <a:pt x="528" y="152"/>
                  </a:cubicBezTo>
                  <a:cubicBezTo>
                    <a:pt x="514" y="225"/>
                    <a:pt x="403" y="250"/>
                    <a:pt x="329" y="130"/>
                  </a:cubicBezTo>
                  <a:cubicBezTo>
                    <a:pt x="268" y="31"/>
                    <a:pt x="162" y="0"/>
                    <a:pt x="81" y="67"/>
                  </a:cubicBezTo>
                  <a:cubicBezTo>
                    <a:pt x="0" y="135"/>
                    <a:pt x="37" y="291"/>
                    <a:pt x="92" y="347"/>
                  </a:cubicBezTo>
                  <a:cubicBezTo>
                    <a:pt x="146" y="402"/>
                    <a:pt x="297" y="505"/>
                    <a:pt x="458" y="380"/>
                  </a:cubicBezTo>
                  <a:cubicBezTo>
                    <a:pt x="518" y="333"/>
                    <a:pt x="575" y="267"/>
                    <a:pt x="613" y="192"/>
                  </a:cubicBezTo>
                  <a:cubicBezTo>
                    <a:pt x="623" y="173"/>
                    <a:pt x="642" y="146"/>
                    <a:pt x="646" y="116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5" name="Freeform 62">
              <a:extLst>
                <a:ext uri="{FF2B5EF4-FFF2-40B4-BE49-F238E27FC236}">
                  <a16:creationId xmlns:a16="http://schemas.microsoft.com/office/drawing/2014/main" id="{B3662456-DD10-4F72-8504-4362519A9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4" y="3517"/>
              <a:ext cx="72" cy="52"/>
            </a:xfrm>
            <a:custGeom>
              <a:avLst/>
              <a:gdLst>
                <a:gd name="T0" fmla="*/ 392 w 392"/>
                <a:gd name="T1" fmla="*/ 193 h 283"/>
                <a:gd name="T2" fmla="*/ 392 w 392"/>
                <a:gd name="T3" fmla="*/ 193 h 283"/>
                <a:gd name="T4" fmla="*/ 93 w 392"/>
                <a:gd name="T5" fmla="*/ 122 h 283"/>
                <a:gd name="T6" fmla="*/ 0 w 392"/>
                <a:gd name="T7" fmla="*/ 0 h 283"/>
                <a:gd name="T8" fmla="*/ 57 w 392"/>
                <a:gd name="T9" fmla="*/ 138 h 283"/>
                <a:gd name="T10" fmla="*/ 392 w 392"/>
                <a:gd name="T11" fmla="*/ 19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2" h="283">
                  <a:moveTo>
                    <a:pt x="392" y="193"/>
                  </a:moveTo>
                  <a:cubicBezTo>
                    <a:pt x="392" y="193"/>
                    <a:pt x="392" y="193"/>
                    <a:pt x="392" y="193"/>
                  </a:cubicBezTo>
                  <a:cubicBezTo>
                    <a:pt x="255" y="255"/>
                    <a:pt x="141" y="171"/>
                    <a:pt x="93" y="122"/>
                  </a:cubicBezTo>
                  <a:cubicBezTo>
                    <a:pt x="66" y="94"/>
                    <a:pt x="14" y="38"/>
                    <a:pt x="0" y="0"/>
                  </a:cubicBezTo>
                  <a:cubicBezTo>
                    <a:pt x="6" y="55"/>
                    <a:pt x="29" y="109"/>
                    <a:pt x="57" y="138"/>
                  </a:cubicBezTo>
                  <a:cubicBezTo>
                    <a:pt x="107" y="190"/>
                    <a:pt x="243" y="283"/>
                    <a:pt x="392" y="193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6" name="Freeform 63">
              <a:extLst>
                <a:ext uri="{FF2B5EF4-FFF2-40B4-BE49-F238E27FC236}">
                  <a16:creationId xmlns:a16="http://schemas.microsoft.com/office/drawing/2014/main" id="{92E0FCF0-6BCA-4D33-91F9-4E9F178486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3" y="3491"/>
              <a:ext cx="14" cy="27"/>
            </a:xfrm>
            <a:custGeom>
              <a:avLst/>
              <a:gdLst>
                <a:gd name="T0" fmla="*/ 65 w 73"/>
                <a:gd name="T1" fmla="*/ 2 h 142"/>
                <a:gd name="T2" fmla="*/ 0 w 73"/>
                <a:gd name="T3" fmla="*/ 142 h 142"/>
                <a:gd name="T4" fmla="*/ 73 w 73"/>
                <a:gd name="T5" fmla="*/ 0 h 142"/>
                <a:gd name="T6" fmla="*/ 65 w 73"/>
                <a:gd name="T7" fmla="*/ 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142">
                  <a:moveTo>
                    <a:pt x="65" y="2"/>
                  </a:moveTo>
                  <a:cubicBezTo>
                    <a:pt x="48" y="72"/>
                    <a:pt x="0" y="142"/>
                    <a:pt x="0" y="142"/>
                  </a:cubicBezTo>
                  <a:cubicBezTo>
                    <a:pt x="59" y="87"/>
                    <a:pt x="72" y="33"/>
                    <a:pt x="73" y="0"/>
                  </a:cubicBezTo>
                  <a:cubicBezTo>
                    <a:pt x="70" y="1"/>
                    <a:pt x="68" y="1"/>
                    <a:pt x="65" y="2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7" name="Freeform 64">
              <a:extLst>
                <a:ext uri="{FF2B5EF4-FFF2-40B4-BE49-F238E27FC236}">
                  <a16:creationId xmlns:a16="http://schemas.microsoft.com/office/drawing/2014/main" id="{9C298B8B-52AD-4329-8FCF-D0520F06D4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0" y="3492"/>
              <a:ext cx="13" cy="25"/>
            </a:xfrm>
            <a:custGeom>
              <a:avLst/>
              <a:gdLst>
                <a:gd name="T0" fmla="*/ 64 w 72"/>
                <a:gd name="T1" fmla="*/ 0 h 138"/>
                <a:gd name="T2" fmla="*/ 0 w 72"/>
                <a:gd name="T3" fmla="*/ 138 h 138"/>
                <a:gd name="T4" fmla="*/ 72 w 72"/>
                <a:gd name="T5" fmla="*/ 5 h 138"/>
                <a:gd name="T6" fmla="*/ 64 w 72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38">
                  <a:moveTo>
                    <a:pt x="64" y="0"/>
                  </a:moveTo>
                  <a:cubicBezTo>
                    <a:pt x="47" y="69"/>
                    <a:pt x="0" y="138"/>
                    <a:pt x="0" y="138"/>
                  </a:cubicBezTo>
                  <a:cubicBezTo>
                    <a:pt x="54" y="87"/>
                    <a:pt x="69" y="38"/>
                    <a:pt x="72" y="5"/>
                  </a:cubicBezTo>
                  <a:cubicBezTo>
                    <a:pt x="70" y="3"/>
                    <a:pt x="67" y="1"/>
                    <a:pt x="64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8" name="Freeform 65">
              <a:extLst>
                <a:ext uri="{FF2B5EF4-FFF2-40B4-BE49-F238E27FC236}">
                  <a16:creationId xmlns:a16="http://schemas.microsoft.com/office/drawing/2014/main" id="{1139A3DF-E5D1-4AED-BD81-7DE6CD74E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0" y="3605"/>
              <a:ext cx="130" cy="124"/>
            </a:xfrm>
            <a:custGeom>
              <a:avLst/>
              <a:gdLst>
                <a:gd name="T0" fmla="*/ 640 w 712"/>
                <a:gd name="T1" fmla="*/ 409 h 671"/>
                <a:gd name="T2" fmla="*/ 497 w 712"/>
                <a:gd name="T3" fmla="*/ 402 h 671"/>
                <a:gd name="T4" fmla="*/ 373 w 712"/>
                <a:gd name="T5" fmla="*/ 234 h 671"/>
                <a:gd name="T6" fmla="*/ 163 w 712"/>
                <a:gd name="T7" fmla="*/ 30 h 671"/>
                <a:gd name="T8" fmla="*/ 19 w 712"/>
                <a:gd name="T9" fmla="*/ 363 h 671"/>
                <a:gd name="T10" fmla="*/ 330 w 712"/>
                <a:gd name="T11" fmla="*/ 621 h 671"/>
                <a:gd name="T12" fmla="*/ 574 w 712"/>
                <a:gd name="T13" fmla="*/ 495 h 671"/>
                <a:gd name="T14" fmla="*/ 640 w 712"/>
                <a:gd name="T15" fmla="*/ 409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2" h="671">
                  <a:moveTo>
                    <a:pt x="640" y="409"/>
                  </a:moveTo>
                  <a:cubicBezTo>
                    <a:pt x="712" y="267"/>
                    <a:pt x="620" y="268"/>
                    <a:pt x="497" y="402"/>
                  </a:cubicBezTo>
                  <a:cubicBezTo>
                    <a:pt x="443" y="462"/>
                    <a:pt x="374" y="389"/>
                    <a:pt x="373" y="234"/>
                  </a:cubicBezTo>
                  <a:cubicBezTo>
                    <a:pt x="373" y="81"/>
                    <a:pt x="273" y="0"/>
                    <a:pt x="163" y="30"/>
                  </a:cubicBezTo>
                  <a:cubicBezTo>
                    <a:pt x="53" y="61"/>
                    <a:pt x="0" y="265"/>
                    <a:pt x="19" y="363"/>
                  </a:cubicBezTo>
                  <a:cubicBezTo>
                    <a:pt x="37" y="460"/>
                    <a:pt x="116" y="671"/>
                    <a:pt x="330" y="621"/>
                  </a:cubicBezTo>
                  <a:cubicBezTo>
                    <a:pt x="411" y="603"/>
                    <a:pt x="498" y="559"/>
                    <a:pt x="574" y="495"/>
                  </a:cubicBezTo>
                  <a:cubicBezTo>
                    <a:pt x="593" y="480"/>
                    <a:pt x="623" y="444"/>
                    <a:pt x="640" y="409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9" name="Freeform 66">
              <a:extLst>
                <a:ext uri="{FF2B5EF4-FFF2-40B4-BE49-F238E27FC236}">
                  <a16:creationId xmlns:a16="http://schemas.microsoft.com/office/drawing/2014/main" id="{64F1EE96-C1CA-41A7-A4CF-5C25DDFD5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3" y="3672"/>
              <a:ext cx="102" cy="70"/>
            </a:xfrm>
            <a:custGeom>
              <a:avLst/>
              <a:gdLst>
                <a:gd name="T0" fmla="*/ 0 w 555"/>
                <a:gd name="T1" fmla="*/ 0 h 381"/>
                <a:gd name="T2" fmla="*/ 311 w 555"/>
                <a:gd name="T3" fmla="*/ 258 h 381"/>
                <a:gd name="T4" fmla="*/ 555 w 555"/>
                <a:gd name="T5" fmla="*/ 132 h 381"/>
                <a:gd name="T6" fmla="*/ 0 w 555"/>
                <a:gd name="T7" fmla="*/ 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381">
                  <a:moveTo>
                    <a:pt x="0" y="0"/>
                  </a:moveTo>
                  <a:cubicBezTo>
                    <a:pt x="18" y="97"/>
                    <a:pt x="97" y="308"/>
                    <a:pt x="311" y="258"/>
                  </a:cubicBezTo>
                  <a:cubicBezTo>
                    <a:pt x="392" y="240"/>
                    <a:pt x="479" y="196"/>
                    <a:pt x="555" y="132"/>
                  </a:cubicBezTo>
                  <a:cubicBezTo>
                    <a:pt x="215" y="381"/>
                    <a:pt x="18" y="97"/>
                    <a:pt x="0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0" name="Freeform 67">
              <a:extLst>
                <a:ext uri="{FF2B5EF4-FFF2-40B4-BE49-F238E27FC236}">
                  <a16:creationId xmlns:a16="http://schemas.microsoft.com/office/drawing/2014/main" id="{65D29980-4DC4-484C-A827-E00F58733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9" y="3671"/>
              <a:ext cx="22" cy="12"/>
            </a:xfrm>
            <a:custGeom>
              <a:avLst/>
              <a:gdLst>
                <a:gd name="T0" fmla="*/ 0 w 120"/>
                <a:gd name="T1" fmla="*/ 64 h 64"/>
                <a:gd name="T2" fmla="*/ 113 w 120"/>
                <a:gd name="T3" fmla="*/ 22 h 64"/>
                <a:gd name="T4" fmla="*/ 120 w 120"/>
                <a:gd name="T5" fmla="*/ 0 h 64"/>
                <a:gd name="T6" fmla="*/ 0 w 120"/>
                <a:gd name="T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64">
                  <a:moveTo>
                    <a:pt x="0" y="64"/>
                  </a:moveTo>
                  <a:cubicBezTo>
                    <a:pt x="47" y="61"/>
                    <a:pt x="85" y="43"/>
                    <a:pt x="113" y="22"/>
                  </a:cubicBezTo>
                  <a:cubicBezTo>
                    <a:pt x="116" y="14"/>
                    <a:pt x="118" y="7"/>
                    <a:pt x="120" y="0"/>
                  </a:cubicBezTo>
                  <a:cubicBezTo>
                    <a:pt x="64" y="44"/>
                    <a:pt x="0" y="64"/>
                    <a:pt x="0" y="64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1" name="Freeform 68">
              <a:extLst>
                <a:ext uri="{FF2B5EF4-FFF2-40B4-BE49-F238E27FC236}">
                  <a16:creationId xmlns:a16="http://schemas.microsoft.com/office/drawing/2014/main" id="{F2C74A57-65EB-46A4-B8FC-8ADA50F75C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4" y="3662"/>
              <a:ext cx="18" cy="12"/>
            </a:xfrm>
            <a:custGeom>
              <a:avLst/>
              <a:gdLst>
                <a:gd name="T0" fmla="*/ 0 w 98"/>
                <a:gd name="T1" fmla="*/ 61 h 61"/>
                <a:gd name="T2" fmla="*/ 98 w 98"/>
                <a:gd name="T3" fmla="*/ 12 h 61"/>
                <a:gd name="T4" fmla="*/ 92 w 98"/>
                <a:gd name="T5" fmla="*/ 0 h 61"/>
                <a:gd name="T6" fmla="*/ 0 w 98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61">
                  <a:moveTo>
                    <a:pt x="0" y="61"/>
                  </a:moveTo>
                  <a:cubicBezTo>
                    <a:pt x="38" y="56"/>
                    <a:pt x="75" y="30"/>
                    <a:pt x="98" y="12"/>
                  </a:cubicBezTo>
                  <a:cubicBezTo>
                    <a:pt x="97" y="7"/>
                    <a:pt x="95" y="3"/>
                    <a:pt x="92" y="0"/>
                  </a:cubicBezTo>
                  <a:cubicBezTo>
                    <a:pt x="49" y="39"/>
                    <a:pt x="0" y="61"/>
                    <a:pt x="0" y="61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2" name="Freeform 69">
              <a:extLst>
                <a:ext uri="{FF2B5EF4-FFF2-40B4-BE49-F238E27FC236}">
                  <a16:creationId xmlns:a16="http://schemas.microsoft.com/office/drawing/2014/main" id="{A0822686-83C0-431E-98AE-A7271DD0D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3" y="3136"/>
              <a:ext cx="445" cy="578"/>
            </a:xfrm>
            <a:custGeom>
              <a:avLst/>
              <a:gdLst>
                <a:gd name="T0" fmla="*/ 1023 w 2425"/>
                <a:gd name="T1" fmla="*/ 89 h 3150"/>
                <a:gd name="T2" fmla="*/ 1835 w 2425"/>
                <a:gd name="T3" fmla="*/ 1022 h 3150"/>
                <a:gd name="T4" fmla="*/ 1897 w 2425"/>
                <a:gd name="T5" fmla="*/ 2581 h 3150"/>
                <a:gd name="T6" fmla="*/ 2425 w 2425"/>
                <a:gd name="T7" fmla="*/ 2581 h 3150"/>
                <a:gd name="T8" fmla="*/ 1797 w 2425"/>
                <a:gd name="T9" fmla="*/ 2991 h 3150"/>
                <a:gd name="T10" fmla="*/ 897 w 2425"/>
                <a:gd name="T11" fmla="*/ 1737 h 3150"/>
                <a:gd name="T12" fmla="*/ 887 w 2425"/>
                <a:gd name="T13" fmla="*/ 1291 h 3150"/>
                <a:gd name="T14" fmla="*/ 552 w 2425"/>
                <a:gd name="T15" fmla="*/ 1438 h 3150"/>
                <a:gd name="T16" fmla="*/ 60 w 2425"/>
                <a:gd name="T17" fmla="*/ 997 h 3150"/>
                <a:gd name="T18" fmla="*/ 1023 w 2425"/>
                <a:gd name="T19" fmla="*/ 89 h 3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25" h="3150">
                  <a:moveTo>
                    <a:pt x="1023" y="89"/>
                  </a:moveTo>
                  <a:cubicBezTo>
                    <a:pt x="1540" y="179"/>
                    <a:pt x="1834" y="520"/>
                    <a:pt x="1835" y="1022"/>
                  </a:cubicBezTo>
                  <a:cubicBezTo>
                    <a:pt x="1835" y="1570"/>
                    <a:pt x="1264" y="2204"/>
                    <a:pt x="1897" y="2581"/>
                  </a:cubicBezTo>
                  <a:cubicBezTo>
                    <a:pt x="2105" y="2704"/>
                    <a:pt x="2335" y="2615"/>
                    <a:pt x="2425" y="2581"/>
                  </a:cubicBezTo>
                  <a:cubicBezTo>
                    <a:pt x="2262" y="2784"/>
                    <a:pt x="2043" y="2930"/>
                    <a:pt x="1797" y="2991"/>
                  </a:cubicBezTo>
                  <a:cubicBezTo>
                    <a:pt x="1156" y="3150"/>
                    <a:pt x="393" y="2492"/>
                    <a:pt x="897" y="1737"/>
                  </a:cubicBezTo>
                  <a:cubicBezTo>
                    <a:pt x="1052" y="1506"/>
                    <a:pt x="965" y="1313"/>
                    <a:pt x="887" y="1291"/>
                  </a:cubicBezTo>
                  <a:cubicBezTo>
                    <a:pt x="802" y="1379"/>
                    <a:pt x="684" y="1435"/>
                    <a:pt x="552" y="1438"/>
                  </a:cubicBezTo>
                  <a:cubicBezTo>
                    <a:pt x="308" y="1444"/>
                    <a:pt x="85" y="1226"/>
                    <a:pt x="60" y="997"/>
                  </a:cubicBezTo>
                  <a:cubicBezTo>
                    <a:pt x="0" y="449"/>
                    <a:pt x="507" y="0"/>
                    <a:pt x="1023" y="89"/>
                  </a:cubicBezTo>
                  <a:close/>
                </a:path>
              </a:pathLst>
            </a:custGeom>
            <a:solidFill>
              <a:srgbClr val="C161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3" name="Freeform 70">
              <a:extLst>
                <a:ext uri="{FF2B5EF4-FFF2-40B4-BE49-F238E27FC236}">
                  <a16:creationId xmlns:a16="http://schemas.microsoft.com/office/drawing/2014/main" id="{21842D85-DABB-40B8-953B-BCF75B293C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1" y="3373"/>
              <a:ext cx="125" cy="28"/>
            </a:xfrm>
            <a:custGeom>
              <a:avLst/>
              <a:gdLst>
                <a:gd name="T0" fmla="*/ 678 w 679"/>
                <a:gd name="T1" fmla="*/ 0 h 150"/>
                <a:gd name="T2" fmla="*/ 290 w 679"/>
                <a:gd name="T3" fmla="*/ 101 h 150"/>
                <a:gd name="T4" fmla="*/ 0 w 679"/>
                <a:gd name="T5" fmla="*/ 1 h 150"/>
                <a:gd name="T6" fmla="*/ 343 w 679"/>
                <a:gd name="T7" fmla="*/ 147 h 150"/>
                <a:gd name="T8" fmla="*/ 678 w 679"/>
                <a:gd name="T9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9" h="150">
                  <a:moveTo>
                    <a:pt x="678" y="0"/>
                  </a:moveTo>
                  <a:cubicBezTo>
                    <a:pt x="679" y="0"/>
                    <a:pt x="506" y="123"/>
                    <a:pt x="290" y="101"/>
                  </a:cubicBezTo>
                  <a:cubicBezTo>
                    <a:pt x="185" y="91"/>
                    <a:pt x="84" y="64"/>
                    <a:pt x="0" y="1"/>
                  </a:cubicBezTo>
                  <a:cubicBezTo>
                    <a:pt x="91" y="91"/>
                    <a:pt x="214" y="150"/>
                    <a:pt x="343" y="147"/>
                  </a:cubicBezTo>
                  <a:cubicBezTo>
                    <a:pt x="475" y="144"/>
                    <a:pt x="593" y="88"/>
                    <a:pt x="678" y="0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4" name="Freeform 71">
              <a:extLst>
                <a:ext uri="{FF2B5EF4-FFF2-40B4-BE49-F238E27FC236}">
                  <a16:creationId xmlns:a16="http://schemas.microsoft.com/office/drawing/2014/main" id="{8E464511-C2E2-48FD-8E01-1544C273F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6" y="3191"/>
              <a:ext cx="104" cy="399"/>
            </a:xfrm>
            <a:custGeom>
              <a:avLst/>
              <a:gdLst>
                <a:gd name="T0" fmla="*/ 512 w 565"/>
                <a:gd name="T1" fmla="*/ 677 h 2175"/>
                <a:gd name="T2" fmla="*/ 486 w 565"/>
                <a:gd name="T3" fmla="*/ 2175 h 2175"/>
                <a:gd name="T4" fmla="*/ 565 w 565"/>
                <a:gd name="T5" fmla="*/ 723 h 2175"/>
                <a:gd name="T6" fmla="*/ 246 w 565"/>
                <a:gd name="T7" fmla="*/ 0 h 2175"/>
                <a:gd name="T8" fmla="*/ 512 w 565"/>
                <a:gd name="T9" fmla="*/ 677 h 2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5" h="2175">
                  <a:moveTo>
                    <a:pt x="512" y="677"/>
                  </a:moveTo>
                  <a:cubicBezTo>
                    <a:pt x="512" y="1196"/>
                    <a:pt x="0" y="1793"/>
                    <a:pt x="486" y="2175"/>
                  </a:cubicBezTo>
                  <a:cubicBezTo>
                    <a:pt x="92" y="1792"/>
                    <a:pt x="565" y="1222"/>
                    <a:pt x="565" y="723"/>
                  </a:cubicBezTo>
                  <a:cubicBezTo>
                    <a:pt x="564" y="414"/>
                    <a:pt x="453" y="166"/>
                    <a:pt x="246" y="0"/>
                  </a:cubicBezTo>
                  <a:cubicBezTo>
                    <a:pt x="419" y="165"/>
                    <a:pt x="512" y="396"/>
                    <a:pt x="512" y="677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5" name="Freeform 72">
              <a:extLst>
                <a:ext uri="{FF2B5EF4-FFF2-40B4-BE49-F238E27FC236}">
                  <a16:creationId xmlns:a16="http://schemas.microsoft.com/office/drawing/2014/main" id="{18F7202E-83B2-4700-A815-1706A7639D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2" y="3610"/>
              <a:ext cx="266" cy="89"/>
            </a:xfrm>
            <a:custGeom>
              <a:avLst/>
              <a:gdLst>
                <a:gd name="T0" fmla="*/ 1318 w 1450"/>
                <a:gd name="T1" fmla="*/ 43 h 483"/>
                <a:gd name="T2" fmla="*/ 769 w 1450"/>
                <a:gd name="T3" fmla="*/ 364 h 483"/>
                <a:gd name="T4" fmla="*/ 0 w 1450"/>
                <a:gd name="T5" fmla="*/ 186 h 483"/>
                <a:gd name="T6" fmla="*/ 822 w 1450"/>
                <a:gd name="T7" fmla="*/ 410 h 483"/>
                <a:gd name="T8" fmla="*/ 1450 w 1450"/>
                <a:gd name="T9" fmla="*/ 0 h 483"/>
                <a:gd name="T10" fmla="*/ 1318 w 1450"/>
                <a:gd name="T11" fmla="*/ 4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0" h="483">
                  <a:moveTo>
                    <a:pt x="1318" y="43"/>
                  </a:moveTo>
                  <a:cubicBezTo>
                    <a:pt x="1166" y="199"/>
                    <a:pt x="977" y="312"/>
                    <a:pt x="769" y="364"/>
                  </a:cubicBezTo>
                  <a:cubicBezTo>
                    <a:pt x="500" y="431"/>
                    <a:pt x="209" y="354"/>
                    <a:pt x="0" y="186"/>
                  </a:cubicBezTo>
                  <a:cubicBezTo>
                    <a:pt x="211" y="385"/>
                    <a:pt x="529" y="483"/>
                    <a:pt x="822" y="410"/>
                  </a:cubicBezTo>
                  <a:cubicBezTo>
                    <a:pt x="1068" y="349"/>
                    <a:pt x="1287" y="203"/>
                    <a:pt x="1450" y="0"/>
                  </a:cubicBezTo>
                  <a:cubicBezTo>
                    <a:pt x="1419" y="12"/>
                    <a:pt x="1374" y="29"/>
                    <a:pt x="1318" y="43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6" name="Freeform 73">
              <a:extLst>
                <a:ext uri="{FF2B5EF4-FFF2-40B4-BE49-F238E27FC236}">
                  <a16:creationId xmlns:a16="http://schemas.microsoft.com/office/drawing/2014/main" id="{51811E3B-76A3-458F-9592-A6EFBDF32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6" y="3160"/>
              <a:ext cx="351" cy="519"/>
            </a:xfrm>
            <a:custGeom>
              <a:avLst/>
              <a:gdLst>
                <a:gd name="T0" fmla="*/ 1913 w 1913"/>
                <a:gd name="T1" fmla="*/ 2665 h 2828"/>
                <a:gd name="T2" fmla="*/ 1375 w 1913"/>
                <a:gd name="T3" fmla="*/ 2539 h 2828"/>
                <a:gd name="T4" fmla="*/ 1019 w 1913"/>
                <a:gd name="T5" fmla="*/ 344 h 2828"/>
                <a:gd name="T6" fmla="*/ 250 w 1913"/>
                <a:gd name="T7" fmla="*/ 302 h 2828"/>
                <a:gd name="T8" fmla="*/ 219 w 1913"/>
                <a:gd name="T9" fmla="*/ 1014 h 2828"/>
                <a:gd name="T10" fmla="*/ 643 w 1913"/>
                <a:gd name="T11" fmla="*/ 1044 h 2828"/>
                <a:gd name="T12" fmla="*/ 346 w 1913"/>
                <a:gd name="T13" fmla="*/ 984 h 2828"/>
                <a:gd name="T14" fmla="*/ 299 w 1913"/>
                <a:gd name="T15" fmla="*/ 440 h 2828"/>
                <a:gd name="T16" fmla="*/ 888 w 1913"/>
                <a:gd name="T17" fmla="*/ 514 h 2828"/>
                <a:gd name="T18" fmla="*/ 892 w 1913"/>
                <a:gd name="T19" fmla="*/ 1434 h 2828"/>
                <a:gd name="T20" fmla="*/ 933 w 1913"/>
                <a:gd name="T21" fmla="*/ 2506 h 2828"/>
                <a:gd name="T22" fmla="*/ 1913 w 1913"/>
                <a:gd name="T23" fmla="*/ 2665 h 2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13" h="2828">
                  <a:moveTo>
                    <a:pt x="1913" y="2665"/>
                  </a:moveTo>
                  <a:cubicBezTo>
                    <a:pt x="1764" y="2678"/>
                    <a:pt x="1488" y="2599"/>
                    <a:pt x="1375" y="2539"/>
                  </a:cubicBezTo>
                  <a:cubicBezTo>
                    <a:pt x="493" y="2076"/>
                    <a:pt x="1576" y="896"/>
                    <a:pt x="1019" y="344"/>
                  </a:cubicBezTo>
                  <a:cubicBezTo>
                    <a:pt x="671" y="0"/>
                    <a:pt x="342" y="216"/>
                    <a:pt x="250" y="302"/>
                  </a:cubicBezTo>
                  <a:cubicBezTo>
                    <a:pt x="0" y="536"/>
                    <a:pt x="17" y="859"/>
                    <a:pt x="219" y="1014"/>
                  </a:cubicBezTo>
                  <a:cubicBezTo>
                    <a:pt x="424" y="1172"/>
                    <a:pt x="643" y="1044"/>
                    <a:pt x="643" y="1044"/>
                  </a:cubicBezTo>
                  <a:cubicBezTo>
                    <a:pt x="643" y="1044"/>
                    <a:pt x="475" y="1082"/>
                    <a:pt x="346" y="984"/>
                  </a:cubicBezTo>
                  <a:cubicBezTo>
                    <a:pt x="166" y="848"/>
                    <a:pt x="154" y="585"/>
                    <a:pt x="299" y="440"/>
                  </a:cubicBezTo>
                  <a:cubicBezTo>
                    <a:pt x="480" y="261"/>
                    <a:pt x="732" y="333"/>
                    <a:pt x="888" y="514"/>
                  </a:cubicBezTo>
                  <a:cubicBezTo>
                    <a:pt x="1079" y="736"/>
                    <a:pt x="989" y="1234"/>
                    <a:pt x="892" y="1434"/>
                  </a:cubicBezTo>
                  <a:cubicBezTo>
                    <a:pt x="643" y="1950"/>
                    <a:pt x="678" y="2234"/>
                    <a:pt x="933" y="2506"/>
                  </a:cubicBezTo>
                  <a:cubicBezTo>
                    <a:pt x="1235" y="2828"/>
                    <a:pt x="1833" y="2716"/>
                    <a:pt x="1913" y="2665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7" name="Freeform 75">
              <a:extLst>
                <a:ext uri="{FF2B5EF4-FFF2-40B4-BE49-F238E27FC236}">
                  <a16:creationId xmlns:a16="http://schemas.microsoft.com/office/drawing/2014/main" id="{0760B3B1-E8C1-4058-8CB6-8ABE94DCEB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6" y="3271"/>
              <a:ext cx="84" cy="66"/>
            </a:xfrm>
            <a:custGeom>
              <a:avLst/>
              <a:gdLst>
                <a:gd name="T0" fmla="*/ 242 w 456"/>
                <a:gd name="T1" fmla="*/ 237 h 359"/>
                <a:gd name="T2" fmla="*/ 0 w 456"/>
                <a:gd name="T3" fmla="*/ 156 h 359"/>
                <a:gd name="T4" fmla="*/ 6 w 456"/>
                <a:gd name="T5" fmla="*/ 185 h 359"/>
                <a:gd name="T6" fmla="*/ 276 w 456"/>
                <a:gd name="T7" fmla="*/ 324 h 359"/>
                <a:gd name="T8" fmla="*/ 422 w 456"/>
                <a:gd name="T9" fmla="*/ 58 h 359"/>
                <a:gd name="T10" fmla="*/ 394 w 456"/>
                <a:gd name="T11" fmla="*/ 0 h 359"/>
                <a:gd name="T12" fmla="*/ 242 w 456"/>
                <a:gd name="T13" fmla="*/ 23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6" h="359">
                  <a:moveTo>
                    <a:pt x="242" y="237"/>
                  </a:moveTo>
                  <a:cubicBezTo>
                    <a:pt x="149" y="266"/>
                    <a:pt x="52" y="230"/>
                    <a:pt x="0" y="156"/>
                  </a:cubicBezTo>
                  <a:cubicBezTo>
                    <a:pt x="1" y="165"/>
                    <a:pt x="3" y="175"/>
                    <a:pt x="6" y="185"/>
                  </a:cubicBezTo>
                  <a:cubicBezTo>
                    <a:pt x="41" y="297"/>
                    <a:pt x="161" y="359"/>
                    <a:pt x="276" y="324"/>
                  </a:cubicBezTo>
                  <a:cubicBezTo>
                    <a:pt x="391" y="289"/>
                    <a:pt x="456" y="170"/>
                    <a:pt x="422" y="58"/>
                  </a:cubicBezTo>
                  <a:cubicBezTo>
                    <a:pt x="416" y="37"/>
                    <a:pt x="406" y="17"/>
                    <a:pt x="394" y="0"/>
                  </a:cubicBezTo>
                  <a:cubicBezTo>
                    <a:pt x="410" y="103"/>
                    <a:pt x="347" y="205"/>
                    <a:pt x="242" y="237"/>
                  </a:cubicBezTo>
                  <a:close/>
                </a:path>
              </a:pathLst>
            </a:custGeom>
            <a:solidFill>
              <a:srgbClr val="964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8" name="Freeform 76">
              <a:extLst>
                <a:ext uri="{FF2B5EF4-FFF2-40B4-BE49-F238E27FC236}">
                  <a16:creationId xmlns:a16="http://schemas.microsoft.com/office/drawing/2014/main" id="{FA8DBE60-907F-413F-8365-4F61EC85AA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" y="3253"/>
              <a:ext cx="44" cy="56"/>
            </a:xfrm>
            <a:custGeom>
              <a:avLst/>
              <a:gdLst>
                <a:gd name="T0" fmla="*/ 160 w 241"/>
                <a:gd name="T1" fmla="*/ 155 h 307"/>
                <a:gd name="T2" fmla="*/ 45 w 241"/>
                <a:gd name="T3" fmla="*/ 306 h 307"/>
                <a:gd name="T4" fmla="*/ 69 w 241"/>
                <a:gd name="T5" fmla="*/ 306 h 307"/>
                <a:gd name="T6" fmla="*/ 237 w 241"/>
                <a:gd name="T7" fmla="*/ 146 h 307"/>
                <a:gd name="T8" fmla="*/ 52 w 241"/>
                <a:gd name="T9" fmla="*/ 5 h 307"/>
                <a:gd name="T10" fmla="*/ 0 w 241"/>
                <a:gd name="T11" fmla="*/ 15 h 307"/>
                <a:gd name="T12" fmla="*/ 160 w 241"/>
                <a:gd name="T13" fmla="*/ 155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307">
                  <a:moveTo>
                    <a:pt x="160" y="155"/>
                  </a:moveTo>
                  <a:cubicBezTo>
                    <a:pt x="164" y="223"/>
                    <a:pt x="115" y="283"/>
                    <a:pt x="45" y="306"/>
                  </a:cubicBezTo>
                  <a:cubicBezTo>
                    <a:pt x="53" y="307"/>
                    <a:pt x="61" y="307"/>
                    <a:pt x="69" y="306"/>
                  </a:cubicBezTo>
                  <a:cubicBezTo>
                    <a:pt x="167" y="301"/>
                    <a:pt x="241" y="229"/>
                    <a:pt x="237" y="146"/>
                  </a:cubicBezTo>
                  <a:cubicBezTo>
                    <a:pt x="232" y="63"/>
                    <a:pt x="149" y="0"/>
                    <a:pt x="52" y="5"/>
                  </a:cubicBezTo>
                  <a:cubicBezTo>
                    <a:pt x="34" y="6"/>
                    <a:pt x="17" y="10"/>
                    <a:pt x="0" y="15"/>
                  </a:cubicBezTo>
                  <a:cubicBezTo>
                    <a:pt x="86" y="21"/>
                    <a:pt x="156" y="79"/>
                    <a:pt x="160" y="155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9" name="Freeform 77">
              <a:extLst>
                <a:ext uri="{FF2B5EF4-FFF2-40B4-BE49-F238E27FC236}">
                  <a16:creationId xmlns:a16="http://schemas.microsoft.com/office/drawing/2014/main" id="{CEA107D2-1A98-4A91-BC4D-92228502E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" y="3387"/>
              <a:ext cx="278" cy="355"/>
            </a:xfrm>
            <a:custGeom>
              <a:avLst/>
              <a:gdLst>
                <a:gd name="T0" fmla="*/ 970 w 1517"/>
                <a:gd name="T1" fmla="*/ 0 h 1937"/>
                <a:gd name="T2" fmla="*/ 474 w 1517"/>
                <a:gd name="T3" fmla="*/ 888 h 1937"/>
                <a:gd name="T4" fmla="*/ 313 w 1517"/>
                <a:gd name="T5" fmla="*/ 1705 h 1937"/>
                <a:gd name="T6" fmla="*/ 1339 w 1517"/>
                <a:gd name="T7" fmla="*/ 1400 h 1937"/>
                <a:gd name="T8" fmla="*/ 1219 w 1517"/>
                <a:gd name="T9" fmla="*/ 362 h 1937"/>
                <a:gd name="T10" fmla="*/ 970 w 1517"/>
                <a:gd name="T11" fmla="*/ 0 h 1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7" h="1937">
                  <a:moveTo>
                    <a:pt x="970" y="0"/>
                  </a:moveTo>
                  <a:cubicBezTo>
                    <a:pt x="970" y="0"/>
                    <a:pt x="967" y="578"/>
                    <a:pt x="474" y="888"/>
                  </a:cubicBezTo>
                  <a:cubicBezTo>
                    <a:pt x="73" y="1139"/>
                    <a:pt x="0" y="1507"/>
                    <a:pt x="313" y="1705"/>
                  </a:cubicBezTo>
                  <a:cubicBezTo>
                    <a:pt x="681" y="1937"/>
                    <a:pt x="1132" y="1873"/>
                    <a:pt x="1339" y="1400"/>
                  </a:cubicBezTo>
                  <a:cubicBezTo>
                    <a:pt x="1517" y="996"/>
                    <a:pt x="1219" y="362"/>
                    <a:pt x="1219" y="362"/>
                  </a:cubicBezTo>
                  <a:lnTo>
                    <a:pt x="970" y="0"/>
                  </a:lnTo>
                  <a:close/>
                </a:path>
              </a:pathLst>
            </a:custGeom>
            <a:solidFill>
              <a:srgbClr val="B85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0" name="Freeform 78">
              <a:extLst>
                <a:ext uri="{FF2B5EF4-FFF2-40B4-BE49-F238E27FC236}">
                  <a16:creationId xmlns:a16="http://schemas.microsoft.com/office/drawing/2014/main" id="{62E47B90-D5AB-454D-B46D-D5C692C12F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" y="3571"/>
              <a:ext cx="210" cy="163"/>
            </a:xfrm>
            <a:custGeom>
              <a:avLst/>
              <a:gdLst>
                <a:gd name="T0" fmla="*/ 312 w 1142"/>
                <a:gd name="T1" fmla="*/ 656 h 886"/>
                <a:gd name="T2" fmla="*/ 273 w 1142"/>
                <a:gd name="T3" fmla="*/ 0 h 886"/>
                <a:gd name="T4" fmla="*/ 267 w 1142"/>
                <a:gd name="T5" fmla="*/ 700 h 886"/>
                <a:gd name="T6" fmla="*/ 1142 w 1142"/>
                <a:gd name="T7" fmla="*/ 630 h 886"/>
                <a:gd name="T8" fmla="*/ 312 w 1142"/>
                <a:gd name="T9" fmla="*/ 656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2" h="886">
                  <a:moveTo>
                    <a:pt x="312" y="656"/>
                  </a:moveTo>
                  <a:cubicBezTo>
                    <a:pt x="61" y="497"/>
                    <a:pt x="58" y="230"/>
                    <a:pt x="273" y="0"/>
                  </a:cubicBezTo>
                  <a:cubicBezTo>
                    <a:pt x="14" y="239"/>
                    <a:pt x="0" y="531"/>
                    <a:pt x="267" y="700"/>
                  </a:cubicBezTo>
                  <a:cubicBezTo>
                    <a:pt x="562" y="886"/>
                    <a:pt x="909" y="881"/>
                    <a:pt x="1142" y="630"/>
                  </a:cubicBezTo>
                  <a:cubicBezTo>
                    <a:pt x="911" y="837"/>
                    <a:pt x="588" y="830"/>
                    <a:pt x="312" y="656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1" name="Freeform 80">
              <a:extLst>
                <a:ext uri="{FF2B5EF4-FFF2-40B4-BE49-F238E27FC236}">
                  <a16:creationId xmlns:a16="http://schemas.microsoft.com/office/drawing/2014/main" id="{2D9EF179-2C4E-405E-BBC1-FAD2FE3C7B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5" y="3484"/>
              <a:ext cx="132" cy="170"/>
            </a:xfrm>
            <a:custGeom>
              <a:avLst/>
              <a:gdLst>
                <a:gd name="T0" fmla="*/ 654 w 719"/>
                <a:gd name="T1" fmla="*/ 0 h 927"/>
                <a:gd name="T2" fmla="*/ 332 w 719"/>
                <a:gd name="T3" fmla="*/ 421 h 927"/>
                <a:gd name="T4" fmla="*/ 0 w 719"/>
                <a:gd name="T5" fmla="*/ 927 h 927"/>
                <a:gd name="T6" fmla="*/ 353 w 719"/>
                <a:gd name="T7" fmla="*/ 480 h 927"/>
                <a:gd name="T8" fmla="*/ 654 w 719"/>
                <a:gd name="T9" fmla="*/ 0 h 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9" h="927">
                  <a:moveTo>
                    <a:pt x="654" y="0"/>
                  </a:moveTo>
                  <a:cubicBezTo>
                    <a:pt x="654" y="0"/>
                    <a:pt x="594" y="329"/>
                    <a:pt x="332" y="421"/>
                  </a:cubicBezTo>
                  <a:cubicBezTo>
                    <a:pt x="126" y="493"/>
                    <a:pt x="6" y="659"/>
                    <a:pt x="0" y="927"/>
                  </a:cubicBezTo>
                  <a:cubicBezTo>
                    <a:pt x="0" y="927"/>
                    <a:pt x="76" y="603"/>
                    <a:pt x="353" y="480"/>
                  </a:cubicBezTo>
                  <a:cubicBezTo>
                    <a:pt x="719" y="319"/>
                    <a:pt x="650" y="50"/>
                    <a:pt x="654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2" name="Freeform 81">
              <a:extLst>
                <a:ext uri="{FF2B5EF4-FFF2-40B4-BE49-F238E27FC236}">
                  <a16:creationId xmlns:a16="http://schemas.microsoft.com/office/drawing/2014/main" id="{C842F0D3-A34D-4E65-988E-6C8E00A14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" y="3624"/>
              <a:ext cx="154" cy="144"/>
            </a:xfrm>
            <a:custGeom>
              <a:avLst/>
              <a:gdLst>
                <a:gd name="T0" fmla="*/ 675 w 843"/>
                <a:gd name="T1" fmla="*/ 740 h 780"/>
                <a:gd name="T2" fmla="*/ 547 w 843"/>
                <a:gd name="T3" fmla="*/ 632 h 780"/>
                <a:gd name="T4" fmla="*/ 548 w 843"/>
                <a:gd name="T5" fmla="*/ 388 h 780"/>
                <a:gd name="T6" fmla="*/ 494 w 843"/>
                <a:gd name="T7" fmla="*/ 49 h 780"/>
                <a:gd name="T8" fmla="*/ 125 w 843"/>
                <a:gd name="T9" fmla="*/ 259 h 780"/>
                <a:gd name="T10" fmla="*/ 235 w 843"/>
                <a:gd name="T11" fmla="*/ 721 h 780"/>
                <a:gd name="T12" fmla="*/ 553 w 843"/>
                <a:gd name="T13" fmla="*/ 774 h 780"/>
                <a:gd name="T14" fmla="*/ 675 w 843"/>
                <a:gd name="T15" fmla="*/ 74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780">
                  <a:moveTo>
                    <a:pt x="675" y="740"/>
                  </a:moveTo>
                  <a:cubicBezTo>
                    <a:pt x="843" y="656"/>
                    <a:pt x="755" y="593"/>
                    <a:pt x="547" y="632"/>
                  </a:cubicBezTo>
                  <a:cubicBezTo>
                    <a:pt x="453" y="650"/>
                    <a:pt x="440" y="533"/>
                    <a:pt x="548" y="388"/>
                  </a:cubicBezTo>
                  <a:cubicBezTo>
                    <a:pt x="655" y="244"/>
                    <a:pt x="619" y="98"/>
                    <a:pt x="494" y="49"/>
                  </a:cubicBezTo>
                  <a:cubicBezTo>
                    <a:pt x="369" y="0"/>
                    <a:pt x="177" y="155"/>
                    <a:pt x="125" y="259"/>
                  </a:cubicBezTo>
                  <a:cubicBezTo>
                    <a:pt x="74" y="364"/>
                    <a:pt x="0" y="617"/>
                    <a:pt x="235" y="721"/>
                  </a:cubicBezTo>
                  <a:cubicBezTo>
                    <a:pt x="324" y="760"/>
                    <a:pt x="437" y="780"/>
                    <a:pt x="553" y="774"/>
                  </a:cubicBezTo>
                  <a:cubicBezTo>
                    <a:pt x="582" y="772"/>
                    <a:pt x="635" y="760"/>
                    <a:pt x="675" y="740"/>
                  </a:cubicBezTo>
                  <a:close/>
                </a:path>
              </a:pathLst>
            </a:custGeom>
            <a:solidFill>
              <a:srgbClr val="B85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3" name="Freeform 82">
              <a:extLst>
                <a:ext uri="{FF2B5EF4-FFF2-40B4-BE49-F238E27FC236}">
                  <a16:creationId xmlns:a16="http://schemas.microsoft.com/office/drawing/2014/main" id="{8C9203F8-6116-48D0-B135-E767CF04D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" y="3672"/>
              <a:ext cx="101" cy="96"/>
            </a:xfrm>
            <a:custGeom>
              <a:avLst/>
              <a:gdLst>
                <a:gd name="T0" fmla="*/ 125 w 553"/>
                <a:gd name="T1" fmla="*/ 0 h 521"/>
                <a:gd name="T2" fmla="*/ 235 w 553"/>
                <a:gd name="T3" fmla="*/ 462 h 521"/>
                <a:gd name="T4" fmla="*/ 553 w 553"/>
                <a:gd name="T5" fmla="*/ 515 h 521"/>
                <a:gd name="T6" fmla="*/ 125 w 553"/>
                <a:gd name="T7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3" h="521">
                  <a:moveTo>
                    <a:pt x="125" y="0"/>
                  </a:moveTo>
                  <a:cubicBezTo>
                    <a:pt x="74" y="105"/>
                    <a:pt x="0" y="358"/>
                    <a:pt x="235" y="462"/>
                  </a:cubicBezTo>
                  <a:cubicBezTo>
                    <a:pt x="324" y="501"/>
                    <a:pt x="437" y="521"/>
                    <a:pt x="553" y="515"/>
                  </a:cubicBezTo>
                  <a:cubicBezTo>
                    <a:pt x="59" y="509"/>
                    <a:pt x="74" y="105"/>
                    <a:pt x="125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4" name="Freeform 83">
              <a:extLst>
                <a:ext uri="{FF2B5EF4-FFF2-40B4-BE49-F238E27FC236}">
                  <a16:creationId xmlns:a16="http://schemas.microsoft.com/office/drawing/2014/main" id="{D6E88C78-D460-4A92-8F5A-243D89CAB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7" y="3633"/>
              <a:ext cx="52" cy="82"/>
            </a:xfrm>
            <a:custGeom>
              <a:avLst/>
              <a:gdLst>
                <a:gd name="T0" fmla="*/ 6 w 280"/>
                <a:gd name="T1" fmla="*/ 0 h 442"/>
                <a:gd name="T2" fmla="*/ 60 w 280"/>
                <a:gd name="T3" fmla="*/ 339 h 442"/>
                <a:gd name="T4" fmla="*/ 0 w 280"/>
                <a:gd name="T5" fmla="*/ 442 h 442"/>
                <a:gd name="T6" fmla="*/ 80 w 280"/>
                <a:gd name="T7" fmla="*/ 343 h 442"/>
                <a:gd name="T8" fmla="*/ 6 w 280"/>
                <a:gd name="T9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442">
                  <a:moveTo>
                    <a:pt x="6" y="0"/>
                  </a:moveTo>
                  <a:cubicBezTo>
                    <a:pt x="131" y="49"/>
                    <a:pt x="167" y="195"/>
                    <a:pt x="60" y="339"/>
                  </a:cubicBezTo>
                  <a:cubicBezTo>
                    <a:pt x="32" y="377"/>
                    <a:pt x="10" y="413"/>
                    <a:pt x="0" y="442"/>
                  </a:cubicBezTo>
                  <a:cubicBezTo>
                    <a:pt x="14" y="415"/>
                    <a:pt x="46" y="380"/>
                    <a:pt x="80" y="343"/>
                  </a:cubicBezTo>
                  <a:cubicBezTo>
                    <a:pt x="280" y="132"/>
                    <a:pt x="180" y="19"/>
                    <a:pt x="6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5" name="Freeform 84">
              <a:extLst>
                <a:ext uri="{FF2B5EF4-FFF2-40B4-BE49-F238E27FC236}">
                  <a16:creationId xmlns:a16="http://schemas.microsoft.com/office/drawing/2014/main" id="{089337A4-B76D-460C-AD4A-558E20B33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" y="3749"/>
              <a:ext cx="29" cy="8"/>
            </a:xfrm>
            <a:custGeom>
              <a:avLst/>
              <a:gdLst>
                <a:gd name="T0" fmla="*/ 0 w 158"/>
                <a:gd name="T1" fmla="*/ 0 h 41"/>
                <a:gd name="T2" fmla="*/ 136 w 158"/>
                <a:gd name="T3" fmla="*/ 41 h 41"/>
                <a:gd name="T4" fmla="*/ 158 w 158"/>
                <a:gd name="T5" fmla="*/ 25 h 41"/>
                <a:gd name="T6" fmla="*/ 0 w 158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41">
                  <a:moveTo>
                    <a:pt x="0" y="0"/>
                  </a:moveTo>
                  <a:cubicBezTo>
                    <a:pt x="47" y="31"/>
                    <a:pt x="95" y="40"/>
                    <a:pt x="136" y="41"/>
                  </a:cubicBezTo>
                  <a:cubicBezTo>
                    <a:pt x="144" y="35"/>
                    <a:pt x="151" y="30"/>
                    <a:pt x="158" y="25"/>
                  </a:cubicBezTo>
                  <a:cubicBezTo>
                    <a:pt x="75" y="2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6" name="Freeform 85">
              <a:extLst>
                <a:ext uri="{FF2B5EF4-FFF2-40B4-BE49-F238E27FC236}">
                  <a16:creationId xmlns:a16="http://schemas.microsoft.com/office/drawing/2014/main" id="{992CEB21-9F19-46BD-8B33-2F6EB82B0D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4" y="3744"/>
              <a:ext cx="24" cy="5"/>
            </a:xfrm>
            <a:custGeom>
              <a:avLst/>
              <a:gdLst>
                <a:gd name="T0" fmla="*/ 0 w 131"/>
                <a:gd name="T1" fmla="*/ 0 h 24"/>
                <a:gd name="T2" fmla="*/ 127 w 131"/>
                <a:gd name="T3" fmla="*/ 23 h 24"/>
                <a:gd name="T4" fmla="*/ 130 w 131"/>
                <a:gd name="T5" fmla="*/ 7 h 24"/>
                <a:gd name="T6" fmla="*/ 0 w 131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24">
                  <a:moveTo>
                    <a:pt x="0" y="0"/>
                  </a:moveTo>
                  <a:cubicBezTo>
                    <a:pt x="40" y="22"/>
                    <a:pt x="93" y="24"/>
                    <a:pt x="127" y="23"/>
                  </a:cubicBezTo>
                  <a:cubicBezTo>
                    <a:pt x="129" y="17"/>
                    <a:pt x="131" y="12"/>
                    <a:pt x="130" y="7"/>
                  </a:cubicBezTo>
                  <a:cubicBezTo>
                    <a:pt x="62" y="1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7" name="Freeform 86">
              <a:extLst>
                <a:ext uri="{FF2B5EF4-FFF2-40B4-BE49-F238E27FC236}">
                  <a16:creationId xmlns:a16="http://schemas.microsoft.com/office/drawing/2014/main" id="{CF8A5380-9017-4773-AAC3-7E45E6825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7" y="2982"/>
              <a:ext cx="78" cy="67"/>
            </a:xfrm>
            <a:custGeom>
              <a:avLst/>
              <a:gdLst>
                <a:gd name="T0" fmla="*/ 205 w 422"/>
                <a:gd name="T1" fmla="*/ 362 h 362"/>
                <a:gd name="T2" fmla="*/ 259 w 422"/>
                <a:gd name="T3" fmla="*/ 335 h 362"/>
                <a:gd name="T4" fmla="*/ 336 w 422"/>
                <a:gd name="T5" fmla="*/ 0 h 362"/>
                <a:gd name="T6" fmla="*/ 222 w 422"/>
                <a:gd name="T7" fmla="*/ 321 h 362"/>
                <a:gd name="T8" fmla="*/ 144 w 422"/>
                <a:gd name="T9" fmla="*/ 132 h 362"/>
                <a:gd name="T10" fmla="*/ 186 w 422"/>
                <a:gd name="T11" fmla="*/ 321 h 362"/>
                <a:gd name="T12" fmla="*/ 0 w 422"/>
                <a:gd name="T13" fmla="*/ 167 h 362"/>
                <a:gd name="T14" fmla="*/ 205 w 422"/>
                <a:gd name="T15" fmla="*/ 36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362">
                  <a:moveTo>
                    <a:pt x="205" y="362"/>
                  </a:moveTo>
                  <a:cubicBezTo>
                    <a:pt x="259" y="335"/>
                    <a:pt x="259" y="335"/>
                    <a:pt x="259" y="335"/>
                  </a:cubicBezTo>
                  <a:cubicBezTo>
                    <a:pt x="422" y="133"/>
                    <a:pt x="336" y="0"/>
                    <a:pt x="336" y="0"/>
                  </a:cubicBezTo>
                  <a:cubicBezTo>
                    <a:pt x="373" y="161"/>
                    <a:pt x="245" y="298"/>
                    <a:pt x="222" y="321"/>
                  </a:cubicBezTo>
                  <a:cubicBezTo>
                    <a:pt x="182" y="273"/>
                    <a:pt x="145" y="210"/>
                    <a:pt x="144" y="132"/>
                  </a:cubicBezTo>
                  <a:cubicBezTo>
                    <a:pt x="144" y="132"/>
                    <a:pt x="116" y="214"/>
                    <a:pt x="186" y="321"/>
                  </a:cubicBezTo>
                  <a:cubicBezTo>
                    <a:pt x="120" y="297"/>
                    <a:pt x="41" y="252"/>
                    <a:pt x="0" y="167"/>
                  </a:cubicBezTo>
                  <a:cubicBezTo>
                    <a:pt x="0" y="167"/>
                    <a:pt x="14" y="296"/>
                    <a:pt x="205" y="362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8" name="Freeform 87">
              <a:extLst>
                <a:ext uri="{FF2B5EF4-FFF2-40B4-BE49-F238E27FC236}">
                  <a16:creationId xmlns:a16="http://schemas.microsoft.com/office/drawing/2014/main" id="{B144FC06-F784-4B47-B830-DB80E5EA2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" y="3042"/>
              <a:ext cx="212" cy="221"/>
            </a:xfrm>
            <a:custGeom>
              <a:avLst/>
              <a:gdLst>
                <a:gd name="T0" fmla="*/ 596 w 1157"/>
                <a:gd name="T1" fmla="*/ 0 h 1205"/>
                <a:gd name="T2" fmla="*/ 530 w 1157"/>
                <a:gd name="T3" fmla="*/ 1205 h 1205"/>
                <a:gd name="T4" fmla="*/ 941 w 1157"/>
                <a:gd name="T5" fmla="*/ 957 h 1205"/>
                <a:gd name="T6" fmla="*/ 596 w 1157"/>
                <a:gd name="T7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7" h="1205">
                  <a:moveTo>
                    <a:pt x="596" y="0"/>
                  </a:moveTo>
                  <a:cubicBezTo>
                    <a:pt x="0" y="523"/>
                    <a:pt x="530" y="1205"/>
                    <a:pt x="530" y="1205"/>
                  </a:cubicBezTo>
                  <a:cubicBezTo>
                    <a:pt x="941" y="957"/>
                    <a:pt x="941" y="957"/>
                    <a:pt x="941" y="957"/>
                  </a:cubicBezTo>
                  <a:cubicBezTo>
                    <a:pt x="1157" y="174"/>
                    <a:pt x="596" y="0"/>
                    <a:pt x="596" y="0"/>
                  </a:cubicBezTo>
                  <a:close/>
                </a:path>
              </a:pathLst>
            </a:custGeom>
            <a:solidFill>
              <a:srgbClr val="D36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9" name="Freeform 88">
              <a:extLst>
                <a:ext uri="{FF2B5EF4-FFF2-40B4-BE49-F238E27FC236}">
                  <a16:creationId xmlns:a16="http://schemas.microsoft.com/office/drawing/2014/main" id="{C2B24289-5B3A-422C-B79A-6AAF689D53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5" y="3085"/>
              <a:ext cx="92" cy="141"/>
            </a:xfrm>
            <a:custGeom>
              <a:avLst/>
              <a:gdLst>
                <a:gd name="T0" fmla="*/ 273 w 502"/>
                <a:gd name="T1" fmla="*/ 0 h 768"/>
                <a:gd name="T2" fmla="*/ 328 w 502"/>
                <a:gd name="T3" fmla="*/ 768 h 768"/>
                <a:gd name="T4" fmla="*/ 500 w 502"/>
                <a:gd name="T5" fmla="*/ 647 h 768"/>
                <a:gd name="T6" fmla="*/ 273 w 502"/>
                <a:gd name="T7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2" h="768">
                  <a:moveTo>
                    <a:pt x="273" y="0"/>
                  </a:moveTo>
                  <a:cubicBezTo>
                    <a:pt x="0" y="290"/>
                    <a:pt x="328" y="768"/>
                    <a:pt x="328" y="768"/>
                  </a:cubicBezTo>
                  <a:cubicBezTo>
                    <a:pt x="500" y="647"/>
                    <a:pt x="500" y="647"/>
                    <a:pt x="500" y="647"/>
                  </a:cubicBezTo>
                  <a:cubicBezTo>
                    <a:pt x="502" y="140"/>
                    <a:pt x="273" y="0"/>
                    <a:pt x="273" y="0"/>
                  </a:cubicBezTo>
                  <a:close/>
                </a:path>
              </a:pathLst>
            </a:custGeom>
            <a:solidFill>
              <a:srgbClr val="FDD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0" name="Freeform 89">
              <a:extLst>
                <a:ext uri="{FF2B5EF4-FFF2-40B4-BE49-F238E27FC236}">
                  <a16:creationId xmlns:a16="http://schemas.microsoft.com/office/drawing/2014/main" id="{39A1C61A-D22B-42B7-B29C-B56A95E73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" y="3042"/>
              <a:ext cx="112" cy="221"/>
            </a:xfrm>
            <a:custGeom>
              <a:avLst/>
              <a:gdLst>
                <a:gd name="T0" fmla="*/ 596 w 610"/>
                <a:gd name="T1" fmla="*/ 0 h 1205"/>
                <a:gd name="T2" fmla="*/ 530 w 610"/>
                <a:gd name="T3" fmla="*/ 1205 h 1205"/>
                <a:gd name="T4" fmla="*/ 610 w 610"/>
                <a:gd name="T5" fmla="*/ 1159 h 1205"/>
                <a:gd name="T6" fmla="*/ 596 w 610"/>
                <a:gd name="T7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0" h="1205">
                  <a:moveTo>
                    <a:pt x="596" y="0"/>
                  </a:moveTo>
                  <a:cubicBezTo>
                    <a:pt x="0" y="523"/>
                    <a:pt x="530" y="1205"/>
                    <a:pt x="530" y="1205"/>
                  </a:cubicBezTo>
                  <a:cubicBezTo>
                    <a:pt x="610" y="1159"/>
                    <a:pt x="610" y="1159"/>
                    <a:pt x="610" y="1159"/>
                  </a:cubicBezTo>
                  <a:cubicBezTo>
                    <a:pt x="477" y="962"/>
                    <a:pt x="199" y="382"/>
                    <a:pt x="596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1" name="Freeform 90">
              <a:extLst>
                <a:ext uri="{FF2B5EF4-FFF2-40B4-BE49-F238E27FC236}">
                  <a16:creationId xmlns:a16="http://schemas.microsoft.com/office/drawing/2014/main" id="{FC5B537C-AC99-4F7E-BC7F-FA95BB1CA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4" y="2990"/>
              <a:ext cx="65" cy="52"/>
            </a:xfrm>
            <a:custGeom>
              <a:avLst/>
              <a:gdLst>
                <a:gd name="T0" fmla="*/ 151 w 354"/>
                <a:gd name="T1" fmla="*/ 286 h 286"/>
                <a:gd name="T2" fmla="*/ 199 w 354"/>
                <a:gd name="T3" fmla="*/ 270 h 286"/>
                <a:gd name="T4" fmla="*/ 297 w 354"/>
                <a:gd name="T5" fmla="*/ 0 h 286"/>
                <a:gd name="T6" fmla="*/ 170 w 354"/>
                <a:gd name="T7" fmla="*/ 254 h 286"/>
                <a:gd name="T8" fmla="*/ 125 w 354"/>
                <a:gd name="T9" fmla="*/ 88 h 286"/>
                <a:gd name="T10" fmla="*/ 139 w 354"/>
                <a:gd name="T11" fmla="*/ 250 h 286"/>
                <a:gd name="T12" fmla="*/ 3 w 354"/>
                <a:gd name="T13" fmla="*/ 101 h 286"/>
                <a:gd name="T14" fmla="*/ 151 w 354"/>
                <a:gd name="T15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4" h="286">
                  <a:moveTo>
                    <a:pt x="151" y="286"/>
                  </a:moveTo>
                  <a:cubicBezTo>
                    <a:pt x="199" y="270"/>
                    <a:pt x="199" y="270"/>
                    <a:pt x="199" y="270"/>
                  </a:cubicBezTo>
                  <a:cubicBezTo>
                    <a:pt x="354" y="120"/>
                    <a:pt x="297" y="0"/>
                    <a:pt x="297" y="0"/>
                  </a:cubicBezTo>
                  <a:cubicBezTo>
                    <a:pt x="311" y="137"/>
                    <a:pt x="190" y="237"/>
                    <a:pt x="170" y="254"/>
                  </a:cubicBezTo>
                  <a:cubicBezTo>
                    <a:pt x="141" y="210"/>
                    <a:pt x="118" y="153"/>
                    <a:pt x="125" y="88"/>
                  </a:cubicBezTo>
                  <a:cubicBezTo>
                    <a:pt x="125" y="88"/>
                    <a:pt x="93" y="153"/>
                    <a:pt x="139" y="250"/>
                  </a:cubicBezTo>
                  <a:cubicBezTo>
                    <a:pt x="88" y="223"/>
                    <a:pt x="27" y="176"/>
                    <a:pt x="3" y="101"/>
                  </a:cubicBezTo>
                  <a:cubicBezTo>
                    <a:pt x="3" y="101"/>
                    <a:pt x="0" y="210"/>
                    <a:pt x="151" y="286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2" name="Freeform 91">
              <a:extLst>
                <a:ext uri="{FF2B5EF4-FFF2-40B4-BE49-F238E27FC236}">
                  <a16:creationId xmlns:a16="http://schemas.microsoft.com/office/drawing/2014/main" id="{3E27C1AC-C0DA-4C42-855B-8C2B0F469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6" y="3037"/>
              <a:ext cx="171" cy="182"/>
            </a:xfrm>
            <a:custGeom>
              <a:avLst/>
              <a:gdLst>
                <a:gd name="T0" fmla="*/ 547 w 932"/>
                <a:gd name="T1" fmla="*/ 0 h 994"/>
                <a:gd name="T2" fmla="*/ 365 w 932"/>
                <a:gd name="T3" fmla="*/ 994 h 994"/>
                <a:gd name="T4" fmla="*/ 715 w 932"/>
                <a:gd name="T5" fmla="*/ 838 h 994"/>
                <a:gd name="T6" fmla="*/ 547 w 932"/>
                <a:gd name="T7" fmla="*/ 0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2" h="994">
                  <a:moveTo>
                    <a:pt x="547" y="0"/>
                  </a:moveTo>
                  <a:cubicBezTo>
                    <a:pt x="0" y="368"/>
                    <a:pt x="365" y="994"/>
                    <a:pt x="365" y="994"/>
                  </a:cubicBezTo>
                  <a:cubicBezTo>
                    <a:pt x="715" y="838"/>
                    <a:pt x="715" y="838"/>
                    <a:pt x="715" y="838"/>
                  </a:cubicBezTo>
                  <a:cubicBezTo>
                    <a:pt x="932" y="168"/>
                    <a:pt x="547" y="0"/>
                    <a:pt x="547" y="0"/>
                  </a:cubicBezTo>
                  <a:close/>
                </a:path>
              </a:pathLst>
            </a:custGeom>
            <a:solidFill>
              <a:srgbClr val="D36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3" name="Freeform 92">
              <a:extLst>
                <a:ext uri="{FF2B5EF4-FFF2-40B4-BE49-F238E27FC236}">
                  <a16:creationId xmlns:a16="http://schemas.microsoft.com/office/drawing/2014/main" id="{D05E8E45-39CF-4BC0-81F1-F6CDEA15B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9" y="3073"/>
              <a:ext cx="79" cy="119"/>
            </a:xfrm>
            <a:custGeom>
              <a:avLst/>
              <a:gdLst>
                <a:gd name="T0" fmla="*/ 256 w 430"/>
                <a:gd name="T1" fmla="*/ 0 h 645"/>
                <a:gd name="T2" fmla="*/ 221 w 430"/>
                <a:gd name="T3" fmla="*/ 645 h 645"/>
                <a:gd name="T4" fmla="*/ 375 w 430"/>
                <a:gd name="T5" fmla="*/ 564 h 645"/>
                <a:gd name="T6" fmla="*/ 256 w 430"/>
                <a:gd name="T7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0" h="645">
                  <a:moveTo>
                    <a:pt x="256" y="0"/>
                  </a:moveTo>
                  <a:cubicBezTo>
                    <a:pt x="0" y="211"/>
                    <a:pt x="221" y="645"/>
                    <a:pt x="221" y="645"/>
                  </a:cubicBezTo>
                  <a:cubicBezTo>
                    <a:pt x="375" y="564"/>
                    <a:pt x="375" y="564"/>
                    <a:pt x="375" y="564"/>
                  </a:cubicBezTo>
                  <a:cubicBezTo>
                    <a:pt x="430" y="142"/>
                    <a:pt x="256" y="0"/>
                    <a:pt x="256" y="0"/>
                  </a:cubicBezTo>
                  <a:close/>
                </a:path>
              </a:pathLst>
            </a:custGeom>
            <a:solidFill>
              <a:srgbClr val="FDD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4" name="Freeform 93">
              <a:extLst>
                <a:ext uri="{FF2B5EF4-FFF2-40B4-BE49-F238E27FC236}">
                  <a16:creationId xmlns:a16="http://schemas.microsoft.com/office/drawing/2014/main" id="{B6A5A77F-258D-49F5-B75A-4FB500518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6" y="3037"/>
              <a:ext cx="101" cy="182"/>
            </a:xfrm>
            <a:custGeom>
              <a:avLst/>
              <a:gdLst>
                <a:gd name="T0" fmla="*/ 547 w 547"/>
                <a:gd name="T1" fmla="*/ 0 h 994"/>
                <a:gd name="T2" fmla="*/ 365 w 547"/>
                <a:gd name="T3" fmla="*/ 994 h 994"/>
                <a:gd name="T4" fmla="*/ 437 w 547"/>
                <a:gd name="T5" fmla="*/ 965 h 994"/>
                <a:gd name="T6" fmla="*/ 547 w 547"/>
                <a:gd name="T7" fmla="*/ 0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7" h="994">
                  <a:moveTo>
                    <a:pt x="547" y="0"/>
                  </a:moveTo>
                  <a:cubicBezTo>
                    <a:pt x="0" y="368"/>
                    <a:pt x="365" y="994"/>
                    <a:pt x="365" y="994"/>
                  </a:cubicBezTo>
                  <a:cubicBezTo>
                    <a:pt x="437" y="965"/>
                    <a:pt x="437" y="965"/>
                    <a:pt x="437" y="965"/>
                  </a:cubicBezTo>
                  <a:cubicBezTo>
                    <a:pt x="348" y="786"/>
                    <a:pt x="179" y="273"/>
                    <a:pt x="547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5" name="Freeform 94">
              <a:extLst>
                <a:ext uri="{FF2B5EF4-FFF2-40B4-BE49-F238E27FC236}">
                  <a16:creationId xmlns:a16="http://schemas.microsoft.com/office/drawing/2014/main" id="{A92B3548-A259-4850-87AC-3F9166B18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6" y="3116"/>
              <a:ext cx="474" cy="406"/>
            </a:xfrm>
            <a:custGeom>
              <a:avLst/>
              <a:gdLst>
                <a:gd name="T0" fmla="*/ 2431 w 2579"/>
                <a:gd name="T1" fmla="*/ 775 h 2213"/>
                <a:gd name="T2" fmla="*/ 1558 w 2579"/>
                <a:gd name="T3" fmla="*/ 2030 h 2213"/>
                <a:gd name="T4" fmla="*/ 148 w 2579"/>
                <a:gd name="T5" fmla="*/ 1438 h 2213"/>
                <a:gd name="T6" fmla="*/ 1021 w 2579"/>
                <a:gd name="T7" fmla="*/ 183 h 2213"/>
                <a:gd name="T8" fmla="*/ 2431 w 2579"/>
                <a:gd name="T9" fmla="*/ 775 h 2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9" h="2213">
                  <a:moveTo>
                    <a:pt x="2431" y="775"/>
                  </a:moveTo>
                  <a:cubicBezTo>
                    <a:pt x="2579" y="1285"/>
                    <a:pt x="2188" y="1847"/>
                    <a:pt x="1558" y="2030"/>
                  </a:cubicBezTo>
                  <a:cubicBezTo>
                    <a:pt x="927" y="2213"/>
                    <a:pt x="296" y="1948"/>
                    <a:pt x="148" y="1438"/>
                  </a:cubicBezTo>
                  <a:cubicBezTo>
                    <a:pt x="0" y="928"/>
                    <a:pt x="391" y="366"/>
                    <a:pt x="1021" y="183"/>
                  </a:cubicBezTo>
                  <a:cubicBezTo>
                    <a:pt x="1651" y="0"/>
                    <a:pt x="2283" y="265"/>
                    <a:pt x="2431" y="775"/>
                  </a:cubicBezTo>
                  <a:close/>
                </a:path>
              </a:pathLst>
            </a:custGeom>
            <a:solidFill>
              <a:srgbClr val="D97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6" name="Freeform 95">
              <a:extLst>
                <a:ext uri="{FF2B5EF4-FFF2-40B4-BE49-F238E27FC236}">
                  <a16:creationId xmlns:a16="http://schemas.microsoft.com/office/drawing/2014/main" id="{5C9E8068-4834-4DDD-8B71-AE4529FE2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6" y="3147"/>
              <a:ext cx="295" cy="375"/>
            </a:xfrm>
            <a:custGeom>
              <a:avLst/>
              <a:gdLst>
                <a:gd name="T0" fmla="*/ 246 w 1606"/>
                <a:gd name="T1" fmla="*/ 1240 h 2043"/>
                <a:gd name="T2" fmla="*/ 1070 w 1606"/>
                <a:gd name="T3" fmla="*/ 0 h 2043"/>
                <a:gd name="T4" fmla="*/ 1021 w 1606"/>
                <a:gd name="T5" fmla="*/ 13 h 2043"/>
                <a:gd name="T6" fmla="*/ 148 w 1606"/>
                <a:gd name="T7" fmla="*/ 1268 h 2043"/>
                <a:gd name="T8" fmla="*/ 1558 w 1606"/>
                <a:gd name="T9" fmla="*/ 1860 h 2043"/>
                <a:gd name="T10" fmla="*/ 1606 w 1606"/>
                <a:gd name="T11" fmla="*/ 1845 h 2043"/>
                <a:gd name="T12" fmla="*/ 246 w 1606"/>
                <a:gd name="T13" fmla="*/ 1240 h 2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6" h="2043">
                  <a:moveTo>
                    <a:pt x="246" y="1240"/>
                  </a:moveTo>
                  <a:cubicBezTo>
                    <a:pt x="102" y="743"/>
                    <a:pt x="469" y="197"/>
                    <a:pt x="1070" y="0"/>
                  </a:cubicBezTo>
                  <a:cubicBezTo>
                    <a:pt x="1054" y="4"/>
                    <a:pt x="1038" y="8"/>
                    <a:pt x="1021" y="13"/>
                  </a:cubicBezTo>
                  <a:cubicBezTo>
                    <a:pt x="391" y="196"/>
                    <a:pt x="0" y="758"/>
                    <a:pt x="148" y="1268"/>
                  </a:cubicBezTo>
                  <a:cubicBezTo>
                    <a:pt x="296" y="1778"/>
                    <a:pt x="927" y="2043"/>
                    <a:pt x="1558" y="1860"/>
                  </a:cubicBezTo>
                  <a:cubicBezTo>
                    <a:pt x="1574" y="1855"/>
                    <a:pt x="1590" y="1850"/>
                    <a:pt x="1606" y="1845"/>
                  </a:cubicBezTo>
                  <a:cubicBezTo>
                    <a:pt x="993" y="2001"/>
                    <a:pt x="390" y="1736"/>
                    <a:pt x="246" y="1240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7" name="Freeform 96">
              <a:extLst>
                <a:ext uri="{FF2B5EF4-FFF2-40B4-BE49-F238E27FC236}">
                  <a16:creationId xmlns:a16="http://schemas.microsoft.com/office/drawing/2014/main" id="{14B91E19-7971-424D-BEC4-AA4E307743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8" y="3301"/>
              <a:ext cx="29" cy="41"/>
            </a:xfrm>
            <a:custGeom>
              <a:avLst/>
              <a:gdLst>
                <a:gd name="T0" fmla="*/ 146 w 160"/>
                <a:gd name="T1" fmla="*/ 94 h 221"/>
                <a:gd name="T2" fmla="*/ 105 w 160"/>
                <a:gd name="T3" fmla="*/ 212 h 221"/>
                <a:gd name="T4" fmla="*/ 14 w 160"/>
                <a:gd name="T5" fmla="*/ 127 h 221"/>
                <a:gd name="T6" fmla="*/ 55 w 160"/>
                <a:gd name="T7" fmla="*/ 9 h 221"/>
                <a:gd name="T8" fmla="*/ 146 w 160"/>
                <a:gd name="T9" fmla="*/ 9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221">
                  <a:moveTo>
                    <a:pt x="146" y="94"/>
                  </a:moveTo>
                  <a:cubicBezTo>
                    <a:pt x="160" y="150"/>
                    <a:pt x="142" y="203"/>
                    <a:pt x="105" y="212"/>
                  </a:cubicBezTo>
                  <a:cubicBezTo>
                    <a:pt x="69" y="221"/>
                    <a:pt x="28" y="183"/>
                    <a:pt x="14" y="127"/>
                  </a:cubicBezTo>
                  <a:cubicBezTo>
                    <a:pt x="0" y="71"/>
                    <a:pt x="19" y="18"/>
                    <a:pt x="55" y="9"/>
                  </a:cubicBezTo>
                  <a:cubicBezTo>
                    <a:pt x="91" y="0"/>
                    <a:pt x="132" y="38"/>
                    <a:pt x="146" y="9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8" name="Freeform 97">
              <a:extLst>
                <a:ext uri="{FF2B5EF4-FFF2-40B4-BE49-F238E27FC236}">
                  <a16:creationId xmlns:a16="http://schemas.microsoft.com/office/drawing/2014/main" id="{31325C41-DF43-46C9-AB15-52EF37F62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3247"/>
              <a:ext cx="30" cy="41"/>
            </a:xfrm>
            <a:custGeom>
              <a:avLst/>
              <a:gdLst>
                <a:gd name="T0" fmla="*/ 147 w 164"/>
                <a:gd name="T1" fmla="*/ 91 h 222"/>
                <a:gd name="T2" fmla="*/ 113 w 164"/>
                <a:gd name="T3" fmla="*/ 211 h 222"/>
                <a:gd name="T4" fmla="*/ 17 w 164"/>
                <a:gd name="T5" fmla="*/ 131 h 222"/>
                <a:gd name="T6" fmla="*/ 51 w 164"/>
                <a:gd name="T7" fmla="*/ 11 h 222"/>
                <a:gd name="T8" fmla="*/ 147 w 164"/>
                <a:gd name="T9" fmla="*/ 9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222">
                  <a:moveTo>
                    <a:pt x="147" y="91"/>
                  </a:moveTo>
                  <a:cubicBezTo>
                    <a:pt x="164" y="146"/>
                    <a:pt x="149" y="200"/>
                    <a:pt x="113" y="211"/>
                  </a:cubicBezTo>
                  <a:cubicBezTo>
                    <a:pt x="77" y="222"/>
                    <a:pt x="34" y="186"/>
                    <a:pt x="17" y="131"/>
                  </a:cubicBezTo>
                  <a:cubicBezTo>
                    <a:pt x="0" y="76"/>
                    <a:pt x="15" y="22"/>
                    <a:pt x="51" y="11"/>
                  </a:cubicBezTo>
                  <a:cubicBezTo>
                    <a:pt x="87" y="0"/>
                    <a:pt x="130" y="36"/>
                    <a:pt x="147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9" name="Freeform 98">
              <a:extLst>
                <a:ext uri="{FF2B5EF4-FFF2-40B4-BE49-F238E27FC236}">
                  <a16:creationId xmlns:a16="http://schemas.microsoft.com/office/drawing/2014/main" id="{5FE365E8-8EFE-4F23-83D6-C827A33351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9" y="3295"/>
              <a:ext cx="66" cy="53"/>
            </a:xfrm>
            <a:custGeom>
              <a:avLst/>
              <a:gdLst>
                <a:gd name="T0" fmla="*/ 331 w 357"/>
                <a:gd name="T1" fmla="*/ 108 h 288"/>
                <a:gd name="T2" fmla="*/ 225 w 357"/>
                <a:gd name="T3" fmla="*/ 268 h 288"/>
                <a:gd name="T4" fmla="*/ 26 w 357"/>
                <a:gd name="T5" fmla="*/ 180 h 288"/>
                <a:gd name="T6" fmla="*/ 132 w 357"/>
                <a:gd name="T7" fmla="*/ 20 h 288"/>
                <a:gd name="T8" fmla="*/ 331 w 357"/>
                <a:gd name="T9" fmla="*/ 10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7" h="288">
                  <a:moveTo>
                    <a:pt x="331" y="108"/>
                  </a:moveTo>
                  <a:cubicBezTo>
                    <a:pt x="357" y="177"/>
                    <a:pt x="309" y="248"/>
                    <a:pt x="225" y="268"/>
                  </a:cubicBezTo>
                  <a:cubicBezTo>
                    <a:pt x="141" y="288"/>
                    <a:pt x="51" y="249"/>
                    <a:pt x="26" y="180"/>
                  </a:cubicBezTo>
                  <a:cubicBezTo>
                    <a:pt x="0" y="112"/>
                    <a:pt x="47" y="40"/>
                    <a:pt x="132" y="20"/>
                  </a:cubicBezTo>
                  <a:cubicBezTo>
                    <a:pt x="216" y="0"/>
                    <a:pt x="305" y="40"/>
                    <a:pt x="331" y="108"/>
                  </a:cubicBezTo>
                  <a:close/>
                </a:path>
              </a:pathLst>
            </a:custGeom>
            <a:solidFill>
              <a:srgbClr val="692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0" name="Freeform 99">
              <a:extLst>
                <a:ext uri="{FF2B5EF4-FFF2-40B4-BE49-F238E27FC236}">
                  <a16:creationId xmlns:a16="http://schemas.microsoft.com/office/drawing/2014/main" id="{138FB8A5-8F2F-4122-BD0A-13C5F98A3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0" y="3304"/>
              <a:ext cx="31" cy="20"/>
            </a:xfrm>
            <a:custGeom>
              <a:avLst/>
              <a:gdLst>
                <a:gd name="T0" fmla="*/ 160 w 171"/>
                <a:gd name="T1" fmla="*/ 39 h 108"/>
                <a:gd name="T2" fmla="*/ 105 w 171"/>
                <a:gd name="T3" fmla="*/ 99 h 108"/>
                <a:gd name="T4" fmla="*/ 11 w 171"/>
                <a:gd name="T5" fmla="*/ 69 h 108"/>
                <a:gd name="T6" fmla="*/ 65 w 171"/>
                <a:gd name="T7" fmla="*/ 9 h 108"/>
                <a:gd name="T8" fmla="*/ 160 w 171"/>
                <a:gd name="T9" fmla="*/ 3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08">
                  <a:moveTo>
                    <a:pt x="160" y="39"/>
                  </a:moveTo>
                  <a:cubicBezTo>
                    <a:pt x="171" y="64"/>
                    <a:pt x="146" y="91"/>
                    <a:pt x="105" y="99"/>
                  </a:cubicBezTo>
                  <a:cubicBezTo>
                    <a:pt x="65" y="108"/>
                    <a:pt x="22" y="94"/>
                    <a:pt x="11" y="69"/>
                  </a:cubicBezTo>
                  <a:cubicBezTo>
                    <a:pt x="0" y="44"/>
                    <a:pt x="24" y="17"/>
                    <a:pt x="65" y="9"/>
                  </a:cubicBezTo>
                  <a:cubicBezTo>
                    <a:pt x="106" y="0"/>
                    <a:pt x="149" y="14"/>
                    <a:pt x="160" y="39"/>
                  </a:cubicBezTo>
                  <a:close/>
                </a:path>
              </a:pathLst>
            </a:custGeom>
            <a:solidFill>
              <a:srgbClr val="985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1" name="Freeform 100">
              <a:extLst>
                <a:ext uri="{FF2B5EF4-FFF2-40B4-BE49-F238E27FC236}">
                  <a16:creationId xmlns:a16="http://schemas.microsoft.com/office/drawing/2014/main" id="{25E6C32E-21EC-499D-A4D3-940501AF33A2}"/>
                </a:ext>
              </a:extLst>
            </p:cNvPr>
            <p:cNvSpPr>
              <a:spLocks/>
            </p:cNvSpPr>
            <p:nvPr/>
          </p:nvSpPr>
          <p:spPr bwMode="auto">
            <a:xfrm rot="1347610">
              <a:off x="2874" y="3368"/>
              <a:ext cx="79" cy="41"/>
            </a:xfrm>
            <a:custGeom>
              <a:avLst/>
              <a:gdLst>
                <a:gd name="T0" fmla="*/ 187 w 430"/>
                <a:gd name="T1" fmla="*/ 116 h 221"/>
                <a:gd name="T2" fmla="*/ 430 w 430"/>
                <a:gd name="T3" fmla="*/ 0 h 221"/>
                <a:gd name="T4" fmla="*/ 178 w 430"/>
                <a:gd name="T5" fmla="*/ 100 h 221"/>
                <a:gd name="T6" fmla="*/ 9 w 430"/>
                <a:gd name="T7" fmla="*/ 209 h 221"/>
                <a:gd name="T8" fmla="*/ 187 w 430"/>
                <a:gd name="T9" fmla="*/ 116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221">
                  <a:moveTo>
                    <a:pt x="187" y="116"/>
                  </a:moveTo>
                  <a:cubicBezTo>
                    <a:pt x="279" y="63"/>
                    <a:pt x="430" y="0"/>
                    <a:pt x="430" y="0"/>
                  </a:cubicBezTo>
                  <a:cubicBezTo>
                    <a:pt x="430" y="0"/>
                    <a:pt x="274" y="51"/>
                    <a:pt x="178" y="100"/>
                  </a:cubicBezTo>
                  <a:cubicBezTo>
                    <a:pt x="138" y="120"/>
                    <a:pt x="0" y="186"/>
                    <a:pt x="9" y="209"/>
                  </a:cubicBezTo>
                  <a:cubicBezTo>
                    <a:pt x="13" y="221"/>
                    <a:pt x="145" y="140"/>
                    <a:pt x="187" y="116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2" name="Freeform 101">
              <a:extLst>
                <a:ext uri="{FF2B5EF4-FFF2-40B4-BE49-F238E27FC236}">
                  <a16:creationId xmlns:a16="http://schemas.microsoft.com/office/drawing/2014/main" id="{138F25B3-02E8-4896-821C-30A97E90D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8" y="3387"/>
              <a:ext cx="80" cy="74"/>
            </a:xfrm>
            <a:custGeom>
              <a:avLst/>
              <a:gdLst>
                <a:gd name="T0" fmla="*/ 435 w 435"/>
                <a:gd name="T1" fmla="*/ 0 h 403"/>
                <a:gd name="T2" fmla="*/ 25 w 435"/>
                <a:gd name="T3" fmla="*/ 393 h 403"/>
                <a:gd name="T4" fmla="*/ 435 w 435"/>
                <a:gd name="T5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5" h="403">
                  <a:moveTo>
                    <a:pt x="435" y="0"/>
                  </a:moveTo>
                  <a:cubicBezTo>
                    <a:pt x="435" y="0"/>
                    <a:pt x="0" y="377"/>
                    <a:pt x="25" y="393"/>
                  </a:cubicBezTo>
                  <a:cubicBezTo>
                    <a:pt x="41" y="403"/>
                    <a:pt x="435" y="0"/>
                    <a:pt x="435" y="0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3" name="Freeform 102">
              <a:extLst>
                <a:ext uri="{FF2B5EF4-FFF2-40B4-BE49-F238E27FC236}">
                  <a16:creationId xmlns:a16="http://schemas.microsoft.com/office/drawing/2014/main" id="{F20ACA4B-81B7-4EE8-9D33-2170124E9B7E}"/>
                </a:ext>
              </a:extLst>
            </p:cNvPr>
            <p:cNvSpPr>
              <a:spLocks/>
            </p:cNvSpPr>
            <p:nvPr/>
          </p:nvSpPr>
          <p:spPr bwMode="auto">
            <a:xfrm rot="19914029">
              <a:off x="3095" y="3301"/>
              <a:ext cx="86" cy="14"/>
            </a:xfrm>
            <a:custGeom>
              <a:avLst/>
              <a:gdLst>
                <a:gd name="T0" fmla="*/ 268 w 470"/>
                <a:gd name="T1" fmla="*/ 41 h 74"/>
                <a:gd name="T2" fmla="*/ 0 w 470"/>
                <a:gd name="T3" fmla="*/ 74 h 74"/>
                <a:gd name="T4" fmla="*/ 266 w 470"/>
                <a:gd name="T5" fmla="*/ 23 h 74"/>
                <a:gd name="T6" fmla="*/ 467 w 470"/>
                <a:gd name="T7" fmla="*/ 24 h 74"/>
                <a:gd name="T8" fmla="*/ 268 w 470"/>
                <a:gd name="T9" fmla="*/ 4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74">
                  <a:moveTo>
                    <a:pt x="268" y="41"/>
                  </a:moveTo>
                  <a:cubicBezTo>
                    <a:pt x="161" y="46"/>
                    <a:pt x="0" y="74"/>
                    <a:pt x="0" y="74"/>
                  </a:cubicBezTo>
                  <a:cubicBezTo>
                    <a:pt x="0" y="74"/>
                    <a:pt x="159" y="33"/>
                    <a:pt x="266" y="23"/>
                  </a:cubicBezTo>
                  <a:cubicBezTo>
                    <a:pt x="311" y="18"/>
                    <a:pt x="462" y="0"/>
                    <a:pt x="467" y="24"/>
                  </a:cubicBezTo>
                  <a:cubicBezTo>
                    <a:pt x="470" y="37"/>
                    <a:pt x="315" y="39"/>
                    <a:pt x="268" y="41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4" name="Freeform 103">
              <a:extLst>
                <a:ext uri="{FF2B5EF4-FFF2-40B4-BE49-F238E27FC236}">
                  <a16:creationId xmlns:a16="http://schemas.microsoft.com/office/drawing/2014/main" id="{536C5BA7-97DC-4A1D-834B-BE74C27D8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4" y="3355"/>
              <a:ext cx="104" cy="24"/>
            </a:xfrm>
            <a:custGeom>
              <a:avLst/>
              <a:gdLst>
                <a:gd name="T0" fmla="*/ 0 w 569"/>
                <a:gd name="T1" fmla="*/ 0 h 129"/>
                <a:gd name="T2" fmla="*/ 557 w 569"/>
                <a:gd name="T3" fmla="*/ 111 h 129"/>
                <a:gd name="T4" fmla="*/ 0 w 569"/>
                <a:gd name="T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9" h="129">
                  <a:moveTo>
                    <a:pt x="0" y="0"/>
                  </a:moveTo>
                  <a:cubicBezTo>
                    <a:pt x="0" y="0"/>
                    <a:pt x="569" y="85"/>
                    <a:pt x="557" y="111"/>
                  </a:cubicBezTo>
                  <a:cubicBezTo>
                    <a:pt x="549" y="129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5" name="Freeform 104">
              <a:extLst>
                <a:ext uri="{FF2B5EF4-FFF2-40B4-BE49-F238E27FC236}">
                  <a16:creationId xmlns:a16="http://schemas.microsoft.com/office/drawing/2014/main" id="{A07C0636-F3C4-4A36-837B-9322D6676C3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014" y="3362"/>
              <a:ext cx="70" cy="73"/>
            </a:xfrm>
            <a:custGeom>
              <a:avLst/>
              <a:gdLst>
                <a:gd name="T0" fmla="*/ 381 w 381"/>
                <a:gd name="T1" fmla="*/ 15 h 395"/>
                <a:gd name="T2" fmla="*/ 201 w 381"/>
                <a:gd name="T3" fmla="*/ 0 h 395"/>
                <a:gd name="T4" fmla="*/ 0 w 381"/>
                <a:gd name="T5" fmla="*/ 81 h 395"/>
                <a:gd name="T6" fmla="*/ 234 w 381"/>
                <a:gd name="T7" fmla="*/ 358 h 395"/>
                <a:gd name="T8" fmla="*/ 381 w 381"/>
                <a:gd name="T9" fmla="*/ 1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395">
                  <a:moveTo>
                    <a:pt x="381" y="15"/>
                  </a:moveTo>
                  <a:cubicBezTo>
                    <a:pt x="381" y="15"/>
                    <a:pt x="325" y="120"/>
                    <a:pt x="201" y="0"/>
                  </a:cubicBezTo>
                  <a:cubicBezTo>
                    <a:pt x="201" y="0"/>
                    <a:pt x="146" y="165"/>
                    <a:pt x="0" y="81"/>
                  </a:cubicBezTo>
                  <a:cubicBezTo>
                    <a:pt x="0" y="81"/>
                    <a:pt x="89" y="395"/>
                    <a:pt x="234" y="358"/>
                  </a:cubicBezTo>
                  <a:cubicBezTo>
                    <a:pt x="378" y="321"/>
                    <a:pt x="381" y="15"/>
                    <a:pt x="381" y="15"/>
                  </a:cubicBezTo>
                  <a:close/>
                </a:path>
              </a:pathLst>
            </a:custGeom>
            <a:solidFill>
              <a:srgbClr val="6F0E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6" name="Freeform 105">
              <a:extLst>
                <a:ext uri="{FF2B5EF4-FFF2-40B4-BE49-F238E27FC236}">
                  <a16:creationId xmlns:a16="http://schemas.microsoft.com/office/drawing/2014/main" id="{0A8DB711-327E-4EDB-A5B8-B9B3C4CAD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5" y="3360"/>
              <a:ext cx="32" cy="40"/>
            </a:xfrm>
            <a:custGeom>
              <a:avLst/>
              <a:gdLst>
                <a:gd name="T0" fmla="*/ 31 w 171"/>
                <a:gd name="T1" fmla="*/ 206 h 214"/>
                <a:gd name="T2" fmla="*/ 0 w 171"/>
                <a:gd name="T3" fmla="*/ 100 h 214"/>
                <a:gd name="T4" fmla="*/ 90 w 171"/>
                <a:gd name="T5" fmla="*/ 0 h 214"/>
                <a:gd name="T6" fmla="*/ 161 w 171"/>
                <a:gd name="T7" fmla="*/ 50 h 214"/>
                <a:gd name="T8" fmla="*/ 162 w 171"/>
                <a:gd name="T9" fmla="*/ 170 h 214"/>
                <a:gd name="T10" fmla="*/ 116 w 171"/>
                <a:gd name="T11" fmla="*/ 198 h 214"/>
                <a:gd name="T12" fmla="*/ 97 w 171"/>
                <a:gd name="T13" fmla="*/ 135 h 214"/>
                <a:gd name="T14" fmla="*/ 97 w 171"/>
                <a:gd name="T15" fmla="*/ 204 h 214"/>
                <a:gd name="T16" fmla="*/ 31 w 171"/>
                <a:gd name="T17" fmla="*/ 206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" h="214">
                  <a:moveTo>
                    <a:pt x="31" y="206"/>
                  </a:moveTo>
                  <a:cubicBezTo>
                    <a:pt x="21" y="201"/>
                    <a:pt x="8" y="144"/>
                    <a:pt x="0" y="100"/>
                  </a:cubicBezTo>
                  <a:cubicBezTo>
                    <a:pt x="64" y="79"/>
                    <a:pt x="90" y="0"/>
                    <a:pt x="90" y="0"/>
                  </a:cubicBezTo>
                  <a:cubicBezTo>
                    <a:pt x="117" y="27"/>
                    <a:pt x="141" y="42"/>
                    <a:pt x="161" y="50"/>
                  </a:cubicBezTo>
                  <a:cubicBezTo>
                    <a:pt x="170" y="90"/>
                    <a:pt x="171" y="155"/>
                    <a:pt x="162" y="170"/>
                  </a:cubicBezTo>
                  <a:cubicBezTo>
                    <a:pt x="155" y="180"/>
                    <a:pt x="141" y="189"/>
                    <a:pt x="116" y="198"/>
                  </a:cubicBezTo>
                  <a:cubicBezTo>
                    <a:pt x="114" y="199"/>
                    <a:pt x="101" y="120"/>
                    <a:pt x="97" y="135"/>
                  </a:cubicBezTo>
                  <a:cubicBezTo>
                    <a:pt x="96" y="139"/>
                    <a:pt x="106" y="201"/>
                    <a:pt x="97" y="204"/>
                  </a:cubicBezTo>
                  <a:cubicBezTo>
                    <a:pt x="72" y="213"/>
                    <a:pt x="46" y="214"/>
                    <a:pt x="31" y="2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7" name="Freeform 106">
              <a:extLst>
                <a:ext uri="{FF2B5EF4-FFF2-40B4-BE49-F238E27FC236}">
                  <a16:creationId xmlns:a16="http://schemas.microsoft.com/office/drawing/2014/main" id="{F1F043DD-C1BF-4258-B846-03293C7237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0" y="3411"/>
              <a:ext cx="33" cy="24"/>
            </a:xfrm>
            <a:custGeom>
              <a:avLst/>
              <a:gdLst>
                <a:gd name="T0" fmla="*/ 96 w 177"/>
                <a:gd name="T1" fmla="*/ 122 h 131"/>
                <a:gd name="T2" fmla="*/ 0 w 177"/>
                <a:gd name="T3" fmla="*/ 96 h 131"/>
                <a:gd name="T4" fmla="*/ 106 w 177"/>
                <a:gd name="T5" fmla="*/ 10 h 131"/>
                <a:gd name="T6" fmla="*/ 177 w 177"/>
                <a:gd name="T7" fmla="*/ 56 h 131"/>
                <a:gd name="T8" fmla="*/ 96 w 177"/>
                <a:gd name="T9" fmla="*/ 12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31">
                  <a:moveTo>
                    <a:pt x="96" y="122"/>
                  </a:moveTo>
                  <a:cubicBezTo>
                    <a:pt x="61" y="131"/>
                    <a:pt x="29" y="119"/>
                    <a:pt x="0" y="96"/>
                  </a:cubicBezTo>
                  <a:cubicBezTo>
                    <a:pt x="9" y="37"/>
                    <a:pt x="53" y="0"/>
                    <a:pt x="106" y="10"/>
                  </a:cubicBezTo>
                  <a:cubicBezTo>
                    <a:pt x="133" y="16"/>
                    <a:pt x="158" y="33"/>
                    <a:pt x="177" y="56"/>
                  </a:cubicBezTo>
                  <a:cubicBezTo>
                    <a:pt x="157" y="88"/>
                    <a:pt x="131" y="113"/>
                    <a:pt x="96" y="122"/>
                  </a:cubicBezTo>
                  <a:close/>
                </a:path>
              </a:pathLst>
            </a:custGeom>
            <a:solidFill>
              <a:srgbClr val="F26A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8" name="Freeform 121">
              <a:extLst>
                <a:ext uri="{FF2B5EF4-FFF2-40B4-BE49-F238E27FC236}">
                  <a16:creationId xmlns:a16="http://schemas.microsoft.com/office/drawing/2014/main" id="{62F2D412-FF87-477E-BC43-91959E8B22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5" y="3530"/>
              <a:ext cx="16" cy="12"/>
            </a:xfrm>
            <a:custGeom>
              <a:avLst/>
              <a:gdLst>
                <a:gd name="T0" fmla="*/ 39 w 88"/>
                <a:gd name="T1" fmla="*/ 28 h 66"/>
                <a:gd name="T2" fmla="*/ 8 w 88"/>
                <a:gd name="T3" fmla="*/ 66 h 66"/>
                <a:gd name="T4" fmla="*/ 8 w 88"/>
                <a:gd name="T5" fmla="*/ 64 h 66"/>
                <a:gd name="T6" fmla="*/ 34 w 88"/>
                <a:gd name="T7" fmla="*/ 6 h 66"/>
                <a:gd name="T8" fmla="*/ 87 w 88"/>
                <a:gd name="T9" fmla="*/ 42 h 66"/>
                <a:gd name="T10" fmla="*/ 88 w 88"/>
                <a:gd name="T11" fmla="*/ 49 h 66"/>
                <a:gd name="T12" fmla="*/ 39 w 88"/>
                <a:gd name="T13" fmla="*/ 2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66">
                  <a:moveTo>
                    <a:pt x="39" y="28"/>
                  </a:moveTo>
                  <a:cubicBezTo>
                    <a:pt x="22" y="33"/>
                    <a:pt x="11" y="48"/>
                    <a:pt x="8" y="66"/>
                  </a:cubicBezTo>
                  <a:cubicBezTo>
                    <a:pt x="8" y="65"/>
                    <a:pt x="8" y="65"/>
                    <a:pt x="8" y="64"/>
                  </a:cubicBezTo>
                  <a:cubicBezTo>
                    <a:pt x="0" y="38"/>
                    <a:pt x="12" y="12"/>
                    <a:pt x="34" y="6"/>
                  </a:cubicBezTo>
                  <a:cubicBezTo>
                    <a:pt x="56" y="0"/>
                    <a:pt x="79" y="16"/>
                    <a:pt x="87" y="42"/>
                  </a:cubicBezTo>
                  <a:cubicBezTo>
                    <a:pt x="87" y="45"/>
                    <a:pt x="88" y="47"/>
                    <a:pt x="88" y="49"/>
                  </a:cubicBezTo>
                  <a:cubicBezTo>
                    <a:pt x="76" y="32"/>
                    <a:pt x="57" y="23"/>
                    <a:pt x="39" y="28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9" name="Freeform 123">
              <a:extLst>
                <a:ext uri="{FF2B5EF4-FFF2-40B4-BE49-F238E27FC236}">
                  <a16:creationId xmlns:a16="http://schemas.microsoft.com/office/drawing/2014/main" id="{146FDD93-2510-4D9A-89E4-E37776999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6" y="3517"/>
              <a:ext cx="19" cy="12"/>
            </a:xfrm>
            <a:custGeom>
              <a:avLst/>
              <a:gdLst>
                <a:gd name="T0" fmla="*/ 45 w 102"/>
                <a:gd name="T1" fmla="*/ 29 h 68"/>
                <a:gd name="T2" fmla="*/ 8 w 102"/>
                <a:gd name="T3" fmla="*/ 68 h 68"/>
                <a:gd name="T4" fmla="*/ 7 w 102"/>
                <a:gd name="T5" fmla="*/ 66 h 68"/>
                <a:gd name="T6" fmla="*/ 41 w 102"/>
                <a:gd name="T7" fmla="*/ 8 h 68"/>
                <a:gd name="T8" fmla="*/ 101 w 102"/>
                <a:gd name="T9" fmla="*/ 40 h 68"/>
                <a:gd name="T10" fmla="*/ 102 w 102"/>
                <a:gd name="T11" fmla="*/ 47 h 68"/>
                <a:gd name="T12" fmla="*/ 45 w 102"/>
                <a:gd name="T13" fmla="*/ 2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68">
                  <a:moveTo>
                    <a:pt x="45" y="29"/>
                  </a:moveTo>
                  <a:cubicBezTo>
                    <a:pt x="26" y="35"/>
                    <a:pt x="12" y="50"/>
                    <a:pt x="8" y="68"/>
                  </a:cubicBezTo>
                  <a:cubicBezTo>
                    <a:pt x="7" y="67"/>
                    <a:pt x="7" y="67"/>
                    <a:pt x="7" y="66"/>
                  </a:cubicBezTo>
                  <a:cubicBezTo>
                    <a:pt x="0" y="41"/>
                    <a:pt x="15" y="15"/>
                    <a:pt x="41" y="8"/>
                  </a:cubicBezTo>
                  <a:cubicBezTo>
                    <a:pt x="67" y="0"/>
                    <a:pt x="94" y="15"/>
                    <a:pt x="101" y="40"/>
                  </a:cubicBezTo>
                  <a:cubicBezTo>
                    <a:pt x="101" y="42"/>
                    <a:pt x="102" y="45"/>
                    <a:pt x="102" y="47"/>
                  </a:cubicBezTo>
                  <a:cubicBezTo>
                    <a:pt x="89" y="31"/>
                    <a:pt x="67" y="23"/>
                    <a:pt x="45" y="29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0" name="Freeform 125">
              <a:extLst>
                <a:ext uri="{FF2B5EF4-FFF2-40B4-BE49-F238E27FC236}">
                  <a16:creationId xmlns:a16="http://schemas.microsoft.com/office/drawing/2014/main" id="{609792D9-A7E8-46FB-9B69-804B6EA23B70}"/>
                </a:ext>
              </a:extLst>
            </p:cNvPr>
            <p:cNvSpPr>
              <a:spLocks/>
            </p:cNvSpPr>
            <p:nvPr/>
          </p:nvSpPr>
          <p:spPr bwMode="auto">
            <a:xfrm rot="21422090">
              <a:off x="2907" y="3504"/>
              <a:ext cx="152" cy="117"/>
            </a:xfrm>
            <a:custGeom>
              <a:avLst/>
              <a:gdLst>
                <a:gd name="T0" fmla="*/ 817 w 827"/>
                <a:gd name="T1" fmla="*/ 146 h 638"/>
                <a:gd name="T2" fmla="*/ 668 w 827"/>
                <a:gd name="T3" fmla="*/ 191 h 638"/>
                <a:gd name="T4" fmla="*/ 417 w 827"/>
                <a:gd name="T5" fmla="*/ 165 h 638"/>
                <a:gd name="T6" fmla="*/ 103 w 827"/>
                <a:gd name="T7" fmla="*/ 85 h 638"/>
                <a:gd name="T8" fmla="*/ 117 w 827"/>
                <a:gd name="T9" fmla="*/ 438 h 638"/>
                <a:gd name="T10" fmla="*/ 579 w 827"/>
                <a:gd name="T11" fmla="*/ 480 h 638"/>
                <a:gd name="T12" fmla="*/ 776 w 827"/>
                <a:gd name="T13" fmla="*/ 243 h 638"/>
                <a:gd name="T14" fmla="*/ 817 w 827"/>
                <a:gd name="T15" fmla="*/ 146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7" h="638">
                  <a:moveTo>
                    <a:pt x="817" y="146"/>
                  </a:moveTo>
                  <a:cubicBezTo>
                    <a:pt x="827" y="68"/>
                    <a:pt x="693" y="62"/>
                    <a:pt x="668" y="191"/>
                  </a:cubicBezTo>
                  <a:cubicBezTo>
                    <a:pt x="650" y="285"/>
                    <a:pt x="510" y="315"/>
                    <a:pt x="417" y="165"/>
                  </a:cubicBezTo>
                  <a:cubicBezTo>
                    <a:pt x="339" y="39"/>
                    <a:pt x="205" y="0"/>
                    <a:pt x="103" y="85"/>
                  </a:cubicBezTo>
                  <a:cubicBezTo>
                    <a:pt x="0" y="171"/>
                    <a:pt x="48" y="367"/>
                    <a:pt x="117" y="438"/>
                  </a:cubicBezTo>
                  <a:cubicBezTo>
                    <a:pt x="185" y="508"/>
                    <a:pt x="376" y="638"/>
                    <a:pt x="579" y="480"/>
                  </a:cubicBezTo>
                  <a:cubicBezTo>
                    <a:pt x="656" y="421"/>
                    <a:pt x="727" y="337"/>
                    <a:pt x="776" y="243"/>
                  </a:cubicBezTo>
                  <a:cubicBezTo>
                    <a:pt x="788" y="219"/>
                    <a:pt x="812" y="185"/>
                    <a:pt x="817" y="146"/>
                  </a:cubicBezTo>
                  <a:close/>
                </a:path>
              </a:pathLst>
            </a:custGeom>
            <a:solidFill>
              <a:srgbClr val="B85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1" name="Freeform 126">
              <a:extLst>
                <a:ext uri="{FF2B5EF4-FFF2-40B4-BE49-F238E27FC236}">
                  <a16:creationId xmlns:a16="http://schemas.microsoft.com/office/drawing/2014/main" id="{341BD428-C285-4F47-90D5-24D66FAB6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5" y="3553"/>
              <a:ext cx="91" cy="66"/>
            </a:xfrm>
            <a:custGeom>
              <a:avLst/>
              <a:gdLst>
                <a:gd name="T0" fmla="*/ 495 w 495"/>
                <a:gd name="T1" fmla="*/ 243 h 358"/>
                <a:gd name="T2" fmla="*/ 495 w 495"/>
                <a:gd name="T3" fmla="*/ 243 h 358"/>
                <a:gd name="T4" fmla="*/ 118 w 495"/>
                <a:gd name="T5" fmla="*/ 154 h 358"/>
                <a:gd name="T6" fmla="*/ 0 w 495"/>
                <a:gd name="T7" fmla="*/ 0 h 358"/>
                <a:gd name="T8" fmla="*/ 72 w 495"/>
                <a:gd name="T9" fmla="*/ 174 h 358"/>
                <a:gd name="T10" fmla="*/ 495 w 495"/>
                <a:gd name="T11" fmla="*/ 243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5" h="358">
                  <a:moveTo>
                    <a:pt x="495" y="243"/>
                  </a:moveTo>
                  <a:cubicBezTo>
                    <a:pt x="495" y="243"/>
                    <a:pt x="495" y="243"/>
                    <a:pt x="495" y="243"/>
                  </a:cubicBezTo>
                  <a:cubicBezTo>
                    <a:pt x="322" y="322"/>
                    <a:pt x="178" y="216"/>
                    <a:pt x="118" y="154"/>
                  </a:cubicBezTo>
                  <a:cubicBezTo>
                    <a:pt x="83" y="118"/>
                    <a:pt x="18" y="48"/>
                    <a:pt x="0" y="0"/>
                  </a:cubicBezTo>
                  <a:cubicBezTo>
                    <a:pt x="8" y="70"/>
                    <a:pt x="37" y="138"/>
                    <a:pt x="72" y="174"/>
                  </a:cubicBezTo>
                  <a:cubicBezTo>
                    <a:pt x="136" y="240"/>
                    <a:pt x="307" y="358"/>
                    <a:pt x="495" y="243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2" name="Freeform 127">
              <a:extLst>
                <a:ext uri="{FF2B5EF4-FFF2-40B4-BE49-F238E27FC236}">
                  <a16:creationId xmlns:a16="http://schemas.microsoft.com/office/drawing/2014/main" id="{94208DA8-7EED-4398-95A8-11FE96246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8" y="3521"/>
              <a:ext cx="17" cy="33"/>
            </a:xfrm>
            <a:custGeom>
              <a:avLst/>
              <a:gdLst>
                <a:gd name="T0" fmla="*/ 82 w 93"/>
                <a:gd name="T1" fmla="*/ 3 h 180"/>
                <a:gd name="T2" fmla="*/ 0 w 93"/>
                <a:gd name="T3" fmla="*/ 180 h 180"/>
                <a:gd name="T4" fmla="*/ 93 w 93"/>
                <a:gd name="T5" fmla="*/ 0 h 180"/>
                <a:gd name="T6" fmla="*/ 82 w 93"/>
                <a:gd name="T7" fmla="*/ 3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82" y="3"/>
                  </a:moveTo>
                  <a:cubicBezTo>
                    <a:pt x="62" y="91"/>
                    <a:pt x="0" y="180"/>
                    <a:pt x="0" y="180"/>
                  </a:cubicBezTo>
                  <a:cubicBezTo>
                    <a:pt x="75" y="110"/>
                    <a:pt x="91" y="42"/>
                    <a:pt x="93" y="0"/>
                  </a:cubicBezTo>
                  <a:cubicBezTo>
                    <a:pt x="89" y="1"/>
                    <a:pt x="86" y="2"/>
                    <a:pt x="82" y="3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3" name="Freeform 128">
              <a:extLst>
                <a:ext uri="{FF2B5EF4-FFF2-40B4-BE49-F238E27FC236}">
                  <a16:creationId xmlns:a16="http://schemas.microsoft.com/office/drawing/2014/main" id="{BCDF982A-CA5F-43C6-96CB-719F9C1F4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7" y="3522"/>
              <a:ext cx="17" cy="32"/>
            </a:xfrm>
            <a:custGeom>
              <a:avLst/>
              <a:gdLst>
                <a:gd name="T0" fmla="*/ 81 w 92"/>
                <a:gd name="T1" fmla="*/ 0 h 174"/>
                <a:gd name="T2" fmla="*/ 0 w 92"/>
                <a:gd name="T3" fmla="*/ 174 h 174"/>
                <a:gd name="T4" fmla="*/ 92 w 92"/>
                <a:gd name="T5" fmla="*/ 6 h 174"/>
                <a:gd name="T6" fmla="*/ 81 w 92"/>
                <a:gd name="T7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74">
                  <a:moveTo>
                    <a:pt x="81" y="0"/>
                  </a:moveTo>
                  <a:cubicBezTo>
                    <a:pt x="60" y="87"/>
                    <a:pt x="0" y="174"/>
                    <a:pt x="0" y="174"/>
                  </a:cubicBezTo>
                  <a:cubicBezTo>
                    <a:pt x="68" y="110"/>
                    <a:pt x="88" y="48"/>
                    <a:pt x="92" y="6"/>
                  </a:cubicBezTo>
                  <a:cubicBezTo>
                    <a:pt x="89" y="3"/>
                    <a:pt x="85" y="2"/>
                    <a:pt x="81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14" name="Group 413">
            <a:extLst>
              <a:ext uri="{FF2B5EF4-FFF2-40B4-BE49-F238E27FC236}">
                <a16:creationId xmlns:a16="http://schemas.microsoft.com/office/drawing/2014/main" id="{0D0F26A4-3ED1-48FA-91C5-DECFB763C7CE}"/>
              </a:ext>
            </a:extLst>
          </p:cNvPr>
          <p:cNvGrpSpPr/>
          <p:nvPr/>
        </p:nvGrpSpPr>
        <p:grpSpPr>
          <a:xfrm>
            <a:off x="-2160393" y="6695761"/>
            <a:ext cx="1458288" cy="884902"/>
            <a:chOff x="-2053431" y="5332413"/>
            <a:chExt cx="1865312" cy="1131887"/>
          </a:xfrm>
        </p:grpSpPr>
        <p:sp>
          <p:nvSpPr>
            <p:cNvPr id="415" name="AutoShape 3">
              <a:extLst>
                <a:ext uri="{FF2B5EF4-FFF2-40B4-BE49-F238E27FC236}">
                  <a16:creationId xmlns:a16="http://schemas.microsoft.com/office/drawing/2014/main" id="{96DF5566-1773-4537-A396-915F6C0DE69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2004219" y="5332413"/>
              <a:ext cx="1816100" cy="1131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6" name="Freeform 5">
              <a:extLst>
                <a:ext uri="{FF2B5EF4-FFF2-40B4-BE49-F238E27FC236}">
                  <a16:creationId xmlns:a16="http://schemas.microsoft.com/office/drawing/2014/main" id="{0CDE2A56-8D57-4E62-8E93-CAD615551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61281" y="6315075"/>
              <a:ext cx="801688" cy="149225"/>
            </a:xfrm>
            <a:custGeom>
              <a:avLst/>
              <a:gdLst>
                <a:gd name="T0" fmla="*/ 3556 w 3556"/>
                <a:gd name="T1" fmla="*/ 148 h 665"/>
                <a:gd name="T2" fmla="*/ 2914 w 3556"/>
                <a:gd name="T3" fmla="*/ 0 h 665"/>
                <a:gd name="T4" fmla="*/ 2271 w 3556"/>
                <a:gd name="T5" fmla="*/ 148 h 665"/>
                <a:gd name="T6" fmla="*/ 2445 w 3556"/>
                <a:gd name="T7" fmla="*/ 248 h 665"/>
                <a:gd name="T8" fmla="*/ 1709 w 3556"/>
                <a:gd name="T9" fmla="*/ 227 h 665"/>
                <a:gd name="T10" fmla="*/ 0 w 3556"/>
                <a:gd name="T11" fmla="*/ 446 h 665"/>
                <a:gd name="T12" fmla="*/ 1709 w 3556"/>
                <a:gd name="T13" fmla="*/ 665 h 665"/>
                <a:gd name="T14" fmla="*/ 3419 w 3556"/>
                <a:gd name="T15" fmla="*/ 446 h 665"/>
                <a:gd name="T16" fmla="*/ 2945 w 3556"/>
                <a:gd name="T17" fmla="*/ 295 h 665"/>
                <a:gd name="T18" fmla="*/ 3556 w 3556"/>
                <a:gd name="T19" fmla="*/ 148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56" h="665">
                  <a:moveTo>
                    <a:pt x="3556" y="148"/>
                  </a:moveTo>
                  <a:cubicBezTo>
                    <a:pt x="3556" y="66"/>
                    <a:pt x="3268" y="0"/>
                    <a:pt x="2914" y="0"/>
                  </a:cubicBezTo>
                  <a:cubicBezTo>
                    <a:pt x="2559" y="0"/>
                    <a:pt x="2271" y="66"/>
                    <a:pt x="2271" y="148"/>
                  </a:cubicBezTo>
                  <a:cubicBezTo>
                    <a:pt x="2271" y="187"/>
                    <a:pt x="2337" y="222"/>
                    <a:pt x="2445" y="248"/>
                  </a:cubicBezTo>
                  <a:cubicBezTo>
                    <a:pt x="2222" y="235"/>
                    <a:pt x="1973" y="227"/>
                    <a:pt x="1709" y="227"/>
                  </a:cubicBezTo>
                  <a:cubicBezTo>
                    <a:pt x="765" y="227"/>
                    <a:pt x="0" y="325"/>
                    <a:pt x="0" y="446"/>
                  </a:cubicBezTo>
                  <a:cubicBezTo>
                    <a:pt x="0" y="567"/>
                    <a:pt x="765" y="665"/>
                    <a:pt x="1709" y="665"/>
                  </a:cubicBezTo>
                  <a:cubicBezTo>
                    <a:pt x="2654" y="665"/>
                    <a:pt x="3419" y="567"/>
                    <a:pt x="3419" y="446"/>
                  </a:cubicBezTo>
                  <a:cubicBezTo>
                    <a:pt x="3419" y="387"/>
                    <a:pt x="3239" y="334"/>
                    <a:pt x="2945" y="295"/>
                  </a:cubicBezTo>
                  <a:cubicBezTo>
                    <a:pt x="3285" y="291"/>
                    <a:pt x="3556" y="226"/>
                    <a:pt x="3556" y="148"/>
                  </a:cubicBezTo>
                  <a:close/>
                </a:path>
              </a:pathLst>
            </a:custGeom>
            <a:solidFill>
              <a:srgbClr val="E5E5E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" name="Freeform 6">
              <a:extLst>
                <a:ext uri="{FF2B5EF4-FFF2-40B4-BE49-F238E27FC236}">
                  <a16:creationId xmlns:a16="http://schemas.microsoft.com/office/drawing/2014/main" id="{32F01236-A63B-48F5-BE33-D06FCC480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53431" y="5518150"/>
              <a:ext cx="917575" cy="857250"/>
            </a:xfrm>
            <a:custGeom>
              <a:avLst/>
              <a:gdLst>
                <a:gd name="T0" fmla="*/ 1052 w 4080"/>
                <a:gd name="T1" fmla="*/ 166 h 3813"/>
                <a:gd name="T2" fmla="*/ 2534 w 4080"/>
                <a:gd name="T3" fmla="*/ 867 h 3813"/>
                <a:gd name="T4" fmla="*/ 3440 w 4080"/>
                <a:gd name="T5" fmla="*/ 2726 h 3813"/>
                <a:gd name="T6" fmla="*/ 4080 w 4080"/>
                <a:gd name="T7" fmla="*/ 2446 h 3813"/>
                <a:gd name="T8" fmla="*/ 3536 w 4080"/>
                <a:gd name="T9" fmla="*/ 3278 h 3813"/>
                <a:gd name="T10" fmla="*/ 1776 w 4080"/>
                <a:gd name="T11" fmla="*/ 2234 h 3813"/>
                <a:gd name="T12" fmla="*/ 1526 w 4080"/>
                <a:gd name="T13" fmla="*/ 1697 h 3813"/>
                <a:gd name="T14" fmla="*/ 1197 w 4080"/>
                <a:gd name="T15" fmla="*/ 2055 h 3813"/>
                <a:gd name="T16" fmla="*/ 365 w 4080"/>
                <a:gd name="T17" fmla="*/ 1781 h 3813"/>
                <a:gd name="T18" fmla="*/ 1052 w 4080"/>
                <a:gd name="T19" fmla="*/ 166 h 3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80" h="3813">
                  <a:moveTo>
                    <a:pt x="1052" y="166"/>
                  </a:moveTo>
                  <a:cubicBezTo>
                    <a:pt x="1728" y="0"/>
                    <a:pt x="2266" y="258"/>
                    <a:pt x="2534" y="867"/>
                  </a:cubicBezTo>
                  <a:cubicBezTo>
                    <a:pt x="2826" y="1532"/>
                    <a:pt x="2470" y="2605"/>
                    <a:pt x="3440" y="2726"/>
                  </a:cubicBezTo>
                  <a:cubicBezTo>
                    <a:pt x="3758" y="2766"/>
                    <a:pt x="3989" y="2536"/>
                    <a:pt x="4080" y="2446"/>
                  </a:cubicBezTo>
                  <a:cubicBezTo>
                    <a:pt x="3990" y="2779"/>
                    <a:pt x="3802" y="3073"/>
                    <a:pt x="3536" y="3278"/>
                  </a:cubicBezTo>
                  <a:cubicBezTo>
                    <a:pt x="2842" y="3813"/>
                    <a:pt x="1565" y="3420"/>
                    <a:pt x="1776" y="2234"/>
                  </a:cubicBezTo>
                  <a:cubicBezTo>
                    <a:pt x="1841" y="1871"/>
                    <a:pt x="1633" y="1683"/>
                    <a:pt x="1526" y="1697"/>
                  </a:cubicBezTo>
                  <a:cubicBezTo>
                    <a:pt x="1470" y="1850"/>
                    <a:pt x="1356" y="1981"/>
                    <a:pt x="1197" y="2055"/>
                  </a:cubicBezTo>
                  <a:cubicBezTo>
                    <a:pt x="904" y="2192"/>
                    <a:pt x="517" y="2047"/>
                    <a:pt x="365" y="1781"/>
                  </a:cubicBezTo>
                  <a:cubicBezTo>
                    <a:pt x="0" y="1148"/>
                    <a:pt x="377" y="332"/>
                    <a:pt x="1052" y="166"/>
                  </a:cubicBezTo>
                  <a:close/>
                </a:path>
              </a:pathLst>
            </a:custGeom>
            <a:solidFill>
              <a:srgbClr val="CE6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8" name="Freeform 7">
              <a:extLst>
                <a:ext uri="{FF2B5EF4-FFF2-40B4-BE49-F238E27FC236}">
                  <a16:creationId xmlns:a16="http://schemas.microsoft.com/office/drawing/2014/main" id="{B7B44F24-C0A0-4135-B47F-195840BBB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96269" y="5899150"/>
              <a:ext cx="185738" cy="96837"/>
            </a:xfrm>
            <a:custGeom>
              <a:avLst/>
              <a:gdLst>
                <a:gd name="T0" fmla="*/ 823 w 825"/>
                <a:gd name="T1" fmla="*/ 0 h 430"/>
                <a:gd name="T2" fmla="*/ 406 w 825"/>
                <a:gd name="T3" fmla="*/ 331 h 430"/>
                <a:gd name="T4" fmla="*/ 0 w 825"/>
                <a:gd name="T5" fmla="*/ 363 h 430"/>
                <a:gd name="T6" fmla="*/ 494 w 825"/>
                <a:gd name="T7" fmla="*/ 358 h 430"/>
                <a:gd name="T8" fmla="*/ 823 w 825"/>
                <a:gd name="T9" fmla="*/ 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5" h="430">
                  <a:moveTo>
                    <a:pt x="823" y="0"/>
                  </a:moveTo>
                  <a:cubicBezTo>
                    <a:pt x="825" y="0"/>
                    <a:pt x="680" y="241"/>
                    <a:pt x="406" y="331"/>
                  </a:cubicBezTo>
                  <a:cubicBezTo>
                    <a:pt x="273" y="374"/>
                    <a:pt x="135" y="396"/>
                    <a:pt x="0" y="363"/>
                  </a:cubicBezTo>
                  <a:cubicBezTo>
                    <a:pt x="159" y="424"/>
                    <a:pt x="340" y="430"/>
                    <a:pt x="494" y="358"/>
                  </a:cubicBezTo>
                  <a:cubicBezTo>
                    <a:pt x="653" y="284"/>
                    <a:pt x="767" y="153"/>
                    <a:pt x="823" y="0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9" name="Freeform 8">
              <a:extLst>
                <a:ext uri="{FF2B5EF4-FFF2-40B4-BE49-F238E27FC236}">
                  <a16:creationId xmlns:a16="http://schemas.microsoft.com/office/drawing/2014/main" id="{B2BA67C1-A245-4D88-A200-304EA93A4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58144" y="5553075"/>
              <a:ext cx="327025" cy="566737"/>
            </a:xfrm>
            <a:custGeom>
              <a:avLst/>
              <a:gdLst>
                <a:gd name="T0" fmla="*/ 683 w 1449"/>
                <a:gd name="T1" fmla="*/ 680 h 2513"/>
                <a:gd name="T2" fmla="*/ 1449 w 1449"/>
                <a:gd name="T3" fmla="*/ 2513 h 2513"/>
                <a:gd name="T4" fmla="*/ 772 w 1449"/>
                <a:gd name="T5" fmla="*/ 708 h 2513"/>
                <a:gd name="T6" fmla="*/ 0 w 1449"/>
                <a:gd name="T7" fmla="*/ 0 h 2513"/>
                <a:gd name="T8" fmla="*/ 683 w 1449"/>
                <a:gd name="T9" fmla="*/ 680 h 2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9" h="2513">
                  <a:moveTo>
                    <a:pt x="683" y="680"/>
                  </a:moveTo>
                  <a:cubicBezTo>
                    <a:pt x="960" y="1310"/>
                    <a:pt x="655" y="2308"/>
                    <a:pt x="1449" y="2513"/>
                  </a:cubicBezTo>
                  <a:cubicBezTo>
                    <a:pt x="767" y="2258"/>
                    <a:pt x="1038" y="1313"/>
                    <a:pt x="772" y="708"/>
                  </a:cubicBezTo>
                  <a:cubicBezTo>
                    <a:pt x="607" y="333"/>
                    <a:pt x="339" y="91"/>
                    <a:pt x="0" y="0"/>
                  </a:cubicBezTo>
                  <a:cubicBezTo>
                    <a:pt x="298" y="107"/>
                    <a:pt x="533" y="338"/>
                    <a:pt x="683" y="680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" name="Freeform 9">
              <a:extLst>
                <a:ext uri="{FF2B5EF4-FFF2-40B4-BE49-F238E27FC236}">
                  <a16:creationId xmlns:a16="http://schemas.microsoft.com/office/drawing/2014/main" id="{0F571AD9-C80C-43FA-B277-1CF533759B2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10506" y="6067425"/>
              <a:ext cx="374650" cy="254000"/>
            </a:xfrm>
            <a:custGeom>
              <a:avLst/>
              <a:gdLst>
                <a:gd name="T0" fmla="*/ 1524 w 1661"/>
                <a:gd name="T1" fmla="*/ 122 h 1127"/>
                <a:gd name="T2" fmla="*/ 1029 w 1661"/>
                <a:gd name="T3" fmla="*/ 804 h 1127"/>
                <a:gd name="T4" fmla="*/ 0 w 1661"/>
                <a:gd name="T5" fmla="*/ 997 h 1127"/>
                <a:gd name="T6" fmla="*/ 1117 w 1661"/>
                <a:gd name="T7" fmla="*/ 832 h 1127"/>
                <a:gd name="T8" fmla="*/ 1661 w 1661"/>
                <a:gd name="T9" fmla="*/ 0 h 1127"/>
                <a:gd name="T10" fmla="*/ 1524 w 1661"/>
                <a:gd name="T11" fmla="*/ 122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1" h="1127">
                  <a:moveTo>
                    <a:pt x="1524" y="122"/>
                  </a:moveTo>
                  <a:cubicBezTo>
                    <a:pt x="1423" y="393"/>
                    <a:pt x="1254" y="631"/>
                    <a:pt x="1029" y="804"/>
                  </a:cubicBezTo>
                  <a:cubicBezTo>
                    <a:pt x="737" y="1029"/>
                    <a:pt x="343" y="1090"/>
                    <a:pt x="0" y="997"/>
                  </a:cubicBezTo>
                  <a:cubicBezTo>
                    <a:pt x="362" y="1127"/>
                    <a:pt x="801" y="1076"/>
                    <a:pt x="1117" y="832"/>
                  </a:cubicBezTo>
                  <a:cubicBezTo>
                    <a:pt x="1383" y="627"/>
                    <a:pt x="1571" y="333"/>
                    <a:pt x="1661" y="0"/>
                  </a:cubicBezTo>
                  <a:cubicBezTo>
                    <a:pt x="1631" y="30"/>
                    <a:pt x="1584" y="76"/>
                    <a:pt x="1524" y="122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1" name="Freeform 10">
              <a:extLst>
                <a:ext uri="{FF2B5EF4-FFF2-40B4-BE49-F238E27FC236}">
                  <a16:creationId xmlns:a16="http://schemas.microsoft.com/office/drawing/2014/main" id="{400BE068-908F-407B-9E59-BE7A74F31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78819" y="5586413"/>
              <a:ext cx="777875" cy="706437"/>
            </a:xfrm>
            <a:custGeom>
              <a:avLst/>
              <a:gdLst>
                <a:gd name="T0" fmla="*/ 3455 w 3455"/>
                <a:gd name="T1" fmla="*/ 2574 h 3133"/>
                <a:gd name="T2" fmla="*/ 2736 w 3455"/>
                <a:gd name="T3" fmla="*/ 2709 h 3133"/>
                <a:gd name="T4" fmla="*/ 1134 w 3455"/>
                <a:gd name="T5" fmla="*/ 232 h 3133"/>
                <a:gd name="T6" fmla="*/ 179 w 3455"/>
                <a:gd name="T7" fmla="*/ 590 h 3133"/>
                <a:gd name="T8" fmla="*/ 519 w 3455"/>
                <a:gd name="T9" fmla="*/ 1472 h 3133"/>
                <a:gd name="T10" fmla="*/ 1051 w 3455"/>
                <a:gd name="T11" fmla="*/ 1282 h 3133"/>
                <a:gd name="T12" fmla="*/ 658 w 3455"/>
                <a:gd name="T13" fmla="*/ 1368 h 3133"/>
                <a:gd name="T14" fmla="*/ 312 w 3455"/>
                <a:gd name="T15" fmla="*/ 732 h 3133"/>
                <a:gd name="T16" fmla="*/ 1067 w 3455"/>
                <a:gd name="T17" fmla="*/ 508 h 3133"/>
                <a:gd name="T18" fmla="*/ 1561 w 3455"/>
                <a:gd name="T19" fmla="*/ 1623 h 3133"/>
                <a:gd name="T20" fmla="*/ 2182 w 3455"/>
                <a:gd name="T21" fmla="*/ 2903 h 3133"/>
                <a:gd name="T22" fmla="*/ 3455 w 3455"/>
                <a:gd name="T23" fmla="*/ 2574 h 3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55" h="3133">
                  <a:moveTo>
                    <a:pt x="3455" y="2574"/>
                  </a:moveTo>
                  <a:cubicBezTo>
                    <a:pt x="3281" y="2669"/>
                    <a:pt x="2904" y="2721"/>
                    <a:pt x="2736" y="2709"/>
                  </a:cubicBezTo>
                  <a:cubicBezTo>
                    <a:pt x="1417" y="2615"/>
                    <a:pt x="2105" y="606"/>
                    <a:pt x="1134" y="232"/>
                  </a:cubicBezTo>
                  <a:cubicBezTo>
                    <a:pt x="529" y="0"/>
                    <a:pt x="244" y="437"/>
                    <a:pt x="179" y="590"/>
                  </a:cubicBezTo>
                  <a:cubicBezTo>
                    <a:pt x="0" y="1007"/>
                    <a:pt x="192" y="1391"/>
                    <a:pt x="519" y="1472"/>
                  </a:cubicBezTo>
                  <a:cubicBezTo>
                    <a:pt x="853" y="1554"/>
                    <a:pt x="1051" y="1282"/>
                    <a:pt x="1051" y="1282"/>
                  </a:cubicBezTo>
                  <a:cubicBezTo>
                    <a:pt x="1051" y="1282"/>
                    <a:pt x="866" y="1418"/>
                    <a:pt x="658" y="1368"/>
                  </a:cubicBezTo>
                  <a:cubicBezTo>
                    <a:pt x="368" y="1298"/>
                    <a:pt x="213" y="985"/>
                    <a:pt x="312" y="732"/>
                  </a:cubicBezTo>
                  <a:cubicBezTo>
                    <a:pt x="435" y="418"/>
                    <a:pt x="780" y="371"/>
                    <a:pt x="1067" y="508"/>
                  </a:cubicBezTo>
                  <a:cubicBezTo>
                    <a:pt x="1416" y="675"/>
                    <a:pt x="1572" y="1329"/>
                    <a:pt x="1561" y="1623"/>
                  </a:cubicBezTo>
                  <a:cubicBezTo>
                    <a:pt x="1533" y="2382"/>
                    <a:pt x="1727" y="2708"/>
                    <a:pt x="2182" y="2903"/>
                  </a:cubicBezTo>
                  <a:cubicBezTo>
                    <a:pt x="2720" y="3133"/>
                    <a:pt x="3387" y="2679"/>
                    <a:pt x="3455" y="2574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2" name="Freeform 14">
              <a:extLst>
                <a:ext uri="{FF2B5EF4-FFF2-40B4-BE49-F238E27FC236}">
                  <a16:creationId xmlns:a16="http://schemas.microsoft.com/office/drawing/2014/main" id="{B2D47152-3EA9-444E-BB6D-02D78FC57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89831" y="6218238"/>
              <a:ext cx="166688" cy="222250"/>
            </a:xfrm>
            <a:custGeom>
              <a:avLst/>
              <a:gdLst>
                <a:gd name="T0" fmla="*/ 232 w 743"/>
                <a:gd name="T1" fmla="*/ 951 h 988"/>
                <a:gd name="T2" fmla="*/ 266 w 743"/>
                <a:gd name="T3" fmla="*/ 830 h 988"/>
                <a:gd name="T4" fmla="*/ 469 w 743"/>
                <a:gd name="T5" fmla="*/ 513 h 988"/>
                <a:gd name="T6" fmla="*/ 720 w 743"/>
                <a:gd name="T7" fmla="*/ 158 h 988"/>
                <a:gd name="T8" fmla="*/ 358 w 743"/>
                <a:gd name="T9" fmla="*/ 54 h 988"/>
                <a:gd name="T10" fmla="*/ 36 w 743"/>
                <a:gd name="T11" fmla="*/ 567 h 988"/>
                <a:gd name="T12" fmla="*/ 155 w 743"/>
                <a:gd name="T13" fmla="*/ 872 h 988"/>
                <a:gd name="T14" fmla="*/ 232 w 743"/>
                <a:gd name="T15" fmla="*/ 951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3" h="988">
                  <a:moveTo>
                    <a:pt x="232" y="951"/>
                  </a:moveTo>
                  <a:cubicBezTo>
                    <a:pt x="303" y="988"/>
                    <a:pt x="417" y="961"/>
                    <a:pt x="266" y="830"/>
                  </a:cubicBezTo>
                  <a:cubicBezTo>
                    <a:pt x="182" y="757"/>
                    <a:pt x="258" y="570"/>
                    <a:pt x="469" y="513"/>
                  </a:cubicBezTo>
                  <a:cubicBezTo>
                    <a:pt x="642" y="467"/>
                    <a:pt x="743" y="303"/>
                    <a:pt x="720" y="158"/>
                  </a:cubicBezTo>
                  <a:cubicBezTo>
                    <a:pt x="696" y="12"/>
                    <a:pt x="470" y="0"/>
                    <a:pt x="358" y="54"/>
                  </a:cubicBezTo>
                  <a:cubicBezTo>
                    <a:pt x="246" y="109"/>
                    <a:pt x="0" y="283"/>
                    <a:pt x="36" y="567"/>
                  </a:cubicBezTo>
                  <a:cubicBezTo>
                    <a:pt x="49" y="675"/>
                    <a:pt x="91" y="785"/>
                    <a:pt x="155" y="872"/>
                  </a:cubicBezTo>
                  <a:cubicBezTo>
                    <a:pt x="171" y="894"/>
                    <a:pt x="197" y="932"/>
                    <a:pt x="232" y="951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3" name="Freeform 15">
              <a:extLst>
                <a:ext uri="{FF2B5EF4-FFF2-40B4-BE49-F238E27FC236}">
                  <a16:creationId xmlns:a16="http://schemas.microsoft.com/office/drawing/2014/main" id="{4381CB35-381A-49DF-A6E5-D0447D74AE7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10469" y="6230938"/>
              <a:ext cx="101600" cy="184150"/>
            </a:xfrm>
            <a:custGeom>
              <a:avLst/>
              <a:gdLst>
                <a:gd name="T0" fmla="*/ 451 w 451"/>
                <a:gd name="T1" fmla="*/ 0 h 818"/>
                <a:gd name="T2" fmla="*/ 129 w 451"/>
                <a:gd name="T3" fmla="*/ 513 h 818"/>
                <a:gd name="T4" fmla="*/ 248 w 451"/>
                <a:gd name="T5" fmla="*/ 818 h 818"/>
                <a:gd name="T6" fmla="*/ 451 w 451"/>
                <a:gd name="T7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1" h="818">
                  <a:moveTo>
                    <a:pt x="451" y="0"/>
                  </a:moveTo>
                  <a:cubicBezTo>
                    <a:pt x="339" y="55"/>
                    <a:pt x="93" y="229"/>
                    <a:pt x="129" y="513"/>
                  </a:cubicBezTo>
                  <a:cubicBezTo>
                    <a:pt x="142" y="621"/>
                    <a:pt x="184" y="731"/>
                    <a:pt x="248" y="818"/>
                  </a:cubicBezTo>
                  <a:cubicBezTo>
                    <a:pt x="0" y="415"/>
                    <a:pt x="339" y="55"/>
                    <a:pt x="451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4" name="Freeform 16">
              <a:extLst>
                <a:ext uri="{FF2B5EF4-FFF2-40B4-BE49-F238E27FC236}">
                  <a16:creationId xmlns:a16="http://schemas.microsoft.com/office/drawing/2014/main" id="{1D3AA118-D1D3-48C6-BDB6-553D2A542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08869" y="6253163"/>
              <a:ext cx="96838" cy="90487"/>
            </a:xfrm>
            <a:custGeom>
              <a:avLst/>
              <a:gdLst>
                <a:gd name="T0" fmla="*/ 360 w 433"/>
                <a:gd name="T1" fmla="*/ 0 h 403"/>
                <a:gd name="T2" fmla="*/ 109 w 433"/>
                <a:gd name="T3" fmla="*/ 355 h 403"/>
                <a:gd name="T4" fmla="*/ 0 w 433"/>
                <a:gd name="T5" fmla="*/ 403 h 403"/>
                <a:gd name="T6" fmla="*/ 116 w 433"/>
                <a:gd name="T7" fmla="*/ 376 h 403"/>
                <a:gd name="T8" fmla="*/ 360 w 433"/>
                <a:gd name="T9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403">
                  <a:moveTo>
                    <a:pt x="360" y="0"/>
                  </a:moveTo>
                  <a:cubicBezTo>
                    <a:pt x="383" y="145"/>
                    <a:pt x="282" y="309"/>
                    <a:pt x="109" y="355"/>
                  </a:cubicBezTo>
                  <a:cubicBezTo>
                    <a:pt x="64" y="367"/>
                    <a:pt x="28" y="384"/>
                    <a:pt x="0" y="403"/>
                  </a:cubicBezTo>
                  <a:cubicBezTo>
                    <a:pt x="30" y="389"/>
                    <a:pt x="68" y="382"/>
                    <a:pt x="116" y="376"/>
                  </a:cubicBezTo>
                  <a:cubicBezTo>
                    <a:pt x="392" y="342"/>
                    <a:pt x="433" y="158"/>
                    <a:pt x="360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5" name="Freeform 17">
              <a:extLst>
                <a:ext uri="{FF2B5EF4-FFF2-40B4-BE49-F238E27FC236}">
                  <a16:creationId xmlns:a16="http://schemas.microsoft.com/office/drawing/2014/main" id="{4C019877-7D28-4B17-A334-324C6C396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46969" y="6405563"/>
              <a:ext cx="19050" cy="30162"/>
            </a:xfrm>
            <a:custGeom>
              <a:avLst/>
              <a:gdLst>
                <a:gd name="T0" fmla="*/ 86 w 86"/>
                <a:gd name="T1" fmla="*/ 131 h 131"/>
                <a:gd name="T2" fmla="*/ 0 w 86"/>
                <a:gd name="T3" fmla="*/ 0 h 131"/>
                <a:gd name="T4" fmla="*/ 54 w 86"/>
                <a:gd name="T5" fmla="*/ 123 h 131"/>
                <a:gd name="T6" fmla="*/ 86 w 86"/>
                <a:gd name="T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131">
                  <a:moveTo>
                    <a:pt x="86" y="131"/>
                  </a:moveTo>
                  <a:cubicBezTo>
                    <a:pt x="35" y="71"/>
                    <a:pt x="0" y="0"/>
                    <a:pt x="0" y="0"/>
                  </a:cubicBezTo>
                  <a:cubicBezTo>
                    <a:pt x="14" y="55"/>
                    <a:pt x="34" y="94"/>
                    <a:pt x="54" y="123"/>
                  </a:cubicBezTo>
                  <a:cubicBezTo>
                    <a:pt x="64" y="127"/>
                    <a:pt x="75" y="130"/>
                    <a:pt x="86" y="131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6" name="Freeform 18">
              <a:extLst>
                <a:ext uri="{FF2B5EF4-FFF2-40B4-BE49-F238E27FC236}">
                  <a16:creationId xmlns:a16="http://schemas.microsoft.com/office/drawing/2014/main" id="{A40B85C1-D4E0-4FAD-BE3E-36335516636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35856" y="6408738"/>
              <a:ext cx="22225" cy="25400"/>
            </a:xfrm>
            <a:custGeom>
              <a:avLst/>
              <a:gdLst>
                <a:gd name="T0" fmla="*/ 100 w 100"/>
                <a:gd name="T1" fmla="*/ 100 h 114"/>
                <a:gd name="T2" fmla="*/ 0 w 100"/>
                <a:gd name="T3" fmla="*/ 0 h 114"/>
                <a:gd name="T4" fmla="*/ 85 w 100"/>
                <a:gd name="T5" fmla="*/ 114 h 114"/>
                <a:gd name="T6" fmla="*/ 100 w 100"/>
                <a:gd name="T7" fmla="*/ 10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14">
                  <a:moveTo>
                    <a:pt x="100" y="100"/>
                  </a:moveTo>
                  <a:cubicBezTo>
                    <a:pt x="43" y="54"/>
                    <a:pt x="0" y="0"/>
                    <a:pt x="0" y="0"/>
                  </a:cubicBezTo>
                  <a:cubicBezTo>
                    <a:pt x="28" y="54"/>
                    <a:pt x="57" y="90"/>
                    <a:pt x="85" y="114"/>
                  </a:cubicBezTo>
                  <a:cubicBezTo>
                    <a:pt x="92" y="111"/>
                    <a:pt x="97" y="106"/>
                    <a:pt x="100" y="10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7" name="Freeform 19">
              <a:extLst>
                <a:ext uri="{FF2B5EF4-FFF2-40B4-BE49-F238E27FC236}">
                  <a16:creationId xmlns:a16="http://schemas.microsoft.com/office/drawing/2014/main" id="{2F40B069-57D7-4489-B109-0CCB402442B6}"/>
                </a:ext>
              </a:extLst>
            </p:cNvPr>
            <p:cNvSpPr>
              <a:spLocks/>
            </p:cNvSpPr>
            <p:nvPr/>
          </p:nvSpPr>
          <p:spPr bwMode="auto">
            <a:xfrm>
              <a:off x="-815181" y="6153150"/>
              <a:ext cx="200025" cy="187325"/>
            </a:xfrm>
            <a:custGeom>
              <a:avLst/>
              <a:gdLst>
                <a:gd name="T0" fmla="*/ 835 w 884"/>
                <a:gd name="T1" fmla="*/ 753 h 834"/>
                <a:gd name="T2" fmla="*/ 724 w 884"/>
                <a:gd name="T3" fmla="*/ 675 h 834"/>
                <a:gd name="T4" fmla="*/ 527 w 884"/>
                <a:gd name="T5" fmla="*/ 675 h 834"/>
                <a:gd name="T6" fmla="*/ 463 w 884"/>
                <a:gd name="T7" fmla="*/ 389 h 834"/>
                <a:gd name="T8" fmla="*/ 232 w 884"/>
                <a:gd name="T9" fmla="*/ 24 h 834"/>
                <a:gd name="T10" fmla="*/ 16 w 884"/>
                <a:gd name="T11" fmla="*/ 337 h 834"/>
                <a:gd name="T12" fmla="*/ 404 w 884"/>
                <a:gd name="T13" fmla="*/ 812 h 834"/>
                <a:gd name="T14" fmla="*/ 735 w 884"/>
                <a:gd name="T15" fmla="*/ 796 h 834"/>
                <a:gd name="T16" fmla="*/ 835 w 884"/>
                <a:gd name="T17" fmla="*/ 753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4" h="834">
                  <a:moveTo>
                    <a:pt x="835" y="753"/>
                  </a:moveTo>
                  <a:cubicBezTo>
                    <a:pt x="884" y="706"/>
                    <a:pt x="814" y="675"/>
                    <a:pt x="724" y="675"/>
                  </a:cubicBezTo>
                  <a:cubicBezTo>
                    <a:pt x="658" y="675"/>
                    <a:pt x="585" y="710"/>
                    <a:pt x="527" y="675"/>
                  </a:cubicBezTo>
                  <a:cubicBezTo>
                    <a:pt x="458" y="635"/>
                    <a:pt x="454" y="523"/>
                    <a:pt x="463" y="389"/>
                  </a:cubicBezTo>
                  <a:cubicBezTo>
                    <a:pt x="475" y="209"/>
                    <a:pt x="379" y="49"/>
                    <a:pt x="232" y="24"/>
                  </a:cubicBezTo>
                  <a:cubicBezTo>
                    <a:pt x="85" y="0"/>
                    <a:pt x="0" y="212"/>
                    <a:pt x="16" y="337"/>
                  </a:cubicBezTo>
                  <a:cubicBezTo>
                    <a:pt x="32" y="463"/>
                    <a:pt x="120" y="754"/>
                    <a:pt x="404" y="812"/>
                  </a:cubicBezTo>
                  <a:cubicBezTo>
                    <a:pt x="512" y="834"/>
                    <a:pt x="630" y="830"/>
                    <a:pt x="735" y="796"/>
                  </a:cubicBezTo>
                  <a:cubicBezTo>
                    <a:pt x="761" y="788"/>
                    <a:pt x="805" y="781"/>
                    <a:pt x="835" y="753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8" name="Freeform 20">
              <a:extLst>
                <a:ext uri="{FF2B5EF4-FFF2-40B4-BE49-F238E27FC236}">
                  <a16:creationId xmlns:a16="http://schemas.microsoft.com/office/drawing/2014/main" id="{8D6C2BFE-6395-45EB-B599-29DF7909E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-812006" y="6219825"/>
              <a:ext cx="88900" cy="115887"/>
            </a:xfrm>
            <a:custGeom>
              <a:avLst/>
              <a:gdLst>
                <a:gd name="T0" fmla="*/ 0 w 395"/>
                <a:gd name="T1" fmla="*/ 0 h 513"/>
                <a:gd name="T2" fmla="*/ 2 w 395"/>
                <a:gd name="T3" fmla="*/ 37 h 513"/>
                <a:gd name="T4" fmla="*/ 390 w 395"/>
                <a:gd name="T5" fmla="*/ 512 h 513"/>
                <a:gd name="T6" fmla="*/ 395 w 395"/>
                <a:gd name="T7" fmla="*/ 513 h 513"/>
                <a:gd name="T8" fmla="*/ 0 w 395"/>
                <a:gd name="T9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5" h="513">
                  <a:moveTo>
                    <a:pt x="0" y="0"/>
                  </a:moveTo>
                  <a:cubicBezTo>
                    <a:pt x="0" y="13"/>
                    <a:pt x="1" y="26"/>
                    <a:pt x="2" y="37"/>
                  </a:cubicBezTo>
                  <a:cubicBezTo>
                    <a:pt x="18" y="163"/>
                    <a:pt x="106" y="454"/>
                    <a:pt x="390" y="512"/>
                  </a:cubicBezTo>
                  <a:cubicBezTo>
                    <a:pt x="392" y="512"/>
                    <a:pt x="394" y="512"/>
                    <a:pt x="395" y="513"/>
                  </a:cubicBezTo>
                  <a:cubicBezTo>
                    <a:pt x="176" y="429"/>
                    <a:pt x="39" y="152"/>
                    <a:pt x="0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9" name="Freeform 21">
              <a:extLst>
                <a:ext uri="{FF2B5EF4-FFF2-40B4-BE49-F238E27FC236}">
                  <a16:creationId xmlns:a16="http://schemas.microsoft.com/office/drawing/2014/main" id="{EA7BA123-D6F7-4C36-8522-E59D83F91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4844" y="6308725"/>
              <a:ext cx="28575" cy="9525"/>
            </a:xfrm>
            <a:custGeom>
              <a:avLst/>
              <a:gdLst>
                <a:gd name="T0" fmla="*/ 119 w 132"/>
                <a:gd name="T1" fmla="*/ 0 h 42"/>
                <a:gd name="T2" fmla="*/ 2 w 132"/>
                <a:gd name="T3" fmla="*/ 24 h 42"/>
                <a:gd name="T4" fmla="*/ 132 w 132"/>
                <a:gd name="T5" fmla="*/ 8 h 42"/>
                <a:gd name="T6" fmla="*/ 119 w 132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42">
                  <a:moveTo>
                    <a:pt x="119" y="0"/>
                  </a:moveTo>
                  <a:cubicBezTo>
                    <a:pt x="80" y="16"/>
                    <a:pt x="37" y="22"/>
                    <a:pt x="2" y="24"/>
                  </a:cubicBezTo>
                  <a:cubicBezTo>
                    <a:pt x="0" y="26"/>
                    <a:pt x="76" y="42"/>
                    <a:pt x="132" y="8"/>
                  </a:cubicBezTo>
                  <a:cubicBezTo>
                    <a:pt x="128" y="5"/>
                    <a:pt x="124" y="2"/>
                    <a:pt x="119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0" name="Freeform 22">
              <a:extLst>
                <a:ext uri="{FF2B5EF4-FFF2-40B4-BE49-F238E27FC236}">
                  <a16:creationId xmlns:a16="http://schemas.microsoft.com/office/drawing/2014/main" id="{5A5029A4-8FAE-44A0-A467-0190368BE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7544" y="6321425"/>
              <a:ext cx="41275" cy="4762"/>
            </a:xfrm>
            <a:custGeom>
              <a:avLst/>
              <a:gdLst>
                <a:gd name="T0" fmla="*/ 0 w 186"/>
                <a:gd name="T1" fmla="*/ 0 h 22"/>
                <a:gd name="T2" fmla="*/ 165 w 186"/>
                <a:gd name="T3" fmla="*/ 18 h 22"/>
                <a:gd name="T4" fmla="*/ 182 w 186"/>
                <a:gd name="T5" fmla="*/ 5 h 22"/>
                <a:gd name="T6" fmla="*/ 186 w 186"/>
                <a:gd name="T7" fmla="*/ 0 h 22"/>
                <a:gd name="T8" fmla="*/ 0 w 186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22">
                  <a:moveTo>
                    <a:pt x="0" y="0"/>
                  </a:moveTo>
                  <a:cubicBezTo>
                    <a:pt x="55" y="22"/>
                    <a:pt x="122" y="20"/>
                    <a:pt x="165" y="18"/>
                  </a:cubicBezTo>
                  <a:cubicBezTo>
                    <a:pt x="171" y="14"/>
                    <a:pt x="176" y="10"/>
                    <a:pt x="182" y="5"/>
                  </a:cubicBezTo>
                  <a:cubicBezTo>
                    <a:pt x="183" y="3"/>
                    <a:pt x="185" y="2"/>
                    <a:pt x="186" y="0"/>
                  </a:cubicBezTo>
                  <a:cubicBezTo>
                    <a:pt x="97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1" name="Freeform 23">
              <a:extLst>
                <a:ext uri="{FF2B5EF4-FFF2-40B4-BE49-F238E27FC236}">
                  <a16:creationId xmlns:a16="http://schemas.microsoft.com/office/drawing/2014/main" id="{800CBB4B-6836-4466-B666-8E698CABCEA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40631" y="5995988"/>
              <a:ext cx="652463" cy="365125"/>
            </a:xfrm>
            <a:custGeom>
              <a:avLst/>
              <a:gdLst>
                <a:gd name="T0" fmla="*/ 2898 w 2898"/>
                <a:gd name="T1" fmla="*/ 583 h 1627"/>
                <a:gd name="T2" fmla="*/ 1486 w 2898"/>
                <a:gd name="T3" fmla="*/ 365 h 1627"/>
                <a:gd name="T4" fmla="*/ 254 w 2898"/>
                <a:gd name="T5" fmla="*/ 511 h 1627"/>
                <a:gd name="T6" fmla="*/ 938 w 2898"/>
                <a:gd name="T7" fmla="*/ 1584 h 1627"/>
                <a:gd name="T8" fmla="*/ 2427 w 2898"/>
                <a:gd name="T9" fmla="*/ 1021 h 1627"/>
                <a:gd name="T10" fmla="*/ 2898 w 2898"/>
                <a:gd name="T11" fmla="*/ 583 h 1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8" h="1627">
                  <a:moveTo>
                    <a:pt x="2898" y="583"/>
                  </a:moveTo>
                  <a:cubicBezTo>
                    <a:pt x="2898" y="583"/>
                    <a:pt x="2053" y="815"/>
                    <a:pt x="1486" y="365"/>
                  </a:cubicBezTo>
                  <a:cubicBezTo>
                    <a:pt x="1026" y="0"/>
                    <a:pt x="471" y="64"/>
                    <a:pt x="254" y="511"/>
                  </a:cubicBezTo>
                  <a:cubicBezTo>
                    <a:pt x="0" y="1035"/>
                    <a:pt x="199" y="1535"/>
                    <a:pt x="938" y="1584"/>
                  </a:cubicBezTo>
                  <a:cubicBezTo>
                    <a:pt x="1570" y="1627"/>
                    <a:pt x="2427" y="1021"/>
                    <a:pt x="2427" y="1021"/>
                  </a:cubicBezTo>
                  <a:lnTo>
                    <a:pt x="2898" y="583"/>
                  </a:lnTo>
                  <a:close/>
                </a:path>
              </a:pathLst>
            </a:custGeom>
            <a:solidFill>
              <a:srgbClr val="CE6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2" name="Freeform 24">
              <a:extLst>
                <a:ext uri="{FF2B5EF4-FFF2-40B4-BE49-F238E27FC236}">
                  <a16:creationId xmlns:a16="http://schemas.microsoft.com/office/drawing/2014/main" id="{3EEAF801-D8D4-415A-888D-10723B10F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29519" y="6000750"/>
              <a:ext cx="276225" cy="333375"/>
            </a:xfrm>
            <a:custGeom>
              <a:avLst/>
              <a:gdLst>
                <a:gd name="T0" fmla="*/ 278 w 1228"/>
                <a:gd name="T1" fmla="*/ 518 h 1477"/>
                <a:gd name="T2" fmla="*/ 1228 w 1228"/>
                <a:gd name="T3" fmla="*/ 205 h 1477"/>
                <a:gd name="T4" fmla="*/ 203 w 1228"/>
                <a:gd name="T5" fmla="*/ 484 h 1477"/>
                <a:gd name="T6" fmla="*/ 508 w 1228"/>
                <a:gd name="T7" fmla="*/ 1477 h 1477"/>
                <a:gd name="T8" fmla="*/ 278 w 1228"/>
                <a:gd name="T9" fmla="*/ 518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8" h="1477">
                  <a:moveTo>
                    <a:pt x="278" y="518"/>
                  </a:moveTo>
                  <a:cubicBezTo>
                    <a:pt x="452" y="160"/>
                    <a:pt x="842" y="48"/>
                    <a:pt x="1228" y="205"/>
                  </a:cubicBezTo>
                  <a:cubicBezTo>
                    <a:pt x="819" y="0"/>
                    <a:pt x="388" y="102"/>
                    <a:pt x="203" y="484"/>
                  </a:cubicBezTo>
                  <a:cubicBezTo>
                    <a:pt x="0" y="903"/>
                    <a:pt x="87" y="1307"/>
                    <a:pt x="508" y="1477"/>
                  </a:cubicBezTo>
                  <a:cubicBezTo>
                    <a:pt x="152" y="1291"/>
                    <a:pt x="88" y="911"/>
                    <a:pt x="278" y="518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3" name="Freeform 26">
              <a:extLst>
                <a:ext uri="{FF2B5EF4-FFF2-40B4-BE49-F238E27FC236}">
                  <a16:creationId xmlns:a16="http://schemas.microsoft.com/office/drawing/2014/main" id="{5BBC186B-7E47-45C1-B97A-FE1BD1F0D1D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13631" y="6040438"/>
              <a:ext cx="331788" cy="157162"/>
            </a:xfrm>
            <a:custGeom>
              <a:avLst/>
              <a:gdLst>
                <a:gd name="T0" fmla="*/ 1471 w 1471"/>
                <a:gd name="T1" fmla="*/ 517 h 698"/>
                <a:gd name="T2" fmla="*/ 816 w 1471"/>
                <a:gd name="T3" fmla="*/ 283 h 698"/>
                <a:gd name="T4" fmla="*/ 0 w 1471"/>
                <a:gd name="T5" fmla="*/ 103 h 698"/>
                <a:gd name="T6" fmla="*/ 704 w 1471"/>
                <a:gd name="T7" fmla="*/ 337 h 698"/>
                <a:gd name="T8" fmla="*/ 1471 w 1471"/>
                <a:gd name="T9" fmla="*/ 517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1" h="698">
                  <a:moveTo>
                    <a:pt x="1471" y="517"/>
                  </a:moveTo>
                  <a:cubicBezTo>
                    <a:pt x="1471" y="517"/>
                    <a:pt x="1012" y="552"/>
                    <a:pt x="816" y="283"/>
                  </a:cubicBezTo>
                  <a:cubicBezTo>
                    <a:pt x="663" y="73"/>
                    <a:pt x="393" y="0"/>
                    <a:pt x="0" y="103"/>
                  </a:cubicBezTo>
                  <a:cubicBezTo>
                    <a:pt x="0" y="103"/>
                    <a:pt x="461" y="63"/>
                    <a:pt x="704" y="337"/>
                  </a:cubicBezTo>
                  <a:cubicBezTo>
                    <a:pt x="1025" y="698"/>
                    <a:pt x="1397" y="533"/>
                    <a:pt x="1471" y="517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4" name="Freeform 28">
              <a:extLst>
                <a:ext uri="{FF2B5EF4-FFF2-40B4-BE49-F238E27FC236}">
                  <a16:creationId xmlns:a16="http://schemas.microsoft.com/office/drawing/2014/main" id="{FD95680E-F573-4535-8FE6-8BF7BDC19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-824888" y="5428483"/>
              <a:ext cx="357188" cy="315911"/>
            </a:xfrm>
            <a:custGeom>
              <a:avLst/>
              <a:gdLst>
                <a:gd name="T0" fmla="*/ 1014 w 1582"/>
                <a:gd name="T1" fmla="*/ 0 h 1398"/>
                <a:gd name="T2" fmla="*/ 237 w 1582"/>
                <a:gd name="T3" fmla="*/ 1398 h 1398"/>
                <a:gd name="T4" fmla="*/ 871 w 1582"/>
                <a:gd name="T5" fmla="*/ 1341 h 1398"/>
                <a:gd name="T6" fmla="*/ 1014 w 1582"/>
                <a:gd name="T7" fmla="*/ 0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2" h="1398">
                  <a:moveTo>
                    <a:pt x="1014" y="0"/>
                  </a:moveTo>
                  <a:cubicBezTo>
                    <a:pt x="0" y="278"/>
                    <a:pt x="237" y="1398"/>
                    <a:pt x="237" y="1398"/>
                  </a:cubicBezTo>
                  <a:cubicBezTo>
                    <a:pt x="871" y="1341"/>
                    <a:pt x="871" y="1341"/>
                    <a:pt x="871" y="1341"/>
                  </a:cubicBezTo>
                  <a:cubicBezTo>
                    <a:pt x="1582" y="532"/>
                    <a:pt x="1014" y="0"/>
                    <a:pt x="1014" y="0"/>
                  </a:cubicBezTo>
                  <a:close/>
                </a:path>
              </a:pathLst>
            </a:custGeom>
            <a:solidFill>
              <a:srgbClr val="D36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5" name="Freeform 29">
              <a:extLst>
                <a:ext uri="{FF2B5EF4-FFF2-40B4-BE49-F238E27FC236}">
                  <a16:creationId xmlns:a16="http://schemas.microsoft.com/office/drawing/2014/main" id="{3D5B50E9-807C-4C58-9F05-95FE0C2AB5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731226" y="5495157"/>
              <a:ext cx="153988" cy="214312"/>
            </a:xfrm>
            <a:custGeom>
              <a:avLst/>
              <a:gdLst>
                <a:gd name="T0" fmla="*/ 494 w 686"/>
                <a:gd name="T1" fmla="*/ 0 h 948"/>
                <a:gd name="T2" fmla="*/ 116 w 686"/>
                <a:gd name="T3" fmla="*/ 948 h 948"/>
                <a:gd name="T4" fmla="*/ 391 w 686"/>
                <a:gd name="T5" fmla="*/ 904 h 948"/>
                <a:gd name="T6" fmla="*/ 494 w 686"/>
                <a:gd name="T7" fmla="*/ 0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6" h="948">
                  <a:moveTo>
                    <a:pt x="494" y="0"/>
                  </a:moveTo>
                  <a:cubicBezTo>
                    <a:pt x="0" y="188"/>
                    <a:pt x="116" y="948"/>
                    <a:pt x="116" y="948"/>
                  </a:cubicBezTo>
                  <a:cubicBezTo>
                    <a:pt x="391" y="904"/>
                    <a:pt x="391" y="904"/>
                    <a:pt x="391" y="904"/>
                  </a:cubicBezTo>
                  <a:cubicBezTo>
                    <a:pt x="686" y="299"/>
                    <a:pt x="494" y="0"/>
                    <a:pt x="494" y="0"/>
                  </a:cubicBezTo>
                  <a:close/>
                </a:path>
              </a:pathLst>
            </a:custGeom>
            <a:solidFill>
              <a:srgbClr val="FDD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6" name="Freeform 30">
              <a:extLst>
                <a:ext uri="{FF2B5EF4-FFF2-40B4-BE49-F238E27FC236}">
                  <a16:creationId xmlns:a16="http://schemas.microsoft.com/office/drawing/2014/main" id="{5EA18753-583B-4C7B-A566-9572D41DB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-824888" y="5428483"/>
              <a:ext cx="228600" cy="315911"/>
            </a:xfrm>
            <a:custGeom>
              <a:avLst/>
              <a:gdLst>
                <a:gd name="T0" fmla="*/ 1014 w 1014"/>
                <a:gd name="T1" fmla="*/ 0 h 1398"/>
                <a:gd name="T2" fmla="*/ 237 w 1014"/>
                <a:gd name="T3" fmla="*/ 1398 h 1398"/>
                <a:gd name="T4" fmla="*/ 360 w 1014"/>
                <a:gd name="T5" fmla="*/ 1390 h 1398"/>
                <a:gd name="T6" fmla="*/ 1014 w 1014"/>
                <a:gd name="T7" fmla="*/ 0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4" h="1398">
                  <a:moveTo>
                    <a:pt x="1014" y="0"/>
                  </a:moveTo>
                  <a:cubicBezTo>
                    <a:pt x="0" y="278"/>
                    <a:pt x="237" y="1398"/>
                    <a:pt x="237" y="1398"/>
                  </a:cubicBezTo>
                  <a:cubicBezTo>
                    <a:pt x="360" y="1390"/>
                    <a:pt x="360" y="1390"/>
                    <a:pt x="360" y="1390"/>
                  </a:cubicBezTo>
                  <a:cubicBezTo>
                    <a:pt x="316" y="1078"/>
                    <a:pt x="319" y="225"/>
                    <a:pt x="1014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7" name="Freeform 32">
              <a:extLst>
                <a:ext uri="{FF2B5EF4-FFF2-40B4-BE49-F238E27FC236}">
                  <a16:creationId xmlns:a16="http://schemas.microsoft.com/office/drawing/2014/main" id="{F4AF5C93-5F1C-4CB0-BF68-0CF07B5F7A8D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2115" y="5512619"/>
              <a:ext cx="273049" cy="246063"/>
            </a:xfrm>
            <a:custGeom>
              <a:avLst/>
              <a:gdLst>
                <a:gd name="T0" fmla="*/ 869 w 1217"/>
                <a:gd name="T1" fmla="*/ 0 h 1088"/>
                <a:gd name="T2" fmla="*/ 44 w 1217"/>
                <a:gd name="T3" fmla="*/ 1056 h 1088"/>
                <a:gd name="T4" fmla="*/ 550 w 1217"/>
                <a:gd name="T5" fmla="*/ 1088 h 1088"/>
                <a:gd name="T6" fmla="*/ 869 w 1217"/>
                <a:gd name="T7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7" h="1088">
                  <a:moveTo>
                    <a:pt x="869" y="0"/>
                  </a:moveTo>
                  <a:cubicBezTo>
                    <a:pt x="0" y="96"/>
                    <a:pt x="44" y="1056"/>
                    <a:pt x="44" y="1056"/>
                  </a:cubicBezTo>
                  <a:cubicBezTo>
                    <a:pt x="550" y="1088"/>
                    <a:pt x="550" y="1088"/>
                    <a:pt x="550" y="1088"/>
                  </a:cubicBezTo>
                  <a:cubicBezTo>
                    <a:pt x="1217" y="435"/>
                    <a:pt x="869" y="0"/>
                    <a:pt x="869" y="0"/>
                  </a:cubicBezTo>
                  <a:close/>
                </a:path>
              </a:pathLst>
            </a:custGeom>
            <a:solidFill>
              <a:srgbClr val="D36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8" name="Freeform 33">
              <a:extLst>
                <a:ext uri="{FF2B5EF4-FFF2-40B4-BE49-F238E27FC236}">
                  <a16:creationId xmlns:a16="http://schemas.microsoft.com/office/drawing/2014/main" id="{449384CE-17DE-4BA5-84B1-79B3B562E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-403853" y="5565007"/>
              <a:ext cx="123826" cy="165101"/>
            </a:xfrm>
            <a:custGeom>
              <a:avLst/>
              <a:gdLst>
                <a:gd name="T0" fmla="*/ 438 w 555"/>
                <a:gd name="T1" fmla="*/ 0 h 736"/>
                <a:gd name="T2" fmla="*/ 0 w 555"/>
                <a:gd name="T3" fmla="*/ 736 h 736"/>
                <a:gd name="T4" fmla="*/ 232 w 555"/>
                <a:gd name="T5" fmla="*/ 736 h 736"/>
                <a:gd name="T6" fmla="*/ 438 w 555"/>
                <a:gd name="T7" fmla="*/ 0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736">
                  <a:moveTo>
                    <a:pt x="438" y="0"/>
                  </a:moveTo>
                  <a:cubicBezTo>
                    <a:pt x="7" y="91"/>
                    <a:pt x="0" y="736"/>
                    <a:pt x="0" y="736"/>
                  </a:cubicBezTo>
                  <a:cubicBezTo>
                    <a:pt x="232" y="736"/>
                    <a:pt x="232" y="736"/>
                    <a:pt x="232" y="736"/>
                  </a:cubicBezTo>
                  <a:cubicBezTo>
                    <a:pt x="555" y="274"/>
                    <a:pt x="438" y="0"/>
                    <a:pt x="438" y="0"/>
                  </a:cubicBezTo>
                  <a:close/>
                </a:path>
              </a:pathLst>
            </a:custGeom>
            <a:solidFill>
              <a:srgbClr val="FDD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9" name="Freeform 34">
              <a:extLst>
                <a:ext uri="{FF2B5EF4-FFF2-40B4-BE49-F238E27FC236}">
                  <a16:creationId xmlns:a16="http://schemas.microsoft.com/office/drawing/2014/main" id="{B2F71861-00B8-4F4E-BDB0-B83248DFF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2115" y="5512619"/>
              <a:ext cx="195263" cy="239712"/>
            </a:xfrm>
            <a:custGeom>
              <a:avLst/>
              <a:gdLst>
                <a:gd name="T0" fmla="*/ 869 w 869"/>
                <a:gd name="T1" fmla="*/ 0 h 1066"/>
                <a:gd name="T2" fmla="*/ 44 w 869"/>
                <a:gd name="T3" fmla="*/ 1056 h 1066"/>
                <a:gd name="T4" fmla="*/ 146 w 869"/>
                <a:gd name="T5" fmla="*/ 1066 h 1066"/>
                <a:gd name="T6" fmla="*/ 869 w 869"/>
                <a:gd name="T7" fmla="*/ 0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9" h="1066">
                  <a:moveTo>
                    <a:pt x="869" y="0"/>
                  </a:moveTo>
                  <a:cubicBezTo>
                    <a:pt x="0" y="96"/>
                    <a:pt x="44" y="1056"/>
                    <a:pt x="44" y="1056"/>
                  </a:cubicBezTo>
                  <a:cubicBezTo>
                    <a:pt x="146" y="1066"/>
                    <a:pt x="146" y="1066"/>
                    <a:pt x="146" y="1066"/>
                  </a:cubicBezTo>
                  <a:cubicBezTo>
                    <a:pt x="152" y="802"/>
                    <a:pt x="268" y="95"/>
                    <a:pt x="869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0" name="Oval 35">
              <a:extLst>
                <a:ext uri="{FF2B5EF4-FFF2-40B4-BE49-F238E27FC236}">
                  <a16:creationId xmlns:a16="http://schemas.microsoft.com/office/drawing/2014/main" id="{F8598C7C-E89D-4D91-85A2-032D8DA69D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39006" y="5618163"/>
              <a:ext cx="709613" cy="574675"/>
            </a:xfrm>
            <a:prstGeom prst="ellipse">
              <a:avLst/>
            </a:prstGeom>
            <a:solidFill>
              <a:srgbClr val="DA7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1" name="Freeform 36">
              <a:extLst>
                <a:ext uri="{FF2B5EF4-FFF2-40B4-BE49-F238E27FC236}">
                  <a16:creationId xmlns:a16="http://schemas.microsoft.com/office/drawing/2014/main" id="{89D53618-A62A-4F5B-8E2A-E979B00AD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-939006" y="5618163"/>
              <a:ext cx="369888" cy="574675"/>
            </a:xfrm>
            <a:custGeom>
              <a:avLst/>
              <a:gdLst>
                <a:gd name="T0" fmla="*/ 135 w 1644"/>
                <a:gd name="T1" fmla="*/ 1275 h 2550"/>
                <a:gd name="T2" fmla="*/ 1644 w 1644"/>
                <a:gd name="T3" fmla="*/ 1 h 2550"/>
                <a:gd name="T4" fmla="*/ 1576 w 1644"/>
                <a:gd name="T5" fmla="*/ 0 h 2550"/>
                <a:gd name="T6" fmla="*/ 0 w 1644"/>
                <a:gd name="T7" fmla="*/ 1275 h 2550"/>
                <a:gd name="T8" fmla="*/ 1576 w 1644"/>
                <a:gd name="T9" fmla="*/ 2550 h 2550"/>
                <a:gd name="T10" fmla="*/ 1644 w 1644"/>
                <a:gd name="T11" fmla="*/ 2549 h 2550"/>
                <a:gd name="T12" fmla="*/ 135 w 1644"/>
                <a:gd name="T13" fmla="*/ 1275 h 2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4" h="2550">
                  <a:moveTo>
                    <a:pt x="135" y="1275"/>
                  </a:moveTo>
                  <a:cubicBezTo>
                    <a:pt x="135" y="589"/>
                    <a:pt x="805" y="30"/>
                    <a:pt x="1644" y="1"/>
                  </a:cubicBezTo>
                  <a:cubicBezTo>
                    <a:pt x="1621" y="0"/>
                    <a:pt x="1599" y="0"/>
                    <a:pt x="1576" y="0"/>
                  </a:cubicBezTo>
                  <a:cubicBezTo>
                    <a:pt x="706" y="0"/>
                    <a:pt x="0" y="571"/>
                    <a:pt x="0" y="1275"/>
                  </a:cubicBezTo>
                  <a:cubicBezTo>
                    <a:pt x="0" y="1979"/>
                    <a:pt x="706" y="2550"/>
                    <a:pt x="1576" y="2550"/>
                  </a:cubicBezTo>
                  <a:cubicBezTo>
                    <a:pt x="1599" y="2550"/>
                    <a:pt x="1621" y="2550"/>
                    <a:pt x="1644" y="2549"/>
                  </a:cubicBezTo>
                  <a:cubicBezTo>
                    <a:pt x="805" y="2520"/>
                    <a:pt x="135" y="1961"/>
                    <a:pt x="135" y="1275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2" name="Freeform 37">
              <a:extLst>
                <a:ext uri="{FF2B5EF4-FFF2-40B4-BE49-F238E27FC236}">
                  <a16:creationId xmlns:a16="http://schemas.microsoft.com/office/drawing/2014/main" id="{02F62721-6013-4E3B-A9DD-82B619AFB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9632" y="5821086"/>
              <a:ext cx="47624" cy="66675"/>
            </a:xfrm>
            <a:custGeom>
              <a:avLst/>
              <a:gdLst>
                <a:gd name="T0" fmla="*/ 193 w 211"/>
                <a:gd name="T1" fmla="*/ 168 h 293"/>
                <a:gd name="T2" fmla="*/ 72 w 211"/>
                <a:gd name="T3" fmla="*/ 281 h 293"/>
                <a:gd name="T4" fmla="*/ 18 w 211"/>
                <a:gd name="T5" fmla="*/ 125 h 293"/>
                <a:gd name="T6" fmla="*/ 139 w 211"/>
                <a:gd name="T7" fmla="*/ 12 h 293"/>
                <a:gd name="T8" fmla="*/ 193 w 211"/>
                <a:gd name="T9" fmla="*/ 16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293">
                  <a:moveTo>
                    <a:pt x="193" y="168"/>
                  </a:moveTo>
                  <a:cubicBezTo>
                    <a:pt x="174" y="242"/>
                    <a:pt x="120" y="293"/>
                    <a:pt x="72" y="281"/>
                  </a:cubicBezTo>
                  <a:cubicBezTo>
                    <a:pt x="24" y="269"/>
                    <a:pt x="0" y="199"/>
                    <a:pt x="18" y="125"/>
                  </a:cubicBezTo>
                  <a:cubicBezTo>
                    <a:pt x="36" y="51"/>
                    <a:pt x="90" y="0"/>
                    <a:pt x="139" y="12"/>
                  </a:cubicBezTo>
                  <a:cubicBezTo>
                    <a:pt x="187" y="24"/>
                    <a:pt x="211" y="94"/>
                    <a:pt x="193" y="1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3" name="Freeform 38">
              <a:extLst>
                <a:ext uri="{FF2B5EF4-FFF2-40B4-BE49-F238E27FC236}">
                  <a16:creationId xmlns:a16="http://schemas.microsoft.com/office/drawing/2014/main" id="{1AB87945-7C5C-4636-B4E0-628B82F06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84976" y="5816408"/>
              <a:ext cx="47624" cy="66675"/>
            </a:xfrm>
            <a:custGeom>
              <a:avLst/>
              <a:gdLst>
                <a:gd name="T0" fmla="*/ 193 w 212"/>
                <a:gd name="T1" fmla="*/ 168 h 293"/>
                <a:gd name="T2" fmla="*/ 73 w 212"/>
                <a:gd name="T3" fmla="*/ 281 h 293"/>
                <a:gd name="T4" fmla="*/ 19 w 212"/>
                <a:gd name="T5" fmla="*/ 125 h 293"/>
                <a:gd name="T6" fmla="*/ 139 w 212"/>
                <a:gd name="T7" fmla="*/ 12 h 293"/>
                <a:gd name="T8" fmla="*/ 193 w 212"/>
                <a:gd name="T9" fmla="*/ 16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293">
                  <a:moveTo>
                    <a:pt x="193" y="168"/>
                  </a:moveTo>
                  <a:cubicBezTo>
                    <a:pt x="175" y="242"/>
                    <a:pt x="121" y="293"/>
                    <a:pt x="73" y="281"/>
                  </a:cubicBezTo>
                  <a:cubicBezTo>
                    <a:pt x="24" y="269"/>
                    <a:pt x="0" y="199"/>
                    <a:pt x="19" y="125"/>
                  </a:cubicBezTo>
                  <a:cubicBezTo>
                    <a:pt x="37" y="51"/>
                    <a:pt x="91" y="0"/>
                    <a:pt x="139" y="12"/>
                  </a:cubicBezTo>
                  <a:cubicBezTo>
                    <a:pt x="187" y="24"/>
                    <a:pt x="212" y="94"/>
                    <a:pt x="193" y="1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4" name="Freeform 39">
              <a:extLst>
                <a:ext uri="{FF2B5EF4-FFF2-40B4-BE49-F238E27FC236}">
                  <a16:creationId xmlns:a16="http://schemas.microsoft.com/office/drawing/2014/main" id="{20019632-DC33-4D82-A430-391D5DF69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6256" y="5900738"/>
              <a:ext cx="96838" cy="82550"/>
            </a:xfrm>
            <a:custGeom>
              <a:avLst/>
              <a:gdLst>
                <a:gd name="T0" fmla="*/ 423 w 431"/>
                <a:gd name="T1" fmla="*/ 165 h 368"/>
                <a:gd name="T2" fmla="*/ 229 w 431"/>
                <a:gd name="T3" fmla="*/ 357 h 368"/>
                <a:gd name="T4" fmla="*/ 7 w 431"/>
                <a:gd name="T5" fmla="*/ 203 h 368"/>
                <a:gd name="T6" fmla="*/ 202 w 431"/>
                <a:gd name="T7" fmla="*/ 11 h 368"/>
                <a:gd name="T8" fmla="*/ 423 w 431"/>
                <a:gd name="T9" fmla="*/ 1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368">
                  <a:moveTo>
                    <a:pt x="423" y="165"/>
                  </a:moveTo>
                  <a:cubicBezTo>
                    <a:pt x="431" y="260"/>
                    <a:pt x="344" y="347"/>
                    <a:pt x="229" y="357"/>
                  </a:cubicBezTo>
                  <a:cubicBezTo>
                    <a:pt x="114" y="368"/>
                    <a:pt x="15" y="299"/>
                    <a:pt x="7" y="203"/>
                  </a:cubicBezTo>
                  <a:cubicBezTo>
                    <a:pt x="0" y="108"/>
                    <a:pt x="87" y="21"/>
                    <a:pt x="202" y="11"/>
                  </a:cubicBezTo>
                  <a:cubicBezTo>
                    <a:pt x="317" y="0"/>
                    <a:pt x="416" y="69"/>
                    <a:pt x="423" y="165"/>
                  </a:cubicBezTo>
                  <a:close/>
                </a:path>
              </a:pathLst>
            </a:custGeom>
            <a:solidFill>
              <a:srgbClr val="692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5" name="Freeform 40">
              <a:extLst>
                <a:ext uri="{FF2B5EF4-FFF2-40B4-BE49-F238E27FC236}">
                  <a16:creationId xmlns:a16="http://schemas.microsoft.com/office/drawing/2014/main" id="{7ADD92BD-ECD8-455B-8C0C-60A8B0982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-494506" y="5915025"/>
              <a:ext cx="47625" cy="33337"/>
            </a:xfrm>
            <a:custGeom>
              <a:avLst/>
              <a:gdLst>
                <a:gd name="T0" fmla="*/ 209 w 212"/>
                <a:gd name="T1" fmla="*/ 63 h 150"/>
                <a:gd name="T2" fmla="*/ 111 w 212"/>
                <a:gd name="T3" fmla="*/ 143 h 150"/>
                <a:gd name="T4" fmla="*/ 3 w 212"/>
                <a:gd name="T5" fmla="*/ 88 h 150"/>
                <a:gd name="T6" fmla="*/ 101 w 212"/>
                <a:gd name="T7" fmla="*/ 7 h 150"/>
                <a:gd name="T8" fmla="*/ 209 w 212"/>
                <a:gd name="T9" fmla="*/ 6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150">
                  <a:moveTo>
                    <a:pt x="209" y="63"/>
                  </a:moveTo>
                  <a:cubicBezTo>
                    <a:pt x="212" y="101"/>
                    <a:pt x="168" y="137"/>
                    <a:pt x="111" y="143"/>
                  </a:cubicBezTo>
                  <a:cubicBezTo>
                    <a:pt x="54" y="150"/>
                    <a:pt x="6" y="125"/>
                    <a:pt x="3" y="88"/>
                  </a:cubicBezTo>
                  <a:cubicBezTo>
                    <a:pt x="0" y="50"/>
                    <a:pt x="44" y="14"/>
                    <a:pt x="101" y="7"/>
                  </a:cubicBezTo>
                  <a:cubicBezTo>
                    <a:pt x="158" y="0"/>
                    <a:pt x="207" y="25"/>
                    <a:pt x="209" y="63"/>
                  </a:cubicBezTo>
                  <a:close/>
                </a:path>
              </a:pathLst>
            </a:custGeom>
            <a:solidFill>
              <a:srgbClr val="985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6" name="Freeform 41">
              <a:extLst>
                <a:ext uri="{FF2B5EF4-FFF2-40B4-BE49-F238E27FC236}">
                  <a16:creationId xmlns:a16="http://schemas.microsoft.com/office/drawing/2014/main" id="{F0B4506A-BC74-443B-B508-5AE936D0B7B2}"/>
                </a:ext>
              </a:extLst>
            </p:cNvPr>
            <p:cNvSpPr>
              <a:spLocks/>
            </p:cNvSpPr>
            <p:nvPr/>
          </p:nvSpPr>
          <p:spPr bwMode="auto">
            <a:xfrm rot="879369">
              <a:off x="-774582" y="5975754"/>
              <a:ext cx="139699" cy="28575"/>
            </a:xfrm>
            <a:custGeom>
              <a:avLst/>
              <a:gdLst>
                <a:gd name="T0" fmla="*/ 263 w 616"/>
                <a:gd name="T1" fmla="*/ 57 h 126"/>
                <a:gd name="T2" fmla="*/ 616 w 616"/>
                <a:gd name="T3" fmla="*/ 0 h 126"/>
                <a:gd name="T4" fmla="*/ 258 w 616"/>
                <a:gd name="T5" fmla="*/ 33 h 126"/>
                <a:gd name="T6" fmla="*/ 3 w 616"/>
                <a:gd name="T7" fmla="*/ 110 h 126"/>
                <a:gd name="T8" fmla="*/ 263 w 616"/>
                <a:gd name="T9" fmla="*/ 5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6" h="126">
                  <a:moveTo>
                    <a:pt x="263" y="57"/>
                  </a:moveTo>
                  <a:cubicBezTo>
                    <a:pt x="400" y="24"/>
                    <a:pt x="616" y="0"/>
                    <a:pt x="616" y="0"/>
                  </a:cubicBezTo>
                  <a:cubicBezTo>
                    <a:pt x="616" y="0"/>
                    <a:pt x="398" y="6"/>
                    <a:pt x="258" y="33"/>
                  </a:cubicBezTo>
                  <a:cubicBezTo>
                    <a:pt x="199" y="44"/>
                    <a:pt x="0" y="77"/>
                    <a:pt x="3" y="110"/>
                  </a:cubicBezTo>
                  <a:cubicBezTo>
                    <a:pt x="4" y="126"/>
                    <a:pt x="201" y="73"/>
                    <a:pt x="263" y="57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7" name="Freeform 42">
              <a:extLst>
                <a:ext uri="{FF2B5EF4-FFF2-40B4-BE49-F238E27FC236}">
                  <a16:creationId xmlns:a16="http://schemas.microsoft.com/office/drawing/2014/main" id="{C0767A40-A725-4B7E-BF75-C2DA546F8CC5}"/>
                </a:ext>
              </a:extLst>
            </p:cNvPr>
            <p:cNvSpPr>
              <a:spLocks/>
            </p:cNvSpPr>
            <p:nvPr/>
          </p:nvSpPr>
          <p:spPr bwMode="auto">
            <a:xfrm rot="879369">
              <a:off x="-761882" y="5996390"/>
              <a:ext cx="155575" cy="82550"/>
            </a:xfrm>
            <a:custGeom>
              <a:avLst/>
              <a:gdLst>
                <a:gd name="T0" fmla="*/ 693 w 693"/>
                <a:gd name="T1" fmla="*/ 0 h 368"/>
                <a:gd name="T2" fmla="*/ 25 w 693"/>
                <a:gd name="T3" fmla="*/ 349 h 368"/>
                <a:gd name="T4" fmla="*/ 693 w 693"/>
                <a:gd name="T5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3" h="368">
                  <a:moveTo>
                    <a:pt x="693" y="0"/>
                  </a:moveTo>
                  <a:cubicBezTo>
                    <a:pt x="693" y="0"/>
                    <a:pt x="0" y="319"/>
                    <a:pt x="25" y="349"/>
                  </a:cubicBezTo>
                  <a:cubicBezTo>
                    <a:pt x="42" y="368"/>
                    <a:pt x="693" y="0"/>
                    <a:pt x="693" y="0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8" name="Freeform 43">
              <a:extLst>
                <a:ext uri="{FF2B5EF4-FFF2-40B4-BE49-F238E27FC236}">
                  <a16:creationId xmlns:a16="http://schemas.microsoft.com/office/drawing/2014/main" id="{191DF181-CCAD-4C61-9809-B8C850261747}"/>
                </a:ext>
              </a:extLst>
            </p:cNvPr>
            <p:cNvSpPr>
              <a:spLocks/>
            </p:cNvSpPr>
            <p:nvPr/>
          </p:nvSpPr>
          <p:spPr bwMode="auto">
            <a:xfrm rot="20554521">
              <a:off x="-374673" y="5979111"/>
              <a:ext cx="138112" cy="28575"/>
            </a:xfrm>
            <a:custGeom>
              <a:avLst/>
              <a:gdLst>
                <a:gd name="T0" fmla="*/ 353 w 616"/>
                <a:gd name="T1" fmla="*/ 58 h 126"/>
                <a:gd name="T2" fmla="*/ 0 w 616"/>
                <a:gd name="T3" fmla="*/ 0 h 126"/>
                <a:gd name="T4" fmla="*/ 357 w 616"/>
                <a:gd name="T5" fmla="*/ 33 h 126"/>
                <a:gd name="T6" fmla="*/ 613 w 616"/>
                <a:gd name="T7" fmla="*/ 110 h 126"/>
                <a:gd name="T8" fmla="*/ 353 w 616"/>
                <a:gd name="T9" fmla="*/ 5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6" h="126">
                  <a:moveTo>
                    <a:pt x="353" y="58"/>
                  </a:moveTo>
                  <a:cubicBezTo>
                    <a:pt x="216" y="24"/>
                    <a:pt x="0" y="0"/>
                    <a:pt x="0" y="0"/>
                  </a:cubicBezTo>
                  <a:cubicBezTo>
                    <a:pt x="0" y="0"/>
                    <a:pt x="217" y="6"/>
                    <a:pt x="357" y="33"/>
                  </a:cubicBezTo>
                  <a:cubicBezTo>
                    <a:pt x="417" y="45"/>
                    <a:pt x="616" y="77"/>
                    <a:pt x="613" y="110"/>
                  </a:cubicBezTo>
                  <a:cubicBezTo>
                    <a:pt x="612" y="126"/>
                    <a:pt x="414" y="73"/>
                    <a:pt x="353" y="58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9" name="Freeform 44">
              <a:extLst>
                <a:ext uri="{FF2B5EF4-FFF2-40B4-BE49-F238E27FC236}">
                  <a16:creationId xmlns:a16="http://schemas.microsoft.com/office/drawing/2014/main" id="{F738EA3E-5653-4D4C-BC2F-D89A28F3C72C}"/>
                </a:ext>
              </a:extLst>
            </p:cNvPr>
            <p:cNvSpPr>
              <a:spLocks/>
            </p:cNvSpPr>
            <p:nvPr/>
          </p:nvSpPr>
          <p:spPr bwMode="auto">
            <a:xfrm rot="20554521">
              <a:off x="-404835" y="5998160"/>
              <a:ext cx="157163" cy="82550"/>
            </a:xfrm>
            <a:custGeom>
              <a:avLst/>
              <a:gdLst>
                <a:gd name="T0" fmla="*/ 0 w 694"/>
                <a:gd name="T1" fmla="*/ 0 h 367"/>
                <a:gd name="T2" fmla="*/ 668 w 694"/>
                <a:gd name="T3" fmla="*/ 348 h 367"/>
                <a:gd name="T4" fmla="*/ 0 w 694"/>
                <a:gd name="T5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4" h="367">
                  <a:moveTo>
                    <a:pt x="0" y="0"/>
                  </a:moveTo>
                  <a:cubicBezTo>
                    <a:pt x="0" y="0"/>
                    <a:pt x="694" y="318"/>
                    <a:pt x="668" y="348"/>
                  </a:cubicBezTo>
                  <a:cubicBezTo>
                    <a:pt x="652" y="36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0" name="Freeform 45">
              <a:extLst>
                <a:ext uri="{FF2B5EF4-FFF2-40B4-BE49-F238E27FC236}">
                  <a16:creationId xmlns:a16="http://schemas.microsoft.com/office/drawing/2014/main" id="{D02D946A-D9C2-4685-97E1-7861AD9EA38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75556" y="6218238"/>
              <a:ext cx="168275" cy="220662"/>
            </a:xfrm>
            <a:custGeom>
              <a:avLst/>
              <a:gdLst>
                <a:gd name="T0" fmla="*/ 242 w 743"/>
                <a:gd name="T1" fmla="*/ 946 h 984"/>
                <a:gd name="T2" fmla="*/ 261 w 743"/>
                <a:gd name="T3" fmla="*/ 795 h 984"/>
                <a:gd name="T4" fmla="*/ 469 w 743"/>
                <a:gd name="T5" fmla="*/ 513 h 984"/>
                <a:gd name="T6" fmla="*/ 719 w 743"/>
                <a:gd name="T7" fmla="*/ 158 h 984"/>
                <a:gd name="T8" fmla="*/ 358 w 743"/>
                <a:gd name="T9" fmla="*/ 54 h 984"/>
                <a:gd name="T10" fmla="*/ 36 w 743"/>
                <a:gd name="T11" fmla="*/ 567 h 984"/>
                <a:gd name="T12" fmla="*/ 155 w 743"/>
                <a:gd name="T13" fmla="*/ 872 h 984"/>
                <a:gd name="T14" fmla="*/ 242 w 743"/>
                <a:gd name="T15" fmla="*/ 946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3" h="984">
                  <a:moveTo>
                    <a:pt x="242" y="946"/>
                  </a:moveTo>
                  <a:cubicBezTo>
                    <a:pt x="356" y="984"/>
                    <a:pt x="362" y="866"/>
                    <a:pt x="261" y="795"/>
                  </a:cubicBezTo>
                  <a:cubicBezTo>
                    <a:pt x="177" y="736"/>
                    <a:pt x="286" y="562"/>
                    <a:pt x="469" y="513"/>
                  </a:cubicBezTo>
                  <a:cubicBezTo>
                    <a:pt x="642" y="467"/>
                    <a:pt x="743" y="303"/>
                    <a:pt x="719" y="158"/>
                  </a:cubicBezTo>
                  <a:cubicBezTo>
                    <a:pt x="696" y="12"/>
                    <a:pt x="470" y="0"/>
                    <a:pt x="358" y="54"/>
                  </a:cubicBezTo>
                  <a:cubicBezTo>
                    <a:pt x="246" y="109"/>
                    <a:pt x="0" y="283"/>
                    <a:pt x="36" y="567"/>
                  </a:cubicBezTo>
                  <a:cubicBezTo>
                    <a:pt x="49" y="675"/>
                    <a:pt x="90" y="785"/>
                    <a:pt x="155" y="872"/>
                  </a:cubicBezTo>
                  <a:cubicBezTo>
                    <a:pt x="171" y="894"/>
                    <a:pt x="204" y="933"/>
                    <a:pt x="242" y="946"/>
                  </a:cubicBezTo>
                  <a:close/>
                </a:path>
              </a:pathLst>
            </a:custGeom>
            <a:solidFill>
              <a:srgbClr val="CE6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1" name="Freeform 46">
              <a:extLst>
                <a:ext uri="{FF2B5EF4-FFF2-40B4-BE49-F238E27FC236}">
                  <a16:creationId xmlns:a16="http://schemas.microsoft.com/office/drawing/2014/main" id="{4BB3AD84-8E85-4237-B4DB-E8C796504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96194" y="6230938"/>
              <a:ext cx="101600" cy="184150"/>
            </a:xfrm>
            <a:custGeom>
              <a:avLst/>
              <a:gdLst>
                <a:gd name="T0" fmla="*/ 451 w 451"/>
                <a:gd name="T1" fmla="*/ 0 h 818"/>
                <a:gd name="T2" fmla="*/ 129 w 451"/>
                <a:gd name="T3" fmla="*/ 513 h 818"/>
                <a:gd name="T4" fmla="*/ 248 w 451"/>
                <a:gd name="T5" fmla="*/ 818 h 818"/>
                <a:gd name="T6" fmla="*/ 451 w 451"/>
                <a:gd name="T7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1" h="818">
                  <a:moveTo>
                    <a:pt x="451" y="0"/>
                  </a:moveTo>
                  <a:cubicBezTo>
                    <a:pt x="339" y="55"/>
                    <a:pt x="93" y="229"/>
                    <a:pt x="129" y="513"/>
                  </a:cubicBezTo>
                  <a:cubicBezTo>
                    <a:pt x="142" y="621"/>
                    <a:pt x="183" y="731"/>
                    <a:pt x="248" y="818"/>
                  </a:cubicBezTo>
                  <a:cubicBezTo>
                    <a:pt x="0" y="415"/>
                    <a:pt x="339" y="55"/>
                    <a:pt x="451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2" name="Freeform 47">
              <a:extLst>
                <a:ext uri="{FF2B5EF4-FFF2-40B4-BE49-F238E27FC236}">
                  <a16:creationId xmlns:a16="http://schemas.microsoft.com/office/drawing/2014/main" id="{C831095E-27CB-494F-AC0A-C2536CC1C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94594" y="6253163"/>
              <a:ext cx="98425" cy="90487"/>
            </a:xfrm>
            <a:custGeom>
              <a:avLst/>
              <a:gdLst>
                <a:gd name="T0" fmla="*/ 359 w 433"/>
                <a:gd name="T1" fmla="*/ 0 h 403"/>
                <a:gd name="T2" fmla="*/ 109 w 433"/>
                <a:gd name="T3" fmla="*/ 355 h 403"/>
                <a:gd name="T4" fmla="*/ 0 w 433"/>
                <a:gd name="T5" fmla="*/ 403 h 403"/>
                <a:gd name="T6" fmla="*/ 116 w 433"/>
                <a:gd name="T7" fmla="*/ 376 h 403"/>
                <a:gd name="T8" fmla="*/ 359 w 433"/>
                <a:gd name="T9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403">
                  <a:moveTo>
                    <a:pt x="359" y="0"/>
                  </a:moveTo>
                  <a:cubicBezTo>
                    <a:pt x="383" y="145"/>
                    <a:pt x="282" y="309"/>
                    <a:pt x="109" y="355"/>
                  </a:cubicBezTo>
                  <a:cubicBezTo>
                    <a:pt x="64" y="367"/>
                    <a:pt x="28" y="384"/>
                    <a:pt x="0" y="403"/>
                  </a:cubicBezTo>
                  <a:cubicBezTo>
                    <a:pt x="30" y="389"/>
                    <a:pt x="68" y="382"/>
                    <a:pt x="116" y="376"/>
                  </a:cubicBezTo>
                  <a:cubicBezTo>
                    <a:pt x="392" y="342"/>
                    <a:pt x="433" y="158"/>
                    <a:pt x="359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3" name="Freeform 48">
              <a:extLst>
                <a:ext uri="{FF2B5EF4-FFF2-40B4-BE49-F238E27FC236}">
                  <a16:creationId xmlns:a16="http://schemas.microsoft.com/office/drawing/2014/main" id="{0AA71782-221B-4579-B3F8-9D13EE413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32694" y="6397625"/>
              <a:ext cx="19050" cy="34925"/>
            </a:xfrm>
            <a:custGeom>
              <a:avLst/>
              <a:gdLst>
                <a:gd name="T0" fmla="*/ 88 w 88"/>
                <a:gd name="T1" fmla="*/ 154 h 154"/>
                <a:gd name="T2" fmla="*/ 0 w 88"/>
                <a:gd name="T3" fmla="*/ 0 h 154"/>
                <a:gd name="T4" fmla="*/ 58 w 88"/>
                <a:gd name="T5" fmla="*/ 148 h 154"/>
                <a:gd name="T6" fmla="*/ 88 w 88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54">
                  <a:moveTo>
                    <a:pt x="88" y="154"/>
                  </a:moveTo>
                  <a:cubicBezTo>
                    <a:pt x="35" y="87"/>
                    <a:pt x="0" y="0"/>
                    <a:pt x="0" y="0"/>
                  </a:cubicBezTo>
                  <a:cubicBezTo>
                    <a:pt x="13" y="69"/>
                    <a:pt x="35" y="116"/>
                    <a:pt x="58" y="148"/>
                  </a:cubicBezTo>
                  <a:cubicBezTo>
                    <a:pt x="69" y="151"/>
                    <a:pt x="79" y="153"/>
                    <a:pt x="88" y="154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4" name="Freeform 49">
              <a:extLst>
                <a:ext uri="{FF2B5EF4-FFF2-40B4-BE49-F238E27FC236}">
                  <a16:creationId xmlns:a16="http://schemas.microsoft.com/office/drawing/2014/main" id="{CBE1B252-7B6B-4C43-97E0-86D2B25B1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21581" y="6402388"/>
              <a:ext cx="19050" cy="28575"/>
            </a:xfrm>
            <a:custGeom>
              <a:avLst/>
              <a:gdLst>
                <a:gd name="T0" fmla="*/ 0 w 88"/>
                <a:gd name="T1" fmla="*/ 0 h 122"/>
                <a:gd name="T2" fmla="*/ 77 w 88"/>
                <a:gd name="T3" fmla="*/ 122 h 122"/>
                <a:gd name="T4" fmla="*/ 88 w 88"/>
                <a:gd name="T5" fmla="*/ 110 h 122"/>
                <a:gd name="T6" fmla="*/ 0 w 88"/>
                <a:gd name="T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22">
                  <a:moveTo>
                    <a:pt x="0" y="0"/>
                  </a:moveTo>
                  <a:cubicBezTo>
                    <a:pt x="21" y="55"/>
                    <a:pt x="51" y="95"/>
                    <a:pt x="77" y="122"/>
                  </a:cubicBezTo>
                  <a:cubicBezTo>
                    <a:pt x="82" y="119"/>
                    <a:pt x="85" y="115"/>
                    <a:pt x="88" y="110"/>
                  </a:cubicBezTo>
                  <a:cubicBezTo>
                    <a:pt x="37" y="5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5" name="Freeform 50">
              <a:extLst>
                <a:ext uri="{FF2B5EF4-FFF2-40B4-BE49-F238E27FC236}">
                  <a16:creationId xmlns:a16="http://schemas.microsoft.com/office/drawing/2014/main" id="{4A8CE3C5-8515-4431-B5C8-9EE7BC17C0E2}"/>
                </a:ext>
              </a:extLst>
            </p:cNvPr>
            <p:cNvSpPr>
              <a:spLocks/>
            </p:cNvSpPr>
            <p:nvPr/>
          </p:nvSpPr>
          <p:spPr bwMode="auto">
            <a:xfrm>
              <a:off x="-894556" y="6197600"/>
              <a:ext cx="204788" cy="190500"/>
            </a:xfrm>
            <a:custGeom>
              <a:avLst/>
              <a:gdLst>
                <a:gd name="T0" fmla="*/ 852 w 912"/>
                <a:gd name="T1" fmla="*/ 769 h 852"/>
                <a:gd name="T2" fmla="*/ 607 w 912"/>
                <a:gd name="T3" fmla="*/ 696 h 852"/>
                <a:gd name="T4" fmla="*/ 472 w 912"/>
                <a:gd name="T5" fmla="*/ 398 h 852"/>
                <a:gd name="T6" fmla="*/ 236 w 912"/>
                <a:gd name="T7" fmla="*/ 25 h 852"/>
                <a:gd name="T8" fmla="*/ 16 w 912"/>
                <a:gd name="T9" fmla="*/ 345 h 852"/>
                <a:gd name="T10" fmla="*/ 412 w 912"/>
                <a:gd name="T11" fmla="*/ 829 h 852"/>
                <a:gd name="T12" fmla="*/ 750 w 912"/>
                <a:gd name="T13" fmla="*/ 813 h 852"/>
                <a:gd name="T14" fmla="*/ 852 w 912"/>
                <a:gd name="T15" fmla="*/ 769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2" h="852">
                  <a:moveTo>
                    <a:pt x="852" y="769"/>
                  </a:moveTo>
                  <a:cubicBezTo>
                    <a:pt x="912" y="709"/>
                    <a:pt x="776" y="670"/>
                    <a:pt x="607" y="696"/>
                  </a:cubicBezTo>
                  <a:cubicBezTo>
                    <a:pt x="531" y="707"/>
                    <a:pt x="464" y="527"/>
                    <a:pt x="472" y="398"/>
                  </a:cubicBezTo>
                  <a:cubicBezTo>
                    <a:pt x="484" y="214"/>
                    <a:pt x="387" y="50"/>
                    <a:pt x="236" y="25"/>
                  </a:cubicBezTo>
                  <a:cubicBezTo>
                    <a:pt x="86" y="0"/>
                    <a:pt x="0" y="217"/>
                    <a:pt x="16" y="345"/>
                  </a:cubicBezTo>
                  <a:cubicBezTo>
                    <a:pt x="33" y="473"/>
                    <a:pt x="122" y="771"/>
                    <a:pt x="412" y="829"/>
                  </a:cubicBezTo>
                  <a:cubicBezTo>
                    <a:pt x="522" y="852"/>
                    <a:pt x="643" y="848"/>
                    <a:pt x="750" y="813"/>
                  </a:cubicBezTo>
                  <a:cubicBezTo>
                    <a:pt x="777" y="805"/>
                    <a:pt x="823" y="799"/>
                    <a:pt x="852" y="769"/>
                  </a:cubicBezTo>
                  <a:close/>
                </a:path>
              </a:pathLst>
            </a:custGeom>
            <a:solidFill>
              <a:srgbClr val="CE6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6" name="Freeform 51">
              <a:extLst>
                <a:ext uri="{FF2B5EF4-FFF2-40B4-BE49-F238E27FC236}">
                  <a16:creationId xmlns:a16="http://schemas.microsoft.com/office/drawing/2014/main" id="{6EE2D96F-13E3-42A4-A14B-E0A20448C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-892969" y="6224588"/>
              <a:ext cx="79375" cy="155575"/>
            </a:xfrm>
            <a:custGeom>
              <a:avLst/>
              <a:gdLst>
                <a:gd name="T0" fmla="*/ 351 w 351"/>
                <a:gd name="T1" fmla="*/ 690 h 690"/>
                <a:gd name="T2" fmla="*/ 351 w 351"/>
                <a:gd name="T3" fmla="*/ 690 h 690"/>
                <a:gd name="T4" fmla="*/ 64 w 351"/>
                <a:gd name="T5" fmla="*/ 248 h 690"/>
                <a:gd name="T6" fmla="*/ 57 w 351"/>
                <a:gd name="T7" fmla="*/ 0 h 690"/>
                <a:gd name="T8" fmla="*/ 8 w 351"/>
                <a:gd name="T9" fmla="*/ 220 h 690"/>
                <a:gd name="T10" fmla="*/ 351 w 351"/>
                <a:gd name="T11" fmla="*/ 69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1" h="690">
                  <a:moveTo>
                    <a:pt x="351" y="690"/>
                  </a:moveTo>
                  <a:cubicBezTo>
                    <a:pt x="351" y="690"/>
                    <a:pt x="351" y="690"/>
                    <a:pt x="351" y="690"/>
                  </a:cubicBezTo>
                  <a:cubicBezTo>
                    <a:pt x="140" y="591"/>
                    <a:pt x="78" y="359"/>
                    <a:pt x="64" y="248"/>
                  </a:cubicBezTo>
                  <a:cubicBezTo>
                    <a:pt x="55" y="182"/>
                    <a:pt x="42" y="59"/>
                    <a:pt x="57" y="0"/>
                  </a:cubicBezTo>
                  <a:cubicBezTo>
                    <a:pt x="18" y="67"/>
                    <a:pt x="0" y="155"/>
                    <a:pt x="8" y="220"/>
                  </a:cubicBezTo>
                  <a:cubicBezTo>
                    <a:pt x="23" y="339"/>
                    <a:pt x="103" y="608"/>
                    <a:pt x="351" y="69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7" name="Freeform 52">
              <a:extLst>
                <a:ext uri="{FF2B5EF4-FFF2-40B4-BE49-F238E27FC236}">
                  <a16:creationId xmlns:a16="http://schemas.microsoft.com/office/drawing/2014/main" id="{C1D61D93-4ACE-4DC1-92BD-B27C39817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-750094" y="6365875"/>
              <a:ext cx="50800" cy="9525"/>
            </a:xfrm>
            <a:custGeom>
              <a:avLst/>
              <a:gdLst>
                <a:gd name="T0" fmla="*/ 0 w 225"/>
                <a:gd name="T1" fmla="*/ 7 h 42"/>
                <a:gd name="T2" fmla="*/ 207 w 225"/>
                <a:gd name="T3" fmla="*/ 22 h 42"/>
                <a:gd name="T4" fmla="*/ 213 w 225"/>
                <a:gd name="T5" fmla="*/ 17 h 42"/>
                <a:gd name="T6" fmla="*/ 225 w 225"/>
                <a:gd name="T7" fmla="*/ 0 h 42"/>
                <a:gd name="T8" fmla="*/ 0 w 225"/>
                <a:gd name="T9" fmla="*/ 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42">
                  <a:moveTo>
                    <a:pt x="0" y="7"/>
                  </a:moveTo>
                  <a:cubicBezTo>
                    <a:pt x="98" y="42"/>
                    <a:pt x="164" y="37"/>
                    <a:pt x="207" y="22"/>
                  </a:cubicBezTo>
                  <a:cubicBezTo>
                    <a:pt x="209" y="21"/>
                    <a:pt x="211" y="19"/>
                    <a:pt x="213" y="17"/>
                  </a:cubicBezTo>
                  <a:cubicBezTo>
                    <a:pt x="219" y="11"/>
                    <a:pt x="223" y="5"/>
                    <a:pt x="225" y="0"/>
                  </a:cubicBezTo>
                  <a:cubicBezTo>
                    <a:pt x="129" y="26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8" name="Freeform 53">
              <a:extLst>
                <a:ext uri="{FF2B5EF4-FFF2-40B4-BE49-F238E27FC236}">
                  <a16:creationId xmlns:a16="http://schemas.microsoft.com/office/drawing/2014/main" id="{05CC730F-66A6-4D41-B0B1-80D0E05B5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-740569" y="6357938"/>
              <a:ext cx="41275" cy="4762"/>
            </a:xfrm>
            <a:custGeom>
              <a:avLst/>
              <a:gdLst>
                <a:gd name="T0" fmla="*/ 0 w 180"/>
                <a:gd name="T1" fmla="*/ 0 h 24"/>
                <a:gd name="T2" fmla="*/ 180 w 180"/>
                <a:gd name="T3" fmla="*/ 20 h 24"/>
                <a:gd name="T4" fmla="*/ 166 w 180"/>
                <a:gd name="T5" fmla="*/ 3 h 24"/>
                <a:gd name="T6" fmla="*/ 0 w 180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0" h="24">
                  <a:moveTo>
                    <a:pt x="0" y="0"/>
                  </a:moveTo>
                  <a:cubicBezTo>
                    <a:pt x="61" y="23"/>
                    <a:pt x="136" y="24"/>
                    <a:pt x="180" y="20"/>
                  </a:cubicBezTo>
                  <a:cubicBezTo>
                    <a:pt x="178" y="14"/>
                    <a:pt x="173" y="8"/>
                    <a:pt x="166" y="3"/>
                  </a:cubicBezTo>
                  <a:cubicBezTo>
                    <a:pt x="81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9" name="Freeform 54">
              <a:extLst>
                <a:ext uri="{FF2B5EF4-FFF2-40B4-BE49-F238E27FC236}">
                  <a16:creationId xmlns:a16="http://schemas.microsoft.com/office/drawing/2014/main" id="{9A3B38E1-18CD-4A71-9BE7-9CE53B585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45306" y="6007100"/>
              <a:ext cx="109538" cy="79375"/>
            </a:xfrm>
            <a:custGeom>
              <a:avLst/>
              <a:gdLst>
                <a:gd name="T0" fmla="*/ 485 w 485"/>
                <a:gd name="T1" fmla="*/ 63 h 349"/>
                <a:gd name="T2" fmla="*/ 264 w 485"/>
                <a:gd name="T3" fmla="*/ 0 h 349"/>
                <a:gd name="T4" fmla="*/ 0 w 485"/>
                <a:gd name="T5" fmla="*/ 21 h 349"/>
                <a:gd name="T6" fmla="*/ 230 w 485"/>
                <a:gd name="T7" fmla="*/ 345 h 349"/>
                <a:gd name="T8" fmla="*/ 485 w 485"/>
                <a:gd name="T9" fmla="*/ 6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" h="349">
                  <a:moveTo>
                    <a:pt x="485" y="63"/>
                  </a:moveTo>
                  <a:cubicBezTo>
                    <a:pt x="485" y="63"/>
                    <a:pt x="393" y="147"/>
                    <a:pt x="264" y="0"/>
                  </a:cubicBezTo>
                  <a:cubicBezTo>
                    <a:pt x="264" y="0"/>
                    <a:pt x="162" y="140"/>
                    <a:pt x="0" y="21"/>
                  </a:cubicBezTo>
                  <a:cubicBezTo>
                    <a:pt x="0" y="21"/>
                    <a:pt x="44" y="340"/>
                    <a:pt x="230" y="345"/>
                  </a:cubicBezTo>
                  <a:cubicBezTo>
                    <a:pt x="416" y="349"/>
                    <a:pt x="485" y="63"/>
                    <a:pt x="485" y="63"/>
                  </a:cubicBezTo>
                  <a:close/>
                </a:path>
              </a:pathLst>
            </a:custGeom>
            <a:solidFill>
              <a:srgbClr val="6F0E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0" name="Freeform 55">
              <a:extLst>
                <a:ext uri="{FF2B5EF4-FFF2-40B4-BE49-F238E27FC236}">
                  <a16:creationId xmlns:a16="http://schemas.microsoft.com/office/drawing/2014/main" id="{8BFAB7CE-0931-4023-BE19-F4A0A648E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-515144" y="6007100"/>
              <a:ext cx="47625" cy="44450"/>
            </a:xfrm>
            <a:custGeom>
              <a:avLst/>
              <a:gdLst>
                <a:gd name="T0" fmla="*/ 16 w 212"/>
                <a:gd name="T1" fmla="*/ 177 h 195"/>
                <a:gd name="T2" fmla="*/ 0 w 212"/>
                <a:gd name="T3" fmla="*/ 69 h 195"/>
                <a:gd name="T4" fmla="*/ 132 w 212"/>
                <a:gd name="T5" fmla="*/ 0 h 195"/>
                <a:gd name="T6" fmla="*/ 210 w 212"/>
                <a:gd name="T7" fmla="*/ 66 h 195"/>
                <a:gd name="T8" fmla="*/ 186 w 212"/>
                <a:gd name="T9" fmla="*/ 179 h 195"/>
                <a:gd name="T10" fmla="*/ 123 w 212"/>
                <a:gd name="T11" fmla="*/ 193 h 195"/>
                <a:gd name="T12" fmla="*/ 112 w 212"/>
                <a:gd name="T13" fmla="*/ 129 h 195"/>
                <a:gd name="T14" fmla="*/ 98 w 212"/>
                <a:gd name="T15" fmla="*/ 193 h 195"/>
                <a:gd name="T16" fmla="*/ 16 w 212"/>
                <a:gd name="T17" fmla="*/ 17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2" h="195">
                  <a:moveTo>
                    <a:pt x="16" y="177"/>
                  </a:moveTo>
                  <a:cubicBezTo>
                    <a:pt x="11" y="167"/>
                    <a:pt x="1" y="113"/>
                    <a:pt x="0" y="69"/>
                  </a:cubicBezTo>
                  <a:cubicBezTo>
                    <a:pt x="84" y="66"/>
                    <a:pt x="132" y="0"/>
                    <a:pt x="132" y="0"/>
                  </a:cubicBezTo>
                  <a:cubicBezTo>
                    <a:pt x="160" y="32"/>
                    <a:pt x="186" y="53"/>
                    <a:pt x="210" y="66"/>
                  </a:cubicBezTo>
                  <a:cubicBezTo>
                    <a:pt x="212" y="106"/>
                    <a:pt x="201" y="167"/>
                    <a:pt x="186" y="179"/>
                  </a:cubicBezTo>
                  <a:cubicBezTo>
                    <a:pt x="176" y="187"/>
                    <a:pt x="156" y="192"/>
                    <a:pt x="123" y="193"/>
                  </a:cubicBezTo>
                  <a:cubicBezTo>
                    <a:pt x="120" y="193"/>
                    <a:pt x="121" y="115"/>
                    <a:pt x="112" y="129"/>
                  </a:cubicBezTo>
                  <a:cubicBezTo>
                    <a:pt x="111" y="132"/>
                    <a:pt x="110" y="192"/>
                    <a:pt x="98" y="193"/>
                  </a:cubicBezTo>
                  <a:cubicBezTo>
                    <a:pt x="65" y="195"/>
                    <a:pt x="25" y="194"/>
                    <a:pt x="16" y="1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1" name="Freeform 56">
              <a:extLst>
                <a:ext uri="{FF2B5EF4-FFF2-40B4-BE49-F238E27FC236}">
                  <a16:creationId xmlns:a16="http://schemas.microsoft.com/office/drawing/2014/main" id="{58419B49-FAF9-49F6-914F-39329B643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18319" y="6062663"/>
              <a:ext cx="50800" cy="23812"/>
            </a:xfrm>
            <a:custGeom>
              <a:avLst/>
              <a:gdLst>
                <a:gd name="T0" fmla="*/ 220 w 220"/>
                <a:gd name="T1" fmla="*/ 59 h 99"/>
                <a:gd name="T2" fmla="*/ 108 w 220"/>
                <a:gd name="T3" fmla="*/ 0 h 99"/>
                <a:gd name="T4" fmla="*/ 0 w 220"/>
                <a:gd name="T5" fmla="*/ 53 h 99"/>
                <a:gd name="T6" fmla="*/ 106 w 220"/>
                <a:gd name="T7" fmla="*/ 98 h 99"/>
                <a:gd name="T8" fmla="*/ 220 w 220"/>
                <a:gd name="T9" fmla="*/ 5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99">
                  <a:moveTo>
                    <a:pt x="220" y="59"/>
                  </a:moveTo>
                  <a:cubicBezTo>
                    <a:pt x="193" y="23"/>
                    <a:pt x="153" y="0"/>
                    <a:pt x="108" y="0"/>
                  </a:cubicBezTo>
                  <a:cubicBezTo>
                    <a:pt x="65" y="0"/>
                    <a:pt x="27" y="20"/>
                    <a:pt x="0" y="53"/>
                  </a:cubicBezTo>
                  <a:cubicBezTo>
                    <a:pt x="29" y="79"/>
                    <a:pt x="64" y="97"/>
                    <a:pt x="106" y="98"/>
                  </a:cubicBezTo>
                  <a:cubicBezTo>
                    <a:pt x="151" y="99"/>
                    <a:pt x="189" y="83"/>
                    <a:pt x="220" y="59"/>
                  </a:cubicBezTo>
                  <a:close/>
                </a:path>
              </a:pathLst>
            </a:custGeom>
            <a:solidFill>
              <a:srgbClr val="F26A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62" name="Group 59">
            <a:extLst>
              <a:ext uri="{FF2B5EF4-FFF2-40B4-BE49-F238E27FC236}">
                <a16:creationId xmlns:a16="http://schemas.microsoft.com/office/drawing/2014/main" id="{3AA7764D-C943-4562-8224-42A4D598B54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647513" y="5436075"/>
            <a:ext cx="1024446" cy="1011907"/>
            <a:chOff x="2383" y="2982"/>
            <a:chExt cx="817" cy="807"/>
          </a:xfrm>
        </p:grpSpPr>
        <p:sp>
          <p:nvSpPr>
            <p:cNvPr id="463" name="AutoShape 58">
              <a:extLst>
                <a:ext uri="{FF2B5EF4-FFF2-40B4-BE49-F238E27FC236}">
                  <a16:creationId xmlns:a16="http://schemas.microsoft.com/office/drawing/2014/main" id="{B6B32CA9-199E-4267-8016-F4BD7367F54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393" y="2982"/>
              <a:ext cx="803" cy="8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4" name="Freeform 60">
              <a:extLst>
                <a:ext uri="{FF2B5EF4-FFF2-40B4-BE49-F238E27FC236}">
                  <a16:creationId xmlns:a16="http://schemas.microsoft.com/office/drawing/2014/main" id="{57F2A014-8981-4A14-AD61-E647FB9795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2" y="3692"/>
              <a:ext cx="477" cy="97"/>
            </a:xfrm>
            <a:custGeom>
              <a:avLst/>
              <a:gdLst>
                <a:gd name="T0" fmla="*/ 1055 w 2595"/>
                <a:gd name="T1" fmla="*/ 211 h 527"/>
                <a:gd name="T2" fmla="*/ 1138 w 2595"/>
                <a:gd name="T3" fmla="*/ 210 h 527"/>
                <a:gd name="T4" fmla="*/ 1084 w 2595"/>
                <a:gd name="T5" fmla="*/ 157 h 527"/>
                <a:gd name="T6" fmla="*/ 1837 w 2595"/>
                <a:gd name="T7" fmla="*/ 4 h 527"/>
                <a:gd name="T8" fmla="*/ 2594 w 2595"/>
                <a:gd name="T9" fmla="*/ 142 h 527"/>
                <a:gd name="T10" fmla="*/ 2009 w 2595"/>
                <a:gd name="T11" fmla="*/ 289 h 527"/>
                <a:gd name="T12" fmla="*/ 2112 w 2595"/>
                <a:gd name="T13" fmla="*/ 355 h 527"/>
                <a:gd name="T14" fmla="*/ 1058 w 2595"/>
                <a:gd name="T15" fmla="*/ 521 h 527"/>
                <a:gd name="T16" fmla="*/ 1 w 2595"/>
                <a:gd name="T17" fmla="*/ 377 h 527"/>
                <a:gd name="T18" fmla="*/ 1055 w 2595"/>
                <a:gd name="T19" fmla="*/ 21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5" h="527">
                  <a:moveTo>
                    <a:pt x="1055" y="211"/>
                  </a:moveTo>
                  <a:cubicBezTo>
                    <a:pt x="1083" y="211"/>
                    <a:pt x="1111" y="210"/>
                    <a:pt x="1138" y="210"/>
                  </a:cubicBezTo>
                  <a:cubicBezTo>
                    <a:pt x="1103" y="194"/>
                    <a:pt x="1084" y="176"/>
                    <a:pt x="1084" y="157"/>
                  </a:cubicBezTo>
                  <a:cubicBezTo>
                    <a:pt x="1083" y="77"/>
                    <a:pt x="1420" y="8"/>
                    <a:pt x="1837" y="4"/>
                  </a:cubicBezTo>
                  <a:cubicBezTo>
                    <a:pt x="2254" y="0"/>
                    <a:pt x="2593" y="61"/>
                    <a:pt x="2594" y="142"/>
                  </a:cubicBezTo>
                  <a:cubicBezTo>
                    <a:pt x="2595" y="211"/>
                    <a:pt x="2345" y="271"/>
                    <a:pt x="2009" y="289"/>
                  </a:cubicBezTo>
                  <a:cubicBezTo>
                    <a:pt x="2075" y="309"/>
                    <a:pt x="2112" y="331"/>
                    <a:pt x="2112" y="355"/>
                  </a:cubicBezTo>
                  <a:cubicBezTo>
                    <a:pt x="2113" y="441"/>
                    <a:pt x="1641" y="515"/>
                    <a:pt x="1058" y="521"/>
                  </a:cubicBezTo>
                  <a:cubicBezTo>
                    <a:pt x="475" y="527"/>
                    <a:pt x="2" y="462"/>
                    <a:pt x="1" y="377"/>
                  </a:cubicBezTo>
                  <a:cubicBezTo>
                    <a:pt x="0" y="291"/>
                    <a:pt x="472" y="217"/>
                    <a:pt x="1055" y="211"/>
                  </a:cubicBezTo>
                  <a:close/>
                </a:path>
              </a:pathLst>
            </a:custGeom>
            <a:solidFill>
              <a:srgbClr val="E5E5E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5" name="Freeform 61">
              <a:extLst>
                <a:ext uri="{FF2B5EF4-FFF2-40B4-BE49-F238E27FC236}">
                  <a16:creationId xmlns:a16="http://schemas.microsoft.com/office/drawing/2014/main" id="{2E5EF23E-5C0C-48F6-ADB8-EB2EFB8C3E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7" y="3478"/>
              <a:ext cx="121" cy="93"/>
            </a:xfrm>
            <a:custGeom>
              <a:avLst/>
              <a:gdLst>
                <a:gd name="T0" fmla="*/ 646 w 654"/>
                <a:gd name="T1" fmla="*/ 116 h 505"/>
                <a:gd name="T2" fmla="*/ 528 w 654"/>
                <a:gd name="T3" fmla="*/ 152 h 505"/>
                <a:gd name="T4" fmla="*/ 329 w 654"/>
                <a:gd name="T5" fmla="*/ 130 h 505"/>
                <a:gd name="T6" fmla="*/ 81 w 654"/>
                <a:gd name="T7" fmla="*/ 67 h 505"/>
                <a:gd name="T8" fmla="*/ 92 w 654"/>
                <a:gd name="T9" fmla="*/ 347 h 505"/>
                <a:gd name="T10" fmla="*/ 458 w 654"/>
                <a:gd name="T11" fmla="*/ 380 h 505"/>
                <a:gd name="T12" fmla="*/ 613 w 654"/>
                <a:gd name="T13" fmla="*/ 192 h 505"/>
                <a:gd name="T14" fmla="*/ 646 w 654"/>
                <a:gd name="T15" fmla="*/ 116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4" h="505">
                  <a:moveTo>
                    <a:pt x="646" y="116"/>
                  </a:moveTo>
                  <a:cubicBezTo>
                    <a:pt x="654" y="54"/>
                    <a:pt x="548" y="49"/>
                    <a:pt x="528" y="152"/>
                  </a:cubicBezTo>
                  <a:cubicBezTo>
                    <a:pt x="514" y="225"/>
                    <a:pt x="403" y="250"/>
                    <a:pt x="329" y="130"/>
                  </a:cubicBezTo>
                  <a:cubicBezTo>
                    <a:pt x="268" y="31"/>
                    <a:pt x="162" y="0"/>
                    <a:pt x="81" y="67"/>
                  </a:cubicBezTo>
                  <a:cubicBezTo>
                    <a:pt x="0" y="135"/>
                    <a:pt x="37" y="291"/>
                    <a:pt x="92" y="347"/>
                  </a:cubicBezTo>
                  <a:cubicBezTo>
                    <a:pt x="146" y="402"/>
                    <a:pt x="297" y="505"/>
                    <a:pt x="458" y="380"/>
                  </a:cubicBezTo>
                  <a:cubicBezTo>
                    <a:pt x="518" y="333"/>
                    <a:pt x="575" y="267"/>
                    <a:pt x="613" y="192"/>
                  </a:cubicBezTo>
                  <a:cubicBezTo>
                    <a:pt x="623" y="173"/>
                    <a:pt x="642" y="146"/>
                    <a:pt x="646" y="116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6" name="Freeform 62">
              <a:extLst>
                <a:ext uri="{FF2B5EF4-FFF2-40B4-BE49-F238E27FC236}">
                  <a16:creationId xmlns:a16="http://schemas.microsoft.com/office/drawing/2014/main" id="{FA7AB54D-709C-4CC2-B4AB-4DDC5684F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4" y="3517"/>
              <a:ext cx="72" cy="52"/>
            </a:xfrm>
            <a:custGeom>
              <a:avLst/>
              <a:gdLst>
                <a:gd name="T0" fmla="*/ 392 w 392"/>
                <a:gd name="T1" fmla="*/ 193 h 283"/>
                <a:gd name="T2" fmla="*/ 392 w 392"/>
                <a:gd name="T3" fmla="*/ 193 h 283"/>
                <a:gd name="T4" fmla="*/ 93 w 392"/>
                <a:gd name="T5" fmla="*/ 122 h 283"/>
                <a:gd name="T6" fmla="*/ 0 w 392"/>
                <a:gd name="T7" fmla="*/ 0 h 283"/>
                <a:gd name="T8" fmla="*/ 57 w 392"/>
                <a:gd name="T9" fmla="*/ 138 h 283"/>
                <a:gd name="T10" fmla="*/ 392 w 392"/>
                <a:gd name="T11" fmla="*/ 19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2" h="283">
                  <a:moveTo>
                    <a:pt x="392" y="193"/>
                  </a:moveTo>
                  <a:cubicBezTo>
                    <a:pt x="392" y="193"/>
                    <a:pt x="392" y="193"/>
                    <a:pt x="392" y="193"/>
                  </a:cubicBezTo>
                  <a:cubicBezTo>
                    <a:pt x="255" y="255"/>
                    <a:pt x="141" y="171"/>
                    <a:pt x="93" y="122"/>
                  </a:cubicBezTo>
                  <a:cubicBezTo>
                    <a:pt x="66" y="94"/>
                    <a:pt x="14" y="38"/>
                    <a:pt x="0" y="0"/>
                  </a:cubicBezTo>
                  <a:cubicBezTo>
                    <a:pt x="6" y="55"/>
                    <a:pt x="29" y="109"/>
                    <a:pt x="57" y="138"/>
                  </a:cubicBezTo>
                  <a:cubicBezTo>
                    <a:pt x="107" y="190"/>
                    <a:pt x="243" y="283"/>
                    <a:pt x="392" y="193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7" name="Freeform 63">
              <a:extLst>
                <a:ext uri="{FF2B5EF4-FFF2-40B4-BE49-F238E27FC236}">
                  <a16:creationId xmlns:a16="http://schemas.microsoft.com/office/drawing/2014/main" id="{1782F70B-0DC9-4DCE-86B4-F0B3E0C47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3" y="3491"/>
              <a:ext cx="14" cy="27"/>
            </a:xfrm>
            <a:custGeom>
              <a:avLst/>
              <a:gdLst>
                <a:gd name="T0" fmla="*/ 65 w 73"/>
                <a:gd name="T1" fmla="*/ 2 h 142"/>
                <a:gd name="T2" fmla="*/ 0 w 73"/>
                <a:gd name="T3" fmla="*/ 142 h 142"/>
                <a:gd name="T4" fmla="*/ 73 w 73"/>
                <a:gd name="T5" fmla="*/ 0 h 142"/>
                <a:gd name="T6" fmla="*/ 65 w 73"/>
                <a:gd name="T7" fmla="*/ 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142">
                  <a:moveTo>
                    <a:pt x="65" y="2"/>
                  </a:moveTo>
                  <a:cubicBezTo>
                    <a:pt x="48" y="72"/>
                    <a:pt x="0" y="142"/>
                    <a:pt x="0" y="142"/>
                  </a:cubicBezTo>
                  <a:cubicBezTo>
                    <a:pt x="59" y="87"/>
                    <a:pt x="72" y="33"/>
                    <a:pt x="73" y="0"/>
                  </a:cubicBezTo>
                  <a:cubicBezTo>
                    <a:pt x="70" y="1"/>
                    <a:pt x="68" y="1"/>
                    <a:pt x="65" y="2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8" name="Freeform 64">
              <a:extLst>
                <a:ext uri="{FF2B5EF4-FFF2-40B4-BE49-F238E27FC236}">
                  <a16:creationId xmlns:a16="http://schemas.microsoft.com/office/drawing/2014/main" id="{B8C68E03-07CE-41C1-ABEA-39F94E41B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0" y="3492"/>
              <a:ext cx="13" cy="25"/>
            </a:xfrm>
            <a:custGeom>
              <a:avLst/>
              <a:gdLst>
                <a:gd name="T0" fmla="*/ 64 w 72"/>
                <a:gd name="T1" fmla="*/ 0 h 138"/>
                <a:gd name="T2" fmla="*/ 0 w 72"/>
                <a:gd name="T3" fmla="*/ 138 h 138"/>
                <a:gd name="T4" fmla="*/ 72 w 72"/>
                <a:gd name="T5" fmla="*/ 5 h 138"/>
                <a:gd name="T6" fmla="*/ 64 w 72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38">
                  <a:moveTo>
                    <a:pt x="64" y="0"/>
                  </a:moveTo>
                  <a:cubicBezTo>
                    <a:pt x="47" y="69"/>
                    <a:pt x="0" y="138"/>
                    <a:pt x="0" y="138"/>
                  </a:cubicBezTo>
                  <a:cubicBezTo>
                    <a:pt x="54" y="87"/>
                    <a:pt x="69" y="38"/>
                    <a:pt x="72" y="5"/>
                  </a:cubicBezTo>
                  <a:cubicBezTo>
                    <a:pt x="70" y="3"/>
                    <a:pt x="67" y="1"/>
                    <a:pt x="64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9" name="Freeform 65">
              <a:extLst>
                <a:ext uri="{FF2B5EF4-FFF2-40B4-BE49-F238E27FC236}">
                  <a16:creationId xmlns:a16="http://schemas.microsoft.com/office/drawing/2014/main" id="{988C7D10-FBD3-4585-9238-3F3C0485C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0" y="3605"/>
              <a:ext cx="130" cy="124"/>
            </a:xfrm>
            <a:custGeom>
              <a:avLst/>
              <a:gdLst>
                <a:gd name="T0" fmla="*/ 640 w 712"/>
                <a:gd name="T1" fmla="*/ 409 h 671"/>
                <a:gd name="T2" fmla="*/ 497 w 712"/>
                <a:gd name="T3" fmla="*/ 402 h 671"/>
                <a:gd name="T4" fmla="*/ 373 w 712"/>
                <a:gd name="T5" fmla="*/ 234 h 671"/>
                <a:gd name="T6" fmla="*/ 163 w 712"/>
                <a:gd name="T7" fmla="*/ 30 h 671"/>
                <a:gd name="T8" fmla="*/ 19 w 712"/>
                <a:gd name="T9" fmla="*/ 363 h 671"/>
                <a:gd name="T10" fmla="*/ 330 w 712"/>
                <a:gd name="T11" fmla="*/ 621 h 671"/>
                <a:gd name="T12" fmla="*/ 574 w 712"/>
                <a:gd name="T13" fmla="*/ 495 h 671"/>
                <a:gd name="T14" fmla="*/ 640 w 712"/>
                <a:gd name="T15" fmla="*/ 409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2" h="671">
                  <a:moveTo>
                    <a:pt x="640" y="409"/>
                  </a:moveTo>
                  <a:cubicBezTo>
                    <a:pt x="712" y="267"/>
                    <a:pt x="620" y="268"/>
                    <a:pt x="497" y="402"/>
                  </a:cubicBezTo>
                  <a:cubicBezTo>
                    <a:pt x="443" y="462"/>
                    <a:pt x="374" y="389"/>
                    <a:pt x="373" y="234"/>
                  </a:cubicBezTo>
                  <a:cubicBezTo>
                    <a:pt x="373" y="81"/>
                    <a:pt x="273" y="0"/>
                    <a:pt x="163" y="30"/>
                  </a:cubicBezTo>
                  <a:cubicBezTo>
                    <a:pt x="53" y="61"/>
                    <a:pt x="0" y="265"/>
                    <a:pt x="19" y="363"/>
                  </a:cubicBezTo>
                  <a:cubicBezTo>
                    <a:pt x="37" y="460"/>
                    <a:pt x="116" y="671"/>
                    <a:pt x="330" y="621"/>
                  </a:cubicBezTo>
                  <a:cubicBezTo>
                    <a:pt x="411" y="603"/>
                    <a:pt x="498" y="559"/>
                    <a:pt x="574" y="495"/>
                  </a:cubicBezTo>
                  <a:cubicBezTo>
                    <a:pt x="593" y="480"/>
                    <a:pt x="623" y="444"/>
                    <a:pt x="640" y="409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0" name="Freeform 66">
              <a:extLst>
                <a:ext uri="{FF2B5EF4-FFF2-40B4-BE49-F238E27FC236}">
                  <a16:creationId xmlns:a16="http://schemas.microsoft.com/office/drawing/2014/main" id="{9C2C491C-0788-4E91-9D5C-1A17F2A2A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3" y="3672"/>
              <a:ext cx="102" cy="70"/>
            </a:xfrm>
            <a:custGeom>
              <a:avLst/>
              <a:gdLst>
                <a:gd name="T0" fmla="*/ 0 w 555"/>
                <a:gd name="T1" fmla="*/ 0 h 381"/>
                <a:gd name="T2" fmla="*/ 311 w 555"/>
                <a:gd name="T3" fmla="*/ 258 h 381"/>
                <a:gd name="T4" fmla="*/ 555 w 555"/>
                <a:gd name="T5" fmla="*/ 132 h 381"/>
                <a:gd name="T6" fmla="*/ 0 w 555"/>
                <a:gd name="T7" fmla="*/ 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381">
                  <a:moveTo>
                    <a:pt x="0" y="0"/>
                  </a:moveTo>
                  <a:cubicBezTo>
                    <a:pt x="18" y="97"/>
                    <a:pt x="97" y="308"/>
                    <a:pt x="311" y="258"/>
                  </a:cubicBezTo>
                  <a:cubicBezTo>
                    <a:pt x="392" y="240"/>
                    <a:pt x="479" y="196"/>
                    <a:pt x="555" y="132"/>
                  </a:cubicBezTo>
                  <a:cubicBezTo>
                    <a:pt x="215" y="381"/>
                    <a:pt x="18" y="97"/>
                    <a:pt x="0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1" name="Freeform 67">
              <a:extLst>
                <a:ext uri="{FF2B5EF4-FFF2-40B4-BE49-F238E27FC236}">
                  <a16:creationId xmlns:a16="http://schemas.microsoft.com/office/drawing/2014/main" id="{B69557CE-4387-4D1A-84E2-BA9A3B852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9" y="3671"/>
              <a:ext cx="22" cy="12"/>
            </a:xfrm>
            <a:custGeom>
              <a:avLst/>
              <a:gdLst>
                <a:gd name="T0" fmla="*/ 0 w 120"/>
                <a:gd name="T1" fmla="*/ 64 h 64"/>
                <a:gd name="T2" fmla="*/ 113 w 120"/>
                <a:gd name="T3" fmla="*/ 22 h 64"/>
                <a:gd name="T4" fmla="*/ 120 w 120"/>
                <a:gd name="T5" fmla="*/ 0 h 64"/>
                <a:gd name="T6" fmla="*/ 0 w 120"/>
                <a:gd name="T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64">
                  <a:moveTo>
                    <a:pt x="0" y="64"/>
                  </a:moveTo>
                  <a:cubicBezTo>
                    <a:pt x="47" y="61"/>
                    <a:pt x="85" y="43"/>
                    <a:pt x="113" y="22"/>
                  </a:cubicBezTo>
                  <a:cubicBezTo>
                    <a:pt x="116" y="14"/>
                    <a:pt x="118" y="7"/>
                    <a:pt x="120" y="0"/>
                  </a:cubicBezTo>
                  <a:cubicBezTo>
                    <a:pt x="64" y="44"/>
                    <a:pt x="0" y="64"/>
                    <a:pt x="0" y="64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2" name="Freeform 68">
              <a:extLst>
                <a:ext uri="{FF2B5EF4-FFF2-40B4-BE49-F238E27FC236}">
                  <a16:creationId xmlns:a16="http://schemas.microsoft.com/office/drawing/2014/main" id="{23C7D4A0-6B89-44FF-B419-6F911A7E4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4" y="3662"/>
              <a:ext cx="18" cy="12"/>
            </a:xfrm>
            <a:custGeom>
              <a:avLst/>
              <a:gdLst>
                <a:gd name="T0" fmla="*/ 0 w 98"/>
                <a:gd name="T1" fmla="*/ 61 h 61"/>
                <a:gd name="T2" fmla="*/ 98 w 98"/>
                <a:gd name="T3" fmla="*/ 12 h 61"/>
                <a:gd name="T4" fmla="*/ 92 w 98"/>
                <a:gd name="T5" fmla="*/ 0 h 61"/>
                <a:gd name="T6" fmla="*/ 0 w 98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61">
                  <a:moveTo>
                    <a:pt x="0" y="61"/>
                  </a:moveTo>
                  <a:cubicBezTo>
                    <a:pt x="38" y="56"/>
                    <a:pt x="75" y="30"/>
                    <a:pt x="98" y="12"/>
                  </a:cubicBezTo>
                  <a:cubicBezTo>
                    <a:pt x="97" y="7"/>
                    <a:pt x="95" y="3"/>
                    <a:pt x="92" y="0"/>
                  </a:cubicBezTo>
                  <a:cubicBezTo>
                    <a:pt x="49" y="39"/>
                    <a:pt x="0" y="61"/>
                    <a:pt x="0" y="61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3" name="Freeform 69">
              <a:extLst>
                <a:ext uri="{FF2B5EF4-FFF2-40B4-BE49-F238E27FC236}">
                  <a16:creationId xmlns:a16="http://schemas.microsoft.com/office/drawing/2014/main" id="{07A37828-CA12-4996-95D5-35D1C9235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3" y="3136"/>
              <a:ext cx="445" cy="578"/>
            </a:xfrm>
            <a:custGeom>
              <a:avLst/>
              <a:gdLst>
                <a:gd name="T0" fmla="*/ 1023 w 2425"/>
                <a:gd name="T1" fmla="*/ 89 h 3150"/>
                <a:gd name="T2" fmla="*/ 1835 w 2425"/>
                <a:gd name="T3" fmla="*/ 1022 h 3150"/>
                <a:gd name="T4" fmla="*/ 1897 w 2425"/>
                <a:gd name="T5" fmla="*/ 2581 h 3150"/>
                <a:gd name="T6" fmla="*/ 2425 w 2425"/>
                <a:gd name="T7" fmla="*/ 2581 h 3150"/>
                <a:gd name="T8" fmla="*/ 1797 w 2425"/>
                <a:gd name="T9" fmla="*/ 2991 h 3150"/>
                <a:gd name="T10" fmla="*/ 897 w 2425"/>
                <a:gd name="T11" fmla="*/ 1737 h 3150"/>
                <a:gd name="T12" fmla="*/ 887 w 2425"/>
                <a:gd name="T13" fmla="*/ 1291 h 3150"/>
                <a:gd name="T14" fmla="*/ 552 w 2425"/>
                <a:gd name="T15" fmla="*/ 1438 h 3150"/>
                <a:gd name="T16" fmla="*/ 60 w 2425"/>
                <a:gd name="T17" fmla="*/ 997 h 3150"/>
                <a:gd name="T18" fmla="*/ 1023 w 2425"/>
                <a:gd name="T19" fmla="*/ 89 h 3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25" h="3150">
                  <a:moveTo>
                    <a:pt x="1023" y="89"/>
                  </a:moveTo>
                  <a:cubicBezTo>
                    <a:pt x="1540" y="179"/>
                    <a:pt x="1834" y="520"/>
                    <a:pt x="1835" y="1022"/>
                  </a:cubicBezTo>
                  <a:cubicBezTo>
                    <a:pt x="1835" y="1570"/>
                    <a:pt x="1264" y="2204"/>
                    <a:pt x="1897" y="2581"/>
                  </a:cubicBezTo>
                  <a:cubicBezTo>
                    <a:pt x="2105" y="2704"/>
                    <a:pt x="2335" y="2615"/>
                    <a:pt x="2425" y="2581"/>
                  </a:cubicBezTo>
                  <a:cubicBezTo>
                    <a:pt x="2262" y="2784"/>
                    <a:pt x="2043" y="2930"/>
                    <a:pt x="1797" y="2991"/>
                  </a:cubicBezTo>
                  <a:cubicBezTo>
                    <a:pt x="1156" y="3150"/>
                    <a:pt x="393" y="2492"/>
                    <a:pt x="897" y="1737"/>
                  </a:cubicBezTo>
                  <a:cubicBezTo>
                    <a:pt x="1052" y="1506"/>
                    <a:pt x="965" y="1313"/>
                    <a:pt x="887" y="1291"/>
                  </a:cubicBezTo>
                  <a:cubicBezTo>
                    <a:pt x="802" y="1379"/>
                    <a:pt x="684" y="1435"/>
                    <a:pt x="552" y="1438"/>
                  </a:cubicBezTo>
                  <a:cubicBezTo>
                    <a:pt x="308" y="1444"/>
                    <a:pt x="85" y="1226"/>
                    <a:pt x="60" y="997"/>
                  </a:cubicBezTo>
                  <a:cubicBezTo>
                    <a:pt x="0" y="449"/>
                    <a:pt x="507" y="0"/>
                    <a:pt x="1023" y="89"/>
                  </a:cubicBezTo>
                  <a:close/>
                </a:path>
              </a:pathLst>
            </a:custGeom>
            <a:solidFill>
              <a:srgbClr val="C161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4" name="Freeform 70">
              <a:extLst>
                <a:ext uri="{FF2B5EF4-FFF2-40B4-BE49-F238E27FC236}">
                  <a16:creationId xmlns:a16="http://schemas.microsoft.com/office/drawing/2014/main" id="{5DF28321-FCA8-4661-8EEB-F70445854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1" y="3373"/>
              <a:ext cx="125" cy="28"/>
            </a:xfrm>
            <a:custGeom>
              <a:avLst/>
              <a:gdLst>
                <a:gd name="T0" fmla="*/ 678 w 679"/>
                <a:gd name="T1" fmla="*/ 0 h 150"/>
                <a:gd name="T2" fmla="*/ 290 w 679"/>
                <a:gd name="T3" fmla="*/ 101 h 150"/>
                <a:gd name="T4" fmla="*/ 0 w 679"/>
                <a:gd name="T5" fmla="*/ 1 h 150"/>
                <a:gd name="T6" fmla="*/ 343 w 679"/>
                <a:gd name="T7" fmla="*/ 147 h 150"/>
                <a:gd name="T8" fmla="*/ 678 w 679"/>
                <a:gd name="T9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9" h="150">
                  <a:moveTo>
                    <a:pt x="678" y="0"/>
                  </a:moveTo>
                  <a:cubicBezTo>
                    <a:pt x="679" y="0"/>
                    <a:pt x="506" y="123"/>
                    <a:pt x="290" y="101"/>
                  </a:cubicBezTo>
                  <a:cubicBezTo>
                    <a:pt x="185" y="91"/>
                    <a:pt x="84" y="64"/>
                    <a:pt x="0" y="1"/>
                  </a:cubicBezTo>
                  <a:cubicBezTo>
                    <a:pt x="91" y="91"/>
                    <a:pt x="214" y="150"/>
                    <a:pt x="343" y="147"/>
                  </a:cubicBezTo>
                  <a:cubicBezTo>
                    <a:pt x="475" y="144"/>
                    <a:pt x="593" y="88"/>
                    <a:pt x="678" y="0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5" name="Freeform 71">
              <a:extLst>
                <a:ext uri="{FF2B5EF4-FFF2-40B4-BE49-F238E27FC236}">
                  <a16:creationId xmlns:a16="http://schemas.microsoft.com/office/drawing/2014/main" id="{8BE75F26-DE89-49AD-AF36-190AC4871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6" y="3191"/>
              <a:ext cx="104" cy="399"/>
            </a:xfrm>
            <a:custGeom>
              <a:avLst/>
              <a:gdLst>
                <a:gd name="T0" fmla="*/ 512 w 565"/>
                <a:gd name="T1" fmla="*/ 677 h 2175"/>
                <a:gd name="T2" fmla="*/ 486 w 565"/>
                <a:gd name="T3" fmla="*/ 2175 h 2175"/>
                <a:gd name="T4" fmla="*/ 565 w 565"/>
                <a:gd name="T5" fmla="*/ 723 h 2175"/>
                <a:gd name="T6" fmla="*/ 246 w 565"/>
                <a:gd name="T7" fmla="*/ 0 h 2175"/>
                <a:gd name="T8" fmla="*/ 512 w 565"/>
                <a:gd name="T9" fmla="*/ 677 h 2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5" h="2175">
                  <a:moveTo>
                    <a:pt x="512" y="677"/>
                  </a:moveTo>
                  <a:cubicBezTo>
                    <a:pt x="512" y="1196"/>
                    <a:pt x="0" y="1793"/>
                    <a:pt x="486" y="2175"/>
                  </a:cubicBezTo>
                  <a:cubicBezTo>
                    <a:pt x="92" y="1792"/>
                    <a:pt x="565" y="1222"/>
                    <a:pt x="565" y="723"/>
                  </a:cubicBezTo>
                  <a:cubicBezTo>
                    <a:pt x="564" y="414"/>
                    <a:pt x="453" y="166"/>
                    <a:pt x="246" y="0"/>
                  </a:cubicBezTo>
                  <a:cubicBezTo>
                    <a:pt x="419" y="165"/>
                    <a:pt x="512" y="396"/>
                    <a:pt x="512" y="677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6" name="Freeform 72">
              <a:extLst>
                <a:ext uri="{FF2B5EF4-FFF2-40B4-BE49-F238E27FC236}">
                  <a16:creationId xmlns:a16="http://schemas.microsoft.com/office/drawing/2014/main" id="{A10FF6BD-4CD0-40FF-9058-A41F640EB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2" y="3610"/>
              <a:ext cx="266" cy="89"/>
            </a:xfrm>
            <a:custGeom>
              <a:avLst/>
              <a:gdLst>
                <a:gd name="T0" fmla="*/ 1318 w 1450"/>
                <a:gd name="T1" fmla="*/ 43 h 483"/>
                <a:gd name="T2" fmla="*/ 769 w 1450"/>
                <a:gd name="T3" fmla="*/ 364 h 483"/>
                <a:gd name="T4" fmla="*/ 0 w 1450"/>
                <a:gd name="T5" fmla="*/ 186 h 483"/>
                <a:gd name="T6" fmla="*/ 822 w 1450"/>
                <a:gd name="T7" fmla="*/ 410 h 483"/>
                <a:gd name="T8" fmla="*/ 1450 w 1450"/>
                <a:gd name="T9" fmla="*/ 0 h 483"/>
                <a:gd name="T10" fmla="*/ 1318 w 1450"/>
                <a:gd name="T11" fmla="*/ 4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0" h="483">
                  <a:moveTo>
                    <a:pt x="1318" y="43"/>
                  </a:moveTo>
                  <a:cubicBezTo>
                    <a:pt x="1166" y="199"/>
                    <a:pt x="977" y="312"/>
                    <a:pt x="769" y="364"/>
                  </a:cubicBezTo>
                  <a:cubicBezTo>
                    <a:pt x="500" y="431"/>
                    <a:pt x="209" y="354"/>
                    <a:pt x="0" y="186"/>
                  </a:cubicBezTo>
                  <a:cubicBezTo>
                    <a:pt x="211" y="385"/>
                    <a:pt x="529" y="483"/>
                    <a:pt x="822" y="410"/>
                  </a:cubicBezTo>
                  <a:cubicBezTo>
                    <a:pt x="1068" y="349"/>
                    <a:pt x="1287" y="203"/>
                    <a:pt x="1450" y="0"/>
                  </a:cubicBezTo>
                  <a:cubicBezTo>
                    <a:pt x="1419" y="12"/>
                    <a:pt x="1374" y="29"/>
                    <a:pt x="1318" y="43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7" name="Freeform 73">
              <a:extLst>
                <a:ext uri="{FF2B5EF4-FFF2-40B4-BE49-F238E27FC236}">
                  <a16:creationId xmlns:a16="http://schemas.microsoft.com/office/drawing/2014/main" id="{55BB0E32-9447-46E6-9C29-F59F00E88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6" y="3160"/>
              <a:ext cx="351" cy="519"/>
            </a:xfrm>
            <a:custGeom>
              <a:avLst/>
              <a:gdLst>
                <a:gd name="T0" fmla="*/ 1913 w 1913"/>
                <a:gd name="T1" fmla="*/ 2665 h 2828"/>
                <a:gd name="T2" fmla="*/ 1375 w 1913"/>
                <a:gd name="T3" fmla="*/ 2539 h 2828"/>
                <a:gd name="T4" fmla="*/ 1019 w 1913"/>
                <a:gd name="T5" fmla="*/ 344 h 2828"/>
                <a:gd name="T6" fmla="*/ 250 w 1913"/>
                <a:gd name="T7" fmla="*/ 302 h 2828"/>
                <a:gd name="T8" fmla="*/ 219 w 1913"/>
                <a:gd name="T9" fmla="*/ 1014 h 2828"/>
                <a:gd name="T10" fmla="*/ 643 w 1913"/>
                <a:gd name="T11" fmla="*/ 1044 h 2828"/>
                <a:gd name="T12" fmla="*/ 346 w 1913"/>
                <a:gd name="T13" fmla="*/ 984 h 2828"/>
                <a:gd name="T14" fmla="*/ 299 w 1913"/>
                <a:gd name="T15" fmla="*/ 440 h 2828"/>
                <a:gd name="T16" fmla="*/ 888 w 1913"/>
                <a:gd name="T17" fmla="*/ 514 h 2828"/>
                <a:gd name="T18" fmla="*/ 892 w 1913"/>
                <a:gd name="T19" fmla="*/ 1434 h 2828"/>
                <a:gd name="T20" fmla="*/ 933 w 1913"/>
                <a:gd name="T21" fmla="*/ 2506 h 2828"/>
                <a:gd name="T22" fmla="*/ 1913 w 1913"/>
                <a:gd name="T23" fmla="*/ 2665 h 2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13" h="2828">
                  <a:moveTo>
                    <a:pt x="1913" y="2665"/>
                  </a:moveTo>
                  <a:cubicBezTo>
                    <a:pt x="1764" y="2678"/>
                    <a:pt x="1488" y="2599"/>
                    <a:pt x="1375" y="2539"/>
                  </a:cubicBezTo>
                  <a:cubicBezTo>
                    <a:pt x="493" y="2076"/>
                    <a:pt x="1576" y="896"/>
                    <a:pt x="1019" y="344"/>
                  </a:cubicBezTo>
                  <a:cubicBezTo>
                    <a:pt x="671" y="0"/>
                    <a:pt x="342" y="216"/>
                    <a:pt x="250" y="302"/>
                  </a:cubicBezTo>
                  <a:cubicBezTo>
                    <a:pt x="0" y="536"/>
                    <a:pt x="17" y="859"/>
                    <a:pt x="219" y="1014"/>
                  </a:cubicBezTo>
                  <a:cubicBezTo>
                    <a:pt x="424" y="1172"/>
                    <a:pt x="643" y="1044"/>
                    <a:pt x="643" y="1044"/>
                  </a:cubicBezTo>
                  <a:cubicBezTo>
                    <a:pt x="643" y="1044"/>
                    <a:pt x="475" y="1082"/>
                    <a:pt x="346" y="984"/>
                  </a:cubicBezTo>
                  <a:cubicBezTo>
                    <a:pt x="166" y="848"/>
                    <a:pt x="154" y="585"/>
                    <a:pt x="299" y="440"/>
                  </a:cubicBezTo>
                  <a:cubicBezTo>
                    <a:pt x="480" y="261"/>
                    <a:pt x="732" y="333"/>
                    <a:pt x="888" y="514"/>
                  </a:cubicBezTo>
                  <a:cubicBezTo>
                    <a:pt x="1079" y="736"/>
                    <a:pt x="989" y="1234"/>
                    <a:pt x="892" y="1434"/>
                  </a:cubicBezTo>
                  <a:cubicBezTo>
                    <a:pt x="643" y="1950"/>
                    <a:pt x="678" y="2234"/>
                    <a:pt x="933" y="2506"/>
                  </a:cubicBezTo>
                  <a:cubicBezTo>
                    <a:pt x="1235" y="2828"/>
                    <a:pt x="1833" y="2716"/>
                    <a:pt x="1913" y="2665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8" name="Freeform 77">
              <a:extLst>
                <a:ext uri="{FF2B5EF4-FFF2-40B4-BE49-F238E27FC236}">
                  <a16:creationId xmlns:a16="http://schemas.microsoft.com/office/drawing/2014/main" id="{63B2BB6B-00F8-4A0C-B77B-CE977086F3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" y="3387"/>
              <a:ext cx="278" cy="355"/>
            </a:xfrm>
            <a:custGeom>
              <a:avLst/>
              <a:gdLst>
                <a:gd name="T0" fmla="*/ 970 w 1517"/>
                <a:gd name="T1" fmla="*/ 0 h 1937"/>
                <a:gd name="T2" fmla="*/ 474 w 1517"/>
                <a:gd name="T3" fmla="*/ 888 h 1937"/>
                <a:gd name="T4" fmla="*/ 313 w 1517"/>
                <a:gd name="T5" fmla="*/ 1705 h 1937"/>
                <a:gd name="T6" fmla="*/ 1339 w 1517"/>
                <a:gd name="T7" fmla="*/ 1400 h 1937"/>
                <a:gd name="T8" fmla="*/ 1219 w 1517"/>
                <a:gd name="T9" fmla="*/ 362 h 1937"/>
                <a:gd name="T10" fmla="*/ 970 w 1517"/>
                <a:gd name="T11" fmla="*/ 0 h 1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7" h="1937">
                  <a:moveTo>
                    <a:pt x="970" y="0"/>
                  </a:moveTo>
                  <a:cubicBezTo>
                    <a:pt x="970" y="0"/>
                    <a:pt x="967" y="578"/>
                    <a:pt x="474" y="888"/>
                  </a:cubicBezTo>
                  <a:cubicBezTo>
                    <a:pt x="73" y="1139"/>
                    <a:pt x="0" y="1507"/>
                    <a:pt x="313" y="1705"/>
                  </a:cubicBezTo>
                  <a:cubicBezTo>
                    <a:pt x="681" y="1937"/>
                    <a:pt x="1132" y="1873"/>
                    <a:pt x="1339" y="1400"/>
                  </a:cubicBezTo>
                  <a:cubicBezTo>
                    <a:pt x="1517" y="996"/>
                    <a:pt x="1219" y="362"/>
                    <a:pt x="1219" y="362"/>
                  </a:cubicBezTo>
                  <a:lnTo>
                    <a:pt x="970" y="0"/>
                  </a:lnTo>
                  <a:close/>
                </a:path>
              </a:pathLst>
            </a:custGeom>
            <a:solidFill>
              <a:srgbClr val="CE6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9" name="Freeform 78">
              <a:extLst>
                <a:ext uri="{FF2B5EF4-FFF2-40B4-BE49-F238E27FC236}">
                  <a16:creationId xmlns:a16="http://schemas.microsoft.com/office/drawing/2014/main" id="{BF2F96E3-560E-41C0-B3D4-19F328831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" y="3571"/>
              <a:ext cx="210" cy="163"/>
            </a:xfrm>
            <a:custGeom>
              <a:avLst/>
              <a:gdLst>
                <a:gd name="T0" fmla="*/ 312 w 1142"/>
                <a:gd name="T1" fmla="*/ 656 h 886"/>
                <a:gd name="T2" fmla="*/ 273 w 1142"/>
                <a:gd name="T3" fmla="*/ 0 h 886"/>
                <a:gd name="T4" fmla="*/ 267 w 1142"/>
                <a:gd name="T5" fmla="*/ 700 h 886"/>
                <a:gd name="T6" fmla="*/ 1142 w 1142"/>
                <a:gd name="T7" fmla="*/ 630 h 886"/>
                <a:gd name="T8" fmla="*/ 312 w 1142"/>
                <a:gd name="T9" fmla="*/ 656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2" h="886">
                  <a:moveTo>
                    <a:pt x="312" y="656"/>
                  </a:moveTo>
                  <a:cubicBezTo>
                    <a:pt x="61" y="497"/>
                    <a:pt x="58" y="230"/>
                    <a:pt x="273" y="0"/>
                  </a:cubicBezTo>
                  <a:cubicBezTo>
                    <a:pt x="14" y="239"/>
                    <a:pt x="0" y="531"/>
                    <a:pt x="267" y="700"/>
                  </a:cubicBezTo>
                  <a:cubicBezTo>
                    <a:pt x="562" y="886"/>
                    <a:pt x="909" y="881"/>
                    <a:pt x="1142" y="630"/>
                  </a:cubicBezTo>
                  <a:cubicBezTo>
                    <a:pt x="911" y="837"/>
                    <a:pt x="588" y="830"/>
                    <a:pt x="312" y="656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0" name="Freeform 80">
              <a:extLst>
                <a:ext uri="{FF2B5EF4-FFF2-40B4-BE49-F238E27FC236}">
                  <a16:creationId xmlns:a16="http://schemas.microsoft.com/office/drawing/2014/main" id="{697D18FB-6B9B-4BC2-ABB4-8FF71FC5E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5" y="3484"/>
              <a:ext cx="132" cy="170"/>
            </a:xfrm>
            <a:custGeom>
              <a:avLst/>
              <a:gdLst>
                <a:gd name="T0" fmla="*/ 654 w 719"/>
                <a:gd name="T1" fmla="*/ 0 h 927"/>
                <a:gd name="T2" fmla="*/ 332 w 719"/>
                <a:gd name="T3" fmla="*/ 421 h 927"/>
                <a:gd name="T4" fmla="*/ 0 w 719"/>
                <a:gd name="T5" fmla="*/ 927 h 927"/>
                <a:gd name="T6" fmla="*/ 353 w 719"/>
                <a:gd name="T7" fmla="*/ 480 h 927"/>
                <a:gd name="T8" fmla="*/ 654 w 719"/>
                <a:gd name="T9" fmla="*/ 0 h 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9" h="927">
                  <a:moveTo>
                    <a:pt x="654" y="0"/>
                  </a:moveTo>
                  <a:cubicBezTo>
                    <a:pt x="654" y="0"/>
                    <a:pt x="594" y="329"/>
                    <a:pt x="332" y="421"/>
                  </a:cubicBezTo>
                  <a:cubicBezTo>
                    <a:pt x="126" y="493"/>
                    <a:pt x="6" y="659"/>
                    <a:pt x="0" y="927"/>
                  </a:cubicBezTo>
                  <a:cubicBezTo>
                    <a:pt x="0" y="927"/>
                    <a:pt x="76" y="603"/>
                    <a:pt x="353" y="480"/>
                  </a:cubicBezTo>
                  <a:cubicBezTo>
                    <a:pt x="719" y="319"/>
                    <a:pt x="650" y="50"/>
                    <a:pt x="654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1" name="Freeform 81">
              <a:extLst>
                <a:ext uri="{FF2B5EF4-FFF2-40B4-BE49-F238E27FC236}">
                  <a16:creationId xmlns:a16="http://schemas.microsoft.com/office/drawing/2014/main" id="{EBF6F8AA-D25A-4FD5-817A-3FBA4DAD8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" y="3624"/>
              <a:ext cx="154" cy="144"/>
            </a:xfrm>
            <a:custGeom>
              <a:avLst/>
              <a:gdLst>
                <a:gd name="T0" fmla="*/ 675 w 843"/>
                <a:gd name="T1" fmla="*/ 740 h 780"/>
                <a:gd name="T2" fmla="*/ 547 w 843"/>
                <a:gd name="T3" fmla="*/ 632 h 780"/>
                <a:gd name="T4" fmla="*/ 548 w 843"/>
                <a:gd name="T5" fmla="*/ 388 h 780"/>
                <a:gd name="T6" fmla="*/ 494 w 843"/>
                <a:gd name="T7" fmla="*/ 49 h 780"/>
                <a:gd name="T8" fmla="*/ 125 w 843"/>
                <a:gd name="T9" fmla="*/ 259 h 780"/>
                <a:gd name="T10" fmla="*/ 235 w 843"/>
                <a:gd name="T11" fmla="*/ 721 h 780"/>
                <a:gd name="T12" fmla="*/ 553 w 843"/>
                <a:gd name="T13" fmla="*/ 774 h 780"/>
                <a:gd name="T14" fmla="*/ 675 w 843"/>
                <a:gd name="T15" fmla="*/ 74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780">
                  <a:moveTo>
                    <a:pt x="675" y="740"/>
                  </a:moveTo>
                  <a:cubicBezTo>
                    <a:pt x="843" y="656"/>
                    <a:pt x="755" y="593"/>
                    <a:pt x="547" y="632"/>
                  </a:cubicBezTo>
                  <a:cubicBezTo>
                    <a:pt x="453" y="650"/>
                    <a:pt x="440" y="533"/>
                    <a:pt x="548" y="388"/>
                  </a:cubicBezTo>
                  <a:cubicBezTo>
                    <a:pt x="655" y="244"/>
                    <a:pt x="619" y="98"/>
                    <a:pt x="494" y="49"/>
                  </a:cubicBezTo>
                  <a:cubicBezTo>
                    <a:pt x="369" y="0"/>
                    <a:pt x="177" y="155"/>
                    <a:pt x="125" y="259"/>
                  </a:cubicBezTo>
                  <a:cubicBezTo>
                    <a:pt x="74" y="364"/>
                    <a:pt x="0" y="617"/>
                    <a:pt x="235" y="721"/>
                  </a:cubicBezTo>
                  <a:cubicBezTo>
                    <a:pt x="324" y="760"/>
                    <a:pt x="437" y="780"/>
                    <a:pt x="553" y="774"/>
                  </a:cubicBezTo>
                  <a:cubicBezTo>
                    <a:pt x="582" y="772"/>
                    <a:pt x="635" y="760"/>
                    <a:pt x="675" y="740"/>
                  </a:cubicBezTo>
                  <a:close/>
                </a:path>
              </a:pathLst>
            </a:custGeom>
            <a:solidFill>
              <a:srgbClr val="CE6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2" name="Freeform 82">
              <a:extLst>
                <a:ext uri="{FF2B5EF4-FFF2-40B4-BE49-F238E27FC236}">
                  <a16:creationId xmlns:a16="http://schemas.microsoft.com/office/drawing/2014/main" id="{6A466DE4-BC6C-403F-B30E-A7851645D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" y="3672"/>
              <a:ext cx="101" cy="96"/>
            </a:xfrm>
            <a:custGeom>
              <a:avLst/>
              <a:gdLst>
                <a:gd name="T0" fmla="*/ 125 w 553"/>
                <a:gd name="T1" fmla="*/ 0 h 521"/>
                <a:gd name="T2" fmla="*/ 235 w 553"/>
                <a:gd name="T3" fmla="*/ 462 h 521"/>
                <a:gd name="T4" fmla="*/ 553 w 553"/>
                <a:gd name="T5" fmla="*/ 515 h 521"/>
                <a:gd name="T6" fmla="*/ 125 w 553"/>
                <a:gd name="T7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3" h="521">
                  <a:moveTo>
                    <a:pt x="125" y="0"/>
                  </a:moveTo>
                  <a:cubicBezTo>
                    <a:pt x="74" y="105"/>
                    <a:pt x="0" y="358"/>
                    <a:pt x="235" y="462"/>
                  </a:cubicBezTo>
                  <a:cubicBezTo>
                    <a:pt x="324" y="501"/>
                    <a:pt x="437" y="521"/>
                    <a:pt x="553" y="515"/>
                  </a:cubicBezTo>
                  <a:cubicBezTo>
                    <a:pt x="59" y="509"/>
                    <a:pt x="74" y="105"/>
                    <a:pt x="125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3" name="Freeform 83">
              <a:extLst>
                <a:ext uri="{FF2B5EF4-FFF2-40B4-BE49-F238E27FC236}">
                  <a16:creationId xmlns:a16="http://schemas.microsoft.com/office/drawing/2014/main" id="{FAA61597-53FE-40F5-834F-8757B9DC9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7" y="3633"/>
              <a:ext cx="52" cy="82"/>
            </a:xfrm>
            <a:custGeom>
              <a:avLst/>
              <a:gdLst>
                <a:gd name="T0" fmla="*/ 6 w 280"/>
                <a:gd name="T1" fmla="*/ 0 h 442"/>
                <a:gd name="T2" fmla="*/ 60 w 280"/>
                <a:gd name="T3" fmla="*/ 339 h 442"/>
                <a:gd name="T4" fmla="*/ 0 w 280"/>
                <a:gd name="T5" fmla="*/ 442 h 442"/>
                <a:gd name="T6" fmla="*/ 80 w 280"/>
                <a:gd name="T7" fmla="*/ 343 h 442"/>
                <a:gd name="T8" fmla="*/ 6 w 280"/>
                <a:gd name="T9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442">
                  <a:moveTo>
                    <a:pt x="6" y="0"/>
                  </a:moveTo>
                  <a:cubicBezTo>
                    <a:pt x="131" y="49"/>
                    <a:pt x="167" y="195"/>
                    <a:pt x="60" y="339"/>
                  </a:cubicBezTo>
                  <a:cubicBezTo>
                    <a:pt x="32" y="377"/>
                    <a:pt x="10" y="413"/>
                    <a:pt x="0" y="442"/>
                  </a:cubicBezTo>
                  <a:cubicBezTo>
                    <a:pt x="14" y="415"/>
                    <a:pt x="46" y="380"/>
                    <a:pt x="80" y="343"/>
                  </a:cubicBezTo>
                  <a:cubicBezTo>
                    <a:pt x="280" y="132"/>
                    <a:pt x="180" y="19"/>
                    <a:pt x="6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4" name="Freeform 84">
              <a:extLst>
                <a:ext uri="{FF2B5EF4-FFF2-40B4-BE49-F238E27FC236}">
                  <a16:creationId xmlns:a16="http://schemas.microsoft.com/office/drawing/2014/main" id="{184A5EC3-912C-4A4C-9CBD-199875A5B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" y="3749"/>
              <a:ext cx="29" cy="8"/>
            </a:xfrm>
            <a:custGeom>
              <a:avLst/>
              <a:gdLst>
                <a:gd name="T0" fmla="*/ 0 w 158"/>
                <a:gd name="T1" fmla="*/ 0 h 41"/>
                <a:gd name="T2" fmla="*/ 136 w 158"/>
                <a:gd name="T3" fmla="*/ 41 h 41"/>
                <a:gd name="T4" fmla="*/ 158 w 158"/>
                <a:gd name="T5" fmla="*/ 25 h 41"/>
                <a:gd name="T6" fmla="*/ 0 w 158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41">
                  <a:moveTo>
                    <a:pt x="0" y="0"/>
                  </a:moveTo>
                  <a:cubicBezTo>
                    <a:pt x="47" y="31"/>
                    <a:pt x="95" y="40"/>
                    <a:pt x="136" y="41"/>
                  </a:cubicBezTo>
                  <a:cubicBezTo>
                    <a:pt x="144" y="35"/>
                    <a:pt x="151" y="30"/>
                    <a:pt x="158" y="25"/>
                  </a:cubicBezTo>
                  <a:cubicBezTo>
                    <a:pt x="75" y="2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5" name="Freeform 85">
              <a:extLst>
                <a:ext uri="{FF2B5EF4-FFF2-40B4-BE49-F238E27FC236}">
                  <a16:creationId xmlns:a16="http://schemas.microsoft.com/office/drawing/2014/main" id="{6E8488C1-17DA-4C20-92B6-15E8E0A1A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4" y="3744"/>
              <a:ext cx="24" cy="5"/>
            </a:xfrm>
            <a:custGeom>
              <a:avLst/>
              <a:gdLst>
                <a:gd name="T0" fmla="*/ 0 w 131"/>
                <a:gd name="T1" fmla="*/ 0 h 24"/>
                <a:gd name="T2" fmla="*/ 127 w 131"/>
                <a:gd name="T3" fmla="*/ 23 h 24"/>
                <a:gd name="T4" fmla="*/ 130 w 131"/>
                <a:gd name="T5" fmla="*/ 7 h 24"/>
                <a:gd name="T6" fmla="*/ 0 w 131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24">
                  <a:moveTo>
                    <a:pt x="0" y="0"/>
                  </a:moveTo>
                  <a:cubicBezTo>
                    <a:pt x="40" y="22"/>
                    <a:pt x="93" y="24"/>
                    <a:pt x="127" y="23"/>
                  </a:cubicBezTo>
                  <a:cubicBezTo>
                    <a:pt x="129" y="17"/>
                    <a:pt x="131" y="12"/>
                    <a:pt x="130" y="7"/>
                  </a:cubicBezTo>
                  <a:cubicBezTo>
                    <a:pt x="62" y="1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6" name="Freeform 87">
              <a:extLst>
                <a:ext uri="{FF2B5EF4-FFF2-40B4-BE49-F238E27FC236}">
                  <a16:creationId xmlns:a16="http://schemas.microsoft.com/office/drawing/2014/main" id="{835F375A-C563-49DF-9F03-584483A7B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5" y="3064"/>
              <a:ext cx="212" cy="221"/>
            </a:xfrm>
            <a:custGeom>
              <a:avLst/>
              <a:gdLst>
                <a:gd name="T0" fmla="*/ 596 w 1157"/>
                <a:gd name="T1" fmla="*/ 0 h 1205"/>
                <a:gd name="T2" fmla="*/ 530 w 1157"/>
                <a:gd name="T3" fmla="*/ 1205 h 1205"/>
                <a:gd name="T4" fmla="*/ 941 w 1157"/>
                <a:gd name="T5" fmla="*/ 957 h 1205"/>
                <a:gd name="T6" fmla="*/ 596 w 1157"/>
                <a:gd name="T7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7" h="1205">
                  <a:moveTo>
                    <a:pt x="596" y="0"/>
                  </a:moveTo>
                  <a:cubicBezTo>
                    <a:pt x="0" y="523"/>
                    <a:pt x="530" y="1205"/>
                    <a:pt x="530" y="1205"/>
                  </a:cubicBezTo>
                  <a:cubicBezTo>
                    <a:pt x="941" y="957"/>
                    <a:pt x="941" y="957"/>
                    <a:pt x="941" y="957"/>
                  </a:cubicBezTo>
                  <a:cubicBezTo>
                    <a:pt x="1157" y="174"/>
                    <a:pt x="596" y="0"/>
                    <a:pt x="596" y="0"/>
                  </a:cubicBezTo>
                  <a:close/>
                </a:path>
              </a:pathLst>
            </a:custGeom>
            <a:solidFill>
              <a:srgbClr val="D36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7" name="Freeform 88">
              <a:extLst>
                <a:ext uri="{FF2B5EF4-FFF2-40B4-BE49-F238E27FC236}">
                  <a16:creationId xmlns:a16="http://schemas.microsoft.com/office/drawing/2014/main" id="{F9EEFB93-F1EB-45BD-83D0-D96EF731A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" y="3107"/>
              <a:ext cx="92" cy="141"/>
            </a:xfrm>
            <a:custGeom>
              <a:avLst/>
              <a:gdLst>
                <a:gd name="T0" fmla="*/ 273 w 502"/>
                <a:gd name="T1" fmla="*/ 0 h 768"/>
                <a:gd name="T2" fmla="*/ 328 w 502"/>
                <a:gd name="T3" fmla="*/ 768 h 768"/>
                <a:gd name="T4" fmla="*/ 500 w 502"/>
                <a:gd name="T5" fmla="*/ 647 h 768"/>
                <a:gd name="T6" fmla="*/ 273 w 502"/>
                <a:gd name="T7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2" h="768">
                  <a:moveTo>
                    <a:pt x="273" y="0"/>
                  </a:moveTo>
                  <a:cubicBezTo>
                    <a:pt x="0" y="290"/>
                    <a:pt x="328" y="768"/>
                    <a:pt x="328" y="768"/>
                  </a:cubicBezTo>
                  <a:cubicBezTo>
                    <a:pt x="500" y="647"/>
                    <a:pt x="500" y="647"/>
                    <a:pt x="500" y="647"/>
                  </a:cubicBezTo>
                  <a:cubicBezTo>
                    <a:pt x="502" y="140"/>
                    <a:pt x="273" y="0"/>
                    <a:pt x="273" y="0"/>
                  </a:cubicBezTo>
                  <a:close/>
                </a:path>
              </a:pathLst>
            </a:custGeom>
            <a:solidFill>
              <a:srgbClr val="FDD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8" name="Freeform 89">
              <a:extLst>
                <a:ext uri="{FF2B5EF4-FFF2-40B4-BE49-F238E27FC236}">
                  <a16:creationId xmlns:a16="http://schemas.microsoft.com/office/drawing/2014/main" id="{27140318-DEA8-4648-A94E-8CCBA4674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5" y="3064"/>
              <a:ext cx="112" cy="221"/>
            </a:xfrm>
            <a:custGeom>
              <a:avLst/>
              <a:gdLst>
                <a:gd name="T0" fmla="*/ 596 w 610"/>
                <a:gd name="T1" fmla="*/ 0 h 1205"/>
                <a:gd name="T2" fmla="*/ 530 w 610"/>
                <a:gd name="T3" fmla="*/ 1205 h 1205"/>
                <a:gd name="T4" fmla="*/ 610 w 610"/>
                <a:gd name="T5" fmla="*/ 1159 h 1205"/>
                <a:gd name="T6" fmla="*/ 596 w 610"/>
                <a:gd name="T7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0" h="1205">
                  <a:moveTo>
                    <a:pt x="596" y="0"/>
                  </a:moveTo>
                  <a:cubicBezTo>
                    <a:pt x="0" y="523"/>
                    <a:pt x="530" y="1205"/>
                    <a:pt x="530" y="1205"/>
                  </a:cubicBezTo>
                  <a:cubicBezTo>
                    <a:pt x="610" y="1159"/>
                    <a:pt x="610" y="1159"/>
                    <a:pt x="610" y="1159"/>
                  </a:cubicBezTo>
                  <a:cubicBezTo>
                    <a:pt x="477" y="962"/>
                    <a:pt x="199" y="382"/>
                    <a:pt x="596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9" name="Freeform 91">
              <a:extLst>
                <a:ext uri="{FF2B5EF4-FFF2-40B4-BE49-F238E27FC236}">
                  <a16:creationId xmlns:a16="http://schemas.microsoft.com/office/drawing/2014/main" id="{DD7C94DA-D2FB-4448-9C00-A7B88AD38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3033"/>
              <a:ext cx="171" cy="182"/>
            </a:xfrm>
            <a:custGeom>
              <a:avLst/>
              <a:gdLst>
                <a:gd name="T0" fmla="*/ 547 w 932"/>
                <a:gd name="T1" fmla="*/ 0 h 994"/>
                <a:gd name="T2" fmla="*/ 365 w 932"/>
                <a:gd name="T3" fmla="*/ 994 h 994"/>
                <a:gd name="T4" fmla="*/ 715 w 932"/>
                <a:gd name="T5" fmla="*/ 838 h 994"/>
                <a:gd name="T6" fmla="*/ 547 w 932"/>
                <a:gd name="T7" fmla="*/ 0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2" h="994">
                  <a:moveTo>
                    <a:pt x="547" y="0"/>
                  </a:moveTo>
                  <a:cubicBezTo>
                    <a:pt x="0" y="368"/>
                    <a:pt x="365" y="994"/>
                    <a:pt x="365" y="994"/>
                  </a:cubicBezTo>
                  <a:cubicBezTo>
                    <a:pt x="715" y="838"/>
                    <a:pt x="715" y="838"/>
                    <a:pt x="715" y="838"/>
                  </a:cubicBezTo>
                  <a:cubicBezTo>
                    <a:pt x="932" y="168"/>
                    <a:pt x="547" y="0"/>
                    <a:pt x="547" y="0"/>
                  </a:cubicBezTo>
                  <a:close/>
                </a:path>
              </a:pathLst>
            </a:custGeom>
            <a:solidFill>
              <a:srgbClr val="D36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0" name="Freeform 92">
              <a:extLst>
                <a:ext uri="{FF2B5EF4-FFF2-40B4-BE49-F238E27FC236}">
                  <a16:creationId xmlns:a16="http://schemas.microsoft.com/office/drawing/2014/main" id="{D638A920-EDAD-4C9F-AE92-D336869BFC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1" y="3069"/>
              <a:ext cx="79" cy="119"/>
            </a:xfrm>
            <a:custGeom>
              <a:avLst/>
              <a:gdLst>
                <a:gd name="T0" fmla="*/ 256 w 430"/>
                <a:gd name="T1" fmla="*/ 0 h 645"/>
                <a:gd name="T2" fmla="*/ 221 w 430"/>
                <a:gd name="T3" fmla="*/ 645 h 645"/>
                <a:gd name="T4" fmla="*/ 375 w 430"/>
                <a:gd name="T5" fmla="*/ 564 h 645"/>
                <a:gd name="T6" fmla="*/ 256 w 430"/>
                <a:gd name="T7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0" h="645">
                  <a:moveTo>
                    <a:pt x="256" y="0"/>
                  </a:moveTo>
                  <a:cubicBezTo>
                    <a:pt x="0" y="211"/>
                    <a:pt x="221" y="645"/>
                    <a:pt x="221" y="645"/>
                  </a:cubicBezTo>
                  <a:cubicBezTo>
                    <a:pt x="375" y="564"/>
                    <a:pt x="375" y="564"/>
                    <a:pt x="375" y="564"/>
                  </a:cubicBezTo>
                  <a:cubicBezTo>
                    <a:pt x="430" y="142"/>
                    <a:pt x="256" y="0"/>
                    <a:pt x="256" y="0"/>
                  </a:cubicBezTo>
                  <a:close/>
                </a:path>
              </a:pathLst>
            </a:custGeom>
            <a:solidFill>
              <a:srgbClr val="FDD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1" name="Freeform 93">
              <a:extLst>
                <a:ext uri="{FF2B5EF4-FFF2-40B4-BE49-F238E27FC236}">
                  <a16:creationId xmlns:a16="http://schemas.microsoft.com/office/drawing/2014/main" id="{D8BB9DF0-D823-450B-9B6B-F5E74D3CC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3033"/>
              <a:ext cx="101" cy="182"/>
            </a:xfrm>
            <a:custGeom>
              <a:avLst/>
              <a:gdLst>
                <a:gd name="T0" fmla="*/ 547 w 547"/>
                <a:gd name="T1" fmla="*/ 0 h 994"/>
                <a:gd name="T2" fmla="*/ 365 w 547"/>
                <a:gd name="T3" fmla="*/ 994 h 994"/>
                <a:gd name="T4" fmla="*/ 437 w 547"/>
                <a:gd name="T5" fmla="*/ 965 h 994"/>
                <a:gd name="T6" fmla="*/ 547 w 547"/>
                <a:gd name="T7" fmla="*/ 0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7" h="994">
                  <a:moveTo>
                    <a:pt x="547" y="0"/>
                  </a:moveTo>
                  <a:cubicBezTo>
                    <a:pt x="0" y="368"/>
                    <a:pt x="365" y="994"/>
                    <a:pt x="365" y="994"/>
                  </a:cubicBezTo>
                  <a:cubicBezTo>
                    <a:pt x="437" y="965"/>
                    <a:pt x="437" y="965"/>
                    <a:pt x="437" y="965"/>
                  </a:cubicBezTo>
                  <a:cubicBezTo>
                    <a:pt x="348" y="786"/>
                    <a:pt x="179" y="273"/>
                    <a:pt x="547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2" name="Freeform 94">
              <a:extLst>
                <a:ext uri="{FF2B5EF4-FFF2-40B4-BE49-F238E27FC236}">
                  <a16:creationId xmlns:a16="http://schemas.microsoft.com/office/drawing/2014/main" id="{9D30145D-4C7C-4713-AF06-8CB55722E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6" y="3116"/>
              <a:ext cx="474" cy="406"/>
            </a:xfrm>
            <a:custGeom>
              <a:avLst/>
              <a:gdLst>
                <a:gd name="T0" fmla="*/ 2431 w 2579"/>
                <a:gd name="T1" fmla="*/ 775 h 2213"/>
                <a:gd name="T2" fmla="*/ 1558 w 2579"/>
                <a:gd name="T3" fmla="*/ 2030 h 2213"/>
                <a:gd name="T4" fmla="*/ 148 w 2579"/>
                <a:gd name="T5" fmla="*/ 1438 h 2213"/>
                <a:gd name="T6" fmla="*/ 1021 w 2579"/>
                <a:gd name="T7" fmla="*/ 183 h 2213"/>
                <a:gd name="T8" fmla="*/ 2431 w 2579"/>
                <a:gd name="T9" fmla="*/ 775 h 2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9" h="2213">
                  <a:moveTo>
                    <a:pt x="2431" y="775"/>
                  </a:moveTo>
                  <a:cubicBezTo>
                    <a:pt x="2579" y="1285"/>
                    <a:pt x="2188" y="1847"/>
                    <a:pt x="1558" y="2030"/>
                  </a:cubicBezTo>
                  <a:cubicBezTo>
                    <a:pt x="927" y="2213"/>
                    <a:pt x="296" y="1948"/>
                    <a:pt x="148" y="1438"/>
                  </a:cubicBezTo>
                  <a:cubicBezTo>
                    <a:pt x="0" y="928"/>
                    <a:pt x="391" y="366"/>
                    <a:pt x="1021" y="183"/>
                  </a:cubicBezTo>
                  <a:cubicBezTo>
                    <a:pt x="1651" y="0"/>
                    <a:pt x="2283" y="265"/>
                    <a:pt x="2431" y="775"/>
                  </a:cubicBezTo>
                  <a:close/>
                </a:path>
              </a:pathLst>
            </a:custGeom>
            <a:solidFill>
              <a:srgbClr val="DA7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3" name="Freeform 95">
              <a:extLst>
                <a:ext uri="{FF2B5EF4-FFF2-40B4-BE49-F238E27FC236}">
                  <a16:creationId xmlns:a16="http://schemas.microsoft.com/office/drawing/2014/main" id="{7C116F84-13CB-4AFF-BE08-7C6B9F6E2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6" y="3147"/>
              <a:ext cx="295" cy="375"/>
            </a:xfrm>
            <a:custGeom>
              <a:avLst/>
              <a:gdLst>
                <a:gd name="T0" fmla="*/ 246 w 1606"/>
                <a:gd name="T1" fmla="*/ 1240 h 2043"/>
                <a:gd name="T2" fmla="*/ 1070 w 1606"/>
                <a:gd name="T3" fmla="*/ 0 h 2043"/>
                <a:gd name="T4" fmla="*/ 1021 w 1606"/>
                <a:gd name="T5" fmla="*/ 13 h 2043"/>
                <a:gd name="T6" fmla="*/ 148 w 1606"/>
                <a:gd name="T7" fmla="*/ 1268 h 2043"/>
                <a:gd name="T8" fmla="*/ 1558 w 1606"/>
                <a:gd name="T9" fmla="*/ 1860 h 2043"/>
                <a:gd name="T10" fmla="*/ 1606 w 1606"/>
                <a:gd name="T11" fmla="*/ 1845 h 2043"/>
                <a:gd name="T12" fmla="*/ 246 w 1606"/>
                <a:gd name="T13" fmla="*/ 1240 h 2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6" h="2043">
                  <a:moveTo>
                    <a:pt x="246" y="1240"/>
                  </a:moveTo>
                  <a:cubicBezTo>
                    <a:pt x="102" y="743"/>
                    <a:pt x="469" y="197"/>
                    <a:pt x="1070" y="0"/>
                  </a:cubicBezTo>
                  <a:cubicBezTo>
                    <a:pt x="1054" y="4"/>
                    <a:pt x="1038" y="8"/>
                    <a:pt x="1021" y="13"/>
                  </a:cubicBezTo>
                  <a:cubicBezTo>
                    <a:pt x="391" y="196"/>
                    <a:pt x="0" y="758"/>
                    <a:pt x="148" y="1268"/>
                  </a:cubicBezTo>
                  <a:cubicBezTo>
                    <a:pt x="296" y="1778"/>
                    <a:pt x="927" y="2043"/>
                    <a:pt x="1558" y="1860"/>
                  </a:cubicBezTo>
                  <a:cubicBezTo>
                    <a:pt x="1574" y="1855"/>
                    <a:pt x="1590" y="1850"/>
                    <a:pt x="1606" y="1845"/>
                  </a:cubicBezTo>
                  <a:cubicBezTo>
                    <a:pt x="993" y="2001"/>
                    <a:pt x="390" y="1736"/>
                    <a:pt x="246" y="1240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4" name="Freeform 96">
              <a:extLst>
                <a:ext uri="{FF2B5EF4-FFF2-40B4-BE49-F238E27FC236}">
                  <a16:creationId xmlns:a16="http://schemas.microsoft.com/office/drawing/2014/main" id="{A73440B7-3AE8-43F1-AA71-DBE236439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8" y="3301"/>
              <a:ext cx="29" cy="41"/>
            </a:xfrm>
            <a:custGeom>
              <a:avLst/>
              <a:gdLst>
                <a:gd name="T0" fmla="*/ 146 w 160"/>
                <a:gd name="T1" fmla="*/ 94 h 221"/>
                <a:gd name="T2" fmla="*/ 105 w 160"/>
                <a:gd name="T3" fmla="*/ 212 h 221"/>
                <a:gd name="T4" fmla="*/ 14 w 160"/>
                <a:gd name="T5" fmla="*/ 127 h 221"/>
                <a:gd name="T6" fmla="*/ 55 w 160"/>
                <a:gd name="T7" fmla="*/ 9 h 221"/>
                <a:gd name="T8" fmla="*/ 146 w 160"/>
                <a:gd name="T9" fmla="*/ 9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221">
                  <a:moveTo>
                    <a:pt x="146" y="94"/>
                  </a:moveTo>
                  <a:cubicBezTo>
                    <a:pt x="160" y="150"/>
                    <a:pt x="142" y="203"/>
                    <a:pt x="105" y="212"/>
                  </a:cubicBezTo>
                  <a:cubicBezTo>
                    <a:pt x="69" y="221"/>
                    <a:pt x="28" y="183"/>
                    <a:pt x="14" y="127"/>
                  </a:cubicBezTo>
                  <a:cubicBezTo>
                    <a:pt x="0" y="71"/>
                    <a:pt x="19" y="18"/>
                    <a:pt x="55" y="9"/>
                  </a:cubicBezTo>
                  <a:cubicBezTo>
                    <a:pt x="91" y="0"/>
                    <a:pt x="132" y="38"/>
                    <a:pt x="146" y="9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5" name="Freeform 97">
              <a:extLst>
                <a:ext uri="{FF2B5EF4-FFF2-40B4-BE49-F238E27FC236}">
                  <a16:creationId xmlns:a16="http://schemas.microsoft.com/office/drawing/2014/main" id="{7111519D-8EB4-4377-B00F-1269442C6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3247"/>
              <a:ext cx="30" cy="41"/>
            </a:xfrm>
            <a:custGeom>
              <a:avLst/>
              <a:gdLst>
                <a:gd name="T0" fmla="*/ 147 w 164"/>
                <a:gd name="T1" fmla="*/ 91 h 222"/>
                <a:gd name="T2" fmla="*/ 113 w 164"/>
                <a:gd name="T3" fmla="*/ 211 h 222"/>
                <a:gd name="T4" fmla="*/ 17 w 164"/>
                <a:gd name="T5" fmla="*/ 131 h 222"/>
                <a:gd name="T6" fmla="*/ 51 w 164"/>
                <a:gd name="T7" fmla="*/ 11 h 222"/>
                <a:gd name="T8" fmla="*/ 147 w 164"/>
                <a:gd name="T9" fmla="*/ 9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222">
                  <a:moveTo>
                    <a:pt x="147" y="91"/>
                  </a:moveTo>
                  <a:cubicBezTo>
                    <a:pt x="164" y="146"/>
                    <a:pt x="149" y="200"/>
                    <a:pt x="113" y="211"/>
                  </a:cubicBezTo>
                  <a:cubicBezTo>
                    <a:pt x="77" y="222"/>
                    <a:pt x="34" y="186"/>
                    <a:pt x="17" y="131"/>
                  </a:cubicBezTo>
                  <a:cubicBezTo>
                    <a:pt x="0" y="76"/>
                    <a:pt x="15" y="22"/>
                    <a:pt x="51" y="11"/>
                  </a:cubicBezTo>
                  <a:cubicBezTo>
                    <a:pt x="87" y="0"/>
                    <a:pt x="130" y="36"/>
                    <a:pt x="147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6" name="Freeform 98">
              <a:extLst>
                <a:ext uri="{FF2B5EF4-FFF2-40B4-BE49-F238E27FC236}">
                  <a16:creationId xmlns:a16="http://schemas.microsoft.com/office/drawing/2014/main" id="{7210A465-3822-422C-BB11-52425C62D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9" y="3310"/>
              <a:ext cx="46" cy="37"/>
            </a:xfrm>
            <a:custGeom>
              <a:avLst/>
              <a:gdLst>
                <a:gd name="T0" fmla="*/ 331 w 357"/>
                <a:gd name="T1" fmla="*/ 108 h 288"/>
                <a:gd name="T2" fmla="*/ 225 w 357"/>
                <a:gd name="T3" fmla="*/ 268 h 288"/>
                <a:gd name="T4" fmla="*/ 26 w 357"/>
                <a:gd name="T5" fmla="*/ 180 h 288"/>
                <a:gd name="T6" fmla="*/ 132 w 357"/>
                <a:gd name="T7" fmla="*/ 20 h 288"/>
                <a:gd name="T8" fmla="*/ 331 w 357"/>
                <a:gd name="T9" fmla="*/ 10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7" h="288">
                  <a:moveTo>
                    <a:pt x="331" y="108"/>
                  </a:moveTo>
                  <a:cubicBezTo>
                    <a:pt x="357" y="177"/>
                    <a:pt x="309" y="248"/>
                    <a:pt x="225" y="268"/>
                  </a:cubicBezTo>
                  <a:cubicBezTo>
                    <a:pt x="141" y="288"/>
                    <a:pt x="51" y="249"/>
                    <a:pt x="26" y="180"/>
                  </a:cubicBezTo>
                  <a:cubicBezTo>
                    <a:pt x="0" y="112"/>
                    <a:pt x="47" y="40"/>
                    <a:pt x="132" y="20"/>
                  </a:cubicBezTo>
                  <a:cubicBezTo>
                    <a:pt x="216" y="0"/>
                    <a:pt x="305" y="40"/>
                    <a:pt x="331" y="108"/>
                  </a:cubicBezTo>
                  <a:close/>
                </a:path>
              </a:pathLst>
            </a:custGeom>
            <a:solidFill>
              <a:srgbClr val="692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7" name="Freeform 100">
              <a:extLst>
                <a:ext uri="{FF2B5EF4-FFF2-40B4-BE49-F238E27FC236}">
                  <a16:creationId xmlns:a16="http://schemas.microsoft.com/office/drawing/2014/main" id="{65E6769C-C5F3-427B-9EFB-F6B4B7605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" y="3381"/>
              <a:ext cx="79" cy="41"/>
            </a:xfrm>
            <a:custGeom>
              <a:avLst/>
              <a:gdLst>
                <a:gd name="T0" fmla="*/ 187 w 430"/>
                <a:gd name="T1" fmla="*/ 116 h 221"/>
                <a:gd name="T2" fmla="*/ 430 w 430"/>
                <a:gd name="T3" fmla="*/ 0 h 221"/>
                <a:gd name="T4" fmla="*/ 178 w 430"/>
                <a:gd name="T5" fmla="*/ 100 h 221"/>
                <a:gd name="T6" fmla="*/ 9 w 430"/>
                <a:gd name="T7" fmla="*/ 209 h 221"/>
                <a:gd name="T8" fmla="*/ 187 w 430"/>
                <a:gd name="T9" fmla="*/ 116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221">
                  <a:moveTo>
                    <a:pt x="187" y="116"/>
                  </a:moveTo>
                  <a:cubicBezTo>
                    <a:pt x="279" y="63"/>
                    <a:pt x="430" y="0"/>
                    <a:pt x="430" y="0"/>
                  </a:cubicBezTo>
                  <a:cubicBezTo>
                    <a:pt x="430" y="0"/>
                    <a:pt x="274" y="51"/>
                    <a:pt x="178" y="100"/>
                  </a:cubicBezTo>
                  <a:cubicBezTo>
                    <a:pt x="138" y="120"/>
                    <a:pt x="0" y="186"/>
                    <a:pt x="9" y="209"/>
                  </a:cubicBezTo>
                  <a:cubicBezTo>
                    <a:pt x="13" y="221"/>
                    <a:pt x="145" y="140"/>
                    <a:pt x="187" y="116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8" name="Freeform 101">
              <a:extLst>
                <a:ext uri="{FF2B5EF4-FFF2-40B4-BE49-F238E27FC236}">
                  <a16:creationId xmlns:a16="http://schemas.microsoft.com/office/drawing/2014/main" id="{C8EAFEDC-3D1D-46FA-9271-3AD4A9D56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8" y="3387"/>
              <a:ext cx="80" cy="74"/>
            </a:xfrm>
            <a:custGeom>
              <a:avLst/>
              <a:gdLst>
                <a:gd name="T0" fmla="*/ 435 w 435"/>
                <a:gd name="T1" fmla="*/ 0 h 403"/>
                <a:gd name="T2" fmla="*/ 25 w 435"/>
                <a:gd name="T3" fmla="*/ 393 h 403"/>
                <a:gd name="T4" fmla="*/ 435 w 435"/>
                <a:gd name="T5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5" h="403">
                  <a:moveTo>
                    <a:pt x="435" y="0"/>
                  </a:moveTo>
                  <a:cubicBezTo>
                    <a:pt x="435" y="0"/>
                    <a:pt x="0" y="377"/>
                    <a:pt x="25" y="393"/>
                  </a:cubicBezTo>
                  <a:cubicBezTo>
                    <a:pt x="41" y="403"/>
                    <a:pt x="435" y="0"/>
                    <a:pt x="435" y="0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9" name="Freeform 102">
              <a:extLst>
                <a:ext uri="{FF2B5EF4-FFF2-40B4-BE49-F238E27FC236}">
                  <a16:creationId xmlns:a16="http://schemas.microsoft.com/office/drawing/2014/main" id="{8288DE2B-684D-493C-986D-1A7EE273D0D2}"/>
                </a:ext>
              </a:extLst>
            </p:cNvPr>
            <p:cNvSpPr>
              <a:spLocks/>
            </p:cNvSpPr>
            <p:nvPr/>
          </p:nvSpPr>
          <p:spPr bwMode="auto">
            <a:xfrm rot="339308">
              <a:off x="3106" y="3323"/>
              <a:ext cx="86" cy="14"/>
            </a:xfrm>
            <a:custGeom>
              <a:avLst/>
              <a:gdLst>
                <a:gd name="T0" fmla="*/ 268 w 470"/>
                <a:gd name="T1" fmla="*/ 41 h 74"/>
                <a:gd name="T2" fmla="*/ 0 w 470"/>
                <a:gd name="T3" fmla="*/ 74 h 74"/>
                <a:gd name="T4" fmla="*/ 266 w 470"/>
                <a:gd name="T5" fmla="*/ 23 h 74"/>
                <a:gd name="T6" fmla="*/ 467 w 470"/>
                <a:gd name="T7" fmla="*/ 24 h 74"/>
                <a:gd name="T8" fmla="*/ 268 w 470"/>
                <a:gd name="T9" fmla="*/ 4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74">
                  <a:moveTo>
                    <a:pt x="268" y="41"/>
                  </a:moveTo>
                  <a:cubicBezTo>
                    <a:pt x="161" y="46"/>
                    <a:pt x="0" y="74"/>
                    <a:pt x="0" y="74"/>
                  </a:cubicBezTo>
                  <a:cubicBezTo>
                    <a:pt x="0" y="74"/>
                    <a:pt x="159" y="33"/>
                    <a:pt x="266" y="23"/>
                  </a:cubicBezTo>
                  <a:cubicBezTo>
                    <a:pt x="311" y="18"/>
                    <a:pt x="462" y="0"/>
                    <a:pt x="467" y="24"/>
                  </a:cubicBezTo>
                  <a:cubicBezTo>
                    <a:pt x="470" y="37"/>
                    <a:pt x="315" y="39"/>
                    <a:pt x="268" y="41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0" name="Freeform 103">
              <a:extLst>
                <a:ext uri="{FF2B5EF4-FFF2-40B4-BE49-F238E27FC236}">
                  <a16:creationId xmlns:a16="http://schemas.microsoft.com/office/drawing/2014/main" id="{3E1F9334-86FC-47CD-A287-5A2C1AEF6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4" y="3355"/>
              <a:ext cx="104" cy="24"/>
            </a:xfrm>
            <a:custGeom>
              <a:avLst/>
              <a:gdLst>
                <a:gd name="T0" fmla="*/ 0 w 569"/>
                <a:gd name="T1" fmla="*/ 0 h 129"/>
                <a:gd name="T2" fmla="*/ 557 w 569"/>
                <a:gd name="T3" fmla="*/ 111 h 129"/>
                <a:gd name="T4" fmla="*/ 0 w 569"/>
                <a:gd name="T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9" h="129">
                  <a:moveTo>
                    <a:pt x="0" y="0"/>
                  </a:moveTo>
                  <a:cubicBezTo>
                    <a:pt x="0" y="0"/>
                    <a:pt x="569" y="85"/>
                    <a:pt x="557" y="111"/>
                  </a:cubicBezTo>
                  <a:cubicBezTo>
                    <a:pt x="549" y="129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1" name="Freeform 104">
              <a:extLst>
                <a:ext uri="{FF2B5EF4-FFF2-40B4-BE49-F238E27FC236}">
                  <a16:creationId xmlns:a16="http://schemas.microsoft.com/office/drawing/2014/main" id="{B7E4EE73-4399-4632-8E8A-E68D834D99E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010" y="3371"/>
              <a:ext cx="70" cy="36"/>
            </a:xfrm>
            <a:custGeom>
              <a:avLst/>
              <a:gdLst>
                <a:gd name="T0" fmla="*/ 381 w 381"/>
                <a:gd name="T1" fmla="*/ 15 h 395"/>
                <a:gd name="T2" fmla="*/ 201 w 381"/>
                <a:gd name="T3" fmla="*/ 0 h 395"/>
                <a:gd name="T4" fmla="*/ 0 w 381"/>
                <a:gd name="T5" fmla="*/ 81 h 395"/>
                <a:gd name="T6" fmla="*/ 234 w 381"/>
                <a:gd name="T7" fmla="*/ 358 h 395"/>
                <a:gd name="T8" fmla="*/ 381 w 381"/>
                <a:gd name="T9" fmla="*/ 1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395">
                  <a:moveTo>
                    <a:pt x="381" y="15"/>
                  </a:moveTo>
                  <a:cubicBezTo>
                    <a:pt x="381" y="15"/>
                    <a:pt x="325" y="120"/>
                    <a:pt x="201" y="0"/>
                  </a:cubicBezTo>
                  <a:cubicBezTo>
                    <a:pt x="201" y="0"/>
                    <a:pt x="146" y="165"/>
                    <a:pt x="0" y="81"/>
                  </a:cubicBezTo>
                  <a:cubicBezTo>
                    <a:pt x="0" y="81"/>
                    <a:pt x="89" y="395"/>
                    <a:pt x="234" y="358"/>
                  </a:cubicBezTo>
                  <a:cubicBezTo>
                    <a:pt x="378" y="321"/>
                    <a:pt x="381" y="15"/>
                    <a:pt x="381" y="15"/>
                  </a:cubicBezTo>
                  <a:close/>
                </a:path>
              </a:pathLst>
            </a:custGeom>
            <a:solidFill>
              <a:srgbClr val="6F0E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2" name="Freeform 105">
              <a:extLst>
                <a:ext uri="{FF2B5EF4-FFF2-40B4-BE49-F238E27FC236}">
                  <a16:creationId xmlns:a16="http://schemas.microsoft.com/office/drawing/2014/main" id="{FD98EB99-88BE-4479-B402-3B55AC62B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5" y="3360"/>
              <a:ext cx="32" cy="40"/>
            </a:xfrm>
            <a:custGeom>
              <a:avLst/>
              <a:gdLst>
                <a:gd name="T0" fmla="*/ 31 w 171"/>
                <a:gd name="T1" fmla="*/ 206 h 214"/>
                <a:gd name="T2" fmla="*/ 0 w 171"/>
                <a:gd name="T3" fmla="*/ 100 h 214"/>
                <a:gd name="T4" fmla="*/ 90 w 171"/>
                <a:gd name="T5" fmla="*/ 0 h 214"/>
                <a:gd name="T6" fmla="*/ 161 w 171"/>
                <a:gd name="T7" fmla="*/ 50 h 214"/>
                <a:gd name="T8" fmla="*/ 162 w 171"/>
                <a:gd name="T9" fmla="*/ 170 h 214"/>
                <a:gd name="T10" fmla="*/ 116 w 171"/>
                <a:gd name="T11" fmla="*/ 198 h 214"/>
                <a:gd name="T12" fmla="*/ 97 w 171"/>
                <a:gd name="T13" fmla="*/ 135 h 214"/>
                <a:gd name="T14" fmla="*/ 97 w 171"/>
                <a:gd name="T15" fmla="*/ 204 h 214"/>
                <a:gd name="T16" fmla="*/ 31 w 171"/>
                <a:gd name="T17" fmla="*/ 206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" h="214">
                  <a:moveTo>
                    <a:pt x="31" y="206"/>
                  </a:moveTo>
                  <a:cubicBezTo>
                    <a:pt x="21" y="201"/>
                    <a:pt x="8" y="144"/>
                    <a:pt x="0" y="100"/>
                  </a:cubicBezTo>
                  <a:cubicBezTo>
                    <a:pt x="64" y="79"/>
                    <a:pt x="90" y="0"/>
                    <a:pt x="90" y="0"/>
                  </a:cubicBezTo>
                  <a:cubicBezTo>
                    <a:pt x="117" y="27"/>
                    <a:pt x="141" y="42"/>
                    <a:pt x="161" y="50"/>
                  </a:cubicBezTo>
                  <a:cubicBezTo>
                    <a:pt x="170" y="90"/>
                    <a:pt x="171" y="155"/>
                    <a:pt x="162" y="170"/>
                  </a:cubicBezTo>
                  <a:cubicBezTo>
                    <a:pt x="155" y="180"/>
                    <a:pt x="141" y="189"/>
                    <a:pt x="116" y="198"/>
                  </a:cubicBezTo>
                  <a:cubicBezTo>
                    <a:pt x="114" y="199"/>
                    <a:pt x="101" y="120"/>
                    <a:pt x="97" y="135"/>
                  </a:cubicBezTo>
                  <a:cubicBezTo>
                    <a:pt x="96" y="139"/>
                    <a:pt x="106" y="201"/>
                    <a:pt x="97" y="204"/>
                  </a:cubicBezTo>
                  <a:cubicBezTo>
                    <a:pt x="72" y="213"/>
                    <a:pt x="46" y="214"/>
                    <a:pt x="31" y="2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3" name="Freeform 125">
              <a:extLst>
                <a:ext uri="{FF2B5EF4-FFF2-40B4-BE49-F238E27FC236}">
                  <a16:creationId xmlns:a16="http://schemas.microsoft.com/office/drawing/2014/main" id="{2DA2DEB3-E859-4B9D-B55E-42D9309B1656}"/>
                </a:ext>
              </a:extLst>
            </p:cNvPr>
            <p:cNvSpPr>
              <a:spLocks/>
            </p:cNvSpPr>
            <p:nvPr/>
          </p:nvSpPr>
          <p:spPr bwMode="auto">
            <a:xfrm rot="2146085">
              <a:off x="2894" y="3518"/>
              <a:ext cx="152" cy="117"/>
            </a:xfrm>
            <a:custGeom>
              <a:avLst/>
              <a:gdLst>
                <a:gd name="T0" fmla="*/ 817 w 827"/>
                <a:gd name="T1" fmla="*/ 146 h 638"/>
                <a:gd name="T2" fmla="*/ 668 w 827"/>
                <a:gd name="T3" fmla="*/ 191 h 638"/>
                <a:gd name="T4" fmla="*/ 417 w 827"/>
                <a:gd name="T5" fmla="*/ 165 h 638"/>
                <a:gd name="T6" fmla="*/ 103 w 827"/>
                <a:gd name="T7" fmla="*/ 85 h 638"/>
                <a:gd name="T8" fmla="*/ 117 w 827"/>
                <a:gd name="T9" fmla="*/ 438 h 638"/>
                <a:gd name="T10" fmla="*/ 579 w 827"/>
                <a:gd name="T11" fmla="*/ 480 h 638"/>
                <a:gd name="T12" fmla="*/ 776 w 827"/>
                <a:gd name="T13" fmla="*/ 243 h 638"/>
                <a:gd name="T14" fmla="*/ 817 w 827"/>
                <a:gd name="T15" fmla="*/ 146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7" h="638">
                  <a:moveTo>
                    <a:pt x="817" y="146"/>
                  </a:moveTo>
                  <a:cubicBezTo>
                    <a:pt x="827" y="68"/>
                    <a:pt x="693" y="62"/>
                    <a:pt x="668" y="191"/>
                  </a:cubicBezTo>
                  <a:cubicBezTo>
                    <a:pt x="650" y="285"/>
                    <a:pt x="510" y="315"/>
                    <a:pt x="417" y="165"/>
                  </a:cubicBezTo>
                  <a:cubicBezTo>
                    <a:pt x="339" y="39"/>
                    <a:pt x="205" y="0"/>
                    <a:pt x="103" y="85"/>
                  </a:cubicBezTo>
                  <a:cubicBezTo>
                    <a:pt x="0" y="171"/>
                    <a:pt x="48" y="367"/>
                    <a:pt x="117" y="438"/>
                  </a:cubicBezTo>
                  <a:cubicBezTo>
                    <a:pt x="185" y="508"/>
                    <a:pt x="376" y="638"/>
                    <a:pt x="579" y="480"/>
                  </a:cubicBezTo>
                  <a:cubicBezTo>
                    <a:pt x="656" y="421"/>
                    <a:pt x="727" y="337"/>
                    <a:pt x="776" y="243"/>
                  </a:cubicBezTo>
                  <a:cubicBezTo>
                    <a:pt x="788" y="219"/>
                    <a:pt x="812" y="185"/>
                    <a:pt x="817" y="146"/>
                  </a:cubicBezTo>
                  <a:close/>
                </a:path>
              </a:pathLst>
            </a:custGeom>
            <a:solidFill>
              <a:srgbClr val="CE6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4" name="Freeform 126">
              <a:extLst>
                <a:ext uri="{FF2B5EF4-FFF2-40B4-BE49-F238E27FC236}">
                  <a16:creationId xmlns:a16="http://schemas.microsoft.com/office/drawing/2014/main" id="{D3435E16-E3C1-4F2D-9639-509E5AA0782C}"/>
                </a:ext>
              </a:extLst>
            </p:cNvPr>
            <p:cNvSpPr>
              <a:spLocks/>
            </p:cNvSpPr>
            <p:nvPr/>
          </p:nvSpPr>
          <p:spPr bwMode="auto">
            <a:xfrm rot="938940">
              <a:off x="2917" y="3545"/>
              <a:ext cx="91" cy="66"/>
            </a:xfrm>
            <a:custGeom>
              <a:avLst/>
              <a:gdLst>
                <a:gd name="T0" fmla="*/ 495 w 495"/>
                <a:gd name="T1" fmla="*/ 243 h 358"/>
                <a:gd name="T2" fmla="*/ 495 w 495"/>
                <a:gd name="T3" fmla="*/ 243 h 358"/>
                <a:gd name="T4" fmla="*/ 118 w 495"/>
                <a:gd name="T5" fmla="*/ 154 h 358"/>
                <a:gd name="T6" fmla="*/ 0 w 495"/>
                <a:gd name="T7" fmla="*/ 0 h 358"/>
                <a:gd name="T8" fmla="*/ 72 w 495"/>
                <a:gd name="T9" fmla="*/ 174 h 358"/>
                <a:gd name="T10" fmla="*/ 495 w 495"/>
                <a:gd name="T11" fmla="*/ 243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5" h="358">
                  <a:moveTo>
                    <a:pt x="495" y="243"/>
                  </a:moveTo>
                  <a:cubicBezTo>
                    <a:pt x="495" y="243"/>
                    <a:pt x="495" y="243"/>
                    <a:pt x="495" y="243"/>
                  </a:cubicBezTo>
                  <a:cubicBezTo>
                    <a:pt x="322" y="322"/>
                    <a:pt x="178" y="216"/>
                    <a:pt x="118" y="154"/>
                  </a:cubicBezTo>
                  <a:cubicBezTo>
                    <a:pt x="83" y="118"/>
                    <a:pt x="18" y="48"/>
                    <a:pt x="0" y="0"/>
                  </a:cubicBezTo>
                  <a:cubicBezTo>
                    <a:pt x="8" y="70"/>
                    <a:pt x="37" y="138"/>
                    <a:pt x="72" y="174"/>
                  </a:cubicBezTo>
                  <a:cubicBezTo>
                    <a:pt x="136" y="240"/>
                    <a:pt x="307" y="358"/>
                    <a:pt x="495" y="243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05" name="Group 504">
            <a:extLst>
              <a:ext uri="{FF2B5EF4-FFF2-40B4-BE49-F238E27FC236}">
                <a16:creationId xmlns:a16="http://schemas.microsoft.com/office/drawing/2014/main" id="{EED2B4F2-B001-4C25-8768-4FE7E9549FEB}"/>
              </a:ext>
            </a:extLst>
          </p:cNvPr>
          <p:cNvGrpSpPr/>
          <p:nvPr/>
        </p:nvGrpSpPr>
        <p:grpSpPr>
          <a:xfrm>
            <a:off x="3926210" y="4262366"/>
            <a:ext cx="2060358" cy="1599548"/>
            <a:chOff x="4503411" y="3119120"/>
            <a:chExt cx="2324109" cy="1804310"/>
          </a:xfrm>
        </p:grpSpPr>
        <p:sp>
          <p:nvSpPr>
            <p:cNvPr id="506" name="Rectangle 505">
              <a:extLst>
                <a:ext uri="{FF2B5EF4-FFF2-40B4-BE49-F238E27FC236}">
                  <a16:creationId xmlns:a16="http://schemas.microsoft.com/office/drawing/2014/main" id="{7927348F-7B30-4293-BDE8-EEE07C1DA26E}"/>
                </a:ext>
              </a:extLst>
            </p:cNvPr>
            <p:cNvSpPr/>
            <p:nvPr/>
          </p:nvSpPr>
          <p:spPr>
            <a:xfrm>
              <a:off x="4503411" y="3119120"/>
              <a:ext cx="2324109" cy="1804310"/>
            </a:xfrm>
            <a:prstGeom prst="rect">
              <a:avLst/>
            </a:prstGeom>
            <a:blipFill dpi="0" rotWithShape="1"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07" name="Graphic 506">
              <a:extLst>
                <a:ext uri="{FF2B5EF4-FFF2-40B4-BE49-F238E27FC236}">
                  <a16:creationId xmlns:a16="http://schemas.microsoft.com/office/drawing/2014/main" id="{DCF26461-7DE0-4B57-81A1-EC22C702B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1415434">
              <a:off x="4854078" y="3363594"/>
              <a:ext cx="1638300" cy="1047750"/>
            </a:xfrm>
            <a:prstGeom prst="rect">
              <a:avLst/>
            </a:prstGeom>
          </p:spPr>
        </p:pic>
      </p:grpSp>
      <p:grpSp>
        <p:nvGrpSpPr>
          <p:cNvPr id="4190" name="Group 4189">
            <a:extLst>
              <a:ext uri="{FF2B5EF4-FFF2-40B4-BE49-F238E27FC236}">
                <a16:creationId xmlns:a16="http://schemas.microsoft.com/office/drawing/2014/main" id="{EA9A9DC7-B8A0-471E-B390-100990280F08}"/>
              </a:ext>
            </a:extLst>
          </p:cNvPr>
          <p:cNvGrpSpPr/>
          <p:nvPr/>
        </p:nvGrpSpPr>
        <p:grpSpPr>
          <a:xfrm>
            <a:off x="8070698" y="5276947"/>
            <a:ext cx="710229" cy="631621"/>
            <a:chOff x="-985566" y="3238527"/>
            <a:chExt cx="710229" cy="631621"/>
          </a:xfrm>
        </p:grpSpPr>
        <p:sp>
          <p:nvSpPr>
            <p:cNvPr id="1617" name="Oval 272">
              <a:extLst>
                <a:ext uri="{FF2B5EF4-FFF2-40B4-BE49-F238E27FC236}">
                  <a16:creationId xmlns:a16="http://schemas.microsoft.com/office/drawing/2014/main" id="{B5B98264-F8F4-437F-8A96-FB36CED1C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28350" y="3375056"/>
              <a:ext cx="372353" cy="435791"/>
            </a:xfrm>
            <a:prstGeom prst="ellipse">
              <a:avLst/>
            </a:prstGeom>
            <a:solidFill>
              <a:srgbClr val="FCC7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4" name="Freeform 279">
              <a:extLst>
                <a:ext uri="{FF2B5EF4-FFF2-40B4-BE49-F238E27FC236}">
                  <a16:creationId xmlns:a16="http://schemas.microsoft.com/office/drawing/2014/main" id="{E33512F1-2A46-4F3A-8C26-44CCAC806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-985566" y="3301965"/>
              <a:ext cx="710229" cy="568183"/>
            </a:xfrm>
            <a:custGeom>
              <a:avLst/>
              <a:gdLst>
                <a:gd name="T0" fmla="*/ 579 w 828"/>
                <a:gd name="T1" fmla="*/ 0 h 664"/>
                <a:gd name="T2" fmla="*/ 312 w 828"/>
                <a:gd name="T3" fmla="*/ 6 h 664"/>
                <a:gd name="T4" fmla="*/ 298 w 828"/>
                <a:gd name="T5" fmla="*/ 19 h 664"/>
                <a:gd name="T6" fmla="*/ 139 w 828"/>
                <a:gd name="T7" fmla="*/ 569 h 664"/>
                <a:gd name="T8" fmla="*/ 439 w 828"/>
                <a:gd name="T9" fmla="*/ 659 h 664"/>
                <a:gd name="T10" fmla="*/ 765 w 828"/>
                <a:gd name="T11" fmla="*/ 442 h 664"/>
                <a:gd name="T12" fmla="*/ 579 w 828"/>
                <a:gd name="T13" fmla="*/ 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8" h="664">
                  <a:moveTo>
                    <a:pt x="579" y="0"/>
                  </a:moveTo>
                  <a:cubicBezTo>
                    <a:pt x="490" y="0"/>
                    <a:pt x="401" y="4"/>
                    <a:pt x="312" y="6"/>
                  </a:cubicBezTo>
                  <a:cubicBezTo>
                    <a:pt x="308" y="11"/>
                    <a:pt x="303" y="15"/>
                    <a:pt x="298" y="19"/>
                  </a:cubicBezTo>
                  <a:cubicBezTo>
                    <a:pt x="215" y="91"/>
                    <a:pt x="0" y="354"/>
                    <a:pt x="139" y="569"/>
                  </a:cubicBezTo>
                  <a:cubicBezTo>
                    <a:pt x="162" y="609"/>
                    <a:pt x="250" y="664"/>
                    <a:pt x="439" y="659"/>
                  </a:cubicBezTo>
                  <a:cubicBezTo>
                    <a:pt x="629" y="655"/>
                    <a:pt x="749" y="558"/>
                    <a:pt x="765" y="442"/>
                  </a:cubicBezTo>
                  <a:cubicBezTo>
                    <a:pt x="781" y="331"/>
                    <a:pt x="828" y="236"/>
                    <a:pt x="579" y="0"/>
                  </a:cubicBezTo>
                  <a:close/>
                </a:path>
              </a:pathLst>
            </a:custGeom>
            <a:solidFill>
              <a:srgbClr val="D558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5" name="Freeform 280">
              <a:extLst>
                <a:ext uri="{FF2B5EF4-FFF2-40B4-BE49-F238E27FC236}">
                  <a16:creationId xmlns:a16="http://schemas.microsoft.com/office/drawing/2014/main" id="{5D6A75F8-433F-4B03-8C9C-D638D142B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-820076" y="3552958"/>
              <a:ext cx="37235" cy="39993"/>
            </a:xfrm>
            <a:custGeom>
              <a:avLst/>
              <a:gdLst>
                <a:gd name="T0" fmla="*/ 42 w 43"/>
                <a:gd name="T1" fmla="*/ 21 h 47"/>
                <a:gd name="T2" fmla="*/ 24 w 43"/>
                <a:gd name="T3" fmla="*/ 17 h 47"/>
                <a:gd name="T4" fmla="*/ 23 w 43"/>
                <a:gd name="T5" fmla="*/ 16 h 47"/>
                <a:gd name="T6" fmla="*/ 23 w 43"/>
                <a:gd name="T7" fmla="*/ 16 h 47"/>
                <a:gd name="T8" fmla="*/ 31 w 43"/>
                <a:gd name="T9" fmla="*/ 7 h 47"/>
                <a:gd name="T10" fmla="*/ 29 w 43"/>
                <a:gd name="T11" fmla="*/ 5 h 47"/>
                <a:gd name="T12" fmla="*/ 23 w 43"/>
                <a:gd name="T13" fmla="*/ 11 h 47"/>
                <a:gd name="T14" fmla="*/ 22 w 43"/>
                <a:gd name="T15" fmla="*/ 3 h 47"/>
                <a:gd name="T16" fmla="*/ 20 w 43"/>
                <a:gd name="T17" fmla="*/ 3 h 47"/>
                <a:gd name="T18" fmla="*/ 19 w 43"/>
                <a:gd name="T19" fmla="*/ 11 h 47"/>
                <a:gd name="T20" fmla="*/ 10 w 43"/>
                <a:gd name="T21" fmla="*/ 0 h 47"/>
                <a:gd name="T22" fmla="*/ 9 w 43"/>
                <a:gd name="T23" fmla="*/ 2 h 47"/>
                <a:gd name="T24" fmla="*/ 17 w 43"/>
                <a:gd name="T25" fmla="*/ 15 h 47"/>
                <a:gd name="T26" fmla="*/ 3 w 43"/>
                <a:gd name="T27" fmla="*/ 11 h 47"/>
                <a:gd name="T28" fmla="*/ 2 w 43"/>
                <a:gd name="T29" fmla="*/ 14 h 47"/>
                <a:gd name="T30" fmla="*/ 15 w 43"/>
                <a:gd name="T31" fmla="*/ 18 h 47"/>
                <a:gd name="T32" fmla="*/ 13 w 43"/>
                <a:gd name="T33" fmla="*/ 21 h 47"/>
                <a:gd name="T34" fmla="*/ 3 w 43"/>
                <a:gd name="T35" fmla="*/ 33 h 47"/>
                <a:gd name="T36" fmla="*/ 5 w 43"/>
                <a:gd name="T37" fmla="*/ 35 h 47"/>
                <a:gd name="T38" fmla="*/ 16 w 43"/>
                <a:gd name="T39" fmla="*/ 24 h 47"/>
                <a:gd name="T40" fmla="*/ 18 w 43"/>
                <a:gd name="T41" fmla="*/ 22 h 47"/>
                <a:gd name="T42" fmla="*/ 18 w 43"/>
                <a:gd name="T43" fmla="*/ 22 h 47"/>
                <a:gd name="T44" fmla="*/ 19 w 43"/>
                <a:gd name="T45" fmla="*/ 39 h 47"/>
                <a:gd name="T46" fmla="*/ 23 w 43"/>
                <a:gd name="T47" fmla="*/ 39 h 47"/>
                <a:gd name="T48" fmla="*/ 24 w 43"/>
                <a:gd name="T49" fmla="*/ 25 h 47"/>
                <a:gd name="T50" fmla="*/ 38 w 43"/>
                <a:gd name="T51" fmla="*/ 46 h 47"/>
                <a:gd name="T52" fmla="*/ 41 w 43"/>
                <a:gd name="T53" fmla="*/ 45 h 47"/>
                <a:gd name="T54" fmla="*/ 27 w 43"/>
                <a:gd name="T55" fmla="*/ 22 h 47"/>
                <a:gd name="T56" fmla="*/ 26 w 43"/>
                <a:gd name="T57" fmla="*/ 21 h 47"/>
                <a:gd name="T58" fmla="*/ 42 w 43"/>
                <a:gd name="T59" fmla="*/ 23 h 47"/>
                <a:gd name="T60" fmla="*/ 42 w 43"/>
                <a:gd name="T61" fmla="*/ 2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47">
                  <a:moveTo>
                    <a:pt x="42" y="21"/>
                  </a:moveTo>
                  <a:cubicBezTo>
                    <a:pt x="37" y="18"/>
                    <a:pt x="30" y="18"/>
                    <a:pt x="24" y="1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6" y="13"/>
                    <a:pt x="29" y="10"/>
                    <a:pt x="31" y="7"/>
                  </a:cubicBezTo>
                  <a:cubicBezTo>
                    <a:pt x="33" y="5"/>
                    <a:pt x="31" y="3"/>
                    <a:pt x="29" y="5"/>
                  </a:cubicBezTo>
                  <a:cubicBezTo>
                    <a:pt x="27" y="7"/>
                    <a:pt x="25" y="9"/>
                    <a:pt x="23" y="11"/>
                  </a:cubicBezTo>
                  <a:cubicBezTo>
                    <a:pt x="23" y="8"/>
                    <a:pt x="22" y="6"/>
                    <a:pt x="22" y="3"/>
                  </a:cubicBezTo>
                  <a:cubicBezTo>
                    <a:pt x="22" y="2"/>
                    <a:pt x="20" y="2"/>
                    <a:pt x="20" y="3"/>
                  </a:cubicBezTo>
                  <a:cubicBezTo>
                    <a:pt x="19" y="6"/>
                    <a:pt x="19" y="8"/>
                    <a:pt x="19" y="11"/>
                  </a:cubicBezTo>
                  <a:cubicBezTo>
                    <a:pt x="16" y="7"/>
                    <a:pt x="13" y="4"/>
                    <a:pt x="10" y="0"/>
                  </a:cubicBezTo>
                  <a:cubicBezTo>
                    <a:pt x="9" y="0"/>
                    <a:pt x="8" y="1"/>
                    <a:pt x="9" y="2"/>
                  </a:cubicBezTo>
                  <a:cubicBezTo>
                    <a:pt x="11" y="6"/>
                    <a:pt x="14" y="11"/>
                    <a:pt x="17" y="15"/>
                  </a:cubicBezTo>
                  <a:cubicBezTo>
                    <a:pt x="12" y="14"/>
                    <a:pt x="7" y="13"/>
                    <a:pt x="3" y="11"/>
                  </a:cubicBezTo>
                  <a:cubicBezTo>
                    <a:pt x="1" y="11"/>
                    <a:pt x="0" y="13"/>
                    <a:pt x="2" y="14"/>
                  </a:cubicBezTo>
                  <a:cubicBezTo>
                    <a:pt x="6" y="16"/>
                    <a:pt x="11" y="17"/>
                    <a:pt x="15" y="18"/>
                  </a:cubicBezTo>
                  <a:cubicBezTo>
                    <a:pt x="15" y="19"/>
                    <a:pt x="14" y="20"/>
                    <a:pt x="13" y="21"/>
                  </a:cubicBezTo>
                  <a:cubicBezTo>
                    <a:pt x="10" y="24"/>
                    <a:pt x="4" y="29"/>
                    <a:pt x="3" y="33"/>
                  </a:cubicBezTo>
                  <a:cubicBezTo>
                    <a:pt x="3" y="34"/>
                    <a:pt x="4" y="36"/>
                    <a:pt x="5" y="35"/>
                  </a:cubicBezTo>
                  <a:cubicBezTo>
                    <a:pt x="10" y="34"/>
                    <a:pt x="13" y="27"/>
                    <a:pt x="16" y="24"/>
                  </a:cubicBezTo>
                  <a:cubicBezTo>
                    <a:pt x="17" y="23"/>
                    <a:pt x="18" y="23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8"/>
                    <a:pt x="17" y="33"/>
                    <a:pt x="19" y="39"/>
                  </a:cubicBezTo>
                  <a:cubicBezTo>
                    <a:pt x="20" y="41"/>
                    <a:pt x="22" y="41"/>
                    <a:pt x="23" y="39"/>
                  </a:cubicBezTo>
                  <a:cubicBezTo>
                    <a:pt x="24" y="34"/>
                    <a:pt x="24" y="30"/>
                    <a:pt x="24" y="25"/>
                  </a:cubicBezTo>
                  <a:cubicBezTo>
                    <a:pt x="28" y="32"/>
                    <a:pt x="32" y="41"/>
                    <a:pt x="38" y="46"/>
                  </a:cubicBezTo>
                  <a:cubicBezTo>
                    <a:pt x="39" y="47"/>
                    <a:pt x="41" y="46"/>
                    <a:pt x="41" y="45"/>
                  </a:cubicBezTo>
                  <a:cubicBezTo>
                    <a:pt x="38" y="37"/>
                    <a:pt x="32" y="29"/>
                    <a:pt x="27" y="22"/>
                  </a:cubicBezTo>
                  <a:cubicBezTo>
                    <a:pt x="27" y="22"/>
                    <a:pt x="26" y="22"/>
                    <a:pt x="26" y="21"/>
                  </a:cubicBezTo>
                  <a:cubicBezTo>
                    <a:pt x="31" y="22"/>
                    <a:pt x="37" y="23"/>
                    <a:pt x="42" y="23"/>
                  </a:cubicBezTo>
                  <a:cubicBezTo>
                    <a:pt x="43" y="23"/>
                    <a:pt x="43" y="22"/>
                    <a:pt x="42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6" name="Freeform 281">
              <a:extLst>
                <a:ext uri="{FF2B5EF4-FFF2-40B4-BE49-F238E27FC236}">
                  <a16:creationId xmlns:a16="http://schemas.microsoft.com/office/drawing/2014/main" id="{819EA878-61B5-4468-A881-D68136DDE0CE}"/>
                </a:ext>
              </a:extLst>
            </p:cNvPr>
            <p:cNvSpPr>
              <a:spLocks/>
            </p:cNvSpPr>
            <p:nvPr/>
          </p:nvSpPr>
          <p:spPr bwMode="auto">
            <a:xfrm>
              <a:off x="-774566" y="3495037"/>
              <a:ext cx="17928" cy="19307"/>
            </a:xfrm>
            <a:custGeom>
              <a:avLst/>
              <a:gdLst>
                <a:gd name="T0" fmla="*/ 21 w 21"/>
                <a:gd name="T1" fmla="*/ 10 h 22"/>
                <a:gd name="T2" fmla="*/ 12 w 21"/>
                <a:gd name="T3" fmla="*/ 8 h 22"/>
                <a:gd name="T4" fmla="*/ 11 w 21"/>
                <a:gd name="T5" fmla="*/ 8 h 22"/>
                <a:gd name="T6" fmla="*/ 11 w 21"/>
                <a:gd name="T7" fmla="*/ 7 h 22"/>
                <a:gd name="T8" fmla="*/ 15 w 21"/>
                <a:gd name="T9" fmla="*/ 3 h 22"/>
                <a:gd name="T10" fmla="*/ 14 w 21"/>
                <a:gd name="T11" fmla="*/ 2 h 22"/>
                <a:gd name="T12" fmla="*/ 11 w 21"/>
                <a:gd name="T13" fmla="*/ 5 h 22"/>
                <a:gd name="T14" fmla="*/ 11 w 21"/>
                <a:gd name="T15" fmla="*/ 1 h 22"/>
                <a:gd name="T16" fmla="*/ 10 w 21"/>
                <a:gd name="T17" fmla="*/ 1 h 22"/>
                <a:gd name="T18" fmla="*/ 9 w 21"/>
                <a:gd name="T19" fmla="*/ 5 h 22"/>
                <a:gd name="T20" fmla="*/ 5 w 21"/>
                <a:gd name="T21" fmla="*/ 0 h 22"/>
                <a:gd name="T22" fmla="*/ 4 w 21"/>
                <a:gd name="T23" fmla="*/ 0 h 22"/>
                <a:gd name="T24" fmla="*/ 8 w 21"/>
                <a:gd name="T25" fmla="*/ 7 h 22"/>
                <a:gd name="T26" fmla="*/ 2 w 21"/>
                <a:gd name="T27" fmla="*/ 5 h 22"/>
                <a:gd name="T28" fmla="*/ 1 w 21"/>
                <a:gd name="T29" fmla="*/ 6 h 22"/>
                <a:gd name="T30" fmla="*/ 8 w 21"/>
                <a:gd name="T31" fmla="*/ 9 h 22"/>
                <a:gd name="T32" fmla="*/ 7 w 21"/>
                <a:gd name="T33" fmla="*/ 10 h 22"/>
                <a:gd name="T34" fmla="*/ 2 w 21"/>
                <a:gd name="T35" fmla="*/ 16 h 22"/>
                <a:gd name="T36" fmla="*/ 3 w 21"/>
                <a:gd name="T37" fmla="*/ 17 h 22"/>
                <a:gd name="T38" fmla="*/ 8 w 21"/>
                <a:gd name="T39" fmla="*/ 11 h 22"/>
                <a:gd name="T40" fmla="*/ 9 w 21"/>
                <a:gd name="T41" fmla="*/ 10 h 22"/>
                <a:gd name="T42" fmla="*/ 9 w 21"/>
                <a:gd name="T43" fmla="*/ 10 h 22"/>
                <a:gd name="T44" fmla="*/ 9 w 21"/>
                <a:gd name="T45" fmla="*/ 18 h 22"/>
                <a:gd name="T46" fmla="*/ 11 w 21"/>
                <a:gd name="T47" fmla="*/ 18 h 22"/>
                <a:gd name="T48" fmla="*/ 12 w 21"/>
                <a:gd name="T49" fmla="*/ 12 h 22"/>
                <a:gd name="T50" fmla="*/ 19 w 21"/>
                <a:gd name="T51" fmla="*/ 22 h 22"/>
                <a:gd name="T52" fmla="*/ 20 w 21"/>
                <a:gd name="T53" fmla="*/ 21 h 22"/>
                <a:gd name="T54" fmla="*/ 13 w 21"/>
                <a:gd name="T55" fmla="*/ 10 h 22"/>
                <a:gd name="T56" fmla="*/ 13 w 21"/>
                <a:gd name="T57" fmla="*/ 10 h 22"/>
                <a:gd name="T58" fmla="*/ 20 w 21"/>
                <a:gd name="T59" fmla="*/ 11 h 22"/>
                <a:gd name="T60" fmla="*/ 21 w 21"/>
                <a:gd name="T6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" h="22">
                  <a:moveTo>
                    <a:pt x="21" y="10"/>
                  </a:moveTo>
                  <a:cubicBezTo>
                    <a:pt x="18" y="8"/>
                    <a:pt x="15" y="8"/>
                    <a:pt x="12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3" y="6"/>
                    <a:pt x="14" y="4"/>
                    <a:pt x="15" y="3"/>
                  </a:cubicBezTo>
                  <a:cubicBezTo>
                    <a:pt x="16" y="2"/>
                    <a:pt x="15" y="1"/>
                    <a:pt x="14" y="2"/>
                  </a:cubicBezTo>
                  <a:cubicBezTo>
                    <a:pt x="13" y="3"/>
                    <a:pt x="12" y="4"/>
                    <a:pt x="11" y="5"/>
                  </a:cubicBezTo>
                  <a:cubicBezTo>
                    <a:pt x="11" y="4"/>
                    <a:pt x="11" y="3"/>
                    <a:pt x="11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10" y="3"/>
                    <a:pt x="9" y="4"/>
                    <a:pt x="9" y="5"/>
                  </a:cubicBezTo>
                  <a:cubicBezTo>
                    <a:pt x="8" y="3"/>
                    <a:pt x="7" y="1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6" y="3"/>
                    <a:pt x="7" y="5"/>
                    <a:pt x="8" y="7"/>
                  </a:cubicBezTo>
                  <a:cubicBezTo>
                    <a:pt x="6" y="6"/>
                    <a:pt x="4" y="6"/>
                    <a:pt x="2" y="5"/>
                  </a:cubicBezTo>
                  <a:cubicBezTo>
                    <a:pt x="1" y="5"/>
                    <a:pt x="0" y="6"/>
                    <a:pt x="1" y="6"/>
                  </a:cubicBezTo>
                  <a:cubicBezTo>
                    <a:pt x="3" y="7"/>
                    <a:pt x="5" y="8"/>
                    <a:pt x="8" y="9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5" y="11"/>
                    <a:pt x="2" y="13"/>
                    <a:pt x="2" y="16"/>
                  </a:cubicBezTo>
                  <a:cubicBezTo>
                    <a:pt x="1" y="16"/>
                    <a:pt x="2" y="17"/>
                    <a:pt x="3" y="17"/>
                  </a:cubicBezTo>
                  <a:cubicBezTo>
                    <a:pt x="5" y="16"/>
                    <a:pt x="7" y="13"/>
                    <a:pt x="8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3"/>
                    <a:pt x="8" y="16"/>
                    <a:pt x="9" y="18"/>
                  </a:cubicBezTo>
                  <a:cubicBezTo>
                    <a:pt x="10" y="19"/>
                    <a:pt x="11" y="19"/>
                    <a:pt x="11" y="18"/>
                  </a:cubicBezTo>
                  <a:cubicBezTo>
                    <a:pt x="12" y="16"/>
                    <a:pt x="12" y="14"/>
                    <a:pt x="12" y="12"/>
                  </a:cubicBezTo>
                  <a:cubicBezTo>
                    <a:pt x="14" y="15"/>
                    <a:pt x="16" y="19"/>
                    <a:pt x="19" y="22"/>
                  </a:cubicBezTo>
                  <a:cubicBezTo>
                    <a:pt x="19" y="22"/>
                    <a:pt x="20" y="22"/>
                    <a:pt x="20" y="21"/>
                  </a:cubicBezTo>
                  <a:cubicBezTo>
                    <a:pt x="18" y="17"/>
                    <a:pt x="15" y="14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5" y="10"/>
                    <a:pt x="18" y="11"/>
                    <a:pt x="20" y="11"/>
                  </a:cubicBezTo>
                  <a:cubicBezTo>
                    <a:pt x="21" y="11"/>
                    <a:pt x="21" y="10"/>
                    <a:pt x="21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7" name="Freeform 282">
              <a:extLst>
                <a:ext uri="{FF2B5EF4-FFF2-40B4-BE49-F238E27FC236}">
                  <a16:creationId xmlns:a16="http://schemas.microsoft.com/office/drawing/2014/main" id="{410F8F16-1DE2-4AE7-A490-CA406A10F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-844899" y="3699141"/>
              <a:ext cx="56543" cy="56543"/>
            </a:xfrm>
            <a:custGeom>
              <a:avLst/>
              <a:gdLst>
                <a:gd name="T0" fmla="*/ 27 w 65"/>
                <a:gd name="T1" fmla="*/ 2 h 66"/>
                <a:gd name="T2" fmla="*/ 23 w 65"/>
                <a:gd name="T3" fmla="*/ 30 h 66"/>
                <a:gd name="T4" fmla="*/ 22 w 65"/>
                <a:gd name="T5" fmla="*/ 31 h 66"/>
                <a:gd name="T6" fmla="*/ 22 w 65"/>
                <a:gd name="T7" fmla="*/ 31 h 66"/>
                <a:gd name="T8" fmla="*/ 8 w 65"/>
                <a:gd name="T9" fmla="*/ 19 h 66"/>
                <a:gd name="T10" fmla="*/ 5 w 65"/>
                <a:gd name="T11" fmla="*/ 23 h 66"/>
                <a:gd name="T12" fmla="*/ 14 w 65"/>
                <a:gd name="T13" fmla="*/ 32 h 66"/>
                <a:gd name="T14" fmla="*/ 4 w 65"/>
                <a:gd name="T15" fmla="*/ 34 h 66"/>
                <a:gd name="T16" fmla="*/ 4 w 65"/>
                <a:gd name="T17" fmla="*/ 37 h 66"/>
                <a:gd name="T18" fmla="*/ 15 w 65"/>
                <a:gd name="T19" fmla="*/ 38 h 66"/>
                <a:gd name="T20" fmla="*/ 1 w 65"/>
                <a:gd name="T21" fmla="*/ 52 h 66"/>
                <a:gd name="T22" fmla="*/ 2 w 65"/>
                <a:gd name="T23" fmla="*/ 54 h 66"/>
                <a:gd name="T24" fmla="*/ 21 w 65"/>
                <a:gd name="T25" fmla="*/ 40 h 66"/>
                <a:gd name="T26" fmla="*/ 17 w 65"/>
                <a:gd name="T27" fmla="*/ 62 h 66"/>
                <a:gd name="T28" fmla="*/ 21 w 65"/>
                <a:gd name="T29" fmla="*/ 63 h 66"/>
                <a:gd name="T30" fmla="*/ 26 w 65"/>
                <a:gd name="T31" fmla="*/ 43 h 66"/>
                <a:gd name="T32" fmla="*/ 29 w 65"/>
                <a:gd name="T33" fmla="*/ 46 h 66"/>
                <a:gd name="T34" fmla="*/ 48 w 65"/>
                <a:gd name="T35" fmla="*/ 61 h 66"/>
                <a:gd name="T36" fmla="*/ 51 w 65"/>
                <a:gd name="T37" fmla="*/ 57 h 66"/>
                <a:gd name="T38" fmla="*/ 34 w 65"/>
                <a:gd name="T39" fmla="*/ 41 h 66"/>
                <a:gd name="T40" fmla="*/ 30 w 65"/>
                <a:gd name="T41" fmla="*/ 38 h 66"/>
                <a:gd name="T42" fmla="*/ 31 w 65"/>
                <a:gd name="T43" fmla="*/ 38 h 66"/>
                <a:gd name="T44" fmla="*/ 54 w 65"/>
                <a:gd name="T45" fmla="*/ 36 h 66"/>
                <a:gd name="T46" fmla="*/ 54 w 65"/>
                <a:gd name="T47" fmla="*/ 30 h 66"/>
                <a:gd name="T48" fmla="*/ 35 w 65"/>
                <a:gd name="T49" fmla="*/ 30 h 66"/>
                <a:gd name="T50" fmla="*/ 64 w 65"/>
                <a:gd name="T51" fmla="*/ 6 h 66"/>
                <a:gd name="T52" fmla="*/ 61 w 65"/>
                <a:gd name="T53" fmla="*/ 2 h 66"/>
                <a:gd name="T54" fmla="*/ 31 w 65"/>
                <a:gd name="T55" fmla="*/ 25 h 66"/>
                <a:gd name="T56" fmla="*/ 29 w 65"/>
                <a:gd name="T57" fmla="*/ 26 h 66"/>
                <a:gd name="T58" fmla="*/ 30 w 65"/>
                <a:gd name="T59" fmla="*/ 3 h 66"/>
                <a:gd name="T60" fmla="*/ 27 w 65"/>
                <a:gd name="T61" fmla="*/ 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5" h="66">
                  <a:moveTo>
                    <a:pt x="27" y="2"/>
                  </a:moveTo>
                  <a:cubicBezTo>
                    <a:pt x="24" y="10"/>
                    <a:pt x="24" y="21"/>
                    <a:pt x="23" y="30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17" y="27"/>
                    <a:pt x="13" y="23"/>
                    <a:pt x="8" y="19"/>
                  </a:cubicBezTo>
                  <a:cubicBezTo>
                    <a:pt x="6" y="17"/>
                    <a:pt x="3" y="21"/>
                    <a:pt x="5" y="23"/>
                  </a:cubicBezTo>
                  <a:cubicBezTo>
                    <a:pt x="8" y="26"/>
                    <a:pt x="11" y="29"/>
                    <a:pt x="14" y="32"/>
                  </a:cubicBezTo>
                  <a:cubicBezTo>
                    <a:pt x="11" y="33"/>
                    <a:pt x="8" y="33"/>
                    <a:pt x="4" y="34"/>
                  </a:cubicBezTo>
                  <a:cubicBezTo>
                    <a:pt x="2" y="34"/>
                    <a:pt x="2" y="37"/>
                    <a:pt x="4" y="37"/>
                  </a:cubicBezTo>
                  <a:cubicBezTo>
                    <a:pt x="8" y="37"/>
                    <a:pt x="11" y="38"/>
                    <a:pt x="15" y="38"/>
                  </a:cubicBezTo>
                  <a:cubicBezTo>
                    <a:pt x="10" y="42"/>
                    <a:pt x="5" y="47"/>
                    <a:pt x="1" y="52"/>
                  </a:cubicBezTo>
                  <a:cubicBezTo>
                    <a:pt x="0" y="53"/>
                    <a:pt x="1" y="55"/>
                    <a:pt x="2" y="54"/>
                  </a:cubicBezTo>
                  <a:cubicBezTo>
                    <a:pt x="9" y="50"/>
                    <a:pt x="15" y="45"/>
                    <a:pt x="21" y="40"/>
                  </a:cubicBezTo>
                  <a:cubicBezTo>
                    <a:pt x="20" y="48"/>
                    <a:pt x="19" y="55"/>
                    <a:pt x="17" y="62"/>
                  </a:cubicBezTo>
                  <a:cubicBezTo>
                    <a:pt x="16" y="65"/>
                    <a:pt x="20" y="66"/>
                    <a:pt x="21" y="63"/>
                  </a:cubicBezTo>
                  <a:cubicBezTo>
                    <a:pt x="23" y="57"/>
                    <a:pt x="25" y="50"/>
                    <a:pt x="26" y="43"/>
                  </a:cubicBezTo>
                  <a:cubicBezTo>
                    <a:pt x="27" y="44"/>
                    <a:pt x="28" y="45"/>
                    <a:pt x="29" y="46"/>
                  </a:cubicBezTo>
                  <a:cubicBezTo>
                    <a:pt x="34" y="50"/>
                    <a:pt x="41" y="59"/>
                    <a:pt x="48" y="61"/>
                  </a:cubicBezTo>
                  <a:cubicBezTo>
                    <a:pt x="49" y="61"/>
                    <a:pt x="51" y="59"/>
                    <a:pt x="51" y="57"/>
                  </a:cubicBezTo>
                  <a:cubicBezTo>
                    <a:pt x="48" y="51"/>
                    <a:pt x="39" y="45"/>
                    <a:pt x="34" y="41"/>
                  </a:cubicBezTo>
                  <a:cubicBezTo>
                    <a:pt x="33" y="40"/>
                    <a:pt x="32" y="39"/>
                    <a:pt x="30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9" y="38"/>
                    <a:pt x="47" y="39"/>
                    <a:pt x="54" y="36"/>
                  </a:cubicBezTo>
                  <a:cubicBezTo>
                    <a:pt x="57" y="35"/>
                    <a:pt x="57" y="31"/>
                    <a:pt x="54" y="30"/>
                  </a:cubicBezTo>
                  <a:cubicBezTo>
                    <a:pt x="48" y="28"/>
                    <a:pt x="41" y="29"/>
                    <a:pt x="35" y="30"/>
                  </a:cubicBezTo>
                  <a:cubicBezTo>
                    <a:pt x="44" y="22"/>
                    <a:pt x="56" y="16"/>
                    <a:pt x="64" y="6"/>
                  </a:cubicBezTo>
                  <a:cubicBezTo>
                    <a:pt x="65" y="4"/>
                    <a:pt x="63" y="1"/>
                    <a:pt x="61" y="2"/>
                  </a:cubicBezTo>
                  <a:cubicBezTo>
                    <a:pt x="50" y="7"/>
                    <a:pt x="40" y="17"/>
                    <a:pt x="31" y="25"/>
                  </a:cubicBezTo>
                  <a:cubicBezTo>
                    <a:pt x="30" y="25"/>
                    <a:pt x="29" y="26"/>
                    <a:pt x="29" y="26"/>
                  </a:cubicBezTo>
                  <a:cubicBezTo>
                    <a:pt x="30" y="19"/>
                    <a:pt x="31" y="10"/>
                    <a:pt x="30" y="3"/>
                  </a:cubicBezTo>
                  <a:cubicBezTo>
                    <a:pt x="30" y="1"/>
                    <a:pt x="28" y="0"/>
                    <a:pt x="2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8" name="Freeform 283">
              <a:extLst>
                <a:ext uri="{FF2B5EF4-FFF2-40B4-BE49-F238E27FC236}">
                  <a16:creationId xmlns:a16="http://schemas.microsoft.com/office/drawing/2014/main" id="{0E1D7DCF-07B3-411A-9B0E-77E549703186}"/>
                </a:ext>
              </a:extLst>
            </p:cNvPr>
            <p:cNvSpPr>
              <a:spLocks/>
            </p:cNvSpPr>
            <p:nvPr/>
          </p:nvSpPr>
          <p:spPr bwMode="auto">
            <a:xfrm>
              <a:off x="-581494" y="3528135"/>
              <a:ext cx="66196" cy="64817"/>
            </a:xfrm>
            <a:custGeom>
              <a:avLst/>
              <a:gdLst>
                <a:gd name="T0" fmla="*/ 75 w 77"/>
                <a:gd name="T1" fmla="*/ 47 h 76"/>
                <a:gd name="T2" fmla="*/ 42 w 77"/>
                <a:gd name="T3" fmla="*/ 37 h 76"/>
                <a:gd name="T4" fmla="*/ 41 w 77"/>
                <a:gd name="T5" fmla="*/ 37 h 76"/>
                <a:gd name="T6" fmla="*/ 41 w 77"/>
                <a:gd name="T7" fmla="*/ 37 h 76"/>
                <a:gd name="T8" fmla="*/ 54 w 77"/>
                <a:gd name="T9" fmla="*/ 28 h 76"/>
                <a:gd name="T10" fmla="*/ 67 w 77"/>
                <a:gd name="T11" fmla="*/ 21 h 76"/>
                <a:gd name="T12" fmla="*/ 66 w 77"/>
                <a:gd name="T13" fmla="*/ 18 h 76"/>
                <a:gd name="T14" fmla="*/ 45 w 77"/>
                <a:gd name="T15" fmla="*/ 25 h 76"/>
                <a:gd name="T16" fmla="*/ 53 w 77"/>
                <a:gd name="T17" fmla="*/ 0 h 76"/>
                <a:gd name="T18" fmla="*/ 52 w 77"/>
                <a:gd name="T19" fmla="*/ 0 h 76"/>
                <a:gd name="T20" fmla="*/ 38 w 77"/>
                <a:gd name="T21" fmla="*/ 30 h 76"/>
                <a:gd name="T22" fmla="*/ 36 w 77"/>
                <a:gd name="T23" fmla="*/ 32 h 76"/>
                <a:gd name="T24" fmla="*/ 19 w 77"/>
                <a:gd name="T25" fmla="*/ 8 h 76"/>
                <a:gd name="T26" fmla="*/ 16 w 77"/>
                <a:gd name="T27" fmla="*/ 11 h 76"/>
                <a:gd name="T28" fmla="*/ 27 w 77"/>
                <a:gd name="T29" fmla="*/ 33 h 76"/>
                <a:gd name="T30" fmla="*/ 3 w 77"/>
                <a:gd name="T31" fmla="*/ 30 h 76"/>
                <a:gd name="T32" fmla="*/ 2 w 77"/>
                <a:gd name="T33" fmla="*/ 34 h 76"/>
                <a:gd name="T34" fmla="*/ 25 w 77"/>
                <a:gd name="T35" fmla="*/ 40 h 76"/>
                <a:gd name="T36" fmla="*/ 10 w 77"/>
                <a:gd name="T37" fmla="*/ 53 h 76"/>
                <a:gd name="T38" fmla="*/ 12 w 77"/>
                <a:gd name="T39" fmla="*/ 56 h 76"/>
                <a:gd name="T40" fmla="*/ 32 w 77"/>
                <a:gd name="T41" fmla="*/ 43 h 76"/>
                <a:gd name="T42" fmla="*/ 33 w 77"/>
                <a:gd name="T43" fmla="*/ 46 h 76"/>
                <a:gd name="T44" fmla="*/ 26 w 77"/>
                <a:gd name="T45" fmla="*/ 75 h 76"/>
                <a:gd name="T46" fmla="*/ 28 w 77"/>
                <a:gd name="T47" fmla="*/ 75 h 76"/>
                <a:gd name="T48" fmla="*/ 36 w 77"/>
                <a:gd name="T49" fmla="*/ 53 h 76"/>
                <a:gd name="T50" fmla="*/ 48 w 77"/>
                <a:gd name="T51" fmla="*/ 65 h 76"/>
                <a:gd name="T52" fmla="*/ 52 w 77"/>
                <a:gd name="T53" fmla="*/ 62 h 76"/>
                <a:gd name="T54" fmla="*/ 45 w 77"/>
                <a:gd name="T55" fmla="*/ 46 h 76"/>
                <a:gd name="T56" fmla="*/ 74 w 77"/>
                <a:gd name="T57" fmla="*/ 52 h 76"/>
                <a:gd name="T58" fmla="*/ 75 w 77"/>
                <a:gd name="T59" fmla="*/ 4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7" h="76">
                  <a:moveTo>
                    <a:pt x="75" y="47"/>
                  </a:moveTo>
                  <a:cubicBezTo>
                    <a:pt x="65" y="41"/>
                    <a:pt x="53" y="40"/>
                    <a:pt x="42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6" y="34"/>
                    <a:pt x="50" y="31"/>
                    <a:pt x="54" y="28"/>
                  </a:cubicBezTo>
                  <a:cubicBezTo>
                    <a:pt x="59" y="26"/>
                    <a:pt x="63" y="25"/>
                    <a:pt x="67" y="21"/>
                  </a:cubicBezTo>
                  <a:cubicBezTo>
                    <a:pt x="67" y="20"/>
                    <a:pt x="67" y="18"/>
                    <a:pt x="66" y="18"/>
                  </a:cubicBezTo>
                  <a:cubicBezTo>
                    <a:pt x="59" y="17"/>
                    <a:pt x="52" y="21"/>
                    <a:pt x="45" y="25"/>
                  </a:cubicBezTo>
                  <a:cubicBezTo>
                    <a:pt x="48" y="17"/>
                    <a:pt x="51" y="9"/>
                    <a:pt x="5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5" y="9"/>
                    <a:pt x="41" y="19"/>
                    <a:pt x="38" y="30"/>
                  </a:cubicBezTo>
                  <a:cubicBezTo>
                    <a:pt x="37" y="31"/>
                    <a:pt x="37" y="31"/>
                    <a:pt x="36" y="32"/>
                  </a:cubicBezTo>
                  <a:cubicBezTo>
                    <a:pt x="31" y="23"/>
                    <a:pt x="26" y="16"/>
                    <a:pt x="19" y="8"/>
                  </a:cubicBezTo>
                  <a:cubicBezTo>
                    <a:pt x="17" y="7"/>
                    <a:pt x="14" y="9"/>
                    <a:pt x="16" y="11"/>
                  </a:cubicBezTo>
                  <a:cubicBezTo>
                    <a:pt x="20" y="18"/>
                    <a:pt x="23" y="25"/>
                    <a:pt x="27" y="33"/>
                  </a:cubicBezTo>
                  <a:cubicBezTo>
                    <a:pt x="19" y="31"/>
                    <a:pt x="11" y="29"/>
                    <a:pt x="3" y="30"/>
                  </a:cubicBezTo>
                  <a:cubicBezTo>
                    <a:pt x="1" y="30"/>
                    <a:pt x="0" y="33"/>
                    <a:pt x="2" y="34"/>
                  </a:cubicBezTo>
                  <a:cubicBezTo>
                    <a:pt x="10" y="36"/>
                    <a:pt x="17" y="38"/>
                    <a:pt x="25" y="40"/>
                  </a:cubicBezTo>
                  <a:cubicBezTo>
                    <a:pt x="20" y="45"/>
                    <a:pt x="15" y="49"/>
                    <a:pt x="10" y="53"/>
                  </a:cubicBezTo>
                  <a:cubicBezTo>
                    <a:pt x="8" y="55"/>
                    <a:pt x="10" y="57"/>
                    <a:pt x="12" y="56"/>
                  </a:cubicBezTo>
                  <a:cubicBezTo>
                    <a:pt x="19" y="52"/>
                    <a:pt x="25" y="47"/>
                    <a:pt x="32" y="43"/>
                  </a:cubicBezTo>
                  <a:cubicBezTo>
                    <a:pt x="32" y="44"/>
                    <a:pt x="32" y="45"/>
                    <a:pt x="33" y="46"/>
                  </a:cubicBezTo>
                  <a:cubicBezTo>
                    <a:pt x="30" y="55"/>
                    <a:pt x="27" y="65"/>
                    <a:pt x="26" y="75"/>
                  </a:cubicBezTo>
                  <a:cubicBezTo>
                    <a:pt x="26" y="76"/>
                    <a:pt x="28" y="76"/>
                    <a:pt x="28" y="75"/>
                  </a:cubicBezTo>
                  <a:cubicBezTo>
                    <a:pt x="32" y="68"/>
                    <a:pt x="34" y="61"/>
                    <a:pt x="36" y="53"/>
                  </a:cubicBezTo>
                  <a:cubicBezTo>
                    <a:pt x="39" y="58"/>
                    <a:pt x="43" y="63"/>
                    <a:pt x="48" y="65"/>
                  </a:cubicBezTo>
                  <a:cubicBezTo>
                    <a:pt x="50" y="66"/>
                    <a:pt x="52" y="64"/>
                    <a:pt x="52" y="62"/>
                  </a:cubicBezTo>
                  <a:cubicBezTo>
                    <a:pt x="51" y="57"/>
                    <a:pt x="48" y="52"/>
                    <a:pt x="45" y="46"/>
                  </a:cubicBezTo>
                  <a:cubicBezTo>
                    <a:pt x="54" y="50"/>
                    <a:pt x="64" y="53"/>
                    <a:pt x="74" y="52"/>
                  </a:cubicBezTo>
                  <a:cubicBezTo>
                    <a:pt x="77" y="51"/>
                    <a:pt x="77" y="48"/>
                    <a:pt x="75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9" name="Freeform 284">
              <a:extLst>
                <a:ext uri="{FF2B5EF4-FFF2-40B4-BE49-F238E27FC236}">
                  <a16:creationId xmlns:a16="http://schemas.microsoft.com/office/drawing/2014/main" id="{1A2B2448-02EB-4265-9A91-18F557CEC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-889030" y="3626050"/>
              <a:ext cx="44131" cy="42752"/>
            </a:xfrm>
            <a:custGeom>
              <a:avLst/>
              <a:gdLst>
                <a:gd name="T0" fmla="*/ 49 w 51"/>
                <a:gd name="T1" fmla="*/ 30 h 50"/>
                <a:gd name="T2" fmla="*/ 27 w 51"/>
                <a:gd name="T3" fmla="*/ 24 h 50"/>
                <a:gd name="T4" fmla="*/ 27 w 51"/>
                <a:gd name="T5" fmla="*/ 24 h 50"/>
                <a:gd name="T6" fmla="*/ 27 w 51"/>
                <a:gd name="T7" fmla="*/ 24 h 50"/>
                <a:gd name="T8" fmla="*/ 36 w 51"/>
                <a:gd name="T9" fmla="*/ 18 h 50"/>
                <a:gd name="T10" fmla="*/ 44 w 51"/>
                <a:gd name="T11" fmla="*/ 13 h 50"/>
                <a:gd name="T12" fmla="*/ 43 w 51"/>
                <a:gd name="T13" fmla="*/ 11 h 50"/>
                <a:gd name="T14" fmla="*/ 30 w 51"/>
                <a:gd name="T15" fmla="*/ 16 h 50"/>
                <a:gd name="T16" fmla="*/ 35 w 51"/>
                <a:gd name="T17" fmla="*/ 0 h 50"/>
                <a:gd name="T18" fmla="*/ 34 w 51"/>
                <a:gd name="T19" fmla="*/ 0 h 50"/>
                <a:gd name="T20" fmla="*/ 25 w 51"/>
                <a:gd name="T21" fmla="*/ 19 h 50"/>
                <a:gd name="T22" fmla="*/ 24 w 51"/>
                <a:gd name="T23" fmla="*/ 20 h 50"/>
                <a:gd name="T24" fmla="*/ 13 w 51"/>
                <a:gd name="T25" fmla="*/ 5 h 50"/>
                <a:gd name="T26" fmla="*/ 10 w 51"/>
                <a:gd name="T27" fmla="*/ 7 h 50"/>
                <a:gd name="T28" fmla="*/ 18 w 51"/>
                <a:gd name="T29" fmla="*/ 21 h 50"/>
                <a:gd name="T30" fmla="*/ 2 w 51"/>
                <a:gd name="T31" fmla="*/ 19 h 50"/>
                <a:gd name="T32" fmla="*/ 2 w 51"/>
                <a:gd name="T33" fmla="*/ 22 h 50"/>
                <a:gd name="T34" fmla="*/ 16 w 51"/>
                <a:gd name="T35" fmla="*/ 26 h 50"/>
                <a:gd name="T36" fmla="*/ 6 w 51"/>
                <a:gd name="T37" fmla="*/ 35 h 50"/>
                <a:gd name="T38" fmla="*/ 8 w 51"/>
                <a:gd name="T39" fmla="*/ 36 h 50"/>
                <a:gd name="T40" fmla="*/ 21 w 51"/>
                <a:gd name="T41" fmla="*/ 28 h 50"/>
                <a:gd name="T42" fmla="*/ 22 w 51"/>
                <a:gd name="T43" fmla="*/ 30 h 50"/>
                <a:gd name="T44" fmla="*/ 17 w 51"/>
                <a:gd name="T45" fmla="*/ 49 h 50"/>
                <a:gd name="T46" fmla="*/ 18 w 51"/>
                <a:gd name="T47" fmla="*/ 49 h 50"/>
                <a:gd name="T48" fmla="*/ 24 w 51"/>
                <a:gd name="T49" fmla="*/ 34 h 50"/>
                <a:gd name="T50" fmla="*/ 31 w 51"/>
                <a:gd name="T51" fmla="*/ 42 h 50"/>
                <a:gd name="T52" fmla="*/ 34 w 51"/>
                <a:gd name="T53" fmla="*/ 40 h 50"/>
                <a:gd name="T54" fmla="*/ 29 w 51"/>
                <a:gd name="T55" fmla="*/ 30 h 50"/>
                <a:gd name="T56" fmla="*/ 49 w 51"/>
                <a:gd name="T57" fmla="*/ 33 h 50"/>
                <a:gd name="T58" fmla="*/ 49 w 51"/>
                <a:gd name="T59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1" h="50">
                  <a:moveTo>
                    <a:pt x="49" y="30"/>
                  </a:moveTo>
                  <a:cubicBezTo>
                    <a:pt x="43" y="27"/>
                    <a:pt x="34" y="26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30" y="22"/>
                    <a:pt x="33" y="20"/>
                    <a:pt x="36" y="18"/>
                  </a:cubicBezTo>
                  <a:cubicBezTo>
                    <a:pt x="39" y="17"/>
                    <a:pt x="42" y="16"/>
                    <a:pt x="44" y="13"/>
                  </a:cubicBezTo>
                  <a:cubicBezTo>
                    <a:pt x="44" y="13"/>
                    <a:pt x="44" y="12"/>
                    <a:pt x="43" y="11"/>
                  </a:cubicBezTo>
                  <a:cubicBezTo>
                    <a:pt x="39" y="11"/>
                    <a:pt x="34" y="13"/>
                    <a:pt x="30" y="16"/>
                  </a:cubicBezTo>
                  <a:cubicBezTo>
                    <a:pt x="31" y="11"/>
                    <a:pt x="33" y="5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0" y="6"/>
                    <a:pt x="27" y="12"/>
                    <a:pt x="25" y="19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0" y="15"/>
                    <a:pt x="17" y="10"/>
                    <a:pt x="13" y="5"/>
                  </a:cubicBezTo>
                  <a:cubicBezTo>
                    <a:pt x="11" y="4"/>
                    <a:pt x="10" y="6"/>
                    <a:pt x="10" y="7"/>
                  </a:cubicBezTo>
                  <a:cubicBezTo>
                    <a:pt x="13" y="11"/>
                    <a:pt x="15" y="16"/>
                    <a:pt x="18" y="21"/>
                  </a:cubicBezTo>
                  <a:cubicBezTo>
                    <a:pt x="12" y="20"/>
                    <a:pt x="7" y="19"/>
                    <a:pt x="2" y="19"/>
                  </a:cubicBezTo>
                  <a:cubicBezTo>
                    <a:pt x="1" y="19"/>
                    <a:pt x="0" y="21"/>
                    <a:pt x="2" y="22"/>
                  </a:cubicBezTo>
                  <a:cubicBezTo>
                    <a:pt x="6" y="23"/>
                    <a:pt x="11" y="25"/>
                    <a:pt x="16" y="26"/>
                  </a:cubicBezTo>
                  <a:cubicBezTo>
                    <a:pt x="13" y="29"/>
                    <a:pt x="10" y="32"/>
                    <a:pt x="6" y="35"/>
                  </a:cubicBezTo>
                  <a:cubicBezTo>
                    <a:pt x="6" y="36"/>
                    <a:pt x="7" y="37"/>
                    <a:pt x="8" y="36"/>
                  </a:cubicBezTo>
                  <a:cubicBezTo>
                    <a:pt x="12" y="34"/>
                    <a:pt x="16" y="31"/>
                    <a:pt x="21" y="28"/>
                  </a:cubicBezTo>
                  <a:cubicBezTo>
                    <a:pt x="21" y="28"/>
                    <a:pt x="21" y="29"/>
                    <a:pt x="22" y="30"/>
                  </a:cubicBezTo>
                  <a:cubicBezTo>
                    <a:pt x="20" y="36"/>
                    <a:pt x="18" y="42"/>
                    <a:pt x="17" y="49"/>
                  </a:cubicBezTo>
                  <a:cubicBezTo>
                    <a:pt x="17" y="49"/>
                    <a:pt x="18" y="50"/>
                    <a:pt x="18" y="49"/>
                  </a:cubicBezTo>
                  <a:cubicBezTo>
                    <a:pt x="21" y="44"/>
                    <a:pt x="23" y="39"/>
                    <a:pt x="24" y="34"/>
                  </a:cubicBezTo>
                  <a:cubicBezTo>
                    <a:pt x="26" y="38"/>
                    <a:pt x="28" y="41"/>
                    <a:pt x="31" y="42"/>
                  </a:cubicBezTo>
                  <a:cubicBezTo>
                    <a:pt x="33" y="43"/>
                    <a:pt x="34" y="42"/>
                    <a:pt x="34" y="40"/>
                  </a:cubicBezTo>
                  <a:cubicBezTo>
                    <a:pt x="33" y="37"/>
                    <a:pt x="32" y="34"/>
                    <a:pt x="29" y="30"/>
                  </a:cubicBezTo>
                  <a:cubicBezTo>
                    <a:pt x="36" y="32"/>
                    <a:pt x="42" y="35"/>
                    <a:pt x="49" y="33"/>
                  </a:cubicBezTo>
                  <a:cubicBezTo>
                    <a:pt x="50" y="33"/>
                    <a:pt x="51" y="31"/>
                    <a:pt x="49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0" name="Freeform 285">
              <a:extLst>
                <a:ext uri="{FF2B5EF4-FFF2-40B4-BE49-F238E27FC236}">
                  <a16:creationId xmlns:a16="http://schemas.microsoft.com/office/drawing/2014/main" id="{B3A1427F-FA6B-4438-A288-033EAF6AA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-781461" y="3641220"/>
              <a:ext cx="19307" cy="19307"/>
            </a:xfrm>
            <a:custGeom>
              <a:avLst/>
              <a:gdLst>
                <a:gd name="T0" fmla="*/ 23 w 23"/>
                <a:gd name="T1" fmla="*/ 14 h 23"/>
                <a:gd name="T2" fmla="*/ 13 w 23"/>
                <a:gd name="T3" fmla="*/ 11 h 23"/>
                <a:gd name="T4" fmla="*/ 13 w 23"/>
                <a:gd name="T5" fmla="*/ 11 h 23"/>
                <a:gd name="T6" fmla="*/ 13 w 23"/>
                <a:gd name="T7" fmla="*/ 11 h 23"/>
                <a:gd name="T8" fmla="*/ 17 w 23"/>
                <a:gd name="T9" fmla="*/ 9 h 23"/>
                <a:gd name="T10" fmla="*/ 20 w 23"/>
                <a:gd name="T11" fmla="*/ 6 h 23"/>
                <a:gd name="T12" fmla="*/ 20 w 23"/>
                <a:gd name="T13" fmla="*/ 5 h 23"/>
                <a:gd name="T14" fmla="*/ 14 w 23"/>
                <a:gd name="T15" fmla="*/ 8 h 23"/>
                <a:gd name="T16" fmla="*/ 16 w 23"/>
                <a:gd name="T17" fmla="*/ 0 h 23"/>
                <a:gd name="T18" fmla="*/ 16 w 23"/>
                <a:gd name="T19" fmla="*/ 0 h 23"/>
                <a:gd name="T20" fmla="*/ 12 w 23"/>
                <a:gd name="T21" fmla="*/ 9 h 23"/>
                <a:gd name="T22" fmla="*/ 11 w 23"/>
                <a:gd name="T23" fmla="*/ 10 h 23"/>
                <a:gd name="T24" fmla="*/ 6 w 23"/>
                <a:gd name="T25" fmla="*/ 2 h 23"/>
                <a:gd name="T26" fmla="*/ 5 w 23"/>
                <a:gd name="T27" fmla="*/ 3 h 23"/>
                <a:gd name="T28" fmla="*/ 8 w 23"/>
                <a:gd name="T29" fmla="*/ 10 h 23"/>
                <a:gd name="T30" fmla="*/ 1 w 23"/>
                <a:gd name="T31" fmla="*/ 9 h 23"/>
                <a:gd name="T32" fmla="*/ 1 w 23"/>
                <a:gd name="T33" fmla="*/ 10 h 23"/>
                <a:gd name="T34" fmla="*/ 8 w 23"/>
                <a:gd name="T35" fmla="*/ 12 h 23"/>
                <a:gd name="T36" fmla="*/ 3 w 23"/>
                <a:gd name="T37" fmla="*/ 16 h 23"/>
                <a:gd name="T38" fmla="*/ 4 w 23"/>
                <a:gd name="T39" fmla="*/ 17 h 23"/>
                <a:gd name="T40" fmla="*/ 10 w 23"/>
                <a:gd name="T41" fmla="*/ 13 h 23"/>
                <a:gd name="T42" fmla="*/ 10 w 23"/>
                <a:gd name="T43" fmla="*/ 14 h 23"/>
                <a:gd name="T44" fmla="*/ 8 w 23"/>
                <a:gd name="T45" fmla="*/ 23 h 23"/>
                <a:gd name="T46" fmla="*/ 9 w 23"/>
                <a:gd name="T47" fmla="*/ 23 h 23"/>
                <a:gd name="T48" fmla="*/ 11 w 23"/>
                <a:gd name="T49" fmla="*/ 16 h 23"/>
                <a:gd name="T50" fmla="*/ 15 w 23"/>
                <a:gd name="T51" fmla="*/ 20 h 23"/>
                <a:gd name="T52" fmla="*/ 16 w 23"/>
                <a:gd name="T53" fmla="*/ 19 h 23"/>
                <a:gd name="T54" fmla="*/ 14 w 23"/>
                <a:gd name="T55" fmla="*/ 14 h 23"/>
                <a:gd name="T56" fmla="*/ 23 w 23"/>
                <a:gd name="T57" fmla="*/ 16 h 23"/>
                <a:gd name="T58" fmla="*/ 23 w 23"/>
                <a:gd name="T59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" h="23">
                  <a:moveTo>
                    <a:pt x="23" y="14"/>
                  </a:moveTo>
                  <a:cubicBezTo>
                    <a:pt x="20" y="12"/>
                    <a:pt x="16" y="12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0"/>
                    <a:pt x="15" y="9"/>
                    <a:pt x="17" y="9"/>
                  </a:cubicBezTo>
                  <a:cubicBezTo>
                    <a:pt x="18" y="8"/>
                    <a:pt x="19" y="8"/>
                    <a:pt x="20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18" y="5"/>
                    <a:pt x="16" y="6"/>
                    <a:pt x="14" y="8"/>
                  </a:cubicBezTo>
                  <a:cubicBezTo>
                    <a:pt x="15" y="5"/>
                    <a:pt x="15" y="3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3"/>
                    <a:pt x="13" y="6"/>
                    <a:pt x="12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" y="7"/>
                    <a:pt x="8" y="5"/>
                    <a:pt x="6" y="2"/>
                  </a:cubicBezTo>
                  <a:cubicBezTo>
                    <a:pt x="5" y="2"/>
                    <a:pt x="4" y="3"/>
                    <a:pt x="5" y="3"/>
                  </a:cubicBezTo>
                  <a:cubicBezTo>
                    <a:pt x="6" y="5"/>
                    <a:pt x="7" y="8"/>
                    <a:pt x="8" y="10"/>
                  </a:cubicBezTo>
                  <a:cubicBezTo>
                    <a:pt x="6" y="9"/>
                    <a:pt x="3" y="9"/>
                    <a:pt x="1" y="9"/>
                  </a:cubicBezTo>
                  <a:cubicBezTo>
                    <a:pt x="0" y="9"/>
                    <a:pt x="0" y="10"/>
                    <a:pt x="1" y="10"/>
                  </a:cubicBezTo>
                  <a:cubicBezTo>
                    <a:pt x="3" y="11"/>
                    <a:pt x="5" y="12"/>
                    <a:pt x="8" y="12"/>
                  </a:cubicBezTo>
                  <a:cubicBezTo>
                    <a:pt x="6" y="13"/>
                    <a:pt x="5" y="15"/>
                    <a:pt x="3" y="16"/>
                  </a:cubicBezTo>
                  <a:cubicBezTo>
                    <a:pt x="3" y="17"/>
                    <a:pt x="3" y="17"/>
                    <a:pt x="4" y="17"/>
                  </a:cubicBezTo>
                  <a:cubicBezTo>
                    <a:pt x="6" y="16"/>
                    <a:pt x="8" y="14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7"/>
                    <a:pt x="8" y="20"/>
                    <a:pt x="8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1"/>
                    <a:pt x="10" y="18"/>
                    <a:pt x="11" y="16"/>
                  </a:cubicBezTo>
                  <a:cubicBezTo>
                    <a:pt x="12" y="17"/>
                    <a:pt x="13" y="19"/>
                    <a:pt x="15" y="20"/>
                  </a:cubicBezTo>
                  <a:cubicBezTo>
                    <a:pt x="15" y="20"/>
                    <a:pt x="16" y="19"/>
                    <a:pt x="16" y="19"/>
                  </a:cubicBezTo>
                  <a:cubicBezTo>
                    <a:pt x="15" y="17"/>
                    <a:pt x="15" y="16"/>
                    <a:pt x="14" y="14"/>
                  </a:cubicBezTo>
                  <a:cubicBezTo>
                    <a:pt x="17" y="15"/>
                    <a:pt x="20" y="16"/>
                    <a:pt x="23" y="16"/>
                  </a:cubicBezTo>
                  <a:cubicBezTo>
                    <a:pt x="23" y="15"/>
                    <a:pt x="23" y="14"/>
                    <a:pt x="23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1" name="Freeform 286">
              <a:extLst>
                <a:ext uri="{FF2B5EF4-FFF2-40B4-BE49-F238E27FC236}">
                  <a16:creationId xmlns:a16="http://schemas.microsoft.com/office/drawing/2014/main" id="{E3CD8081-9209-4EA4-8926-7FDB21350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-465651" y="3671560"/>
              <a:ext cx="51026" cy="49647"/>
            </a:xfrm>
            <a:custGeom>
              <a:avLst/>
              <a:gdLst>
                <a:gd name="T0" fmla="*/ 58 w 59"/>
                <a:gd name="T1" fmla="*/ 36 h 58"/>
                <a:gd name="T2" fmla="*/ 32 w 59"/>
                <a:gd name="T3" fmla="*/ 28 h 58"/>
                <a:gd name="T4" fmla="*/ 32 w 59"/>
                <a:gd name="T5" fmla="*/ 28 h 58"/>
                <a:gd name="T6" fmla="*/ 32 w 59"/>
                <a:gd name="T7" fmla="*/ 28 h 58"/>
                <a:gd name="T8" fmla="*/ 42 w 59"/>
                <a:gd name="T9" fmla="*/ 22 h 58"/>
                <a:gd name="T10" fmla="*/ 51 w 59"/>
                <a:gd name="T11" fmla="*/ 16 h 58"/>
                <a:gd name="T12" fmla="*/ 51 w 59"/>
                <a:gd name="T13" fmla="*/ 14 h 58"/>
                <a:gd name="T14" fmla="*/ 35 w 59"/>
                <a:gd name="T15" fmla="*/ 20 h 58"/>
                <a:gd name="T16" fmla="*/ 41 w 59"/>
                <a:gd name="T17" fmla="*/ 0 h 58"/>
                <a:gd name="T18" fmla="*/ 40 w 59"/>
                <a:gd name="T19" fmla="*/ 0 h 58"/>
                <a:gd name="T20" fmla="*/ 29 w 59"/>
                <a:gd name="T21" fmla="*/ 23 h 58"/>
                <a:gd name="T22" fmla="*/ 28 w 59"/>
                <a:gd name="T23" fmla="*/ 24 h 58"/>
                <a:gd name="T24" fmla="*/ 15 w 59"/>
                <a:gd name="T25" fmla="*/ 7 h 58"/>
                <a:gd name="T26" fmla="*/ 12 w 59"/>
                <a:gd name="T27" fmla="*/ 9 h 58"/>
                <a:gd name="T28" fmla="*/ 21 w 59"/>
                <a:gd name="T29" fmla="*/ 25 h 58"/>
                <a:gd name="T30" fmla="*/ 3 w 59"/>
                <a:gd name="T31" fmla="*/ 23 h 58"/>
                <a:gd name="T32" fmla="*/ 2 w 59"/>
                <a:gd name="T33" fmla="*/ 26 h 58"/>
                <a:gd name="T34" fmla="*/ 19 w 59"/>
                <a:gd name="T35" fmla="*/ 31 h 58"/>
                <a:gd name="T36" fmla="*/ 8 w 59"/>
                <a:gd name="T37" fmla="*/ 41 h 58"/>
                <a:gd name="T38" fmla="*/ 9 w 59"/>
                <a:gd name="T39" fmla="*/ 43 h 58"/>
                <a:gd name="T40" fmla="*/ 24 w 59"/>
                <a:gd name="T41" fmla="*/ 33 h 58"/>
                <a:gd name="T42" fmla="*/ 25 w 59"/>
                <a:gd name="T43" fmla="*/ 35 h 58"/>
                <a:gd name="T44" fmla="*/ 20 w 59"/>
                <a:gd name="T45" fmla="*/ 57 h 58"/>
                <a:gd name="T46" fmla="*/ 22 w 59"/>
                <a:gd name="T47" fmla="*/ 58 h 58"/>
                <a:gd name="T48" fmla="*/ 28 w 59"/>
                <a:gd name="T49" fmla="*/ 41 h 58"/>
                <a:gd name="T50" fmla="*/ 37 w 59"/>
                <a:gd name="T51" fmla="*/ 50 h 58"/>
                <a:gd name="T52" fmla="*/ 40 w 59"/>
                <a:gd name="T53" fmla="*/ 48 h 58"/>
                <a:gd name="T54" fmla="*/ 35 w 59"/>
                <a:gd name="T55" fmla="*/ 36 h 58"/>
                <a:gd name="T56" fmla="*/ 57 w 59"/>
                <a:gd name="T57" fmla="*/ 40 h 58"/>
                <a:gd name="T58" fmla="*/ 58 w 59"/>
                <a:gd name="T59" fmla="*/ 3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9" h="58">
                  <a:moveTo>
                    <a:pt x="58" y="36"/>
                  </a:moveTo>
                  <a:cubicBezTo>
                    <a:pt x="50" y="32"/>
                    <a:pt x="40" y="31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5" y="26"/>
                    <a:pt x="38" y="24"/>
                    <a:pt x="42" y="22"/>
                  </a:cubicBezTo>
                  <a:cubicBezTo>
                    <a:pt x="45" y="20"/>
                    <a:pt x="49" y="19"/>
                    <a:pt x="51" y="16"/>
                  </a:cubicBezTo>
                  <a:cubicBezTo>
                    <a:pt x="52" y="16"/>
                    <a:pt x="52" y="14"/>
                    <a:pt x="51" y="14"/>
                  </a:cubicBezTo>
                  <a:cubicBezTo>
                    <a:pt x="45" y="13"/>
                    <a:pt x="40" y="16"/>
                    <a:pt x="35" y="20"/>
                  </a:cubicBezTo>
                  <a:cubicBezTo>
                    <a:pt x="37" y="13"/>
                    <a:pt x="39" y="7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5" y="7"/>
                    <a:pt x="32" y="15"/>
                    <a:pt x="29" y="23"/>
                  </a:cubicBezTo>
                  <a:cubicBezTo>
                    <a:pt x="29" y="24"/>
                    <a:pt x="28" y="24"/>
                    <a:pt x="28" y="24"/>
                  </a:cubicBezTo>
                  <a:cubicBezTo>
                    <a:pt x="24" y="18"/>
                    <a:pt x="20" y="12"/>
                    <a:pt x="15" y="7"/>
                  </a:cubicBezTo>
                  <a:cubicBezTo>
                    <a:pt x="14" y="5"/>
                    <a:pt x="11" y="7"/>
                    <a:pt x="12" y="9"/>
                  </a:cubicBezTo>
                  <a:cubicBezTo>
                    <a:pt x="16" y="14"/>
                    <a:pt x="18" y="20"/>
                    <a:pt x="21" y="25"/>
                  </a:cubicBezTo>
                  <a:cubicBezTo>
                    <a:pt x="15" y="24"/>
                    <a:pt x="9" y="23"/>
                    <a:pt x="3" y="23"/>
                  </a:cubicBezTo>
                  <a:cubicBezTo>
                    <a:pt x="1" y="23"/>
                    <a:pt x="0" y="25"/>
                    <a:pt x="2" y="26"/>
                  </a:cubicBezTo>
                  <a:cubicBezTo>
                    <a:pt x="8" y="28"/>
                    <a:pt x="13" y="30"/>
                    <a:pt x="19" y="31"/>
                  </a:cubicBezTo>
                  <a:cubicBezTo>
                    <a:pt x="15" y="34"/>
                    <a:pt x="12" y="38"/>
                    <a:pt x="8" y="41"/>
                  </a:cubicBezTo>
                  <a:cubicBezTo>
                    <a:pt x="7" y="42"/>
                    <a:pt x="8" y="44"/>
                    <a:pt x="9" y="43"/>
                  </a:cubicBezTo>
                  <a:cubicBezTo>
                    <a:pt x="14" y="40"/>
                    <a:pt x="19" y="36"/>
                    <a:pt x="24" y="33"/>
                  </a:cubicBezTo>
                  <a:cubicBezTo>
                    <a:pt x="25" y="34"/>
                    <a:pt x="25" y="34"/>
                    <a:pt x="25" y="35"/>
                  </a:cubicBezTo>
                  <a:cubicBezTo>
                    <a:pt x="23" y="42"/>
                    <a:pt x="21" y="50"/>
                    <a:pt x="20" y="57"/>
                  </a:cubicBezTo>
                  <a:cubicBezTo>
                    <a:pt x="20" y="58"/>
                    <a:pt x="21" y="58"/>
                    <a:pt x="22" y="58"/>
                  </a:cubicBezTo>
                  <a:cubicBezTo>
                    <a:pt x="25" y="52"/>
                    <a:pt x="27" y="46"/>
                    <a:pt x="28" y="41"/>
                  </a:cubicBezTo>
                  <a:cubicBezTo>
                    <a:pt x="30" y="45"/>
                    <a:pt x="33" y="48"/>
                    <a:pt x="37" y="50"/>
                  </a:cubicBezTo>
                  <a:cubicBezTo>
                    <a:pt x="39" y="51"/>
                    <a:pt x="40" y="49"/>
                    <a:pt x="40" y="48"/>
                  </a:cubicBezTo>
                  <a:cubicBezTo>
                    <a:pt x="39" y="44"/>
                    <a:pt x="37" y="40"/>
                    <a:pt x="35" y="36"/>
                  </a:cubicBezTo>
                  <a:cubicBezTo>
                    <a:pt x="42" y="38"/>
                    <a:pt x="50" y="41"/>
                    <a:pt x="57" y="40"/>
                  </a:cubicBezTo>
                  <a:cubicBezTo>
                    <a:pt x="59" y="39"/>
                    <a:pt x="59" y="37"/>
                    <a:pt x="58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2" name="Freeform 287">
              <a:extLst>
                <a:ext uri="{FF2B5EF4-FFF2-40B4-BE49-F238E27FC236}">
                  <a16:creationId xmlns:a16="http://schemas.microsoft.com/office/drawing/2014/main" id="{2BDEE2C6-A185-45E4-87C0-DFB618217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-469788" y="3592952"/>
              <a:ext cx="23444" cy="23444"/>
            </a:xfrm>
            <a:custGeom>
              <a:avLst/>
              <a:gdLst>
                <a:gd name="T0" fmla="*/ 27 w 28"/>
                <a:gd name="T1" fmla="*/ 16 h 27"/>
                <a:gd name="T2" fmla="*/ 15 w 28"/>
                <a:gd name="T3" fmla="*/ 13 h 27"/>
                <a:gd name="T4" fmla="*/ 15 w 28"/>
                <a:gd name="T5" fmla="*/ 13 h 27"/>
                <a:gd name="T6" fmla="*/ 15 w 28"/>
                <a:gd name="T7" fmla="*/ 13 h 27"/>
                <a:gd name="T8" fmla="*/ 19 w 28"/>
                <a:gd name="T9" fmla="*/ 10 h 27"/>
                <a:gd name="T10" fmla="*/ 24 w 28"/>
                <a:gd name="T11" fmla="*/ 7 h 27"/>
                <a:gd name="T12" fmla="*/ 24 w 28"/>
                <a:gd name="T13" fmla="*/ 6 h 27"/>
                <a:gd name="T14" fmla="*/ 16 w 28"/>
                <a:gd name="T15" fmla="*/ 9 h 27"/>
                <a:gd name="T16" fmla="*/ 19 w 28"/>
                <a:gd name="T17" fmla="*/ 0 h 27"/>
                <a:gd name="T18" fmla="*/ 19 w 28"/>
                <a:gd name="T19" fmla="*/ 0 h 27"/>
                <a:gd name="T20" fmla="*/ 14 w 28"/>
                <a:gd name="T21" fmla="*/ 10 h 27"/>
                <a:gd name="T22" fmla="*/ 13 w 28"/>
                <a:gd name="T23" fmla="*/ 11 h 27"/>
                <a:gd name="T24" fmla="*/ 7 w 28"/>
                <a:gd name="T25" fmla="*/ 3 h 27"/>
                <a:gd name="T26" fmla="*/ 6 w 28"/>
                <a:gd name="T27" fmla="*/ 3 h 27"/>
                <a:gd name="T28" fmla="*/ 10 w 28"/>
                <a:gd name="T29" fmla="*/ 11 h 27"/>
                <a:gd name="T30" fmla="*/ 1 w 28"/>
                <a:gd name="T31" fmla="*/ 10 h 27"/>
                <a:gd name="T32" fmla="*/ 1 w 28"/>
                <a:gd name="T33" fmla="*/ 12 h 27"/>
                <a:gd name="T34" fmla="*/ 9 w 28"/>
                <a:gd name="T35" fmla="*/ 14 h 27"/>
                <a:gd name="T36" fmla="*/ 3 w 28"/>
                <a:gd name="T37" fmla="*/ 19 h 27"/>
                <a:gd name="T38" fmla="*/ 4 w 28"/>
                <a:gd name="T39" fmla="*/ 20 h 27"/>
                <a:gd name="T40" fmla="*/ 11 w 28"/>
                <a:gd name="T41" fmla="*/ 15 h 27"/>
                <a:gd name="T42" fmla="*/ 12 w 28"/>
                <a:gd name="T43" fmla="*/ 16 h 27"/>
                <a:gd name="T44" fmla="*/ 9 w 28"/>
                <a:gd name="T45" fmla="*/ 26 h 27"/>
                <a:gd name="T46" fmla="*/ 10 w 28"/>
                <a:gd name="T47" fmla="*/ 27 h 27"/>
                <a:gd name="T48" fmla="*/ 13 w 28"/>
                <a:gd name="T49" fmla="*/ 18 h 27"/>
                <a:gd name="T50" fmla="*/ 17 w 28"/>
                <a:gd name="T51" fmla="*/ 23 h 27"/>
                <a:gd name="T52" fmla="*/ 18 w 28"/>
                <a:gd name="T53" fmla="*/ 22 h 27"/>
                <a:gd name="T54" fmla="*/ 16 w 28"/>
                <a:gd name="T55" fmla="*/ 16 h 27"/>
                <a:gd name="T56" fmla="*/ 27 w 28"/>
                <a:gd name="T57" fmla="*/ 18 h 27"/>
                <a:gd name="T58" fmla="*/ 27 w 28"/>
                <a:gd name="T59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" h="27">
                  <a:moveTo>
                    <a:pt x="27" y="16"/>
                  </a:moveTo>
                  <a:cubicBezTo>
                    <a:pt x="23" y="14"/>
                    <a:pt x="19" y="14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2"/>
                    <a:pt x="18" y="11"/>
                    <a:pt x="19" y="10"/>
                  </a:cubicBezTo>
                  <a:cubicBezTo>
                    <a:pt x="21" y="9"/>
                    <a:pt x="23" y="8"/>
                    <a:pt x="24" y="7"/>
                  </a:cubicBezTo>
                  <a:cubicBezTo>
                    <a:pt x="24" y="7"/>
                    <a:pt x="24" y="6"/>
                    <a:pt x="24" y="6"/>
                  </a:cubicBezTo>
                  <a:cubicBezTo>
                    <a:pt x="21" y="5"/>
                    <a:pt x="18" y="7"/>
                    <a:pt x="16" y="9"/>
                  </a:cubicBezTo>
                  <a:cubicBezTo>
                    <a:pt x="17" y="6"/>
                    <a:pt x="18" y="3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" y="3"/>
                    <a:pt x="15" y="6"/>
                    <a:pt x="14" y="10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1" y="8"/>
                    <a:pt x="9" y="5"/>
                    <a:pt x="7" y="3"/>
                  </a:cubicBezTo>
                  <a:cubicBezTo>
                    <a:pt x="6" y="2"/>
                    <a:pt x="5" y="3"/>
                    <a:pt x="6" y="3"/>
                  </a:cubicBezTo>
                  <a:cubicBezTo>
                    <a:pt x="7" y="6"/>
                    <a:pt x="8" y="9"/>
                    <a:pt x="10" y="11"/>
                  </a:cubicBezTo>
                  <a:cubicBezTo>
                    <a:pt x="7" y="10"/>
                    <a:pt x="4" y="10"/>
                    <a:pt x="1" y="10"/>
                  </a:cubicBezTo>
                  <a:cubicBezTo>
                    <a:pt x="0" y="10"/>
                    <a:pt x="0" y="11"/>
                    <a:pt x="1" y="12"/>
                  </a:cubicBezTo>
                  <a:cubicBezTo>
                    <a:pt x="3" y="13"/>
                    <a:pt x="6" y="13"/>
                    <a:pt x="9" y="14"/>
                  </a:cubicBezTo>
                  <a:cubicBezTo>
                    <a:pt x="7" y="16"/>
                    <a:pt x="5" y="17"/>
                    <a:pt x="3" y="19"/>
                  </a:cubicBezTo>
                  <a:cubicBezTo>
                    <a:pt x="3" y="19"/>
                    <a:pt x="4" y="20"/>
                    <a:pt x="4" y="20"/>
                  </a:cubicBezTo>
                  <a:cubicBezTo>
                    <a:pt x="7" y="18"/>
                    <a:pt x="9" y="17"/>
                    <a:pt x="11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9"/>
                    <a:pt x="10" y="23"/>
                    <a:pt x="9" y="26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1" y="24"/>
                    <a:pt x="12" y="21"/>
                    <a:pt x="13" y="18"/>
                  </a:cubicBezTo>
                  <a:cubicBezTo>
                    <a:pt x="14" y="20"/>
                    <a:pt x="15" y="22"/>
                    <a:pt x="17" y="23"/>
                  </a:cubicBezTo>
                  <a:cubicBezTo>
                    <a:pt x="18" y="23"/>
                    <a:pt x="19" y="23"/>
                    <a:pt x="18" y="22"/>
                  </a:cubicBezTo>
                  <a:cubicBezTo>
                    <a:pt x="18" y="20"/>
                    <a:pt x="17" y="18"/>
                    <a:pt x="16" y="16"/>
                  </a:cubicBezTo>
                  <a:cubicBezTo>
                    <a:pt x="19" y="17"/>
                    <a:pt x="23" y="19"/>
                    <a:pt x="27" y="18"/>
                  </a:cubicBezTo>
                  <a:cubicBezTo>
                    <a:pt x="27" y="18"/>
                    <a:pt x="28" y="17"/>
                    <a:pt x="27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3" name="Freeform 288">
              <a:extLst>
                <a:ext uri="{FF2B5EF4-FFF2-40B4-BE49-F238E27FC236}">
                  <a16:creationId xmlns:a16="http://schemas.microsoft.com/office/drawing/2014/main" id="{AF24BC8A-CA4C-44C0-9E65-50CE6EFF1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-381527" y="3641220"/>
              <a:ext cx="23444" cy="23444"/>
            </a:xfrm>
            <a:custGeom>
              <a:avLst/>
              <a:gdLst>
                <a:gd name="T0" fmla="*/ 27 w 28"/>
                <a:gd name="T1" fmla="*/ 17 h 27"/>
                <a:gd name="T2" fmla="*/ 15 w 28"/>
                <a:gd name="T3" fmla="*/ 13 h 27"/>
                <a:gd name="T4" fmla="*/ 15 w 28"/>
                <a:gd name="T5" fmla="*/ 13 h 27"/>
                <a:gd name="T6" fmla="*/ 15 w 28"/>
                <a:gd name="T7" fmla="*/ 13 h 27"/>
                <a:gd name="T8" fmla="*/ 20 w 28"/>
                <a:gd name="T9" fmla="*/ 10 h 27"/>
                <a:gd name="T10" fmla="*/ 24 w 28"/>
                <a:gd name="T11" fmla="*/ 7 h 27"/>
                <a:gd name="T12" fmla="*/ 24 w 28"/>
                <a:gd name="T13" fmla="*/ 6 h 27"/>
                <a:gd name="T14" fmla="*/ 16 w 28"/>
                <a:gd name="T15" fmla="*/ 9 h 27"/>
                <a:gd name="T16" fmla="*/ 19 w 28"/>
                <a:gd name="T17" fmla="*/ 0 h 27"/>
                <a:gd name="T18" fmla="*/ 19 w 28"/>
                <a:gd name="T19" fmla="*/ 0 h 27"/>
                <a:gd name="T20" fmla="*/ 14 w 28"/>
                <a:gd name="T21" fmla="*/ 11 h 27"/>
                <a:gd name="T22" fmla="*/ 13 w 28"/>
                <a:gd name="T23" fmla="*/ 11 h 27"/>
                <a:gd name="T24" fmla="*/ 7 w 28"/>
                <a:gd name="T25" fmla="*/ 3 h 27"/>
                <a:gd name="T26" fmla="*/ 6 w 28"/>
                <a:gd name="T27" fmla="*/ 4 h 27"/>
                <a:gd name="T28" fmla="*/ 10 w 28"/>
                <a:gd name="T29" fmla="*/ 12 h 27"/>
                <a:gd name="T30" fmla="*/ 1 w 28"/>
                <a:gd name="T31" fmla="*/ 11 h 27"/>
                <a:gd name="T32" fmla="*/ 1 w 28"/>
                <a:gd name="T33" fmla="*/ 12 h 27"/>
                <a:gd name="T34" fmla="*/ 9 w 28"/>
                <a:gd name="T35" fmla="*/ 14 h 27"/>
                <a:gd name="T36" fmla="*/ 4 w 28"/>
                <a:gd name="T37" fmla="*/ 19 h 27"/>
                <a:gd name="T38" fmla="*/ 4 w 28"/>
                <a:gd name="T39" fmla="*/ 20 h 27"/>
                <a:gd name="T40" fmla="*/ 12 w 28"/>
                <a:gd name="T41" fmla="*/ 15 h 27"/>
                <a:gd name="T42" fmla="*/ 12 w 28"/>
                <a:gd name="T43" fmla="*/ 16 h 27"/>
                <a:gd name="T44" fmla="*/ 10 w 28"/>
                <a:gd name="T45" fmla="*/ 27 h 27"/>
                <a:gd name="T46" fmla="*/ 10 w 28"/>
                <a:gd name="T47" fmla="*/ 27 h 27"/>
                <a:gd name="T48" fmla="*/ 13 w 28"/>
                <a:gd name="T49" fmla="*/ 19 h 27"/>
                <a:gd name="T50" fmla="*/ 17 w 28"/>
                <a:gd name="T51" fmla="*/ 23 h 27"/>
                <a:gd name="T52" fmla="*/ 19 w 28"/>
                <a:gd name="T53" fmla="*/ 22 h 27"/>
                <a:gd name="T54" fmla="*/ 16 w 28"/>
                <a:gd name="T55" fmla="*/ 17 h 27"/>
                <a:gd name="T56" fmla="*/ 27 w 28"/>
                <a:gd name="T57" fmla="*/ 18 h 27"/>
                <a:gd name="T58" fmla="*/ 27 w 28"/>
                <a:gd name="T59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" h="27">
                  <a:moveTo>
                    <a:pt x="27" y="17"/>
                  </a:moveTo>
                  <a:cubicBezTo>
                    <a:pt x="23" y="15"/>
                    <a:pt x="19" y="14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7" y="12"/>
                    <a:pt x="18" y="11"/>
                    <a:pt x="20" y="10"/>
                  </a:cubicBezTo>
                  <a:cubicBezTo>
                    <a:pt x="21" y="9"/>
                    <a:pt x="23" y="9"/>
                    <a:pt x="24" y="7"/>
                  </a:cubicBezTo>
                  <a:cubicBezTo>
                    <a:pt x="24" y="7"/>
                    <a:pt x="24" y="7"/>
                    <a:pt x="24" y="6"/>
                  </a:cubicBezTo>
                  <a:cubicBezTo>
                    <a:pt x="21" y="6"/>
                    <a:pt x="19" y="7"/>
                    <a:pt x="16" y="9"/>
                  </a:cubicBezTo>
                  <a:cubicBezTo>
                    <a:pt x="17" y="6"/>
                    <a:pt x="18" y="3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" y="3"/>
                    <a:pt x="15" y="7"/>
                    <a:pt x="14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1" y="8"/>
                    <a:pt x="9" y="6"/>
                    <a:pt x="7" y="3"/>
                  </a:cubicBezTo>
                  <a:cubicBezTo>
                    <a:pt x="6" y="2"/>
                    <a:pt x="5" y="3"/>
                    <a:pt x="6" y="4"/>
                  </a:cubicBezTo>
                  <a:cubicBezTo>
                    <a:pt x="7" y="6"/>
                    <a:pt x="9" y="9"/>
                    <a:pt x="10" y="12"/>
                  </a:cubicBezTo>
                  <a:cubicBezTo>
                    <a:pt x="7" y="11"/>
                    <a:pt x="4" y="10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4" y="13"/>
                    <a:pt x="6" y="14"/>
                    <a:pt x="9" y="14"/>
                  </a:cubicBezTo>
                  <a:cubicBezTo>
                    <a:pt x="7" y="16"/>
                    <a:pt x="5" y="18"/>
                    <a:pt x="4" y="19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7" y="19"/>
                    <a:pt x="9" y="17"/>
                    <a:pt x="12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20"/>
                    <a:pt x="10" y="23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2" y="24"/>
                    <a:pt x="12" y="22"/>
                    <a:pt x="13" y="19"/>
                  </a:cubicBezTo>
                  <a:cubicBezTo>
                    <a:pt x="14" y="21"/>
                    <a:pt x="16" y="22"/>
                    <a:pt x="17" y="23"/>
                  </a:cubicBezTo>
                  <a:cubicBezTo>
                    <a:pt x="18" y="24"/>
                    <a:pt x="19" y="23"/>
                    <a:pt x="19" y="22"/>
                  </a:cubicBezTo>
                  <a:cubicBezTo>
                    <a:pt x="18" y="20"/>
                    <a:pt x="17" y="18"/>
                    <a:pt x="16" y="17"/>
                  </a:cubicBezTo>
                  <a:cubicBezTo>
                    <a:pt x="20" y="18"/>
                    <a:pt x="23" y="19"/>
                    <a:pt x="27" y="18"/>
                  </a:cubicBezTo>
                  <a:cubicBezTo>
                    <a:pt x="28" y="18"/>
                    <a:pt x="28" y="17"/>
                    <a:pt x="27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4" name="Freeform 289">
              <a:extLst>
                <a:ext uri="{FF2B5EF4-FFF2-40B4-BE49-F238E27FC236}">
                  <a16:creationId xmlns:a16="http://schemas.microsoft.com/office/drawing/2014/main" id="{12259A65-F37C-4BE0-A765-BD9453018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15298" y="3741893"/>
              <a:ext cx="64817" cy="64817"/>
            </a:xfrm>
            <a:custGeom>
              <a:avLst/>
              <a:gdLst>
                <a:gd name="T0" fmla="*/ 74 w 76"/>
                <a:gd name="T1" fmla="*/ 47 h 76"/>
                <a:gd name="T2" fmla="*/ 41 w 76"/>
                <a:gd name="T3" fmla="*/ 37 h 76"/>
                <a:gd name="T4" fmla="*/ 40 w 76"/>
                <a:gd name="T5" fmla="*/ 37 h 76"/>
                <a:gd name="T6" fmla="*/ 41 w 76"/>
                <a:gd name="T7" fmla="*/ 37 h 76"/>
                <a:gd name="T8" fmla="*/ 54 w 76"/>
                <a:gd name="T9" fmla="*/ 29 h 76"/>
                <a:gd name="T10" fmla="*/ 66 w 76"/>
                <a:gd name="T11" fmla="*/ 21 h 76"/>
                <a:gd name="T12" fmla="*/ 65 w 76"/>
                <a:gd name="T13" fmla="*/ 18 h 76"/>
                <a:gd name="T14" fmla="*/ 44 w 76"/>
                <a:gd name="T15" fmla="*/ 26 h 76"/>
                <a:gd name="T16" fmla="*/ 52 w 76"/>
                <a:gd name="T17" fmla="*/ 1 h 76"/>
                <a:gd name="T18" fmla="*/ 52 w 76"/>
                <a:gd name="T19" fmla="*/ 0 h 76"/>
                <a:gd name="T20" fmla="*/ 37 w 76"/>
                <a:gd name="T21" fmla="*/ 30 h 76"/>
                <a:gd name="T22" fmla="*/ 35 w 76"/>
                <a:gd name="T23" fmla="*/ 32 h 76"/>
                <a:gd name="T24" fmla="*/ 18 w 76"/>
                <a:gd name="T25" fmla="*/ 9 h 76"/>
                <a:gd name="T26" fmla="*/ 15 w 76"/>
                <a:gd name="T27" fmla="*/ 11 h 76"/>
                <a:gd name="T28" fmla="*/ 26 w 76"/>
                <a:gd name="T29" fmla="*/ 33 h 76"/>
                <a:gd name="T30" fmla="*/ 2 w 76"/>
                <a:gd name="T31" fmla="*/ 30 h 76"/>
                <a:gd name="T32" fmla="*/ 2 w 76"/>
                <a:gd name="T33" fmla="*/ 34 h 76"/>
                <a:gd name="T34" fmla="*/ 24 w 76"/>
                <a:gd name="T35" fmla="*/ 41 h 76"/>
                <a:gd name="T36" fmla="*/ 9 w 76"/>
                <a:gd name="T37" fmla="*/ 54 h 76"/>
                <a:gd name="T38" fmla="*/ 11 w 76"/>
                <a:gd name="T39" fmla="*/ 56 h 76"/>
                <a:gd name="T40" fmla="*/ 31 w 76"/>
                <a:gd name="T41" fmla="*/ 43 h 76"/>
                <a:gd name="T42" fmla="*/ 32 w 76"/>
                <a:gd name="T43" fmla="*/ 46 h 76"/>
                <a:gd name="T44" fmla="*/ 26 w 76"/>
                <a:gd name="T45" fmla="*/ 75 h 76"/>
                <a:gd name="T46" fmla="*/ 27 w 76"/>
                <a:gd name="T47" fmla="*/ 76 h 76"/>
                <a:gd name="T48" fmla="*/ 36 w 76"/>
                <a:gd name="T49" fmla="*/ 53 h 76"/>
                <a:gd name="T50" fmla="*/ 47 w 76"/>
                <a:gd name="T51" fmla="*/ 65 h 76"/>
                <a:gd name="T52" fmla="*/ 51 w 76"/>
                <a:gd name="T53" fmla="*/ 62 h 76"/>
                <a:gd name="T54" fmla="*/ 44 w 76"/>
                <a:gd name="T55" fmla="*/ 47 h 76"/>
                <a:gd name="T56" fmla="*/ 74 w 76"/>
                <a:gd name="T57" fmla="*/ 52 h 76"/>
                <a:gd name="T58" fmla="*/ 74 w 76"/>
                <a:gd name="T59" fmla="*/ 4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6" h="76">
                  <a:moveTo>
                    <a:pt x="74" y="47"/>
                  </a:moveTo>
                  <a:cubicBezTo>
                    <a:pt x="64" y="42"/>
                    <a:pt x="52" y="40"/>
                    <a:pt x="41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5" y="34"/>
                    <a:pt x="49" y="31"/>
                    <a:pt x="54" y="29"/>
                  </a:cubicBezTo>
                  <a:cubicBezTo>
                    <a:pt x="58" y="26"/>
                    <a:pt x="63" y="25"/>
                    <a:pt x="66" y="21"/>
                  </a:cubicBezTo>
                  <a:cubicBezTo>
                    <a:pt x="67" y="20"/>
                    <a:pt x="67" y="19"/>
                    <a:pt x="65" y="18"/>
                  </a:cubicBezTo>
                  <a:cubicBezTo>
                    <a:pt x="58" y="17"/>
                    <a:pt x="51" y="21"/>
                    <a:pt x="44" y="26"/>
                  </a:cubicBezTo>
                  <a:cubicBezTo>
                    <a:pt x="47" y="17"/>
                    <a:pt x="50" y="9"/>
                    <a:pt x="52" y="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5" y="9"/>
                    <a:pt x="41" y="20"/>
                    <a:pt x="37" y="30"/>
                  </a:cubicBezTo>
                  <a:cubicBezTo>
                    <a:pt x="37" y="31"/>
                    <a:pt x="36" y="31"/>
                    <a:pt x="35" y="32"/>
                  </a:cubicBezTo>
                  <a:cubicBezTo>
                    <a:pt x="31" y="23"/>
                    <a:pt x="25" y="16"/>
                    <a:pt x="18" y="9"/>
                  </a:cubicBezTo>
                  <a:cubicBezTo>
                    <a:pt x="17" y="7"/>
                    <a:pt x="14" y="9"/>
                    <a:pt x="15" y="11"/>
                  </a:cubicBezTo>
                  <a:cubicBezTo>
                    <a:pt x="19" y="18"/>
                    <a:pt x="23" y="26"/>
                    <a:pt x="26" y="33"/>
                  </a:cubicBezTo>
                  <a:cubicBezTo>
                    <a:pt x="18" y="31"/>
                    <a:pt x="10" y="29"/>
                    <a:pt x="2" y="30"/>
                  </a:cubicBezTo>
                  <a:cubicBezTo>
                    <a:pt x="0" y="30"/>
                    <a:pt x="0" y="33"/>
                    <a:pt x="2" y="34"/>
                  </a:cubicBezTo>
                  <a:cubicBezTo>
                    <a:pt x="9" y="37"/>
                    <a:pt x="16" y="39"/>
                    <a:pt x="24" y="41"/>
                  </a:cubicBezTo>
                  <a:cubicBezTo>
                    <a:pt x="19" y="45"/>
                    <a:pt x="14" y="49"/>
                    <a:pt x="9" y="54"/>
                  </a:cubicBezTo>
                  <a:cubicBezTo>
                    <a:pt x="8" y="55"/>
                    <a:pt x="10" y="57"/>
                    <a:pt x="11" y="56"/>
                  </a:cubicBezTo>
                  <a:cubicBezTo>
                    <a:pt x="18" y="52"/>
                    <a:pt x="24" y="48"/>
                    <a:pt x="31" y="43"/>
                  </a:cubicBezTo>
                  <a:cubicBezTo>
                    <a:pt x="31" y="44"/>
                    <a:pt x="32" y="45"/>
                    <a:pt x="32" y="46"/>
                  </a:cubicBezTo>
                  <a:cubicBezTo>
                    <a:pt x="29" y="56"/>
                    <a:pt x="26" y="65"/>
                    <a:pt x="26" y="75"/>
                  </a:cubicBezTo>
                  <a:cubicBezTo>
                    <a:pt x="26" y="76"/>
                    <a:pt x="27" y="76"/>
                    <a:pt x="27" y="76"/>
                  </a:cubicBezTo>
                  <a:cubicBezTo>
                    <a:pt x="31" y="69"/>
                    <a:pt x="34" y="61"/>
                    <a:pt x="36" y="53"/>
                  </a:cubicBezTo>
                  <a:cubicBezTo>
                    <a:pt x="39" y="58"/>
                    <a:pt x="42" y="63"/>
                    <a:pt x="47" y="65"/>
                  </a:cubicBezTo>
                  <a:cubicBezTo>
                    <a:pt x="49" y="66"/>
                    <a:pt x="51" y="65"/>
                    <a:pt x="51" y="62"/>
                  </a:cubicBezTo>
                  <a:cubicBezTo>
                    <a:pt x="50" y="57"/>
                    <a:pt x="47" y="52"/>
                    <a:pt x="44" y="47"/>
                  </a:cubicBezTo>
                  <a:cubicBezTo>
                    <a:pt x="54" y="50"/>
                    <a:pt x="64" y="54"/>
                    <a:pt x="74" y="52"/>
                  </a:cubicBezTo>
                  <a:cubicBezTo>
                    <a:pt x="76" y="51"/>
                    <a:pt x="76" y="48"/>
                    <a:pt x="74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5" name="Freeform 290">
              <a:extLst>
                <a:ext uri="{FF2B5EF4-FFF2-40B4-BE49-F238E27FC236}">
                  <a16:creationId xmlns:a16="http://schemas.microsoft.com/office/drawing/2014/main" id="{B81E75E8-0848-4885-86B3-B023E1FFF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-609076" y="3777749"/>
              <a:ext cx="23444" cy="23444"/>
            </a:xfrm>
            <a:custGeom>
              <a:avLst/>
              <a:gdLst>
                <a:gd name="T0" fmla="*/ 26 w 27"/>
                <a:gd name="T1" fmla="*/ 17 h 27"/>
                <a:gd name="T2" fmla="*/ 14 w 27"/>
                <a:gd name="T3" fmla="*/ 13 h 27"/>
                <a:gd name="T4" fmla="*/ 14 w 27"/>
                <a:gd name="T5" fmla="*/ 13 h 27"/>
                <a:gd name="T6" fmla="*/ 14 w 27"/>
                <a:gd name="T7" fmla="*/ 13 h 27"/>
                <a:gd name="T8" fmla="*/ 19 w 27"/>
                <a:gd name="T9" fmla="*/ 10 h 27"/>
                <a:gd name="T10" fmla="*/ 23 w 27"/>
                <a:gd name="T11" fmla="*/ 8 h 27"/>
                <a:gd name="T12" fmla="*/ 23 w 27"/>
                <a:gd name="T13" fmla="*/ 7 h 27"/>
                <a:gd name="T14" fmla="*/ 16 w 27"/>
                <a:gd name="T15" fmla="*/ 9 h 27"/>
                <a:gd name="T16" fmla="*/ 18 w 27"/>
                <a:gd name="T17" fmla="*/ 0 h 27"/>
                <a:gd name="T18" fmla="*/ 18 w 27"/>
                <a:gd name="T19" fmla="*/ 0 h 27"/>
                <a:gd name="T20" fmla="*/ 13 w 27"/>
                <a:gd name="T21" fmla="*/ 11 h 27"/>
                <a:gd name="T22" fmla="*/ 12 w 27"/>
                <a:gd name="T23" fmla="*/ 12 h 27"/>
                <a:gd name="T24" fmla="*/ 6 w 27"/>
                <a:gd name="T25" fmla="*/ 3 h 27"/>
                <a:gd name="T26" fmla="*/ 5 w 27"/>
                <a:gd name="T27" fmla="*/ 4 h 27"/>
                <a:gd name="T28" fmla="*/ 9 w 27"/>
                <a:gd name="T29" fmla="*/ 12 h 27"/>
                <a:gd name="T30" fmla="*/ 1 w 27"/>
                <a:gd name="T31" fmla="*/ 11 h 27"/>
                <a:gd name="T32" fmla="*/ 0 w 27"/>
                <a:gd name="T33" fmla="*/ 12 h 27"/>
                <a:gd name="T34" fmla="*/ 8 w 27"/>
                <a:gd name="T35" fmla="*/ 15 h 27"/>
                <a:gd name="T36" fmla="*/ 3 w 27"/>
                <a:gd name="T37" fmla="*/ 19 h 27"/>
                <a:gd name="T38" fmla="*/ 4 w 27"/>
                <a:gd name="T39" fmla="*/ 20 h 27"/>
                <a:gd name="T40" fmla="*/ 11 w 27"/>
                <a:gd name="T41" fmla="*/ 16 h 27"/>
                <a:gd name="T42" fmla="*/ 11 w 27"/>
                <a:gd name="T43" fmla="*/ 17 h 27"/>
                <a:gd name="T44" fmla="*/ 9 w 27"/>
                <a:gd name="T45" fmla="*/ 27 h 27"/>
                <a:gd name="T46" fmla="*/ 10 w 27"/>
                <a:gd name="T47" fmla="*/ 27 h 27"/>
                <a:gd name="T48" fmla="*/ 13 w 27"/>
                <a:gd name="T49" fmla="*/ 19 h 27"/>
                <a:gd name="T50" fmla="*/ 17 w 27"/>
                <a:gd name="T51" fmla="*/ 23 h 27"/>
                <a:gd name="T52" fmla="*/ 18 w 27"/>
                <a:gd name="T53" fmla="*/ 22 h 27"/>
                <a:gd name="T54" fmla="*/ 16 w 27"/>
                <a:gd name="T55" fmla="*/ 17 h 27"/>
                <a:gd name="T56" fmla="*/ 26 w 27"/>
                <a:gd name="T57" fmla="*/ 19 h 27"/>
                <a:gd name="T58" fmla="*/ 26 w 27"/>
                <a:gd name="T59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7" h="27">
                  <a:moveTo>
                    <a:pt x="26" y="17"/>
                  </a:moveTo>
                  <a:cubicBezTo>
                    <a:pt x="23" y="15"/>
                    <a:pt x="18" y="15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6" y="12"/>
                    <a:pt x="17" y="11"/>
                    <a:pt x="19" y="10"/>
                  </a:cubicBezTo>
                  <a:cubicBezTo>
                    <a:pt x="21" y="9"/>
                    <a:pt x="22" y="9"/>
                    <a:pt x="23" y="8"/>
                  </a:cubicBezTo>
                  <a:cubicBezTo>
                    <a:pt x="24" y="7"/>
                    <a:pt x="24" y="7"/>
                    <a:pt x="23" y="7"/>
                  </a:cubicBezTo>
                  <a:cubicBezTo>
                    <a:pt x="21" y="6"/>
                    <a:pt x="18" y="8"/>
                    <a:pt x="16" y="9"/>
                  </a:cubicBezTo>
                  <a:cubicBezTo>
                    <a:pt x="17" y="6"/>
                    <a:pt x="18" y="3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4"/>
                    <a:pt x="14" y="7"/>
                    <a:pt x="13" y="1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1" y="9"/>
                    <a:pt x="9" y="6"/>
                    <a:pt x="6" y="3"/>
                  </a:cubicBezTo>
                  <a:cubicBezTo>
                    <a:pt x="6" y="3"/>
                    <a:pt x="5" y="3"/>
                    <a:pt x="5" y="4"/>
                  </a:cubicBezTo>
                  <a:cubicBezTo>
                    <a:pt x="7" y="7"/>
                    <a:pt x="8" y="9"/>
                    <a:pt x="9" y="12"/>
                  </a:cubicBezTo>
                  <a:cubicBezTo>
                    <a:pt x="6" y="11"/>
                    <a:pt x="3" y="11"/>
                    <a:pt x="1" y="11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3" y="13"/>
                    <a:pt x="6" y="14"/>
                    <a:pt x="8" y="15"/>
                  </a:cubicBezTo>
                  <a:cubicBezTo>
                    <a:pt x="6" y="16"/>
                    <a:pt x="5" y="18"/>
                    <a:pt x="3" y="19"/>
                  </a:cubicBezTo>
                  <a:cubicBezTo>
                    <a:pt x="2" y="20"/>
                    <a:pt x="3" y="21"/>
                    <a:pt x="4" y="20"/>
                  </a:cubicBezTo>
                  <a:cubicBezTo>
                    <a:pt x="6" y="19"/>
                    <a:pt x="8" y="17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20"/>
                    <a:pt x="9" y="24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1" y="25"/>
                    <a:pt x="12" y="22"/>
                    <a:pt x="13" y="19"/>
                  </a:cubicBezTo>
                  <a:cubicBezTo>
                    <a:pt x="14" y="21"/>
                    <a:pt x="15" y="23"/>
                    <a:pt x="17" y="23"/>
                  </a:cubicBezTo>
                  <a:cubicBezTo>
                    <a:pt x="17" y="24"/>
                    <a:pt x="18" y="23"/>
                    <a:pt x="18" y="22"/>
                  </a:cubicBezTo>
                  <a:cubicBezTo>
                    <a:pt x="18" y="21"/>
                    <a:pt x="17" y="19"/>
                    <a:pt x="16" y="17"/>
                  </a:cubicBezTo>
                  <a:cubicBezTo>
                    <a:pt x="19" y="18"/>
                    <a:pt x="23" y="19"/>
                    <a:pt x="26" y="19"/>
                  </a:cubicBezTo>
                  <a:cubicBezTo>
                    <a:pt x="27" y="19"/>
                    <a:pt x="27" y="17"/>
                    <a:pt x="26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6" name="Freeform 291">
              <a:extLst>
                <a:ext uri="{FF2B5EF4-FFF2-40B4-BE49-F238E27FC236}">
                  <a16:creationId xmlns:a16="http://schemas.microsoft.com/office/drawing/2014/main" id="{B5BDFCD9-D36A-4318-AB62-667088007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-722161" y="3790161"/>
              <a:ext cx="41373" cy="39993"/>
            </a:xfrm>
            <a:custGeom>
              <a:avLst/>
              <a:gdLst>
                <a:gd name="T0" fmla="*/ 46 w 48"/>
                <a:gd name="T1" fmla="*/ 29 h 47"/>
                <a:gd name="T2" fmla="*/ 26 w 48"/>
                <a:gd name="T3" fmla="*/ 23 h 47"/>
                <a:gd name="T4" fmla="*/ 25 w 48"/>
                <a:gd name="T5" fmla="*/ 23 h 47"/>
                <a:gd name="T6" fmla="*/ 25 w 48"/>
                <a:gd name="T7" fmla="*/ 23 h 47"/>
                <a:gd name="T8" fmla="*/ 34 w 48"/>
                <a:gd name="T9" fmla="*/ 17 h 47"/>
                <a:gd name="T10" fmla="*/ 41 w 48"/>
                <a:gd name="T11" fmla="*/ 13 h 47"/>
                <a:gd name="T12" fmla="*/ 41 w 48"/>
                <a:gd name="T13" fmla="*/ 11 h 47"/>
                <a:gd name="T14" fmla="*/ 28 w 48"/>
                <a:gd name="T15" fmla="*/ 15 h 47"/>
                <a:gd name="T16" fmla="*/ 32 w 48"/>
                <a:gd name="T17" fmla="*/ 0 h 47"/>
                <a:gd name="T18" fmla="*/ 32 w 48"/>
                <a:gd name="T19" fmla="*/ 0 h 47"/>
                <a:gd name="T20" fmla="*/ 23 w 48"/>
                <a:gd name="T21" fmla="*/ 19 h 47"/>
                <a:gd name="T22" fmla="*/ 22 w 48"/>
                <a:gd name="T23" fmla="*/ 19 h 47"/>
                <a:gd name="T24" fmla="*/ 12 w 48"/>
                <a:gd name="T25" fmla="*/ 5 h 47"/>
                <a:gd name="T26" fmla="*/ 9 w 48"/>
                <a:gd name="T27" fmla="*/ 7 h 47"/>
                <a:gd name="T28" fmla="*/ 16 w 48"/>
                <a:gd name="T29" fmla="*/ 20 h 47"/>
                <a:gd name="T30" fmla="*/ 1 w 48"/>
                <a:gd name="T31" fmla="*/ 18 h 47"/>
                <a:gd name="T32" fmla="*/ 1 w 48"/>
                <a:gd name="T33" fmla="*/ 21 h 47"/>
                <a:gd name="T34" fmla="*/ 15 w 48"/>
                <a:gd name="T35" fmla="*/ 25 h 47"/>
                <a:gd name="T36" fmla="*/ 6 w 48"/>
                <a:gd name="T37" fmla="*/ 33 h 47"/>
                <a:gd name="T38" fmla="*/ 7 w 48"/>
                <a:gd name="T39" fmla="*/ 35 h 47"/>
                <a:gd name="T40" fmla="*/ 19 w 48"/>
                <a:gd name="T41" fmla="*/ 27 h 47"/>
                <a:gd name="T42" fmla="*/ 20 w 48"/>
                <a:gd name="T43" fmla="*/ 28 h 47"/>
                <a:gd name="T44" fmla="*/ 16 w 48"/>
                <a:gd name="T45" fmla="*/ 46 h 47"/>
                <a:gd name="T46" fmla="*/ 17 w 48"/>
                <a:gd name="T47" fmla="*/ 47 h 47"/>
                <a:gd name="T48" fmla="*/ 22 w 48"/>
                <a:gd name="T49" fmla="*/ 33 h 47"/>
                <a:gd name="T50" fmla="*/ 30 w 48"/>
                <a:gd name="T51" fmla="*/ 40 h 47"/>
                <a:gd name="T52" fmla="*/ 32 w 48"/>
                <a:gd name="T53" fmla="*/ 38 h 47"/>
                <a:gd name="T54" fmla="*/ 28 w 48"/>
                <a:gd name="T55" fmla="*/ 29 h 47"/>
                <a:gd name="T56" fmla="*/ 46 w 48"/>
                <a:gd name="T57" fmla="*/ 32 h 47"/>
                <a:gd name="T58" fmla="*/ 46 w 48"/>
                <a:gd name="T59" fmla="*/ 2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8" h="47">
                  <a:moveTo>
                    <a:pt x="46" y="29"/>
                  </a:moveTo>
                  <a:cubicBezTo>
                    <a:pt x="40" y="26"/>
                    <a:pt x="32" y="25"/>
                    <a:pt x="26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8" y="21"/>
                    <a:pt x="31" y="19"/>
                    <a:pt x="34" y="17"/>
                  </a:cubicBezTo>
                  <a:cubicBezTo>
                    <a:pt x="36" y="16"/>
                    <a:pt x="39" y="15"/>
                    <a:pt x="41" y="13"/>
                  </a:cubicBezTo>
                  <a:cubicBezTo>
                    <a:pt x="42" y="12"/>
                    <a:pt x="42" y="11"/>
                    <a:pt x="41" y="11"/>
                  </a:cubicBezTo>
                  <a:cubicBezTo>
                    <a:pt x="36" y="10"/>
                    <a:pt x="32" y="13"/>
                    <a:pt x="28" y="15"/>
                  </a:cubicBezTo>
                  <a:cubicBezTo>
                    <a:pt x="30" y="10"/>
                    <a:pt x="31" y="5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6"/>
                    <a:pt x="25" y="12"/>
                    <a:pt x="23" y="19"/>
                  </a:cubicBezTo>
                  <a:cubicBezTo>
                    <a:pt x="23" y="19"/>
                    <a:pt x="22" y="19"/>
                    <a:pt x="22" y="19"/>
                  </a:cubicBezTo>
                  <a:cubicBezTo>
                    <a:pt x="19" y="14"/>
                    <a:pt x="16" y="9"/>
                    <a:pt x="12" y="5"/>
                  </a:cubicBezTo>
                  <a:cubicBezTo>
                    <a:pt x="10" y="4"/>
                    <a:pt x="9" y="5"/>
                    <a:pt x="9" y="7"/>
                  </a:cubicBezTo>
                  <a:cubicBezTo>
                    <a:pt x="12" y="11"/>
                    <a:pt x="14" y="16"/>
                    <a:pt x="16" y="20"/>
                  </a:cubicBezTo>
                  <a:cubicBezTo>
                    <a:pt x="11" y="19"/>
                    <a:pt x="6" y="18"/>
                    <a:pt x="1" y="18"/>
                  </a:cubicBezTo>
                  <a:cubicBezTo>
                    <a:pt x="0" y="19"/>
                    <a:pt x="0" y="20"/>
                    <a:pt x="1" y="21"/>
                  </a:cubicBezTo>
                  <a:cubicBezTo>
                    <a:pt x="6" y="22"/>
                    <a:pt x="10" y="24"/>
                    <a:pt x="15" y="25"/>
                  </a:cubicBezTo>
                  <a:cubicBezTo>
                    <a:pt x="12" y="28"/>
                    <a:pt x="9" y="30"/>
                    <a:pt x="6" y="33"/>
                  </a:cubicBezTo>
                  <a:cubicBezTo>
                    <a:pt x="5" y="34"/>
                    <a:pt x="6" y="35"/>
                    <a:pt x="7" y="35"/>
                  </a:cubicBezTo>
                  <a:cubicBezTo>
                    <a:pt x="11" y="32"/>
                    <a:pt x="15" y="29"/>
                    <a:pt x="19" y="27"/>
                  </a:cubicBezTo>
                  <a:cubicBezTo>
                    <a:pt x="20" y="27"/>
                    <a:pt x="20" y="28"/>
                    <a:pt x="20" y="28"/>
                  </a:cubicBezTo>
                  <a:cubicBezTo>
                    <a:pt x="18" y="34"/>
                    <a:pt x="16" y="40"/>
                    <a:pt x="16" y="46"/>
                  </a:cubicBezTo>
                  <a:cubicBezTo>
                    <a:pt x="16" y="47"/>
                    <a:pt x="17" y="47"/>
                    <a:pt x="17" y="47"/>
                  </a:cubicBezTo>
                  <a:cubicBezTo>
                    <a:pt x="20" y="42"/>
                    <a:pt x="21" y="37"/>
                    <a:pt x="22" y="33"/>
                  </a:cubicBezTo>
                  <a:cubicBezTo>
                    <a:pt x="24" y="36"/>
                    <a:pt x="27" y="39"/>
                    <a:pt x="30" y="40"/>
                  </a:cubicBezTo>
                  <a:cubicBezTo>
                    <a:pt x="31" y="41"/>
                    <a:pt x="32" y="40"/>
                    <a:pt x="32" y="38"/>
                  </a:cubicBezTo>
                  <a:cubicBezTo>
                    <a:pt x="31" y="35"/>
                    <a:pt x="30" y="32"/>
                    <a:pt x="28" y="29"/>
                  </a:cubicBezTo>
                  <a:cubicBezTo>
                    <a:pt x="34" y="31"/>
                    <a:pt x="40" y="33"/>
                    <a:pt x="46" y="32"/>
                  </a:cubicBezTo>
                  <a:cubicBezTo>
                    <a:pt x="47" y="32"/>
                    <a:pt x="48" y="29"/>
                    <a:pt x="46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7" name="Freeform 292">
              <a:extLst>
                <a:ext uri="{FF2B5EF4-FFF2-40B4-BE49-F238E27FC236}">
                  <a16:creationId xmlns:a16="http://schemas.microsoft.com/office/drawing/2014/main" id="{265A1F28-DA5B-4BB5-B86D-31729EE49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-704233" y="3431599"/>
              <a:ext cx="45510" cy="46889"/>
            </a:xfrm>
            <a:custGeom>
              <a:avLst/>
              <a:gdLst>
                <a:gd name="T0" fmla="*/ 50 w 52"/>
                <a:gd name="T1" fmla="*/ 2 h 55"/>
                <a:gd name="T2" fmla="*/ 32 w 52"/>
                <a:gd name="T3" fmla="*/ 19 h 55"/>
                <a:gd name="T4" fmla="*/ 31 w 52"/>
                <a:gd name="T5" fmla="*/ 2 h 55"/>
                <a:gd name="T6" fmla="*/ 27 w 52"/>
                <a:gd name="T7" fmla="*/ 2 h 55"/>
                <a:gd name="T8" fmla="*/ 28 w 52"/>
                <a:gd name="T9" fmla="*/ 20 h 55"/>
                <a:gd name="T10" fmla="*/ 27 w 52"/>
                <a:gd name="T11" fmla="*/ 20 h 55"/>
                <a:gd name="T12" fmla="*/ 10 w 52"/>
                <a:gd name="T13" fmla="*/ 2 h 55"/>
                <a:gd name="T14" fmla="*/ 9 w 52"/>
                <a:gd name="T15" fmla="*/ 2 h 55"/>
                <a:gd name="T16" fmla="*/ 21 w 52"/>
                <a:gd name="T17" fmla="*/ 21 h 55"/>
                <a:gd name="T18" fmla="*/ 0 w 52"/>
                <a:gd name="T19" fmla="*/ 24 h 55"/>
                <a:gd name="T20" fmla="*/ 0 w 52"/>
                <a:gd name="T21" fmla="*/ 25 h 55"/>
                <a:gd name="T22" fmla="*/ 22 w 52"/>
                <a:gd name="T23" fmla="*/ 25 h 55"/>
                <a:gd name="T24" fmla="*/ 24 w 52"/>
                <a:gd name="T25" fmla="*/ 24 h 55"/>
                <a:gd name="T26" fmla="*/ 25 w 52"/>
                <a:gd name="T27" fmla="*/ 25 h 55"/>
                <a:gd name="T28" fmla="*/ 25 w 52"/>
                <a:gd name="T29" fmla="*/ 25 h 55"/>
                <a:gd name="T30" fmla="*/ 7 w 52"/>
                <a:gd name="T31" fmla="*/ 42 h 55"/>
                <a:gd name="T32" fmla="*/ 9 w 52"/>
                <a:gd name="T33" fmla="*/ 43 h 55"/>
                <a:gd name="T34" fmla="*/ 27 w 52"/>
                <a:gd name="T35" fmla="*/ 27 h 55"/>
                <a:gd name="T36" fmla="*/ 28 w 52"/>
                <a:gd name="T37" fmla="*/ 29 h 55"/>
                <a:gd name="T38" fmla="*/ 28 w 52"/>
                <a:gd name="T39" fmla="*/ 51 h 55"/>
                <a:gd name="T40" fmla="*/ 33 w 52"/>
                <a:gd name="T41" fmla="*/ 51 h 55"/>
                <a:gd name="T42" fmla="*/ 32 w 52"/>
                <a:gd name="T43" fmla="*/ 35 h 55"/>
                <a:gd name="T44" fmla="*/ 48 w 52"/>
                <a:gd name="T45" fmla="*/ 50 h 55"/>
                <a:gd name="T46" fmla="*/ 50 w 52"/>
                <a:gd name="T47" fmla="*/ 48 h 55"/>
                <a:gd name="T48" fmla="*/ 32 w 52"/>
                <a:gd name="T49" fmla="*/ 27 h 55"/>
                <a:gd name="T50" fmla="*/ 32 w 52"/>
                <a:gd name="T51" fmla="*/ 24 h 55"/>
                <a:gd name="T52" fmla="*/ 45 w 52"/>
                <a:gd name="T53" fmla="*/ 22 h 55"/>
                <a:gd name="T54" fmla="*/ 45 w 52"/>
                <a:gd name="T55" fmla="*/ 20 h 55"/>
                <a:gd name="T56" fmla="*/ 35 w 52"/>
                <a:gd name="T57" fmla="*/ 19 h 55"/>
                <a:gd name="T58" fmla="*/ 51 w 52"/>
                <a:gd name="T59" fmla="*/ 3 h 55"/>
                <a:gd name="T60" fmla="*/ 50 w 52"/>
                <a:gd name="T61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" h="55">
                  <a:moveTo>
                    <a:pt x="50" y="2"/>
                  </a:moveTo>
                  <a:cubicBezTo>
                    <a:pt x="44" y="7"/>
                    <a:pt x="38" y="13"/>
                    <a:pt x="32" y="19"/>
                  </a:cubicBezTo>
                  <a:cubicBezTo>
                    <a:pt x="32" y="13"/>
                    <a:pt x="31" y="7"/>
                    <a:pt x="31" y="2"/>
                  </a:cubicBezTo>
                  <a:cubicBezTo>
                    <a:pt x="30" y="0"/>
                    <a:pt x="27" y="0"/>
                    <a:pt x="27" y="2"/>
                  </a:cubicBezTo>
                  <a:cubicBezTo>
                    <a:pt x="28" y="8"/>
                    <a:pt x="28" y="14"/>
                    <a:pt x="28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2" y="13"/>
                    <a:pt x="16" y="5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1" y="9"/>
                    <a:pt x="17" y="15"/>
                    <a:pt x="21" y="21"/>
                  </a:cubicBezTo>
                  <a:cubicBezTo>
                    <a:pt x="14" y="22"/>
                    <a:pt x="7" y="23"/>
                    <a:pt x="0" y="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7" y="26"/>
                    <a:pt x="14" y="25"/>
                    <a:pt x="22" y="25"/>
                  </a:cubicBezTo>
                  <a:cubicBezTo>
                    <a:pt x="23" y="24"/>
                    <a:pt x="24" y="24"/>
                    <a:pt x="24" y="24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19" y="31"/>
                    <a:pt x="13" y="36"/>
                    <a:pt x="7" y="42"/>
                  </a:cubicBezTo>
                  <a:cubicBezTo>
                    <a:pt x="6" y="43"/>
                    <a:pt x="8" y="44"/>
                    <a:pt x="9" y="43"/>
                  </a:cubicBezTo>
                  <a:cubicBezTo>
                    <a:pt x="15" y="38"/>
                    <a:pt x="21" y="33"/>
                    <a:pt x="27" y="27"/>
                  </a:cubicBezTo>
                  <a:cubicBezTo>
                    <a:pt x="27" y="28"/>
                    <a:pt x="27" y="28"/>
                    <a:pt x="28" y="29"/>
                  </a:cubicBezTo>
                  <a:cubicBezTo>
                    <a:pt x="28" y="37"/>
                    <a:pt x="28" y="44"/>
                    <a:pt x="28" y="51"/>
                  </a:cubicBezTo>
                  <a:cubicBezTo>
                    <a:pt x="28" y="55"/>
                    <a:pt x="33" y="55"/>
                    <a:pt x="33" y="51"/>
                  </a:cubicBezTo>
                  <a:cubicBezTo>
                    <a:pt x="33" y="46"/>
                    <a:pt x="33" y="40"/>
                    <a:pt x="32" y="35"/>
                  </a:cubicBezTo>
                  <a:cubicBezTo>
                    <a:pt x="37" y="41"/>
                    <a:pt x="42" y="47"/>
                    <a:pt x="48" y="50"/>
                  </a:cubicBezTo>
                  <a:cubicBezTo>
                    <a:pt x="49" y="51"/>
                    <a:pt x="50" y="50"/>
                    <a:pt x="50" y="48"/>
                  </a:cubicBezTo>
                  <a:cubicBezTo>
                    <a:pt x="45" y="40"/>
                    <a:pt x="38" y="34"/>
                    <a:pt x="32" y="27"/>
                  </a:cubicBezTo>
                  <a:cubicBezTo>
                    <a:pt x="32" y="26"/>
                    <a:pt x="32" y="25"/>
                    <a:pt x="32" y="24"/>
                  </a:cubicBezTo>
                  <a:cubicBezTo>
                    <a:pt x="36" y="24"/>
                    <a:pt x="41" y="23"/>
                    <a:pt x="45" y="22"/>
                  </a:cubicBezTo>
                  <a:cubicBezTo>
                    <a:pt x="46" y="21"/>
                    <a:pt x="46" y="20"/>
                    <a:pt x="45" y="20"/>
                  </a:cubicBezTo>
                  <a:cubicBezTo>
                    <a:pt x="42" y="19"/>
                    <a:pt x="39" y="18"/>
                    <a:pt x="35" y="19"/>
                  </a:cubicBezTo>
                  <a:cubicBezTo>
                    <a:pt x="41" y="14"/>
                    <a:pt x="46" y="8"/>
                    <a:pt x="51" y="3"/>
                  </a:cubicBezTo>
                  <a:cubicBezTo>
                    <a:pt x="52" y="3"/>
                    <a:pt x="51" y="2"/>
                    <a:pt x="5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8" name="Freeform 293">
              <a:extLst>
                <a:ext uri="{FF2B5EF4-FFF2-40B4-BE49-F238E27FC236}">
                  <a16:creationId xmlns:a16="http://schemas.microsoft.com/office/drawing/2014/main" id="{A38968EB-F935-44D5-A722-D47700BBB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808" y="3688109"/>
              <a:ext cx="17928" cy="17928"/>
            </a:xfrm>
            <a:custGeom>
              <a:avLst/>
              <a:gdLst>
                <a:gd name="T0" fmla="*/ 19 w 20"/>
                <a:gd name="T1" fmla="*/ 1 h 21"/>
                <a:gd name="T2" fmla="*/ 12 w 20"/>
                <a:gd name="T3" fmla="*/ 8 h 21"/>
                <a:gd name="T4" fmla="*/ 12 w 20"/>
                <a:gd name="T5" fmla="*/ 1 h 21"/>
                <a:gd name="T6" fmla="*/ 11 w 20"/>
                <a:gd name="T7" fmla="*/ 1 h 21"/>
                <a:gd name="T8" fmla="*/ 11 w 20"/>
                <a:gd name="T9" fmla="*/ 8 h 21"/>
                <a:gd name="T10" fmla="*/ 10 w 20"/>
                <a:gd name="T11" fmla="*/ 8 h 21"/>
                <a:gd name="T12" fmla="*/ 4 w 20"/>
                <a:gd name="T13" fmla="*/ 1 h 21"/>
                <a:gd name="T14" fmla="*/ 4 w 20"/>
                <a:gd name="T15" fmla="*/ 1 h 21"/>
                <a:gd name="T16" fmla="*/ 9 w 20"/>
                <a:gd name="T17" fmla="*/ 8 h 21"/>
                <a:gd name="T18" fmla="*/ 0 w 20"/>
                <a:gd name="T19" fmla="*/ 10 h 21"/>
                <a:gd name="T20" fmla="*/ 0 w 20"/>
                <a:gd name="T21" fmla="*/ 10 h 21"/>
                <a:gd name="T22" fmla="*/ 9 w 20"/>
                <a:gd name="T23" fmla="*/ 10 h 21"/>
                <a:gd name="T24" fmla="*/ 10 w 20"/>
                <a:gd name="T25" fmla="*/ 10 h 21"/>
                <a:gd name="T26" fmla="*/ 10 w 20"/>
                <a:gd name="T27" fmla="*/ 10 h 21"/>
                <a:gd name="T28" fmla="*/ 10 w 20"/>
                <a:gd name="T29" fmla="*/ 10 h 21"/>
                <a:gd name="T30" fmla="*/ 3 w 20"/>
                <a:gd name="T31" fmla="*/ 16 h 21"/>
                <a:gd name="T32" fmla="*/ 4 w 20"/>
                <a:gd name="T33" fmla="*/ 17 h 21"/>
                <a:gd name="T34" fmla="*/ 10 w 20"/>
                <a:gd name="T35" fmla="*/ 11 h 21"/>
                <a:gd name="T36" fmla="*/ 11 w 20"/>
                <a:gd name="T37" fmla="*/ 12 h 21"/>
                <a:gd name="T38" fmla="*/ 11 w 20"/>
                <a:gd name="T39" fmla="*/ 20 h 21"/>
                <a:gd name="T40" fmla="*/ 13 w 20"/>
                <a:gd name="T41" fmla="*/ 20 h 21"/>
                <a:gd name="T42" fmla="*/ 13 w 20"/>
                <a:gd name="T43" fmla="*/ 14 h 21"/>
                <a:gd name="T44" fmla="*/ 18 w 20"/>
                <a:gd name="T45" fmla="*/ 20 h 21"/>
                <a:gd name="T46" fmla="*/ 19 w 20"/>
                <a:gd name="T47" fmla="*/ 19 h 21"/>
                <a:gd name="T48" fmla="*/ 13 w 20"/>
                <a:gd name="T49" fmla="*/ 11 h 21"/>
                <a:gd name="T50" fmla="*/ 13 w 20"/>
                <a:gd name="T51" fmla="*/ 10 h 21"/>
                <a:gd name="T52" fmla="*/ 17 w 20"/>
                <a:gd name="T53" fmla="*/ 9 h 21"/>
                <a:gd name="T54" fmla="*/ 17 w 20"/>
                <a:gd name="T55" fmla="*/ 8 h 21"/>
                <a:gd name="T56" fmla="*/ 14 w 20"/>
                <a:gd name="T57" fmla="*/ 8 h 21"/>
                <a:gd name="T58" fmla="*/ 20 w 20"/>
                <a:gd name="T59" fmla="*/ 2 h 21"/>
                <a:gd name="T60" fmla="*/ 19 w 20"/>
                <a:gd name="T6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" h="21">
                  <a:moveTo>
                    <a:pt x="19" y="1"/>
                  </a:moveTo>
                  <a:cubicBezTo>
                    <a:pt x="17" y="3"/>
                    <a:pt x="15" y="5"/>
                    <a:pt x="12" y="8"/>
                  </a:cubicBezTo>
                  <a:cubicBezTo>
                    <a:pt x="12" y="5"/>
                    <a:pt x="12" y="3"/>
                    <a:pt x="12" y="1"/>
                  </a:cubicBezTo>
                  <a:cubicBezTo>
                    <a:pt x="12" y="0"/>
                    <a:pt x="11" y="0"/>
                    <a:pt x="11" y="1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6"/>
                    <a:pt x="7" y="3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4"/>
                    <a:pt x="7" y="6"/>
                    <a:pt x="9" y="8"/>
                  </a:cubicBezTo>
                  <a:cubicBezTo>
                    <a:pt x="6" y="9"/>
                    <a:pt x="3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10"/>
                    <a:pt x="6" y="10"/>
                    <a:pt x="9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8" y="12"/>
                    <a:pt x="5" y="14"/>
                    <a:pt x="3" y="16"/>
                  </a:cubicBezTo>
                  <a:cubicBezTo>
                    <a:pt x="3" y="17"/>
                    <a:pt x="3" y="17"/>
                    <a:pt x="4" y="17"/>
                  </a:cubicBezTo>
                  <a:cubicBezTo>
                    <a:pt x="6" y="15"/>
                    <a:pt x="8" y="13"/>
                    <a:pt x="10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4"/>
                    <a:pt x="11" y="17"/>
                    <a:pt x="11" y="20"/>
                  </a:cubicBezTo>
                  <a:cubicBezTo>
                    <a:pt x="11" y="21"/>
                    <a:pt x="13" y="21"/>
                    <a:pt x="13" y="20"/>
                  </a:cubicBezTo>
                  <a:cubicBezTo>
                    <a:pt x="13" y="18"/>
                    <a:pt x="13" y="16"/>
                    <a:pt x="13" y="14"/>
                  </a:cubicBezTo>
                  <a:cubicBezTo>
                    <a:pt x="14" y="16"/>
                    <a:pt x="16" y="18"/>
                    <a:pt x="18" y="20"/>
                  </a:cubicBezTo>
                  <a:cubicBezTo>
                    <a:pt x="19" y="20"/>
                    <a:pt x="19" y="19"/>
                    <a:pt x="19" y="19"/>
                  </a:cubicBezTo>
                  <a:cubicBezTo>
                    <a:pt x="18" y="16"/>
                    <a:pt x="15" y="13"/>
                    <a:pt x="13" y="11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9"/>
                    <a:pt x="16" y="9"/>
                    <a:pt x="17" y="9"/>
                  </a:cubicBezTo>
                  <a:cubicBezTo>
                    <a:pt x="18" y="9"/>
                    <a:pt x="18" y="8"/>
                    <a:pt x="17" y="8"/>
                  </a:cubicBezTo>
                  <a:cubicBezTo>
                    <a:pt x="16" y="8"/>
                    <a:pt x="15" y="8"/>
                    <a:pt x="14" y="8"/>
                  </a:cubicBezTo>
                  <a:cubicBezTo>
                    <a:pt x="16" y="6"/>
                    <a:pt x="18" y="4"/>
                    <a:pt x="20" y="2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9" name="Freeform 294">
              <a:extLst>
                <a:ext uri="{FF2B5EF4-FFF2-40B4-BE49-F238E27FC236}">
                  <a16:creationId xmlns:a16="http://schemas.microsoft.com/office/drawing/2014/main" id="{578ACE19-3017-4AE1-B81C-A8E81F1BA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9762" y="3608122"/>
              <a:ext cx="22065" cy="24824"/>
            </a:xfrm>
            <a:custGeom>
              <a:avLst/>
              <a:gdLst>
                <a:gd name="T0" fmla="*/ 26 w 26"/>
                <a:gd name="T1" fmla="*/ 1 h 28"/>
                <a:gd name="T2" fmla="*/ 16 w 26"/>
                <a:gd name="T3" fmla="*/ 10 h 28"/>
                <a:gd name="T4" fmla="*/ 16 w 26"/>
                <a:gd name="T5" fmla="*/ 1 h 28"/>
                <a:gd name="T6" fmla="*/ 14 w 26"/>
                <a:gd name="T7" fmla="*/ 1 h 28"/>
                <a:gd name="T8" fmla="*/ 14 w 26"/>
                <a:gd name="T9" fmla="*/ 10 h 28"/>
                <a:gd name="T10" fmla="*/ 14 w 26"/>
                <a:gd name="T11" fmla="*/ 10 h 28"/>
                <a:gd name="T12" fmla="*/ 5 w 26"/>
                <a:gd name="T13" fmla="*/ 1 h 28"/>
                <a:gd name="T14" fmla="*/ 5 w 26"/>
                <a:gd name="T15" fmla="*/ 1 h 28"/>
                <a:gd name="T16" fmla="*/ 11 w 26"/>
                <a:gd name="T17" fmla="*/ 11 h 28"/>
                <a:gd name="T18" fmla="*/ 0 w 26"/>
                <a:gd name="T19" fmla="*/ 13 h 28"/>
                <a:gd name="T20" fmla="*/ 0 w 26"/>
                <a:gd name="T21" fmla="*/ 13 h 28"/>
                <a:gd name="T22" fmla="*/ 11 w 26"/>
                <a:gd name="T23" fmla="*/ 13 h 28"/>
                <a:gd name="T24" fmla="*/ 13 w 26"/>
                <a:gd name="T25" fmla="*/ 13 h 28"/>
                <a:gd name="T26" fmla="*/ 13 w 26"/>
                <a:gd name="T27" fmla="*/ 13 h 28"/>
                <a:gd name="T28" fmla="*/ 13 w 26"/>
                <a:gd name="T29" fmla="*/ 13 h 28"/>
                <a:gd name="T30" fmla="*/ 4 w 26"/>
                <a:gd name="T31" fmla="*/ 21 h 28"/>
                <a:gd name="T32" fmla="*/ 5 w 26"/>
                <a:gd name="T33" fmla="*/ 22 h 28"/>
                <a:gd name="T34" fmla="*/ 14 w 26"/>
                <a:gd name="T35" fmla="*/ 14 h 28"/>
                <a:gd name="T36" fmla="*/ 14 w 26"/>
                <a:gd name="T37" fmla="*/ 15 h 28"/>
                <a:gd name="T38" fmla="*/ 14 w 26"/>
                <a:gd name="T39" fmla="*/ 26 h 28"/>
                <a:gd name="T40" fmla="*/ 17 w 26"/>
                <a:gd name="T41" fmla="*/ 26 h 28"/>
                <a:gd name="T42" fmla="*/ 17 w 26"/>
                <a:gd name="T43" fmla="*/ 18 h 28"/>
                <a:gd name="T44" fmla="*/ 24 w 26"/>
                <a:gd name="T45" fmla="*/ 26 h 28"/>
                <a:gd name="T46" fmla="*/ 25 w 26"/>
                <a:gd name="T47" fmla="*/ 25 h 28"/>
                <a:gd name="T48" fmla="*/ 16 w 26"/>
                <a:gd name="T49" fmla="*/ 14 h 28"/>
                <a:gd name="T50" fmla="*/ 16 w 26"/>
                <a:gd name="T51" fmla="*/ 12 h 28"/>
                <a:gd name="T52" fmla="*/ 23 w 26"/>
                <a:gd name="T53" fmla="*/ 11 h 28"/>
                <a:gd name="T54" fmla="*/ 23 w 26"/>
                <a:gd name="T55" fmla="*/ 10 h 28"/>
                <a:gd name="T56" fmla="*/ 18 w 26"/>
                <a:gd name="T57" fmla="*/ 10 h 28"/>
                <a:gd name="T58" fmla="*/ 26 w 26"/>
                <a:gd name="T59" fmla="*/ 2 h 28"/>
                <a:gd name="T60" fmla="*/ 26 w 26"/>
                <a:gd name="T6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" h="28">
                  <a:moveTo>
                    <a:pt x="26" y="1"/>
                  </a:moveTo>
                  <a:cubicBezTo>
                    <a:pt x="23" y="4"/>
                    <a:pt x="19" y="7"/>
                    <a:pt x="16" y="10"/>
                  </a:cubicBezTo>
                  <a:cubicBezTo>
                    <a:pt x="16" y="7"/>
                    <a:pt x="16" y="4"/>
                    <a:pt x="16" y="1"/>
                  </a:cubicBezTo>
                  <a:cubicBezTo>
                    <a:pt x="16" y="0"/>
                    <a:pt x="14" y="0"/>
                    <a:pt x="14" y="1"/>
                  </a:cubicBezTo>
                  <a:cubicBezTo>
                    <a:pt x="14" y="4"/>
                    <a:pt x="14" y="7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1" y="7"/>
                    <a:pt x="9" y="3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5"/>
                    <a:pt x="9" y="8"/>
                    <a:pt x="11" y="11"/>
                  </a:cubicBezTo>
                  <a:cubicBezTo>
                    <a:pt x="7" y="11"/>
                    <a:pt x="4" y="12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3"/>
                    <a:pt x="8" y="13"/>
                    <a:pt x="11" y="13"/>
                  </a:cubicBezTo>
                  <a:cubicBezTo>
                    <a:pt x="12" y="13"/>
                    <a:pt x="12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0" y="16"/>
                    <a:pt x="7" y="19"/>
                    <a:pt x="4" y="21"/>
                  </a:cubicBezTo>
                  <a:cubicBezTo>
                    <a:pt x="3" y="22"/>
                    <a:pt x="4" y="23"/>
                    <a:pt x="5" y="22"/>
                  </a:cubicBezTo>
                  <a:cubicBezTo>
                    <a:pt x="8" y="20"/>
                    <a:pt x="11" y="17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9"/>
                    <a:pt x="14" y="22"/>
                    <a:pt x="14" y="26"/>
                  </a:cubicBezTo>
                  <a:cubicBezTo>
                    <a:pt x="14" y="28"/>
                    <a:pt x="17" y="28"/>
                    <a:pt x="17" y="26"/>
                  </a:cubicBezTo>
                  <a:cubicBezTo>
                    <a:pt x="17" y="23"/>
                    <a:pt x="17" y="21"/>
                    <a:pt x="17" y="18"/>
                  </a:cubicBezTo>
                  <a:cubicBezTo>
                    <a:pt x="19" y="21"/>
                    <a:pt x="21" y="24"/>
                    <a:pt x="24" y="26"/>
                  </a:cubicBezTo>
                  <a:cubicBezTo>
                    <a:pt x="25" y="26"/>
                    <a:pt x="26" y="25"/>
                    <a:pt x="25" y="25"/>
                  </a:cubicBezTo>
                  <a:cubicBezTo>
                    <a:pt x="23" y="21"/>
                    <a:pt x="20" y="17"/>
                    <a:pt x="16" y="14"/>
                  </a:cubicBezTo>
                  <a:cubicBezTo>
                    <a:pt x="16" y="13"/>
                    <a:pt x="16" y="13"/>
                    <a:pt x="16" y="12"/>
                  </a:cubicBezTo>
                  <a:cubicBezTo>
                    <a:pt x="19" y="12"/>
                    <a:pt x="21" y="12"/>
                    <a:pt x="23" y="11"/>
                  </a:cubicBezTo>
                  <a:cubicBezTo>
                    <a:pt x="23" y="11"/>
                    <a:pt x="23" y="10"/>
                    <a:pt x="23" y="10"/>
                  </a:cubicBezTo>
                  <a:cubicBezTo>
                    <a:pt x="21" y="10"/>
                    <a:pt x="20" y="10"/>
                    <a:pt x="18" y="10"/>
                  </a:cubicBezTo>
                  <a:cubicBezTo>
                    <a:pt x="21" y="7"/>
                    <a:pt x="24" y="4"/>
                    <a:pt x="26" y="2"/>
                  </a:cubicBezTo>
                  <a:lnTo>
                    <a:pt x="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0" name="Freeform 295">
              <a:extLst>
                <a:ext uri="{FF2B5EF4-FFF2-40B4-BE49-F238E27FC236}">
                  <a16:creationId xmlns:a16="http://schemas.microsoft.com/office/drawing/2014/main" id="{F5918ED6-2845-48E9-AF66-A1E120701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-810422" y="3424703"/>
              <a:ext cx="22065" cy="22065"/>
            </a:xfrm>
            <a:custGeom>
              <a:avLst/>
              <a:gdLst>
                <a:gd name="T0" fmla="*/ 24 w 25"/>
                <a:gd name="T1" fmla="*/ 1 h 26"/>
                <a:gd name="T2" fmla="*/ 15 w 25"/>
                <a:gd name="T3" fmla="*/ 9 h 26"/>
                <a:gd name="T4" fmla="*/ 15 w 25"/>
                <a:gd name="T5" fmla="*/ 1 h 26"/>
                <a:gd name="T6" fmla="*/ 13 w 25"/>
                <a:gd name="T7" fmla="*/ 1 h 26"/>
                <a:gd name="T8" fmla="*/ 14 w 25"/>
                <a:gd name="T9" fmla="*/ 10 h 26"/>
                <a:gd name="T10" fmla="*/ 13 w 25"/>
                <a:gd name="T11" fmla="*/ 10 h 26"/>
                <a:gd name="T12" fmla="*/ 5 w 25"/>
                <a:gd name="T13" fmla="*/ 1 h 26"/>
                <a:gd name="T14" fmla="*/ 5 w 25"/>
                <a:gd name="T15" fmla="*/ 1 h 26"/>
                <a:gd name="T16" fmla="*/ 11 w 25"/>
                <a:gd name="T17" fmla="*/ 10 h 26"/>
                <a:gd name="T18" fmla="*/ 0 w 25"/>
                <a:gd name="T19" fmla="*/ 12 h 26"/>
                <a:gd name="T20" fmla="*/ 0 w 25"/>
                <a:gd name="T21" fmla="*/ 12 h 26"/>
                <a:gd name="T22" fmla="*/ 11 w 25"/>
                <a:gd name="T23" fmla="*/ 12 h 26"/>
                <a:gd name="T24" fmla="*/ 12 w 25"/>
                <a:gd name="T25" fmla="*/ 12 h 26"/>
                <a:gd name="T26" fmla="*/ 12 w 25"/>
                <a:gd name="T27" fmla="*/ 12 h 26"/>
                <a:gd name="T28" fmla="*/ 12 w 25"/>
                <a:gd name="T29" fmla="*/ 12 h 26"/>
                <a:gd name="T30" fmla="*/ 4 w 25"/>
                <a:gd name="T31" fmla="*/ 20 h 26"/>
                <a:gd name="T32" fmla="*/ 5 w 25"/>
                <a:gd name="T33" fmla="*/ 21 h 26"/>
                <a:gd name="T34" fmla="*/ 13 w 25"/>
                <a:gd name="T35" fmla="*/ 13 h 26"/>
                <a:gd name="T36" fmla="*/ 14 w 25"/>
                <a:gd name="T37" fmla="*/ 14 h 26"/>
                <a:gd name="T38" fmla="*/ 14 w 25"/>
                <a:gd name="T39" fmla="*/ 24 h 26"/>
                <a:gd name="T40" fmla="*/ 16 w 25"/>
                <a:gd name="T41" fmla="*/ 24 h 26"/>
                <a:gd name="T42" fmla="*/ 16 w 25"/>
                <a:gd name="T43" fmla="*/ 17 h 26"/>
                <a:gd name="T44" fmla="*/ 23 w 25"/>
                <a:gd name="T45" fmla="*/ 24 h 26"/>
                <a:gd name="T46" fmla="*/ 24 w 25"/>
                <a:gd name="T47" fmla="*/ 23 h 26"/>
                <a:gd name="T48" fmla="*/ 16 w 25"/>
                <a:gd name="T49" fmla="*/ 13 h 26"/>
                <a:gd name="T50" fmla="*/ 16 w 25"/>
                <a:gd name="T51" fmla="*/ 11 h 26"/>
                <a:gd name="T52" fmla="*/ 21 w 25"/>
                <a:gd name="T53" fmla="*/ 10 h 26"/>
                <a:gd name="T54" fmla="*/ 21 w 25"/>
                <a:gd name="T55" fmla="*/ 10 h 26"/>
                <a:gd name="T56" fmla="*/ 17 w 25"/>
                <a:gd name="T57" fmla="*/ 9 h 26"/>
                <a:gd name="T58" fmla="*/ 25 w 25"/>
                <a:gd name="T59" fmla="*/ 2 h 26"/>
                <a:gd name="T60" fmla="*/ 24 w 25"/>
                <a:gd name="T61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" h="26">
                  <a:moveTo>
                    <a:pt x="24" y="1"/>
                  </a:moveTo>
                  <a:cubicBezTo>
                    <a:pt x="21" y="4"/>
                    <a:pt x="18" y="6"/>
                    <a:pt x="15" y="9"/>
                  </a:cubicBezTo>
                  <a:cubicBezTo>
                    <a:pt x="15" y="6"/>
                    <a:pt x="15" y="4"/>
                    <a:pt x="15" y="1"/>
                  </a:cubicBezTo>
                  <a:cubicBezTo>
                    <a:pt x="15" y="0"/>
                    <a:pt x="13" y="0"/>
                    <a:pt x="13" y="1"/>
                  </a:cubicBezTo>
                  <a:cubicBezTo>
                    <a:pt x="13" y="4"/>
                    <a:pt x="14" y="7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1" y="6"/>
                    <a:pt x="8" y="3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4"/>
                    <a:pt x="8" y="7"/>
                    <a:pt x="11" y="10"/>
                  </a:cubicBezTo>
                  <a:cubicBezTo>
                    <a:pt x="7" y="11"/>
                    <a:pt x="4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4" y="12"/>
                    <a:pt x="7" y="12"/>
                    <a:pt x="11" y="12"/>
                  </a:cubicBezTo>
                  <a:cubicBezTo>
                    <a:pt x="11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9" y="15"/>
                    <a:pt x="7" y="17"/>
                    <a:pt x="4" y="20"/>
                  </a:cubicBezTo>
                  <a:cubicBezTo>
                    <a:pt x="3" y="20"/>
                    <a:pt x="4" y="21"/>
                    <a:pt x="5" y="21"/>
                  </a:cubicBezTo>
                  <a:cubicBezTo>
                    <a:pt x="7" y="18"/>
                    <a:pt x="10" y="16"/>
                    <a:pt x="13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7"/>
                    <a:pt x="14" y="21"/>
                    <a:pt x="14" y="24"/>
                  </a:cubicBezTo>
                  <a:cubicBezTo>
                    <a:pt x="14" y="26"/>
                    <a:pt x="16" y="26"/>
                    <a:pt x="16" y="24"/>
                  </a:cubicBezTo>
                  <a:cubicBezTo>
                    <a:pt x="16" y="22"/>
                    <a:pt x="16" y="19"/>
                    <a:pt x="16" y="17"/>
                  </a:cubicBezTo>
                  <a:cubicBezTo>
                    <a:pt x="18" y="19"/>
                    <a:pt x="20" y="22"/>
                    <a:pt x="23" y="24"/>
                  </a:cubicBezTo>
                  <a:cubicBezTo>
                    <a:pt x="24" y="24"/>
                    <a:pt x="24" y="24"/>
                    <a:pt x="24" y="23"/>
                  </a:cubicBezTo>
                  <a:cubicBezTo>
                    <a:pt x="22" y="19"/>
                    <a:pt x="18" y="16"/>
                    <a:pt x="16" y="13"/>
                  </a:cubicBezTo>
                  <a:cubicBezTo>
                    <a:pt x="16" y="12"/>
                    <a:pt x="16" y="12"/>
                    <a:pt x="16" y="11"/>
                  </a:cubicBezTo>
                  <a:cubicBezTo>
                    <a:pt x="18" y="11"/>
                    <a:pt x="20" y="11"/>
                    <a:pt x="21" y="10"/>
                  </a:cubicBezTo>
                  <a:cubicBezTo>
                    <a:pt x="22" y="10"/>
                    <a:pt x="22" y="10"/>
                    <a:pt x="21" y="10"/>
                  </a:cubicBezTo>
                  <a:cubicBezTo>
                    <a:pt x="20" y="9"/>
                    <a:pt x="19" y="9"/>
                    <a:pt x="17" y="9"/>
                  </a:cubicBezTo>
                  <a:cubicBezTo>
                    <a:pt x="20" y="7"/>
                    <a:pt x="22" y="4"/>
                    <a:pt x="25" y="2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1" name="Freeform 296">
              <a:extLst>
                <a:ext uri="{FF2B5EF4-FFF2-40B4-BE49-F238E27FC236}">
                  <a16:creationId xmlns:a16="http://schemas.microsoft.com/office/drawing/2014/main" id="{2914FD32-90A7-41E5-9B54-571810776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0102" y="3307481"/>
              <a:ext cx="19307" cy="20686"/>
            </a:xfrm>
            <a:custGeom>
              <a:avLst/>
              <a:gdLst>
                <a:gd name="T0" fmla="*/ 22 w 23"/>
                <a:gd name="T1" fmla="*/ 2 h 25"/>
                <a:gd name="T2" fmla="*/ 14 w 23"/>
                <a:gd name="T3" fmla="*/ 9 h 25"/>
                <a:gd name="T4" fmla="*/ 13 w 23"/>
                <a:gd name="T5" fmla="*/ 1 h 25"/>
                <a:gd name="T6" fmla="*/ 12 w 23"/>
                <a:gd name="T7" fmla="*/ 1 h 25"/>
                <a:gd name="T8" fmla="*/ 12 w 23"/>
                <a:gd name="T9" fmla="*/ 9 h 25"/>
                <a:gd name="T10" fmla="*/ 12 w 23"/>
                <a:gd name="T11" fmla="*/ 9 h 25"/>
                <a:gd name="T12" fmla="*/ 4 w 23"/>
                <a:gd name="T13" fmla="*/ 1 h 25"/>
                <a:gd name="T14" fmla="*/ 4 w 23"/>
                <a:gd name="T15" fmla="*/ 2 h 25"/>
                <a:gd name="T16" fmla="*/ 9 w 23"/>
                <a:gd name="T17" fmla="*/ 10 h 25"/>
                <a:gd name="T18" fmla="*/ 0 w 23"/>
                <a:gd name="T19" fmla="*/ 11 h 25"/>
                <a:gd name="T20" fmla="*/ 0 w 23"/>
                <a:gd name="T21" fmla="*/ 12 h 25"/>
                <a:gd name="T22" fmla="*/ 10 w 23"/>
                <a:gd name="T23" fmla="*/ 12 h 25"/>
                <a:gd name="T24" fmla="*/ 11 w 23"/>
                <a:gd name="T25" fmla="*/ 11 h 25"/>
                <a:gd name="T26" fmla="*/ 11 w 23"/>
                <a:gd name="T27" fmla="*/ 12 h 25"/>
                <a:gd name="T28" fmla="*/ 11 w 23"/>
                <a:gd name="T29" fmla="*/ 12 h 25"/>
                <a:gd name="T30" fmla="*/ 3 w 23"/>
                <a:gd name="T31" fmla="*/ 19 h 25"/>
                <a:gd name="T32" fmla="*/ 4 w 23"/>
                <a:gd name="T33" fmla="*/ 20 h 25"/>
                <a:gd name="T34" fmla="*/ 12 w 23"/>
                <a:gd name="T35" fmla="*/ 13 h 25"/>
                <a:gd name="T36" fmla="*/ 12 w 23"/>
                <a:gd name="T37" fmla="*/ 14 h 25"/>
                <a:gd name="T38" fmla="*/ 12 w 23"/>
                <a:gd name="T39" fmla="*/ 23 h 25"/>
                <a:gd name="T40" fmla="*/ 15 w 23"/>
                <a:gd name="T41" fmla="*/ 23 h 25"/>
                <a:gd name="T42" fmla="*/ 14 w 23"/>
                <a:gd name="T43" fmla="*/ 16 h 25"/>
                <a:gd name="T44" fmla="*/ 21 w 23"/>
                <a:gd name="T45" fmla="*/ 23 h 25"/>
                <a:gd name="T46" fmla="*/ 22 w 23"/>
                <a:gd name="T47" fmla="*/ 22 h 25"/>
                <a:gd name="T48" fmla="*/ 14 w 23"/>
                <a:gd name="T49" fmla="*/ 12 h 25"/>
                <a:gd name="T50" fmla="*/ 14 w 23"/>
                <a:gd name="T51" fmla="*/ 11 h 25"/>
                <a:gd name="T52" fmla="*/ 20 w 23"/>
                <a:gd name="T53" fmla="*/ 10 h 25"/>
                <a:gd name="T54" fmla="*/ 20 w 23"/>
                <a:gd name="T55" fmla="*/ 9 h 25"/>
                <a:gd name="T56" fmla="*/ 16 w 23"/>
                <a:gd name="T57" fmla="*/ 9 h 25"/>
                <a:gd name="T58" fmla="*/ 23 w 23"/>
                <a:gd name="T59" fmla="*/ 2 h 25"/>
                <a:gd name="T60" fmla="*/ 22 w 23"/>
                <a:gd name="T61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" h="25">
                  <a:moveTo>
                    <a:pt x="22" y="2"/>
                  </a:moveTo>
                  <a:cubicBezTo>
                    <a:pt x="19" y="4"/>
                    <a:pt x="17" y="6"/>
                    <a:pt x="14" y="9"/>
                  </a:cubicBezTo>
                  <a:cubicBezTo>
                    <a:pt x="14" y="6"/>
                    <a:pt x="14" y="4"/>
                    <a:pt x="13" y="1"/>
                  </a:cubicBezTo>
                  <a:cubicBezTo>
                    <a:pt x="13" y="1"/>
                    <a:pt x="12" y="0"/>
                    <a:pt x="12" y="1"/>
                  </a:cubicBezTo>
                  <a:cubicBezTo>
                    <a:pt x="12" y="4"/>
                    <a:pt x="12" y="7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9" y="6"/>
                    <a:pt x="7" y="3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5"/>
                    <a:pt x="7" y="7"/>
                    <a:pt x="9" y="10"/>
                  </a:cubicBezTo>
                  <a:cubicBezTo>
                    <a:pt x="6" y="10"/>
                    <a:pt x="3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3" y="12"/>
                    <a:pt x="6" y="12"/>
                    <a:pt x="10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8" y="14"/>
                    <a:pt x="6" y="17"/>
                    <a:pt x="3" y="19"/>
                  </a:cubicBezTo>
                  <a:cubicBezTo>
                    <a:pt x="3" y="20"/>
                    <a:pt x="3" y="20"/>
                    <a:pt x="4" y="20"/>
                  </a:cubicBezTo>
                  <a:cubicBezTo>
                    <a:pt x="6" y="18"/>
                    <a:pt x="9" y="15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7"/>
                    <a:pt x="12" y="20"/>
                    <a:pt x="12" y="23"/>
                  </a:cubicBezTo>
                  <a:cubicBezTo>
                    <a:pt x="12" y="25"/>
                    <a:pt x="15" y="25"/>
                    <a:pt x="15" y="23"/>
                  </a:cubicBezTo>
                  <a:cubicBezTo>
                    <a:pt x="14" y="21"/>
                    <a:pt x="14" y="19"/>
                    <a:pt x="14" y="16"/>
                  </a:cubicBezTo>
                  <a:cubicBezTo>
                    <a:pt x="16" y="19"/>
                    <a:pt x="18" y="21"/>
                    <a:pt x="21" y="23"/>
                  </a:cubicBezTo>
                  <a:cubicBezTo>
                    <a:pt x="22" y="23"/>
                    <a:pt x="22" y="23"/>
                    <a:pt x="22" y="22"/>
                  </a:cubicBezTo>
                  <a:cubicBezTo>
                    <a:pt x="20" y="19"/>
                    <a:pt x="17" y="16"/>
                    <a:pt x="14" y="12"/>
                  </a:cubicBezTo>
                  <a:cubicBezTo>
                    <a:pt x="14" y="12"/>
                    <a:pt x="14" y="12"/>
                    <a:pt x="14" y="11"/>
                  </a:cubicBezTo>
                  <a:cubicBezTo>
                    <a:pt x="16" y="11"/>
                    <a:pt x="18" y="11"/>
                    <a:pt x="20" y="10"/>
                  </a:cubicBezTo>
                  <a:cubicBezTo>
                    <a:pt x="20" y="10"/>
                    <a:pt x="20" y="9"/>
                    <a:pt x="20" y="9"/>
                  </a:cubicBezTo>
                  <a:cubicBezTo>
                    <a:pt x="18" y="9"/>
                    <a:pt x="17" y="9"/>
                    <a:pt x="16" y="9"/>
                  </a:cubicBezTo>
                  <a:cubicBezTo>
                    <a:pt x="18" y="7"/>
                    <a:pt x="20" y="4"/>
                    <a:pt x="23" y="2"/>
                  </a:cubicBezTo>
                  <a:lnTo>
                    <a:pt x="22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2" name="Freeform 297">
              <a:extLst>
                <a:ext uri="{FF2B5EF4-FFF2-40B4-BE49-F238E27FC236}">
                  <a16:creationId xmlns:a16="http://schemas.microsoft.com/office/drawing/2014/main" id="{CB82810B-2CC0-4192-B8C5-7151D4B33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9782" y="3397122"/>
              <a:ext cx="52405" cy="49647"/>
            </a:xfrm>
            <a:custGeom>
              <a:avLst/>
              <a:gdLst>
                <a:gd name="T0" fmla="*/ 16 w 61"/>
                <a:gd name="T1" fmla="*/ 1 h 58"/>
                <a:gd name="T2" fmla="*/ 24 w 61"/>
                <a:gd name="T3" fmla="*/ 25 h 58"/>
                <a:gd name="T4" fmla="*/ 8 w 61"/>
                <a:gd name="T5" fmla="*/ 19 h 58"/>
                <a:gd name="T6" fmla="*/ 7 w 61"/>
                <a:gd name="T7" fmla="*/ 23 h 58"/>
                <a:gd name="T8" fmla="*/ 24 w 61"/>
                <a:gd name="T9" fmla="*/ 29 h 58"/>
                <a:gd name="T10" fmla="*/ 23 w 61"/>
                <a:gd name="T11" fmla="*/ 30 h 58"/>
                <a:gd name="T12" fmla="*/ 0 w 61"/>
                <a:gd name="T13" fmla="*/ 39 h 58"/>
                <a:gd name="T14" fmla="*/ 0 w 61"/>
                <a:gd name="T15" fmla="*/ 39 h 58"/>
                <a:gd name="T16" fmla="*/ 22 w 61"/>
                <a:gd name="T17" fmla="*/ 35 h 58"/>
                <a:gd name="T18" fmla="*/ 17 w 61"/>
                <a:gd name="T19" fmla="*/ 57 h 58"/>
                <a:gd name="T20" fmla="*/ 17 w 61"/>
                <a:gd name="T21" fmla="*/ 57 h 58"/>
                <a:gd name="T22" fmla="*/ 26 w 61"/>
                <a:gd name="T23" fmla="*/ 36 h 58"/>
                <a:gd name="T24" fmla="*/ 26 w 61"/>
                <a:gd name="T25" fmla="*/ 34 h 58"/>
                <a:gd name="T26" fmla="*/ 27 w 61"/>
                <a:gd name="T27" fmla="*/ 34 h 58"/>
                <a:gd name="T28" fmla="*/ 27 w 61"/>
                <a:gd name="T29" fmla="*/ 34 h 58"/>
                <a:gd name="T30" fmla="*/ 36 w 61"/>
                <a:gd name="T31" fmla="*/ 57 h 58"/>
                <a:gd name="T32" fmla="*/ 38 w 61"/>
                <a:gd name="T33" fmla="*/ 56 h 58"/>
                <a:gd name="T34" fmla="*/ 30 w 61"/>
                <a:gd name="T35" fmla="*/ 33 h 58"/>
                <a:gd name="T36" fmla="*/ 32 w 61"/>
                <a:gd name="T37" fmla="*/ 32 h 58"/>
                <a:gd name="T38" fmla="*/ 53 w 61"/>
                <a:gd name="T39" fmla="*/ 41 h 58"/>
                <a:gd name="T40" fmla="*/ 55 w 61"/>
                <a:gd name="T41" fmla="*/ 36 h 58"/>
                <a:gd name="T42" fmla="*/ 39 w 61"/>
                <a:gd name="T43" fmla="*/ 31 h 58"/>
                <a:gd name="T44" fmla="*/ 59 w 61"/>
                <a:gd name="T45" fmla="*/ 22 h 58"/>
                <a:gd name="T46" fmla="*/ 58 w 61"/>
                <a:gd name="T47" fmla="*/ 20 h 58"/>
                <a:gd name="T48" fmla="*/ 32 w 61"/>
                <a:gd name="T49" fmla="*/ 28 h 58"/>
                <a:gd name="T50" fmla="*/ 29 w 61"/>
                <a:gd name="T51" fmla="*/ 27 h 58"/>
                <a:gd name="T52" fmla="*/ 32 w 61"/>
                <a:gd name="T53" fmla="*/ 14 h 58"/>
                <a:gd name="T54" fmla="*/ 30 w 61"/>
                <a:gd name="T55" fmla="*/ 13 h 58"/>
                <a:gd name="T56" fmla="*/ 26 w 61"/>
                <a:gd name="T57" fmla="*/ 21 h 58"/>
                <a:gd name="T58" fmla="*/ 17 w 61"/>
                <a:gd name="T59" fmla="*/ 1 h 58"/>
                <a:gd name="T60" fmla="*/ 16 w 61"/>
                <a:gd name="T6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1" h="58">
                  <a:moveTo>
                    <a:pt x="16" y="1"/>
                  </a:moveTo>
                  <a:cubicBezTo>
                    <a:pt x="19" y="9"/>
                    <a:pt x="21" y="17"/>
                    <a:pt x="24" y="25"/>
                  </a:cubicBezTo>
                  <a:cubicBezTo>
                    <a:pt x="19" y="23"/>
                    <a:pt x="14" y="21"/>
                    <a:pt x="8" y="19"/>
                  </a:cubicBezTo>
                  <a:cubicBezTo>
                    <a:pt x="6" y="19"/>
                    <a:pt x="5" y="22"/>
                    <a:pt x="7" y="23"/>
                  </a:cubicBezTo>
                  <a:cubicBezTo>
                    <a:pt x="13" y="24"/>
                    <a:pt x="18" y="27"/>
                    <a:pt x="24" y="29"/>
                  </a:cubicBezTo>
                  <a:cubicBezTo>
                    <a:pt x="23" y="29"/>
                    <a:pt x="23" y="30"/>
                    <a:pt x="23" y="30"/>
                  </a:cubicBezTo>
                  <a:cubicBezTo>
                    <a:pt x="15" y="32"/>
                    <a:pt x="6" y="34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7" y="40"/>
                    <a:pt x="15" y="37"/>
                    <a:pt x="22" y="35"/>
                  </a:cubicBezTo>
                  <a:cubicBezTo>
                    <a:pt x="20" y="42"/>
                    <a:pt x="19" y="50"/>
                    <a:pt x="17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21" y="50"/>
                    <a:pt x="24" y="43"/>
                    <a:pt x="26" y="36"/>
                  </a:cubicBezTo>
                  <a:cubicBezTo>
                    <a:pt x="26" y="35"/>
                    <a:pt x="26" y="35"/>
                    <a:pt x="26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0" y="41"/>
                    <a:pt x="33" y="49"/>
                    <a:pt x="36" y="57"/>
                  </a:cubicBezTo>
                  <a:cubicBezTo>
                    <a:pt x="36" y="58"/>
                    <a:pt x="38" y="57"/>
                    <a:pt x="38" y="56"/>
                  </a:cubicBezTo>
                  <a:cubicBezTo>
                    <a:pt x="35" y="48"/>
                    <a:pt x="33" y="41"/>
                    <a:pt x="30" y="33"/>
                  </a:cubicBezTo>
                  <a:cubicBezTo>
                    <a:pt x="31" y="33"/>
                    <a:pt x="31" y="33"/>
                    <a:pt x="32" y="32"/>
                  </a:cubicBezTo>
                  <a:cubicBezTo>
                    <a:pt x="39" y="35"/>
                    <a:pt x="46" y="38"/>
                    <a:pt x="53" y="41"/>
                  </a:cubicBezTo>
                  <a:cubicBezTo>
                    <a:pt x="56" y="42"/>
                    <a:pt x="58" y="37"/>
                    <a:pt x="55" y="36"/>
                  </a:cubicBezTo>
                  <a:cubicBezTo>
                    <a:pt x="50" y="35"/>
                    <a:pt x="45" y="33"/>
                    <a:pt x="39" y="31"/>
                  </a:cubicBezTo>
                  <a:cubicBezTo>
                    <a:pt x="47" y="29"/>
                    <a:pt x="54" y="26"/>
                    <a:pt x="59" y="22"/>
                  </a:cubicBezTo>
                  <a:cubicBezTo>
                    <a:pt x="61" y="22"/>
                    <a:pt x="60" y="20"/>
                    <a:pt x="58" y="20"/>
                  </a:cubicBezTo>
                  <a:cubicBezTo>
                    <a:pt x="49" y="21"/>
                    <a:pt x="40" y="25"/>
                    <a:pt x="32" y="28"/>
                  </a:cubicBezTo>
                  <a:cubicBezTo>
                    <a:pt x="31" y="27"/>
                    <a:pt x="30" y="27"/>
                    <a:pt x="29" y="27"/>
                  </a:cubicBezTo>
                  <a:cubicBezTo>
                    <a:pt x="30" y="23"/>
                    <a:pt x="32" y="18"/>
                    <a:pt x="32" y="14"/>
                  </a:cubicBezTo>
                  <a:cubicBezTo>
                    <a:pt x="32" y="13"/>
                    <a:pt x="31" y="13"/>
                    <a:pt x="30" y="13"/>
                  </a:cubicBezTo>
                  <a:cubicBezTo>
                    <a:pt x="28" y="16"/>
                    <a:pt x="27" y="19"/>
                    <a:pt x="26" y="21"/>
                  </a:cubicBezTo>
                  <a:cubicBezTo>
                    <a:pt x="23" y="15"/>
                    <a:pt x="20" y="8"/>
                    <a:pt x="17" y="1"/>
                  </a:cubicBezTo>
                  <a:cubicBezTo>
                    <a:pt x="17" y="0"/>
                    <a:pt x="16" y="0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3" name="Freeform 298">
              <a:extLst>
                <a:ext uri="{FF2B5EF4-FFF2-40B4-BE49-F238E27FC236}">
                  <a16:creationId xmlns:a16="http://schemas.microsoft.com/office/drawing/2014/main" id="{868C4BAD-5AAF-407E-B445-D578C12B3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-540122" y="3296448"/>
              <a:ext cx="27582" cy="26203"/>
            </a:xfrm>
            <a:custGeom>
              <a:avLst/>
              <a:gdLst>
                <a:gd name="T0" fmla="*/ 8 w 32"/>
                <a:gd name="T1" fmla="*/ 1 h 31"/>
                <a:gd name="T2" fmla="*/ 13 w 32"/>
                <a:gd name="T3" fmla="*/ 14 h 31"/>
                <a:gd name="T4" fmla="*/ 4 w 32"/>
                <a:gd name="T5" fmla="*/ 11 h 31"/>
                <a:gd name="T6" fmla="*/ 3 w 32"/>
                <a:gd name="T7" fmla="*/ 12 h 31"/>
                <a:gd name="T8" fmla="*/ 12 w 32"/>
                <a:gd name="T9" fmla="*/ 16 h 31"/>
                <a:gd name="T10" fmla="*/ 12 w 32"/>
                <a:gd name="T11" fmla="*/ 17 h 31"/>
                <a:gd name="T12" fmla="*/ 0 w 32"/>
                <a:gd name="T13" fmla="*/ 21 h 31"/>
                <a:gd name="T14" fmla="*/ 0 w 32"/>
                <a:gd name="T15" fmla="*/ 21 h 31"/>
                <a:gd name="T16" fmla="*/ 11 w 32"/>
                <a:gd name="T17" fmla="*/ 19 h 31"/>
                <a:gd name="T18" fmla="*/ 9 w 32"/>
                <a:gd name="T19" fmla="*/ 31 h 31"/>
                <a:gd name="T20" fmla="*/ 9 w 32"/>
                <a:gd name="T21" fmla="*/ 31 h 31"/>
                <a:gd name="T22" fmla="*/ 13 w 32"/>
                <a:gd name="T23" fmla="*/ 20 h 31"/>
                <a:gd name="T24" fmla="*/ 14 w 32"/>
                <a:gd name="T25" fmla="*/ 19 h 31"/>
                <a:gd name="T26" fmla="*/ 14 w 32"/>
                <a:gd name="T27" fmla="*/ 18 h 31"/>
                <a:gd name="T28" fmla="*/ 14 w 32"/>
                <a:gd name="T29" fmla="*/ 18 h 31"/>
                <a:gd name="T30" fmla="*/ 19 w 32"/>
                <a:gd name="T31" fmla="*/ 31 h 31"/>
                <a:gd name="T32" fmla="*/ 20 w 32"/>
                <a:gd name="T33" fmla="*/ 30 h 31"/>
                <a:gd name="T34" fmla="*/ 16 w 32"/>
                <a:gd name="T35" fmla="*/ 18 h 31"/>
                <a:gd name="T36" fmla="*/ 17 w 32"/>
                <a:gd name="T37" fmla="*/ 18 h 31"/>
                <a:gd name="T38" fmla="*/ 28 w 32"/>
                <a:gd name="T39" fmla="*/ 22 h 31"/>
                <a:gd name="T40" fmla="*/ 29 w 32"/>
                <a:gd name="T41" fmla="*/ 20 h 31"/>
                <a:gd name="T42" fmla="*/ 21 w 32"/>
                <a:gd name="T43" fmla="*/ 17 h 31"/>
                <a:gd name="T44" fmla="*/ 32 w 32"/>
                <a:gd name="T45" fmla="*/ 12 h 31"/>
                <a:gd name="T46" fmla="*/ 31 w 32"/>
                <a:gd name="T47" fmla="*/ 11 h 31"/>
                <a:gd name="T48" fmla="*/ 17 w 32"/>
                <a:gd name="T49" fmla="*/ 15 h 31"/>
                <a:gd name="T50" fmla="*/ 15 w 32"/>
                <a:gd name="T51" fmla="*/ 15 h 31"/>
                <a:gd name="T52" fmla="*/ 17 w 32"/>
                <a:gd name="T53" fmla="*/ 8 h 31"/>
                <a:gd name="T54" fmla="*/ 16 w 32"/>
                <a:gd name="T55" fmla="*/ 8 h 31"/>
                <a:gd name="T56" fmla="*/ 13 w 32"/>
                <a:gd name="T57" fmla="*/ 12 h 31"/>
                <a:gd name="T58" fmla="*/ 9 w 32"/>
                <a:gd name="T59" fmla="*/ 1 h 31"/>
                <a:gd name="T60" fmla="*/ 8 w 32"/>
                <a:gd name="T6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2" h="31">
                  <a:moveTo>
                    <a:pt x="8" y="1"/>
                  </a:moveTo>
                  <a:cubicBezTo>
                    <a:pt x="10" y="5"/>
                    <a:pt x="11" y="10"/>
                    <a:pt x="13" y="14"/>
                  </a:cubicBezTo>
                  <a:cubicBezTo>
                    <a:pt x="10" y="13"/>
                    <a:pt x="7" y="12"/>
                    <a:pt x="4" y="11"/>
                  </a:cubicBezTo>
                  <a:cubicBezTo>
                    <a:pt x="3" y="10"/>
                    <a:pt x="2" y="12"/>
                    <a:pt x="3" y="12"/>
                  </a:cubicBezTo>
                  <a:cubicBezTo>
                    <a:pt x="6" y="14"/>
                    <a:pt x="9" y="15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8" y="18"/>
                    <a:pt x="3" y="19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3" y="22"/>
                    <a:pt x="8" y="20"/>
                    <a:pt x="11" y="19"/>
                  </a:cubicBezTo>
                  <a:cubicBezTo>
                    <a:pt x="11" y="23"/>
                    <a:pt x="10" y="27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1" y="27"/>
                    <a:pt x="12" y="24"/>
                    <a:pt x="13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6" y="23"/>
                    <a:pt x="17" y="27"/>
                    <a:pt x="19" y="31"/>
                  </a:cubicBezTo>
                  <a:cubicBezTo>
                    <a:pt x="19" y="31"/>
                    <a:pt x="20" y="31"/>
                    <a:pt x="20" y="30"/>
                  </a:cubicBezTo>
                  <a:cubicBezTo>
                    <a:pt x="19" y="26"/>
                    <a:pt x="17" y="22"/>
                    <a:pt x="16" y="18"/>
                  </a:cubicBezTo>
                  <a:cubicBezTo>
                    <a:pt x="16" y="18"/>
                    <a:pt x="17" y="18"/>
                    <a:pt x="17" y="18"/>
                  </a:cubicBezTo>
                  <a:cubicBezTo>
                    <a:pt x="21" y="19"/>
                    <a:pt x="24" y="21"/>
                    <a:pt x="28" y="22"/>
                  </a:cubicBezTo>
                  <a:cubicBezTo>
                    <a:pt x="30" y="23"/>
                    <a:pt x="31" y="20"/>
                    <a:pt x="29" y="20"/>
                  </a:cubicBezTo>
                  <a:cubicBezTo>
                    <a:pt x="26" y="19"/>
                    <a:pt x="24" y="18"/>
                    <a:pt x="21" y="17"/>
                  </a:cubicBezTo>
                  <a:cubicBezTo>
                    <a:pt x="25" y="16"/>
                    <a:pt x="28" y="15"/>
                    <a:pt x="32" y="12"/>
                  </a:cubicBezTo>
                  <a:cubicBezTo>
                    <a:pt x="32" y="12"/>
                    <a:pt x="32" y="11"/>
                    <a:pt x="31" y="11"/>
                  </a:cubicBezTo>
                  <a:cubicBezTo>
                    <a:pt x="26" y="11"/>
                    <a:pt x="21" y="14"/>
                    <a:pt x="17" y="15"/>
                  </a:cubicBezTo>
                  <a:cubicBezTo>
                    <a:pt x="16" y="15"/>
                    <a:pt x="16" y="15"/>
                    <a:pt x="15" y="15"/>
                  </a:cubicBezTo>
                  <a:cubicBezTo>
                    <a:pt x="16" y="12"/>
                    <a:pt x="17" y="10"/>
                    <a:pt x="17" y="8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9"/>
                    <a:pt x="14" y="10"/>
                    <a:pt x="13" y="12"/>
                  </a:cubicBezTo>
                  <a:cubicBezTo>
                    <a:pt x="12" y="8"/>
                    <a:pt x="10" y="5"/>
                    <a:pt x="9" y="1"/>
                  </a:cubicBezTo>
                  <a:cubicBezTo>
                    <a:pt x="9" y="0"/>
                    <a:pt x="8" y="1"/>
                    <a:pt x="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4" name="Freeform 299">
              <a:extLst>
                <a:ext uri="{FF2B5EF4-FFF2-40B4-BE49-F238E27FC236}">
                  <a16:creationId xmlns:a16="http://schemas.microsoft.com/office/drawing/2014/main" id="{5F07DD45-F45E-40AB-969C-3159BB14C9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93906" y="3421945"/>
              <a:ext cx="27582" cy="26203"/>
            </a:xfrm>
            <a:custGeom>
              <a:avLst/>
              <a:gdLst>
                <a:gd name="T0" fmla="*/ 8 w 32"/>
                <a:gd name="T1" fmla="*/ 0 h 31"/>
                <a:gd name="T2" fmla="*/ 13 w 32"/>
                <a:gd name="T3" fmla="*/ 13 h 31"/>
                <a:gd name="T4" fmla="*/ 4 w 32"/>
                <a:gd name="T5" fmla="*/ 10 h 31"/>
                <a:gd name="T6" fmla="*/ 3 w 32"/>
                <a:gd name="T7" fmla="*/ 12 h 31"/>
                <a:gd name="T8" fmla="*/ 12 w 32"/>
                <a:gd name="T9" fmla="*/ 15 h 31"/>
                <a:gd name="T10" fmla="*/ 12 w 32"/>
                <a:gd name="T11" fmla="*/ 16 h 31"/>
                <a:gd name="T12" fmla="*/ 0 w 32"/>
                <a:gd name="T13" fmla="*/ 20 h 31"/>
                <a:gd name="T14" fmla="*/ 0 w 32"/>
                <a:gd name="T15" fmla="*/ 21 h 31"/>
                <a:gd name="T16" fmla="*/ 11 w 32"/>
                <a:gd name="T17" fmla="*/ 18 h 31"/>
                <a:gd name="T18" fmla="*/ 9 w 32"/>
                <a:gd name="T19" fmla="*/ 30 h 31"/>
                <a:gd name="T20" fmla="*/ 9 w 32"/>
                <a:gd name="T21" fmla="*/ 30 h 31"/>
                <a:gd name="T22" fmla="*/ 13 w 32"/>
                <a:gd name="T23" fmla="*/ 19 h 31"/>
                <a:gd name="T24" fmla="*/ 14 w 32"/>
                <a:gd name="T25" fmla="*/ 18 h 31"/>
                <a:gd name="T26" fmla="*/ 14 w 32"/>
                <a:gd name="T27" fmla="*/ 18 h 31"/>
                <a:gd name="T28" fmla="*/ 14 w 32"/>
                <a:gd name="T29" fmla="*/ 18 h 31"/>
                <a:gd name="T30" fmla="*/ 19 w 32"/>
                <a:gd name="T31" fmla="*/ 30 h 31"/>
                <a:gd name="T32" fmla="*/ 20 w 32"/>
                <a:gd name="T33" fmla="*/ 29 h 31"/>
                <a:gd name="T34" fmla="*/ 16 w 32"/>
                <a:gd name="T35" fmla="*/ 17 h 31"/>
                <a:gd name="T36" fmla="*/ 17 w 32"/>
                <a:gd name="T37" fmla="*/ 17 h 31"/>
                <a:gd name="T38" fmla="*/ 28 w 32"/>
                <a:gd name="T39" fmla="*/ 22 h 31"/>
                <a:gd name="T40" fmla="*/ 29 w 32"/>
                <a:gd name="T41" fmla="*/ 19 h 31"/>
                <a:gd name="T42" fmla="*/ 21 w 32"/>
                <a:gd name="T43" fmla="*/ 16 h 31"/>
                <a:gd name="T44" fmla="*/ 32 w 32"/>
                <a:gd name="T45" fmla="*/ 12 h 31"/>
                <a:gd name="T46" fmla="*/ 31 w 32"/>
                <a:gd name="T47" fmla="*/ 10 h 31"/>
                <a:gd name="T48" fmla="*/ 17 w 32"/>
                <a:gd name="T49" fmla="*/ 14 h 31"/>
                <a:gd name="T50" fmla="*/ 15 w 32"/>
                <a:gd name="T51" fmla="*/ 14 h 31"/>
                <a:gd name="T52" fmla="*/ 17 w 32"/>
                <a:gd name="T53" fmla="*/ 7 h 31"/>
                <a:gd name="T54" fmla="*/ 16 w 32"/>
                <a:gd name="T55" fmla="*/ 7 h 31"/>
                <a:gd name="T56" fmla="*/ 13 w 32"/>
                <a:gd name="T57" fmla="*/ 11 h 31"/>
                <a:gd name="T58" fmla="*/ 9 w 32"/>
                <a:gd name="T59" fmla="*/ 0 h 31"/>
                <a:gd name="T60" fmla="*/ 8 w 32"/>
                <a:gd name="T6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2" h="31">
                  <a:moveTo>
                    <a:pt x="8" y="0"/>
                  </a:moveTo>
                  <a:cubicBezTo>
                    <a:pt x="10" y="5"/>
                    <a:pt x="11" y="9"/>
                    <a:pt x="13" y="13"/>
                  </a:cubicBezTo>
                  <a:cubicBezTo>
                    <a:pt x="10" y="12"/>
                    <a:pt x="7" y="11"/>
                    <a:pt x="4" y="10"/>
                  </a:cubicBezTo>
                  <a:cubicBezTo>
                    <a:pt x="3" y="10"/>
                    <a:pt x="2" y="11"/>
                    <a:pt x="3" y="12"/>
                  </a:cubicBezTo>
                  <a:cubicBezTo>
                    <a:pt x="6" y="13"/>
                    <a:pt x="9" y="14"/>
                    <a:pt x="12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8" y="17"/>
                    <a:pt x="3" y="18"/>
                    <a:pt x="0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3" y="21"/>
                    <a:pt x="8" y="20"/>
                    <a:pt x="11" y="18"/>
                  </a:cubicBezTo>
                  <a:cubicBezTo>
                    <a:pt x="11" y="22"/>
                    <a:pt x="10" y="26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1" y="27"/>
                    <a:pt x="12" y="23"/>
                    <a:pt x="13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6" y="22"/>
                    <a:pt x="17" y="26"/>
                    <a:pt x="19" y="30"/>
                  </a:cubicBezTo>
                  <a:cubicBezTo>
                    <a:pt x="19" y="31"/>
                    <a:pt x="20" y="30"/>
                    <a:pt x="20" y="29"/>
                  </a:cubicBezTo>
                  <a:cubicBezTo>
                    <a:pt x="19" y="25"/>
                    <a:pt x="17" y="21"/>
                    <a:pt x="16" y="17"/>
                  </a:cubicBezTo>
                  <a:cubicBezTo>
                    <a:pt x="16" y="17"/>
                    <a:pt x="17" y="17"/>
                    <a:pt x="17" y="17"/>
                  </a:cubicBezTo>
                  <a:cubicBezTo>
                    <a:pt x="21" y="19"/>
                    <a:pt x="24" y="20"/>
                    <a:pt x="28" y="22"/>
                  </a:cubicBezTo>
                  <a:cubicBezTo>
                    <a:pt x="30" y="22"/>
                    <a:pt x="31" y="20"/>
                    <a:pt x="29" y="19"/>
                  </a:cubicBezTo>
                  <a:cubicBezTo>
                    <a:pt x="26" y="18"/>
                    <a:pt x="24" y="17"/>
                    <a:pt x="21" y="16"/>
                  </a:cubicBezTo>
                  <a:cubicBezTo>
                    <a:pt x="25" y="15"/>
                    <a:pt x="28" y="14"/>
                    <a:pt x="32" y="12"/>
                  </a:cubicBezTo>
                  <a:cubicBezTo>
                    <a:pt x="32" y="11"/>
                    <a:pt x="32" y="10"/>
                    <a:pt x="31" y="10"/>
                  </a:cubicBezTo>
                  <a:cubicBezTo>
                    <a:pt x="26" y="11"/>
                    <a:pt x="21" y="13"/>
                    <a:pt x="17" y="14"/>
                  </a:cubicBezTo>
                  <a:cubicBezTo>
                    <a:pt x="16" y="14"/>
                    <a:pt x="16" y="14"/>
                    <a:pt x="15" y="14"/>
                  </a:cubicBezTo>
                  <a:cubicBezTo>
                    <a:pt x="16" y="12"/>
                    <a:pt x="17" y="9"/>
                    <a:pt x="17" y="7"/>
                  </a:cubicBezTo>
                  <a:cubicBezTo>
                    <a:pt x="17" y="7"/>
                    <a:pt x="16" y="6"/>
                    <a:pt x="16" y="7"/>
                  </a:cubicBezTo>
                  <a:cubicBezTo>
                    <a:pt x="15" y="8"/>
                    <a:pt x="14" y="10"/>
                    <a:pt x="13" y="11"/>
                  </a:cubicBezTo>
                  <a:cubicBezTo>
                    <a:pt x="12" y="7"/>
                    <a:pt x="10" y="4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5" name="Freeform 300">
              <a:extLst>
                <a:ext uri="{FF2B5EF4-FFF2-40B4-BE49-F238E27FC236}">
                  <a16:creationId xmlns:a16="http://schemas.microsoft.com/office/drawing/2014/main" id="{BC89C965-854F-439C-B15B-E5AD92F68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4586" y="3448148"/>
              <a:ext cx="0" cy="1379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6" name="Freeform 301">
              <a:extLst>
                <a:ext uri="{FF2B5EF4-FFF2-40B4-BE49-F238E27FC236}">
                  <a16:creationId xmlns:a16="http://schemas.microsoft.com/office/drawing/2014/main" id="{2254E99C-6740-4F96-8DE1-6F1C1E34A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4925" y="3675697"/>
              <a:ext cx="64817" cy="62059"/>
            </a:xfrm>
            <a:custGeom>
              <a:avLst/>
              <a:gdLst>
                <a:gd name="T0" fmla="*/ 71 w 75"/>
                <a:gd name="T1" fmla="*/ 14 h 73"/>
                <a:gd name="T2" fmla="*/ 44 w 75"/>
                <a:gd name="T3" fmla="*/ 26 h 73"/>
                <a:gd name="T4" fmla="*/ 46 w 75"/>
                <a:gd name="T5" fmla="*/ 9 h 73"/>
                <a:gd name="T6" fmla="*/ 43 w 75"/>
                <a:gd name="T7" fmla="*/ 9 h 73"/>
                <a:gd name="T8" fmla="*/ 38 w 75"/>
                <a:gd name="T9" fmla="*/ 25 h 73"/>
                <a:gd name="T10" fmla="*/ 28 w 75"/>
                <a:gd name="T11" fmla="*/ 2 h 73"/>
                <a:gd name="T12" fmla="*/ 25 w 75"/>
                <a:gd name="T13" fmla="*/ 3 h 73"/>
                <a:gd name="T14" fmla="*/ 32 w 75"/>
                <a:gd name="T15" fmla="*/ 27 h 73"/>
                <a:gd name="T16" fmla="*/ 0 w 75"/>
                <a:gd name="T17" fmla="*/ 19 h 73"/>
                <a:gd name="T18" fmla="*/ 0 w 75"/>
                <a:gd name="T19" fmla="*/ 19 h 73"/>
                <a:gd name="T20" fmla="*/ 26 w 75"/>
                <a:gd name="T21" fmla="*/ 31 h 73"/>
                <a:gd name="T22" fmla="*/ 30 w 75"/>
                <a:gd name="T23" fmla="*/ 32 h 73"/>
                <a:gd name="T24" fmla="*/ 8 w 75"/>
                <a:gd name="T25" fmla="*/ 44 h 73"/>
                <a:gd name="T26" fmla="*/ 9 w 75"/>
                <a:gd name="T27" fmla="*/ 48 h 73"/>
                <a:gd name="T28" fmla="*/ 33 w 75"/>
                <a:gd name="T29" fmla="*/ 39 h 73"/>
                <a:gd name="T30" fmla="*/ 27 w 75"/>
                <a:gd name="T31" fmla="*/ 61 h 73"/>
                <a:gd name="T32" fmla="*/ 31 w 75"/>
                <a:gd name="T33" fmla="*/ 62 h 73"/>
                <a:gd name="T34" fmla="*/ 38 w 75"/>
                <a:gd name="T35" fmla="*/ 45 h 73"/>
                <a:gd name="T36" fmla="*/ 48 w 75"/>
                <a:gd name="T37" fmla="*/ 71 h 73"/>
                <a:gd name="T38" fmla="*/ 52 w 75"/>
                <a:gd name="T39" fmla="*/ 69 h 73"/>
                <a:gd name="T40" fmla="*/ 42 w 75"/>
                <a:gd name="T41" fmla="*/ 35 h 73"/>
                <a:gd name="T42" fmla="*/ 43 w 75"/>
                <a:gd name="T43" fmla="*/ 34 h 73"/>
                <a:gd name="T44" fmla="*/ 44 w 75"/>
                <a:gd name="T45" fmla="*/ 34 h 73"/>
                <a:gd name="T46" fmla="*/ 66 w 75"/>
                <a:gd name="T47" fmla="*/ 41 h 73"/>
                <a:gd name="T48" fmla="*/ 67 w 75"/>
                <a:gd name="T49" fmla="*/ 39 h 73"/>
                <a:gd name="T50" fmla="*/ 48 w 75"/>
                <a:gd name="T51" fmla="*/ 32 h 73"/>
                <a:gd name="T52" fmla="*/ 73 w 75"/>
                <a:gd name="T53" fmla="*/ 17 h 73"/>
                <a:gd name="T54" fmla="*/ 71 w 75"/>
                <a:gd name="T55" fmla="*/ 1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5" h="73">
                  <a:moveTo>
                    <a:pt x="71" y="14"/>
                  </a:moveTo>
                  <a:cubicBezTo>
                    <a:pt x="62" y="16"/>
                    <a:pt x="53" y="21"/>
                    <a:pt x="44" y="26"/>
                  </a:cubicBezTo>
                  <a:cubicBezTo>
                    <a:pt x="45" y="20"/>
                    <a:pt x="46" y="15"/>
                    <a:pt x="46" y="9"/>
                  </a:cubicBezTo>
                  <a:cubicBezTo>
                    <a:pt x="46" y="8"/>
                    <a:pt x="43" y="7"/>
                    <a:pt x="43" y="9"/>
                  </a:cubicBezTo>
                  <a:cubicBezTo>
                    <a:pt x="41" y="14"/>
                    <a:pt x="40" y="20"/>
                    <a:pt x="38" y="25"/>
                  </a:cubicBezTo>
                  <a:cubicBezTo>
                    <a:pt x="34" y="17"/>
                    <a:pt x="31" y="9"/>
                    <a:pt x="28" y="2"/>
                  </a:cubicBezTo>
                  <a:cubicBezTo>
                    <a:pt x="27" y="0"/>
                    <a:pt x="24" y="0"/>
                    <a:pt x="25" y="3"/>
                  </a:cubicBezTo>
                  <a:cubicBezTo>
                    <a:pt x="27" y="11"/>
                    <a:pt x="29" y="19"/>
                    <a:pt x="32" y="27"/>
                  </a:cubicBezTo>
                  <a:cubicBezTo>
                    <a:pt x="22" y="24"/>
                    <a:pt x="11" y="20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8" y="25"/>
                    <a:pt x="17" y="28"/>
                    <a:pt x="26" y="31"/>
                  </a:cubicBezTo>
                  <a:cubicBezTo>
                    <a:pt x="27" y="31"/>
                    <a:pt x="29" y="31"/>
                    <a:pt x="30" y="32"/>
                  </a:cubicBezTo>
                  <a:cubicBezTo>
                    <a:pt x="22" y="35"/>
                    <a:pt x="15" y="39"/>
                    <a:pt x="8" y="44"/>
                  </a:cubicBezTo>
                  <a:cubicBezTo>
                    <a:pt x="6" y="46"/>
                    <a:pt x="7" y="48"/>
                    <a:pt x="9" y="48"/>
                  </a:cubicBezTo>
                  <a:cubicBezTo>
                    <a:pt x="17" y="46"/>
                    <a:pt x="25" y="42"/>
                    <a:pt x="33" y="39"/>
                  </a:cubicBezTo>
                  <a:cubicBezTo>
                    <a:pt x="30" y="46"/>
                    <a:pt x="28" y="54"/>
                    <a:pt x="27" y="61"/>
                  </a:cubicBezTo>
                  <a:cubicBezTo>
                    <a:pt x="27" y="63"/>
                    <a:pt x="30" y="64"/>
                    <a:pt x="31" y="62"/>
                  </a:cubicBezTo>
                  <a:cubicBezTo>
                    <a:pt x="33" y="57"/>
                    <a:pt x="36" y="51"/>
                    <a:pt x="38" y="45"/>
                  </a:cubicBezTo>
                  <a:cubicBezTo>
                    <a:pt x="41" y="54"/>
                    <a:pt x="45" y="62"/>
                    <a:pt x="48" y="71"/>
                  </a:cubicBezTo>
                  <a:cubicBezTo>
                    <a:pt x="49" y="73"/>
                    <a:pt x="52" y="71"/>
                    <a:pt x="52" y="69"/>
                  </a:cubicBezTo>
                  <a:cubicBezTo>
                    <a:pt x="50" y="57"/>
                    <a:pt x="46" y="46"/>
                    <a:pt x="42" y="35"/>
                  </a:cubicBezTo>
                  <a:cubicBezTo>
                    <a:pt x="42" y="35"/>
                    <a:pt x="43" y="34"/>
                    <a:pt x="43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52" y="36"/>
                    <a:pt x="58" y="40"/>
                    <a:pt x="66" y="41"/>
                  </a:cubicBezTo>
                  <a:cubicBezTo>
                    <a:pt x="67" y="42"/>
                    <a:pt x="68" y="40"/>
                    <a:pt x="67" y="39"/>
                  </a:cubicBezTo>
                  <a:cubicBezTo>
                    <a:pt x="61" y="36"/>
                    <a:pt x="55" y="34"/>
                    <a:pt x="48" y="32"/>
                  </a:cubicBezTo>
                  <a:cubicBezTo>
                    <a:pt x="57" y="28"/>
                    <a:pt x="67" y="24"/>
                    <a:pt x="73" y="17"/>
                  </a:cubicBezTo>
                  <a:cubicBezTo>
                    <a:pt x="75" y="16"/>
                    <a:pt x="73" y="14"/>
                    <a:pt x="7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7" name="Freeform 302">
              <a:extLst>
                <a:ext uri="{FF2B5EF4-FFF2-40B4-BE49-F238E27FC236}">
                  <a16:creationId xmlns:a16="http://schemas.microsoft.com/office/drawing/2014/main" id="{F1018372-EB7C-4815-ACA1-E3117D7E2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-450481" y="3517102"/>
              <a:ext cx="30340" cy="30340"/>
            </a:xfrm>
            <a:custGeom>
              <a:avLst/>
              <a:gdLst>
                <a:gd name="T0" fmla="*/ 34 w 35"/>
                <a:gd name="T1" fmla="*/ 7 h 35"/>
                <a:gd name="T2" fmla="*/ 20 w 35"/>
                <a:gd name="T3" fmla="*/ 13 h 35"/>
                <a:gd name="T4" fmla="*/ 22 w 35"/>
                <a:gd name="T5" fmla="*/ 5 h 35"/>
                <a:gd name="T6" fmla="*/ 20 w 35"/>
                <a:gd name="T7" fmla="*/ 5 h 35"/>
                <a:gd name="T8" fmla="*/ 18 w 35"/>
                <a:gd name="T9" fmla="*/ 12 h 35"/>
                <a:gd name="T10" fmla="*/ 13 w 35"/>
                <a:gd name="T11" fmla="*/ 1 h 35"/>
                <a:gd name="T12" fmla="*/ 11 w 35"/>
                <a:gd name="T13" fmla="*/ 2 h 35"/>
                <a:gd name="T14" fmla="*/ 15 w 35"/>
                <a:gd name="T15" fmla="*/ 13 h 35"/>
                <a:gd name="T16" fmla="*/ 0 w 35"/>
                <a:gd name="T17" fmla="*/ 9 h 35"/>
                <a:gd name="T18" fmla="*/ 0 w 35"/>
                <a:gd name="T19" fmla="*/ 10 h 35"/>
                <a:gd name="T20" fmla="*/ 12 w 35"/>
                <a:gd name="T21" fmla="*/ 15 h 35"/>
                <a:gd name="T22" fmla="*/ 14 w 35"/>
                <a:gd name="T23" fmla="*/ 15 h 35"/>
                <a:gd name="T24" fmla="*/ 3 w 35"/>
                <a:gd name="T25" fmla="*/ 22 h 35"/>
                <a:gd name="T26" fmla="*/ 4 w 35"/>
                <a:gd name="T27" fmla="*/ 23 h 35"/>
                <a:gd name="T28" fmla="*/ 15 w 35"/>
                <a:gd name="T29" fmla="*/ 19 h 35"/>
                <a:gd name="T30" fmla="*/ 13 w 35"/>
                <a:gd name="T31" fmla="*/ 30 h 35"/>
                <a:gd name="T32" fmla="*/ 14 w 35"/>
                <a:gd name="T33" fmla="*/ 30 h 35"/>
                <a:gd name="T34" fmla="*/ 18 w 35"/>
                <a:gd name="T35" fmla="*/ 22 h 35"/>
                <a:gd name="T36" fmla="*/ 23 w 35"/>
                <a:gd name="T37" fmla="*/ 34 h 35"/>
                <a:gd name="T38" fmla="*/ 24 w 35"/>
                <a:gd name="T39" fmla="*/ 33 h 35"/>
                <a:gd name="T40" fmla="*/ 20 w 35"/>
                <a:gd name="T41" fmla="*/ 17 h 35"/>
                <a:gd name="T42" fmla="*/ 20 w 35"/>
                <a:gd name="T43" fmla="*/ 17 h 35"/>
                <a:gd name="T44" fmla="*/ 21 w 35"/>
                <a:gd name="T45" fmla="*/ 17 h 35"/>
                <a:gd name="T46" fmla="*/ 31 w 35"/>
                <a:gd name="T47" fmla="*/ 20 h 35"/>
                <a:gd name="T48" fmla="*/ 32 w 35"/>
                <a:gd name="T49" fmla="*/ 19 h 35"/>
                <a:gd name="T50" fmla="*/ 23 w 35"/>
                <a:gd name="T51" fmla="*/ 16 h 35"/>
                <a:gd name="T52" fmla="*/ 35 w 35"/>
                <a:gd name="T53" fmla="*/ 9 h 35"/>
                <a:gd name="T54" fmla="*/ 34 w 35"/>
                <a:gd name="T55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" h="35">
                  <a:moveTo>
                    <a:pt x="34" y="7"/>
                  </a:moveTo>
                  <a:cubicBezTo>
                    <a:pt x="29" y="8"/>
                    <a:pt x="25" y="11"/>
                    <a:pt x="20" y="13"/>
                  </a:cubicBezTo>
                  <a:cubicBezTo>
                    <a:pt x="21" y="10"/>
                    <a:pt x="21" y="7"/>
                    <a:pt x="22" y="5"/>
                  </a:cubicBezTo>
                  <a:cubicBezTo>
                    <a:pt x="22" y="4"/>
                    <a:pt x="20" y="4"/>
                    <a:pt x="20" y="5"/>
                  </a:cubicBezTo>
                  <a:cubicBezTo>
                    <a:pt x="19" y="7"/>
                    <a:pt x="19" y="10"/>
                    <a:pt x="18" y="12"/>
                  </a:cubicBezTo>
                  <a:cubicBezTo>
                    <a:pt x="16" y="9"/>
                    <a:pt x="14" y="5"/>
                    <a:pt x="13" y="1"/>
                  </a:cubicBezTo>
                  <a:cubicBezTo>
                    <a:pt x="13" y="0"/>
                    <a:pt x="11" y="0"/>
                    <a:pt x="11" y="2"/>
                  </a:cubicBezTo>
                  <a:cubicBezTo>
                    <a:pt x="12" y="5"/>
                    <a:pt x="14" y="9"/>
                    <a:pt x="15" y="13"/>
                  </a:cubicBezTo>
                  <a:cubicBezTo>
                    <a:pt x="10" y="12"/>
                    <a:pt x="5" y="10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13"/>
                    <a:pt x="8" y="14"/>
                    <a:pt x="12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0" y="17"/>
                    <a:pt x="7" y="19"/>
                    <a:pt x="3" y="22"/>
                  </a:cubicBezTo>
                  <a:cubicBezTo>
                    <a:pt x="2" y="22"/>
                    <a:pt x="3" y="24"/>
                    <a:pt x="4" y="23"/>
                  </a:cubicBezTo>
                  <a:cubicBezTo>
                    <a:pt x="8" y="22"/>
                    <a:pt x="12" y="21"/>
                    <a:pt x="15" y="19"/>
                  </a:cubicBezTo>
                  <a:cubicBezTo>
                    <a:pt x="14" y="23"/>
                    <a:pt x="13" y="26"/>
                    <a:pt x="13" y="30"/>
                  </a:cubicBezTo>
                  <a:cubicBezTo>
                    <a:pt x="12" y="31"/>
                    <a:pt x="14" y="31"/>
                    <a:pt x="14" y="30"/>
                  </a:cubicBezTo>
                  <a:cubicBezTo>
                    <a:pt x="15" y="28"/>
                    <a:pt x="17" y="25"/>
                    <a:pt x="18" y="22"/>
                  </a:cubicBezTo>
                  <a:cubicBezTo>
                    <a:pt x="19" y="26"/>
                    <a:pt x="21" y="30"/>
                    <a:pt x="23" y="34"/>
                  </a:cubicBezTo>
                  <a:cubicBezTo>
                    <a:pt x="23" y="35"/>
                    <a:pt x="25" y="34"/>
                    <a:pt x="24" y="33"/>
                  </a:cubicBezTo>
                  <a:cubicBezTo>
                    <a:pt x="24" y="28"/>
                    <a:pt x="22" y="22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4" y="18"/>
                    <a:pt x="28" y="19"/>
                    <a:pt x="31" y="20"/>
                  </a:cubicBezTo>
                  <a:cubicBezTo>
                    <a:pt x="32" y="20"/>
                    <a:pt x="32" y="19"/>
                    <a:pt x="32" y="19"/>
                  </a:cubicBezTo>
                  <a:cubicBezTo>
                    <a:pt x="29" y="18"/>
                    <a:pt x="26" y="17"/>
                    <a:pt x="23" y="16"/>
                  </a:cubicBezTo>
                  <a:cubicBezTo>
                    <a:pt x="27" y="14"/>
                    <a:pt x="31" y="12"/>
                    <a:pt x="35" y="9"/>
                  </a:cubicBezTo>
                  <a:cubicBezTo>
                    <a:pt x="35" y="8"/>
                    <a:pt x="35" y="7"/>
                    <a:pt x="34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8" name="Freeform 303">
              <a:extLst>
                <a:ext uri="{FF2B5EF4-FFF2-40B4-BE49-F238E27FC236}">
                  <a16:creationId xmlns:a16="http://schemas.microsoft.com/office/drawing/2014/main" id="{09B185A6-E7EA-4601-838E-19F2CF09D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-744226" y="3732240"/>
              <a:ext cx="22065" cy="20686"/>
            </a:xfrm>
            <a:custGeom>
              <a:avLst/>
              <a:gdLst>
                <a:gd name="T0" fmla="*/ 24 w 26"/>
                <a:gd name="T1" fmla="*/ 5 h 25"/>
                <a:gd name="T2" fmla="*/ 15 w 26"/>
                <a:gd name="T3" fmla="*/ 9 h 25"/>
                <a:gd name="T4" fmla="*/ 16 w 26"/>
                <a:gd name="T5" fmla="*/ 3 h 25"/>
                <a:gd name="T6" fmla="*/ 14 w 26"/>
                <a:gd name="T7" fmla="*/ 3 h 25"/>
                <a:gd name="T8" fmla="*/ 13 w 26"/>
                <a:gd name="T9" fmla="*/ 9 h 25"/>
                <a:gd name="T10" fmla="*/ 9 w 26"/>
                <a:gd name="T11" fmla="*/ 0 h 25"/>
                <a:gd name="T12" fmla="*/ 8 w 26"/>
                <a:gd name="T13" fmla="*/ 1 h 25"/>
                <a:gd name="T14" fmla="*/ 11 w 26"/>
                <a:gd name="T15" fmla="*/ 9 h 25"/>
                <a:gd name="T16" fmla="*/ 0 w 26"/>
                <a:gd name="T17" fmla="*/ 6 h 25"/>
                <a:gd name="T18" fmla="*/ 0 w 26"/>
                <a:gd name="T19" fmla="*/ 7 h 25"/>
                <a:gd name="T20" fmla="*/ 9 w 26"/>
                <a:gd name="T21" fmla="*/ 10 h 25"/>
                <a:gd name="T22" fmla="*/ 10 w 26"/>
                <a:gd name="T23" fmla="*/ 11 h 25"/>
                <a:gd name="T24" fmla="*/ 2 w 26"/>
                <a:gd name="T25" fmla="*/ 15 h 25"/>
                <a:gd name="T26" fmla="*/ 3 w 26"/>
                <a:gd name="T27" fmla="*/ 16 h 25"/>
                <a:gd name="T28" fmla="*/ 11 w 26"/>
                <a:gd name="T29" fmla="*/ 13 h 25"/>
                <a:gd name="T30" fmla="*/ 9 w 26"/>
                <a:gd name="T31" fmla="*/ 21 h 25"/>
                <a:gd name="T32" fmla="*/ 10 w 26"/>
                <a:gd name="T33" fmla="*/ 21 h 25"/>
                <a:gd name="T34" fmla="*/ 13 w 26"/>
                <a:gd name="T35" fmla="*/ 15 h 25"/>
                <a:gd name="T36" fmla="*/ 16 w 26"/>
                <a:gd name="T37" fmla="*/ 24 h 25"/>
                <a:gd name="T38" fmla="*/ 18 w 26"/>
                <a:gd name="T39" fmla="*/ 24 h 25"/>
                <a:gd name="T40" fmla="*/ 14 w 26"/>
                <a:gd name="T41" fmla="*/ 12 h 25"/>
                <a:gd name="T42" fmla="*/ 15 w 26"/>
                <a:gd name="T43" fmla="*/ 12 h 25"/>
                <a:gd name="T44" fmla="*/ 15 w 26"/>
                <a:gd name="T45" fmla="*/ 12 h 25"/>
                <a:gd name="T46" fmla="*/ 23 w 26"/>
                <a:gd name="T47" fmla="*/ 14 h 25"/>
                <a:gd name="T48" fmla="*/ 23 w 26"/>
                <a:gd name="T49" fmla="*/ 13 h 25"/>
                <a:gd name="T50" fmla="*/ 16 w 26"/>
                <a:gd name="T51" fmla="*/ 11 h 25"/>
                <a:gd name="T52" fmla="*/ 25 w 26"/>
                <a:gd name="T53" fmla="*/ 6 h 25"/>
                <a:gd name="T54" fmla="*/ 24 w 26"/>
                <a:gd name="T55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" h="25">
                  <a:moveTo>
                    <a:pt x="24" y="5"/>
                  </a:moveTo>
                  <a:cubicBezTo>
                    <a:pt x="21" y="5"/>
                    <a:pt x="18" y="7"/>
                    <a:pt x="15" y="9"/>
                  </a:cubicBezTo>
                  <a:cubicBezTo>
                    <a:pt x="15" y="7"/>
                    <a:pt x="15" y="5"/>
                    <a:pt x="16" y="3"/>
                  </a:cubicBezTo>
                  <a:cubicBezTo>
                    <a:pt x="16" y="2"/>
                    <a:pt x="15" y="2"/>
                    <a:pt x="14" y="3"/>
                  </a:cubicBezTo>
                  <a:cubicBezTo>
                    <a:pt x="14" y="5"/>
                    <a:pt x="13" y="7"/>
                    <a:pt x="13" y="9"/>
                  </a:cubicBezTo>
                  <a:cubicBezTo>
                    <a:pt x="11" y="6"/>
                    <a:pt x="10" y="3"/>
                    <a:pt x="9" y="0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9" y="3"/>
                    <a:pt x="10" y="6"/>
                    <a:pt x="11" y="9"/>
                  </a:cubicBezTo>
                  <a:cubicBezTo>
                    <a:pt x="7" y="8"/>
                    <a:pt x="3" y="7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9"/>
                    <a:pt x="5" y="9"/>
                    <a:pt x="9" y="10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7" y="12"/>
                    <a:pt x="5" y="13"/>
                    <a:pt x="2" y="15"/>
                  </a:cubicBezTo>
                  <a:cubicBezTo>
                    <a:pt x="2" y="16"/>
                    <a:pt x="2" y="17"/>
                    <a:pt x="3" y="16"/>
                  </a:cubicBezTo>
                  <a:cubicBezTo>
                    <a:pt x="6" y="16"/>
                    <a:pt x="8" y="15"/>
                    <a:pt x="11" y="13"/>
                  </a:cubicBezTo>
                  <a:cubicBezTo>
                    <a:pt x="10" y="16"/>
                    <a:pt x="9" y="19"/>
                    <a:pt x="9" y="21"/>
                  </a:cubicBezTo>
                  <a:cubicBezTo>
                    <a:pt x="9" y="22"/>
                    <a:pt x="10" y="22"/>
                    <a:pt x="10" y="21"/>
                  </a:cubicBezTo>
                  <a:cubicBezTo>
                    <a:pt x="11" y="20"/>
                    <a:pt x="12" y="18"/>
                    <a:pt x="13" y="15"/>
                  </a:cubicBezTo>
                  <a:cubicBezTo>
                    <a:pt x="14" y="18"/>
                    <a:pt x="15" y="21"/>
                    <a:pt x="16" y="24"/>
                  </a:cubicBezTo>
                  <a:cubicBezTo>
                    <a:pt x="17" y="25"/>
                    <a:pt x="18" y="25"/>
                    <a:pt x="18" y="24"/>
                  </a:cubicBezTo>
                  <a:cubicBezTo>
                    <a:pt x="17" y="20"/>
                    <a:pt x="16" y="16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8" y="12"/>
                    <a:pt x="20" y="14"/>
                    <a:pt x="23" y="14"/>
                  </a:cubicBezTo>
                  <a:cubicBezTo>
                    <a:pt x="23" y="14"/>
                    <a:pt x="23" y="14"/>
                    <a:pt x="23" y="13"/>
                  </a:cubicBezTo>
                  <a:cubicBezTo>
                    <a:pt x="21" y="12"/>
                    <a:pt x="19" y="12"/>
                    <a:pt x="16" y="11"/>
                  </a:cubicBezTo>
                  <a:cubicBezTo>
                    <a:pt x="19" y="10"/>
                    <a:pt x="23" y="8"/>
                    <a:pt x="25" y="6"/>
                  </a:cubicBezTo>
                  <a:cubicBezTo>
                    <a:pt x="26" y="5"/>
                    <a:pt x="25" y="5"/>
                    <a:pt x="2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9" name="Freeform 304">
              <a:extLst>
                <a:ext uri="{FF2B5EF4-FFF2-40B4-BE49-F238E27FC236}">
                  <a16:creationId xmlns:a16="http://schemas.microsoft.com/office/drawing/2014/main" id="{2EA95539-5762-446C-8B2C-317FF406A687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2507" y="3572266"/>
              <a:ext cx="17928" cy="19307"/>
            </a:xfrm>
            <a:custGeom>
              <a:avLst/>
              <a:gdLst>
                <a:gd name="T0" fmla="*/ 21 w 22"/>
                <a:gd name="T1" fmla="*/ 4 h 22"/>
                <a:gd name="T2" fmla="*/ 13 w 22"/>
                <a:gd name="T3" fmla="*/ 8 h 22"/>
                <a:gd name="T4" fmla="*/ 13 w 22"/>
                <a:gd name="T5" fmla="*/ 3 h 22"/>
                <a:gd name="T6" fmla="*/ 13 w 22"/>
                <a:gd name="T7" fmla="*/ 3 h 22"/>
                <a:gd name="T8" fmla="*/ 11 w 22"/>
                <a:gd name="T9" fmla="*/ 8 h 22"/>
                <a:gd name="T10" fmla="*/ 8 w 22"/>
                <a:gd name="T11" fmla="*/ 0 h 22"/>
                <a:gd name="T12" fmla="*/ 7 w 22"/>
                <a:gd name="T13" fmla="*/ 1 h 22"/>
                <a:gd name="T14" fmla="*/ 9 w 22"/>
                <a:gd name="T15" fmla="*/ 8 h 22"/>
                <a:gd name="T16" fmla="*/ 0 w 22"/>
                <a:gd name="T17" fmla="*/ 6 h 22"/>
                <a:gd name="T18" fmla="*/ 0 w 22"/>
                <a:gd name="T19" fmla="*/ 6 h 22"/>
                <a:gd name="T20" fmla="*/ 7 w 22"/>
                <a:gd name="T21" fmla="*/ 9 h 22"/>
                <a:gd name="T22" fmla="*/ 9 w 22"/>
                <a:gd name="T23" fmla="*/ 10 h 22"/>
                <a:gd name="T24" fmla="*/ 2 w 22"/>
                <a:gd name="T25" fmla="*/ 13 h 22"/>
                <a:gd name="T26" fmla="*/ 2 w 22"/>
                <a:gd name="T27" fmla="*/ 14 h 22"/>
                <a:gd name="T28" fmla="*/ 9 w 22"/>
                <a:gd name="T29" fmla="*/ 12 h 22"/>
                <a:gd name="T30" fmla="*/ 8 w 22"/>
                <a:gd name="T31" fmla="*/ 18 h 22"/>
                <a:gd name="T32" fmla="*/ 9 w 22"/>
                <a:gd name="T33" fmla="*/ 19 h 22"/>
                <a:gd name="T34" fmla="*/ 11 w 22"/>
                <a:gd name="T35" fmla="*/ 14 h 22"/>
                <a:gd name="T36" fmla="*/ 14 w 22"/>
                <a:gd name="T37" fmla="*/ 21 h 22"/>
                <a:gd name="T38" fmla="*/ 15 w 22"/>
                <a:gd name="T39" fmla="*/ 21 h 22"/>
                <a:gd name="T40" fmla="*/ 12 w 22"/>
                <a:gd name="T41" fmla="*/ 11 h 22"/>
                <a:gd name="T42" fmla="*/ 13 w 22"/>
                <a:gd name="T43" fmla="*/ 10 h 22"/>
                <a:gd name="T44" fmla="*/ 13 w 22"/>
                <a:gd name="T45" fmla="*/ 10 h 22"/>
                <a:gd name="T46" fmla="*/ 19 w 22"/>
                <a:gd name="T47" fmla="*/ 12 h 22"/>
                <a:gd name="T48" fmla="*/ 20 w 22"/>
                <a:gd name="T49" fmla="*/ 12 h 22"/>
                <a:gd name="T50" fmla="*/ 14 w 22"/>
                <a:gd name="T51" fmla="*/ 10 h 22"/>
                <a:gd name="T52" fmla="*/ 22 w 22"/>
                <a:gd name="T53" fmla="*/ 5 h 22"/>
                <a:gd name="T54" fmla="*/ 21 w 22"/>
                <a:gd name="T55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" h="22">
                  <a:moveTo>
                    <a:pt x="21" y="4"/>
                  </a:moveTo>
                  <a:cubicBezTo>
                    <a:pt x="18" y="5"/>
                    <a:pt x="15" y="6"/>
                    <a:pt x="13" y="8"/>
                  </a:cubicBezTo>
                  <a:cubicBezTo>
                    <a:pt x="13" y="6"/>
                    <a:pt x="13" y="4"/>
                    <a:pt x="13" y="3"/>
                  </a:cubicBezTo>
                  <a:cubicBezTo>
                    <a:pt x="13" y="2"/>
                    <a:pt x="13" y="2"/>
                    <a:pt x="13" y="3"/>
                  </a:cubicBezTo>
                  <a:cubicBezTo>
                    <a:pt x="12" y="4"/>
                    <a:pt x="12" y="6"/>
                    <a:pt x="11" y="8"/>
                  </a:cubicBezTo>
                  <a:cubicBezTo>
                    <a:pt x="10" y="5"/>
                    <a:pt x="9" y="3"/>
                    <a:pt x="8" y="0"/>
                  </a:cubicBezTo>
                  <a:cubicBezTo>
                    <a:pt x="8" y="0"/>
                    <a:pt x="7" y="0"/>
                    <a:pt x="7" y="1"/>
                  </a:cubicBezTo>
                  <a:cubicBezTo>
                    <a:pt x="8" y="3"/>
                    <a:pt x="8" y="6"/>
                    <a:pt x="9" y="8"/>
                  </a:cubicBezTo>
                  <a:cubicBezTo>
                    <a:pt x="6" y="7"/>
                    <a:pt x="3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8"/>
                    <a:pt x="5" y="8"/>
                    <a:pt x="7" y="9"/>
                  </a:cubicBezTo>
                  <a:cubicBezTo>
                    <a:pt x="8" y="9"/>
                    <a:pt x="8" y="9"/>
                    <a:pt x="9" y="10"/>
                  </a:cubicBezTo>
                  <a:cubicBezTo>
                    <a:pt x="6" y="11"/>
                    <a:pt x="4" y="12"/>
                    <a:pt x="2" y="13"/>
                  </a:cubicBezTo>
                  <a:cubicBezTo>
                    <a:pt x="1" y="14"/>
                    <a:pt x="2" y="15"/>
                    <a:pt x="2" y="14"/>
                  </a:cubicBezTo>
                  <a:cubicBezTo>
                    <a:pt x="5" y="14"/>
                    <a:pt x="7" y="13"/>
                    <a:pt x="9" y="12"/>
                  </a:cubicBezTo>
                  <a:cubicBezTo>
                    <a:pt x="9" y="14"/>
                    <a:pt x="8" y="16"/>
                    <a:pt x="8" y="18"/>
                  </a:cubicBezTo>
                  <a:cubicBezTo>
                    <a:pt x="8" y="19"/>
                    <a:pt x="9" y="19"/>
                    <a:pt x="9" y="19"/>
                  </a:cubicBezTo>
                  <a:cubicBezTo>
                    <a:pt x="10" y="17"/>
                    <a:pt x="10" y="15"/>
                    <a:pt x="11" y="14"/>
                  </a:cubicBezTo>
                  <a:cubicBezTo>
                    <a:pt x="12" y="16"/>
                    <a:pt x="13" y="19"/>
                    <a:pt x="14" y="21"/>
                  </a:cubicBezTo>
                  <a:cubicBezTo>
                    <a:pt x="14" y="22"/>
                    <a:pt x="15" y="21"/>
                    <a:pt x="15" y="21"/>
                  </a:cubicBezTo>
                  <a:cubicBezTo>
                    <a:pt x="15" y="17"/>
                    <a:pt x="14" y="14"/>
                    <a:pt x="12" y="11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5" y="11"/>
                    <a:pt x="17" y="12"/>
                    <a:pt x="19" y="12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18" y="11"/>
                    <a:pt x="16" y="10"/>
                    <a:pt x="14" y="10"/>
                  </a:cubicBezTo>
                  <a:cubicBezTo>
                    <a:pt x="17" y="9"/>
                    <a:pt x="20" y="7"/>
                    <a:pt x="22" y="5"/>
                  </a:cubicBezTo>
                  <a:cubicBezTo>
                    <a:pt x="22" y="5"/>
                    <a:pt x="22" y="4"/>
                    <a:pt x="2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0" name="Freeform 305">
              <a:extLst>
                <a:ext uri="{FF2B5EF4-FFF2-40B4-BE49-F238E27FC236}">
                  <a16:creationId xmlns:a16="http://schemas.microsoft.com/office/drawing/2014/main" id="{DFC1915F-FADA-4271-A55D-0ABE3C00C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826971" y="3277141"/>
              <a:ext cx="419242" cy="148941"/>
            </a:xfrm>
            <a:custGeom>
              <a:avLst/>
              <a:gdLst>
                <a:gd name="T0" fmla="*/ 55 w 487"/>
                <a:gd name="T1" fmla="*/ 174 h 174"/>
                <a:gd name="T2" fmla="*/ 55 w 487"/>
                <a:gd name="T3" fmla="*/ 133 h 174"/>
                <a:gd name="T4" fmla="*/ 60 w 487"/>
                <a:gd name="T5" fmla="*/ 108 h 174"/>
                <a:gd name="T6" fmla="*/ 26 w 487"/>
                <a:gd name="T7" fmla="*/ 82 h 174"/>
                <a:gd name="T8" fmla="*/ 7 w 487"/>
                <a:gd name="T9" fmla="*/ 44 h 174"/>
                <a:gd name="T10" fmla="*/ 87 w 487"/>
                <a:gd name="T11" fmla="*/ 17 h 174"/>
                <a:gd name="T12" fmla="*/ 188 w 487"/>
                <a:gd name="T13" fmla="*/ 23 h 174"/>
                <a:gd name="T14" fmla="*/ 280 w 487"/>
                <a:gd name="T15" fmla="*/ 0 h 174"/>
                <a:gd name="T16" fmla="*/ 374 w 487"/>
                <a:gd name="T17" fmla="*/ 19 h 174"/>
                <a:gd name="T18" fmla="*/ 425 w 487"/>
                <a:gd name="T19" fmla="*/ 4 h 174"/>
                <a:gd name="T20" fmla="*/ 469 w 487"/>
                <a:gd name="T21" fmla="*/ 17 h 174"/>
                <a:gd name="T22" fmla="*/ 458 w 487"/>
                <a:gd name="T23" fmla="*/ 46 h 174"/>
                <a:gd name="T24" fmla="*/ 487 w 487"/>
                <a:gd name="T25" fmla="*/ 13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7" h="174">
                  <a:moveTo>
                    <a:pt x="55" y="174"/>
                  </a:moveTo>
                  <a:cubicBezTo>
                    <a:pt x="51" y="161"/>
                    <a:pt x="51" y="146"/>
                    <a:pt x="55" y="133"/>
                  </a:cubicBezTo>
                  <a:cubicBezTo>
                    <a:pt x="57" y="125"/>
                    <a:pt x="61" y="117"/>
                    <a:pt x="60" y="108"/>
                  </a:cubicBezTo>
                  <a:cubicBezTo>
                    <a:pt x="58" y="95"/>
                    <a:pt x="43" y="86"/>
                    <a:pt x="26" y="82"/>
                  </a:cubicBezTo>
                  <a:cubicBezTo>
                    <a:pt x="5" y="78"/>
                    <a:pt x="0" y="65"/>
                    <a:pt x="7" y="44"/>
                  </a:cubicBezTo>
                  <a:cubicBezTo>
                    <a:pt x="15" y="17"/>
                    <a:pt x="66" y="16"/>
                    <a:pt x="87" y="17"/>
                  </a:cubicBezTo>
                  <a:cubicBezTo>
                    <a:pt x="121" y="19"/>
                    <a:pt x="154" y="28"/>
                    <a:pt x="188" y="23"/>
                  </a:cubicBezTo>
                  <a:cubicBezTo>
                    <a:pt x="219" y="18"/>
                    <a:pt x="248" y="0"/>
                    <a:pt x="280" y="0"/>
                  </a:cubicBezTo>
                  <a:cubicBezTo>
                    <a:pt x="313" y="1"/>
                    <a:pt x="341" y="22"/>
                    <a:pt x="374" y="19"/>
                  </a:cubicBezTo>
                  <a:cubicBezTo>
                    <a:pt x="392" y="17"/>
                    <a:pt x="407" y="8"/>
                    <a:pt x="425" y="4"/>
                  </a:cubicBezTo>
                  <a:cubicBezTo>
                    <a:pt x="442" y="0"/>
                    <a:pt x="465" y="3"/>
                    <a:pt x="469" y="17"/>
                  </a:cubicBezTo>
                  <a:cubicBezTo>
                    <a:pt x="472" y="27"/>
                    <a:pt x="463" y="37"/>
                    <a:pt x="458" y="46"/>
                  </a:cubicBezTo>
                  <a:cubicBezTo>
                    <a:pt x="437" y="78"/>
                    <a:pt x="450" y="120"/>
                    <a:pt x="487" y="139"/>
                  </a:cubicBezTo>
                </a:path>
              </a:pathLst>
            </a:custGeom>
            <a:solidFill>
              <a:srgbClr val="D558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1" name="Freeform 306">
              <a:extLst>
                <a:ext uri="{FF2B5EF4-FFF2-40B4-BE49-F238E27FC236}">
                  <a16:creationId xmlns:a16="http://schemas.microsoft.com/office/drawing/2014/main" id="{D3D4330C-0432-4698-958B-B2356BD4C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-781461" y="3369540"/>
              <a:ext cx="350288" cy="49647"/>
            </a:xfrm>
            <a:custGeom>
              <a:avLst/>
              <a:gdLst>
                <a:gd name="T0" fmla="*/ 3 w 408"/>
                <a:gd name="T1" fmla="*/ 5 h 58"/>
                <a:gd name="T2" fmla="*/ 211 w 408"/>
                <a:gd name="T3" fmla="*/ 51 h 58"/>
                <a:gd name="T4" fmla="*/ 404 w 408"/>
                <a:gd name="T5" fmla="*/ 16 h 58"/>
                <a:gd name="T6" fmla="*/ 400 w 408"/>
                <a:gd name="T7" fmla="*/ 12 h 58"/>
                <a:gd name="T8" fmla="*/ 206 w 408"/>
                <a:gd name="T9" fmla="*/ 45 h 58"/>
                <a:gd name="T10" fmla="*/ 9 w 408"/>
                <a:gd name="T11" fmla="*/ 1 h 58"/>
                <a:gd name="T12" fmla="*/ 3 w 408"/>
                <a:gd name="T13" fmla="*/ 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8" h="58">
                  <a:moveTo>
                    <a:pt x="3" y="5"/>
                  </a:moveTo>
                  <a:cubicBezTo>
                    <a:pt x="68" y="35"/>
                    <a:pt x="140" y="45"/>
                    <a:pt x="211" y="51"/>
                  </a:cubicBezTo>
                  <a:cubicBezTo>
                    <a:pt x="278" y="58"/>
                    <a:pt x="343" y="48"/>
                    <a:pt x="404" y="16"/>
                  </a:cubicBezTo>
                  <a:cubicBezTo>
                    <a:pt x="408" y="13"/>
                    <a:pt x="404" y="10"/>
                    <a:pt x="400" y="12"/>
                  </a:cubicBezTo>
                  <a:cubicBezTo>
                    <a:pt x="339" y="44"/>
                    <a:pt x="275" y="52"/>
                    <a:pt x="206" y="45"/>
                  </a:cubicBezTo>
                  <a:cubicBezTo>
                    <a:pt x="139" y="39"/>
                    <a:pt x="71" y="29"/>
                    <a:pt x="9" y="1"/>
                  </a:cubicBezTo>
                  <a:cubicBezTo>
                    <a:pt x="6" y="0"/>
                    <a:pt x="0" y="3"/>
                    <a:pt x="3" y="5"/>
                  </a:cubicBezTo>
                  <a:close/>
                </a:path>
              </a:pathLst>
            </a:custGeom>
            <a:solidFill>
              <a:srgbClr val="D558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2" name="Freeform 307">
              <a:extLst>
                <a:ext uri="{FF2B5EF4-FFF2-40B4-BE49-F238E27FC236}">
                  <a16:creationId xmlns:a16="http://schemas.microsoft.com/office/drawing/2014/main" id="{F70DCEF5-220F-431C-B15A-0F1B01540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-821455" y="3260592"/>
              <a:ext cx="405451" cy="132392"/>
            </a:xfrm>
            <a:custGeom>
              <a:avLst/>
              <a:gdLst>
                <a:gd name="T0" fmla="*/ 444 w 472"/>
                <a:gd name="T1" fmla="*/ 80 h 154"/>
                <a:gd name="T2" fmla="*/ 465 w 472"/>
                <a:gd name="T3" fmla="*/ 28 h 154"/>
                <a:gd name="T4" fmla="*/ 454 w 472"/>
                <a:gd name="T5" fmla="*/ 18 h 154"/>
                <a:gd name="T6" fmla="*/ 357 w 472"/>
                <a:gd name="T7" fmla="*/ 31 h 154"/>
                <a:gd name="T8" fmla="*/ 243 w 472"/>
                <a:gd name="T9" fmla="*/ 10 h 154"/>
                <a:gd name="T10" fmla="*/ 182 w 472"/>
                <a:gd name="T11" fmla="*/ 41 h 154"/>
                <a:gd name="T12" fmla="*/ 134 w 472"/>
                <a:gd name="T13" fmla="*/ 36 h 154"/>
                <a:gd name="T14" fmla="*/ 66 w 472"/>
                <a:gd name="T15" fmla="*/ 28 h 154"/>
                <a:gd name="T16" fmla="*/ 5 w 472"/>
                <a:gd name="T17" fmla="*/ 55 h 154"/>
                <a:gd name="T18" fmla="*/ 4 w 472"/>
                <a:gd name="T19" fmla="*/ 54 h 154"/>
                <a:gd name="T20" fmla="*/ 2 w 472"/>
                <a:gd name="T21" fmla="*/ 88 h 154"/>
                <a:gd name="T22" fmla="*/ 4 w 472"/>
                <a:gd name="T23" fmla="*/ 95 h 154"/>
                <a:gd name="T24" fmla="*/ 12 w 472"/>
                <a:gd name="T25" fmla="*/ 97 h 154"/>
                <a:gd name="T26" fmla="*/ 93 w 472"/>
                <a:gd name="T27" fmla="*/ 102 h 154"/>
                <a:gd name="T28" fmla="*/ 155 w 472"/>
                <a:gd name="T29" fmla="*/ 134 h 154"/>
                <a:gd name="T30" fmla="*/ 222 w 472"/>
                <a:gd name="T31" fmla="*/ 148 h 154"/>
                <a:gd name="T32" fmla="*/ 278 w 472"/>
                <a:gd name="T33" fmla="*/ 117 h 154"/>
                <a:gd name="T34" fmla="*/ 328 w 472"/>
                <a:gd name="T35" fmla="*/ 114 h 154"/>
                <a:gd name="T36" fmla="*/ 362 w 472"/>
                <a:gd name="T37" fmla="*/ 128 h 154"/>
                <a:gd name="T38" fmla="*/ 397 w 472"/>
                <a:gd name="T39" fmla="*/ 125 h 154"/>
                <a:gd name="T40" fmla="*/ 440 w 472"/>
                <a:gd name="T41" fmla="*/ 8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72" h="154">
                  <a:moveTo>
                    <a:pt x="444" y="80"/>
                  </a:moveTo>
                  <a:cubicBezTo>
                    <a:pt x="437" y="61"/>
                    <a:pt x="472" y="47"/>
                    <a:pt x="465" y="28"/>
                  </a:cubicBezTo>
                  <a:cubicBezTo>
                    <a:pt x="464" y="23"/>
                    <a:pt x="459" y="20"/>
                    <a:pt x="454" y="18"/>
                  </a:cubicBezTo>
                  <a:cubicBezTo>
                    <a:pt x="424" y="3"/>
                    <a:pt x="390" y="30"/>
                    <a:pt x="357" y="31"/>
                  </a:cubicBezTo>
                  <a:cubicBezTo>
                    <a:pt x="318" y="33"/>
                    <a:pt x="281" y="0"/>
                    <a:pt x="243" y="10"/>
                  </a:cubicBezTo>
                  <a:cubicBezTo>
                    <a:pt x="221" y="16"/>
                    <a:pt x="204" y="35"/>
                    <a:pt x="182" y="41"/>
                  </a:cubicBezTo>
                  <a:cubicBezTo>
                    <a:pt x="167" y="44"/>
                    <a:pt x="150" y="40"/>
                    <a:pt x="134" y="36"/>
                  </a:cubicBezTo>
                  <a:cubicBezTo>
                    <a:pt x="112" y="31"/>
                    <a:pt x="89" y="26"/>
                    <a:pt x="66" y="28"/>
                  </a:cubicBezTo>
                  <a:cubicBezTo>
                    <a:pt x="44" y="29"/>
                    <a:pt x="21" y="38"/>
                    <a:pt x="5" y="55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1" y="65"/>
                    <a:pt x="0" y="77"/>
                    <a:pt x="2" y="88"/>
                  </a:cubicBezTo>
                  <a:cubicBezTo>
                    <a:pt x="2" y="91"/>
                    <a:pt x="2" y="93"/>
                    <a:pt x="4" y="95"/>
                  </a:cubicBezTo>
                  <a:cubicBezTo>
                    <a:pt x="6" y="97"/>
                    <a:pt x="9" y="97"/>
                    <a:pt x="12" y="97"/>
                  </a:cubicBezTo>
                  <a:cubicBezTo>
                    <a:pt x="39" y="98"/>
                    <a:pt x="67" y="94"/>
                    <a:pt x="93" y="102"/>
                  </a:cubicBezTo>
                  <a:cubicBezTo>
                    <a:pt x="115" y="108"/>
                    <a:pt x="135" y="122"/>
                    <a:pt x="155" y="134"/>
                  </a:cubicBezTo>
                  <a:cubicBezTo>
                    <a:pt x="176" y="145"/>
                    <a:pt x="200" y="154"/>
                    <a:pt x="222" y="148"/>
                  </a:cubicBezTo>
                  <a:cubicBezTo>
                    <a:pt x="243" y="142"/>
                    <a:pt x="259" y="125"/>
                    <a:pt x="278" y="117"/>
                  </a:cubicBezTo>
                  <a:cubicBezTo>
                    <a:pt x="294" y="110"/>
                    <a:pt x="312" y="109"/>
                    <a:pt x="328" y="114"/>
                  </a:cubicBezTo>
                  <a:cubicBezTo>
                    <a:pt x="339" y="117"/>
                    <a:pt x="350" y="124"/>
                    <a:pt x="362" y="128"/>
                  </a:cubicBezTo>
                  <a:cubicBezTo>
                    <a:pt x="374" y="131"/>
                    <a:pt x="387" y="132"/>
                    <a:pt x="397" y="125"/>
                  </a:cubicBezTo>
                  <a:cubicBezTo>
                    <a:pt x="415" y="114"/>
                    <a:pt x="419" y="83"/>
                    <a:pt x="440" y="81"/>
                  </a:cubicBezTo>
                </a:path>
              </a:pathLst>
            </a:custGeom>
            <a:solidFill>
              <a:srgbClr val="C44B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3" name="Freeform 308">
              <a:extLst>
                <a:ext uri="{FF2B5EF4-FFF2-40B4-BE49-F238E27FC236}">
                  <a16:creationId xmlns:a16="http://schemas.microsoft.com/office/drawing/2014/main" id="{05ECC332-4B87-4701-8DB3-4E1CA63AC82F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5252" y="3264729"/>
              <a:ext cx="107569" cy="99294"/>
            </a:xfrm>
            <a:custGeom>
              <a:avLst/>
              <a:gdLst>
                <a:gd name="T0" fmla="*/ 29 w 124"/>
                <a:gd name="T1" fmla="*/ 95 h 116"/>
                <a:gd name="T2" fmla="*/ 37 w 124"/>
                <a:gd name="T3" fmla="*/ 15 h 116"/>
                <a:gd name="T4" fmla="*/ 80 w 124"/>
                <a:gd name="T5" fmla="*/ 14 h 116"/>
                <a:gd name="T6" fmla="*/ 108 w 124"/>
                <a:gd name="T7" fmla="*/ 72 h 116"/>
                <a:gd name="T8" fmla="*/ 29 w 124"/>
                <a:gd name="T9" fmla="*/ 9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16">
                  <a:moveTo>
                    <a:pt x="29" y="95"/>
                  </a:moveTo>
                  <a:cubicBezTo>
                    <a:pt x="29" y="95"/>
                    <a:pt x="0" y="38"/>
                    <a:pt x="37" y="15"/>
                  </a:cubicBezTo>
                  <a:cubicBezTo>
                    <a:pt x="37" y="15"/>
                    <a:pt x="57" y="0"/>
                    <a:pt x="80" y="14"/>
                  </a:cubicBezTo>
                  <a:cubicBezTo>
                    <a:pt x="80" y="14"/>
                    <a:pt x="124" y="38"/>
                    <a:pt x="108" y="72"/>
                  </a:cubicBezTo>
                  <a:cubicBezTo>
                    <a:pt x="108" y="72"/>
                    <a:pt x="83" y="116"/>
                    <a:pt x="29" y="95"/>
                  </a:cubicBezTo>
                  <a:close/>
                </a:path>
              </a:pathLst>
            </a:custGeom>
            <a:solidFill>
              <a:srgbClr val="DFB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4" name="Freeform 309">
              <a:extLst>
                <a:ext uri="{FF2B5EF4-FFF2-40B4-BE49-F238E27FC236}">
                  <a16:creationId xmlns:a16="http://schemas.microsoft.com/office/drawing/2014/main" id="{6F239F77-3B6D-4C71-9BF8-CF12910B6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770429" y="3264729"/>
              <a:ext cx="82745" cy="62059"/>
            </a:xfrm>
            <a:custGeom>
              <a:avLst/>
              <a:gdLst>
                <a:gd name="T0" fmla="*/ 79 w 95"/>
                <a:gd name="T1" fmla="*/ 72 h 72"/>
                <a:gd name="T2" fmla="*/ 51 w 95"/>
                <a:gd name="T3" fmla="*/ 14 h 72"/>
                <a:gd name="T4" fmla="*/ 8 w 95"/>
                <a:gd name="T5" fmla="*/ 15 h 72"/>
                <a:gd name="T6" fmla="*/ 0 w 95"/>
                <a:gd name="T7" fmla="*/ 22 h 72"/>
                <a:gd name="T8" fmla="*/ 3 w 95"/>
                <a:gd name="T9" fmla="*/ 24 h 72"/>
                <a:gd name="T10" fmla="*/ 36 w 95"/>
                <a:gd name="T11" fmla="*/ 37 h 72"/>
                <a:gd name="T12" fmla="*/ 79 w 95"/>
                <a:gd name="T1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2">
                  <a:moveTo>
                    <a:pt x="79" y="72"/>
                  </a:moveTo>
                  <a:cubicBezTo>
                    <a:pt x="95" y="38"/>
                    <a:pt x="51" y="14"/>
                    <a:pt x="51" y="14"/>
                  </a:cubicBezTo>
                  <a:cubicBezTo>
                    <a:pt x="28" y="0"/>
                    <a:pt x="8" y="15"/>
                    <a:pt x="8" y="15"/>
                  </a:cubicBezTo>
                  <a:cubicBezTo>
                    <a:pt x="5" y="17"/>
                    <a:pt x="2" y="20"/>
                    <a:pt x="0" y="22"/>
                  </a:cubicBezTo>
                  <a:cubicBezTo>
                    <a:pt x="1" y="23"/>
                    <a:pt x="2" y="24"/>
                    <a:pt x="3" y="24"/>
                  </a:cubicBezTo>
                  <a:cubicBezTo>
                    <a:pt x="12" y="27"/>
                    <a:pt x="28" y="33"/>
                    <a:pt x="36" y="37"/>
                  </a:cubicBezTo>
                  <a:cubicBezTo>
                    <a:pt x="51" y="45"/>
                    <a:pt x="79" y="72"/>
                    <a:pt x="79" y="72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5" name="Freeform 310">
              <a:extLst>
                <a:ext uri="{FF2B5EF4-FFF2-40B4-BE49-F238E27FC236}">
                  <a16:creationId xmlns:a16="http://schemas.microsoft.com/office/drawing/2014/main" id="{DC1A5DAD-31AD-44F4-8AB0-FF8FC78FB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5252" y="3267488"/>
              <a:ext cx="67575" cy="85503"/>
            </a:xfrm>
            <a:custGeom>
              <a:avLst/>
              <a:gdLst>
                <a:gd name="T0" fmla="*/ 63 w 78"/>
                <a:gd name="T1" fmla="*/ 59 h 100"/>
                <a:gd name="T2" fmla="*/ 51 w 78"/>
                <a:gd name="T3" fmla="*/ 15 h 100"/>
                <a:gd name="T4" fmla="*/ 73 w 78"/>
                <a:gd name="T5" fmla="*/ 8 h 100"/>
                <a:gd name="T6" fmla="*/ 37 w 78"/>
                <a:gd name="T7" fmla="*/ 12 h 100"/>
                <a:gd name="T8" fmla="*/ 29 w 78"/>
                <a:gd name="T9" fmla="*/ 92 h 100"/>
                <a:gd name="T10" fmla="*/ 78 w 78"/>
                <a:gd name="T11" fmla="*/ 94 h 100"/>
                <a:gd name="T12" fmla="*/ 63 w 78"/>
                <a:gd name="T13" fmla="*/ 5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100">
                  <a:moveTo>
                    <a:pt x="63" y="59"/>
                  </a:moveTo>
                  <a:cubicBezTo>
                    <a:pt x="63" y="59"/>
                    <a:pt x="14" y="38"/>
                    <a:pt x="51" y="15"/>
                  </a:cubicBezTo>
                  <a:cubicBezTo>
                    <a:pt x="51" y="15"/>
                    <a:pt x="60" y="8"/>
                    <a:pt x="73" y="8"/>
                  </a:cubicBezTo>
                  <a:cubicBezTo>
                    <a:pt x="53" y="0"/>
                    <a:pt x="37" y="12"/>
                    <a:pt x="37" y="12"/>
                  </a:cubicBezTo>
                  <a:cubicBezTo>
                    <a:pt x="0" y="35"/>
                    <a:pt x="29" y="92"/>
                    <a:pt x="29" y="92"/>
                  </a:cubicBezTo>
                  <a:cubicBezTo>
                    <a:pt x="50" y="100"/>
                    <a:pt x="66" y="99"/>
                    <a:pt x="78" y="94"/>
                  </a:cubicBezTo>
                  <a:cubicBezTo>
                    <a:pt x="68" y="95"/>
                    <a:pt x="78" y="65"/>
                    <a:pt x="63" y="59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6" name="Freeform 311">
              <a:extLst>
                <a:ext uri="{FF2B5EF4-FFF2-40B4-BE49-F238E27FC236}">
                  <a16:creationId xmlns:a16="http://schemas.microsoft.com/office/drawing/2014/main" id="{46F6F60C-6854-4BF6-BB83-3E1DAF7FD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-785599" y="3278520"/>
              <a:ext cx="49647" cy="63438"/>
            </a:xfrm>
            <a:custGeom>
              <a:avLst/>
              <a:gdLst>
                <a:gd name="T0" fmla="*/ 23 w 58"/>
                <a:gd name="T1" fmla="*/ 74 h 74"/>
                <a:gd name="T2" fmla="*/ 58 w 58"/>
                <a:gd name="T3" fmla="*/ 0 h 74"/>
                <a:gd name="T4" fmla="*/ 23 w 58"/>
                <a:gd name="T5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74">
                  <a:moveTo>
                    <a:pt x="23" y="74"/>
                  </a:moveTo>
                  <a:cubicBezTo>
                    <a:pt x="23" y="74"/>
                    <a:pt x="0" y="15"/>
                    <a:pt x="58" y="0"/>
                  </a:cubicBezTo>
                  <a:cubicBezTo>
                    <a:pt x="58" y="0"/>
                    <a:pt x="8" y="18"/>
                    <a:pt x="23" y="74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7" name="Freeform 312">
              <a:extLst>
                <a:ext uri="{FF2B5EF4-FFF2-40B4-BE49-F238E27FC236}">
                  <a16:creationId xmlns:a16="http://schemas.microsoft.com/office/drawing/2014/main" id="{54D293A2-4687-4DE9-A03B-6D81D4678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-764912" y="3288174"/>
              <a:ext cx="35856" cy="52405"/>
            </a:xfrm>
            <a:custGeom>
              <a:avLst/>
              <a:gdLst>
                <a:gd name="T0" fmla="*/ 5 w 42"/>
                <a:gd name="T1" fmla="*/ 60 h 60"/>
                <a:gd name="T2" fmla="*/ 42 w 42"/>
                <a:gd name="T3" fmla="*/ 0 h 60"/>
                <a:gd name="T4" fmla="*/ 5 w 42"/>
                <a:gd name="T5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60">
                  <a:moveTo>
                    <a:pt x="5" y="60"/>
                  </a:moveTo>
                  <a:cubicBezTo>
                    <a:pt x="5" y="60"/>
                    <a:pt x="0" y="15"/>
                    <a:pt x="42" y="0"/>
                  </a:cubicBezTo>
                  <a:cubicBezTo>
                    <a:pt x="42" y="0"/>
                    <a:pt x="8" y="20"/>
                    <a:pt x="5" y="60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8" name="Freeform 313">
              <a:extLst>
                <a:ext uri="{FF2B5EF4-FFF2-40B4-BE49-F238E27FC236}">
                  <a16:creationId xmlns:a16="http://schemas.microsoft.com/office/drawing/2014/main" id="{A6512557-B46E-4850-B7FB-CEE32395B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-758017" y="3286795"/>
              <a:ext cx="38614" cy="53784"/>
            </a:xfrm>
            <a:custGeom>
              <a:avLst/>
              <a:gdLst>
                <a:gd name="T0" fmla="*/ 0 w 45"/>
                <a:gd name="T1" fmla="*/ 63 h 63"/>
                <a:gd name="T2" fmla="*/ 45 w 45"/>
                <a:gd name="T3" fmla="*/ 0 h 63"/>
                <a:gd name="T4" fmla="*/ 0 w 45"/>
                <a:gd name="T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63">
                  <a:moveTo>
                    <a:pt x="0" y="63"/>
                  </a:moveTo>
                  <a:cubicBezTo>
                    <a:pt x="0" y="63"/>
                    <a:pt x="42" y="48"/>
                    <a:pt x="45" y="0"/>
                  </a:cubicBezTo>
                  <a:cubicBezTo>
                    <a:pt x="45" y="0"/>
                    <a:pt x="38" y="41"/>
                    <a:pt x="0" y="63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9" name="Freeform 314">
              <a:extLst>
                <a:ext uri="{FF2B5EF4-FFF2-40B4-BE49-F238E27FC236}">
                  <a16:creationId xmlns:a16="http://schemas.microsoft.com/office/drawing/2014/main" id="{4FAF3447-B98C-46E0-B220-51E05AE63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-759396" y="3297827"/>
              <a:ext cx="59301" cy="46889"/>
            </a:xfrm>
            <a:custGeom>
              <a:avLst/>
              <a:gdLst>
                <a:gd name="T0" fmla="*/ 0 w 70"/>
                <a:gd name="T1" fmla="*/ 56 h 56"/>
                <a:gd name="T2" fmla="*/ 56 w 70"/>
                <a:gd name="T3" fmla="*/ 0 h 56"/>
                <a:gd name="T4" fmla="*/ 0 w 70"/>
                <a:gd name="T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56">
                  <a:moveTo>
                    <a:pt x="0" y="56"/>
                  </a:moveTo>
                  <a:cubicBezTo>
                    <a:pt x="0" y="56"/>
                    <a:pt x="70" y="48"/>
                    <a:pt x="56" y="0"/>
                  </a:cubicBezTo>
                  <a:cubicBezTo>
                    <a:pt x="56" y="0"/>
                    <a:pt x="64" y="42"/>
                    <a:pt x="0" y="56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0" name="Freeform 315">
              <a:extLst>
                <a:ext uri="{FF2B5EF4-FFF2-40B4-BE49-F238E27FC236}">
                  <a16:creationId xmlns:a16="http://schemas.microsoft.com/office/drawing/2014/main" id="{105C20A3-61D9-476E-953F-59D775B3190A}"/>
                </a:ext>
              </a:extLst>
            </p:cNvPr>
            <p:cNvSpPr>
              <a:spLocks/>
            </p:cNvSpPr>
            <p:nvPr/>
          </p:nvSpPr>
          <p:spPr bwMode="auto">
            <a:xfrm>
              <a:off x="-770429" y="3252318"/>
              <a:ext cx="81366" cy="77229"/>
            </a:xfrm>
            <a:custGeom>
              <a:avLst/>
              <a:gdLst>
                <a:gd name="T0" fmla="*/ 0 w 95"/>
                <a:gd name="T1" fmla="*/ 26 h 90"/>
                <a:gd name="T2" fmla="*/ 18 w 95"/>
                <a:gd name="T3" fmla="*/ 12 h 90"/>
                <a:gd name="T4" fmla="*/ 94 w 95"/>
                <a:gd name="T5" fmla="*/ 62 h 90"/>
                <a:gd name="T6" fmla="*/ 91 w 95"/>
                <a:gd name="T7" fmla="*/ 80 h 90"/>
                <a:gd name="T8" fmla="*/ 75 w 95"/>
                <a:gd name="T9" fmla="*/ 75 h 90"/>
                <a:gd name="T10" fmla="*/ 33 w 95"/>
                <a:gd name="T11" fmla="*/ 45 h 90"/>
                <a:gd name="T12" fmla="*/ 7 w 95"/>
                <a:gd name="T13" fmla="*/ 34 h 90"/>
                <a:gd name="T14" fmla="*/ 0 w 95"/>
                <a:gd name="T15" fmla="*/ 2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" h="90">
                  <a:moveTo>
                    <a:pt x="0" y="26"/>
                  </a:moveTo>
                  <a:cubicBezTo>
                    <a:pt x="0" y="20"/>
                    <a:pt x="11" y="15"/>
                    <a:pt x="18" y="12"/>
                  </a:cubicBezTo>
                  <a:cubicBezTo>
                    <a:pt x="49" y="0"/>
                    <a:pt x="95" y="26"/>
                    <a:pt x="94" y="62"/>
                  </a:cubicBezTo>
                  <a:cubicBezTo>
                    <a:pt x="94" y="67"/>
                    <a:pt x="94" y="75"/>
                    <a:pt x="91" y="80"/>
                  </a:cubicBezTo>
                  <a:cubicBezTo>
                    <a:pt x="86" y="90"/>
                    <a:pt x="79" y="79"/>
                    <a:pt x="75" y="75"/>
                  </a:cubicBezTo>
                  <a:cubicBezTo>
                    <a:pt x="63" y="62"/>
                    <a:pt x="49" y="53"/>
                    <a:pt x="33" y="45"/>
                  </a:cubicBezTo>
                  <a:cubicBezTo>
                    <a:pt x="25" y="40"/>
                    <a:pt x="15" y="39"/>
                    <a:pt x="7" y="34"/>
                  </a:cubicBezTo>
                  <a:cubicBezTo>
                    <a:pt x="2" y="31"/>
                    <a:pt x="0" y="29"/>
                    <a:pt x="0" y="26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1" name="Freeform 316">
              <a:extLst>
                <a:ext uri="{FF2B5EF4-FFF2-40B4-BE49-F238E27FC236}">
                  <a16:creationId xmlns:a16="http://schemas.microsoft.com/office/drawing/2014/main" id="{D8C0321E-D3C6-4400-8508-E17D1A2AF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-770429" y="3253697"/>
              <a:ext cx="79987" cy="46889"/>
            </a:xfrm>
            <a:custGeom>
              <a:avLst/>
              <a:gdLst>
                <a:gd name="T0" fmla="*/ 19 w 94"/>
                <a:gd name="T1" fmla="*/ 16 h 55"/>
                <a:gd name="T2" fmla="*/ 94 w 94"/>
                <a:gd name="T3" fmla="*/ 55 h 55"/>
                <a:gd name="T4" fmla="*/ 18 w 94"/>
                <a:gd name="T5" fmla="*/ 11 h 55"/>
                <a:gd name="T6" fmla="*/ 0 w 94"/>
                <a:gd name="T7" fmla="*/ 25 h 55"/>
                <a:gd name="T8" fmla="*/ 1 w 94"/>
                <a:gd name="T9" fmla="*/ 29 h 55"/>
                <a:gd name="T10" fmla="*/ 19 w 94"/>
                <a:gd name="T11" fmla="*/ 1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55">
                  <a:moveTo>
                    <a:pt x="19" y="16"/>
                  </a:moveTo>
                  <a:cubicBezTo>
                    <a:pt x="47" y="5"/>
                    <a:pt x="86" y="25"/>
                    <a:pt x="94" y="55"/>
                  </a:cubicBezTo>
                  <a:cubicBezTo>
                    <a:pt x="89" y="22"/>
                    <a:pt x="48" y="0"/>
                    <a:pt x="18" y="11"/>
                  </a:cubicBezTo>
                  <a:cubicBezTo>
                    <a:pt x="11" y="14"/>
                    <a:pt x="0" y="19"/>
                    <a:pt x="0" y="25"/>
                  </a:cubicBezTo>
                  <a:cubicBezTo>
                    <a:pt x="0" y="26"/>
                    <a:pt x="1" y="27"/>
                    <a:pt x="1" y="29"/>
                  </a:cubicBezTo>
                  <a:cubicBezTo>
                    <a:pt x="3" y="23"/>
                    <a:pt x="12" y="18"/>
                    <a:pt x="19" y="16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2" name="Freeform 317">
              <a:extLst>
                <a:ext uri="{FF2B5EF4-FFF2-40B4-BE49-F238E27FC236}">
                  <a16:creationId xmlns:a16="http://schemas.microsoft.com/office/drawing/2014/main" id="{58CAD844-27AE-4520-ACED-693B358F0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-722161" y="3252318"/>
              <a:ext cx="23444" cy="23444"/>
            </a:xfrm>
            <a:custGeom>
              <a:avLst/>
              <a:gdLst>
                <a:gd name="T0" fmla="*/ 10 w 28"/>
                <a:gd name="T1" fmla="*/ 0 h 27"/>
                <a:gd name="T2" fmla="*/ 0 w 28"/>
                <a:gd name="T3" fmla="*/ 24 h 27"/>
                <a:gd name="T4" fmla="*/ 9 w 28"/>
                <a:gd name="T5" fmla="*/ 27 h 27"/>
                <a:gd name="T6" fmla="*/ 24 w 28"/>
                <a:gd name="T7" fmla="*/ 10 h 27"/>
                <a:gd name="T8" fmla="*/ 1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10" y="0"/>
                  </a:moveTo>
                  <a:cubicBezTo>
                    <a:pt x="10" y="0"/>
                    <a:pt x="0" y="8"/>
                    <a:pt x="0" y="24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12" y="17"/>
                    <a:pt x="24" y="10"/>
                  </a:cubicBezTo>
                  <a:cubicBezTo>
                    <a:pt x="24" y="10"/>
                    <a:pt x="28" y="3"/>
                    <a:pt x="10" y="0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3" name="Freeform 318">
              <a:extLst>
                <a:ext uri="{FF2B5EF4-FFF2-40B4-BE49-F238E27FC236}">
                  <a16:creationId xmlns:a16="http://schemas.microsoft.com/office/drawing/2014/main" id="{E86C77E5-D4D0-4B19-B769-FA41158A8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6644" y="3256455"/>
              <a:ext cx="15170" cy="19307"/>
            </a:xfrm>
            <a:custGeom>
              <a:avLst/>
              <a:gdLst>
                <a:gd name="T0" fmla="*/ 17 w 18"/>
                <a:gd name="T1" fmla="*/ 4 h 21"/>
                <a:gd name="T2" fmla="*/ 16 w 18"/>
                <a:gd name="T3" fmla="*/ 0 h 21"/>
                <a:gd name="T4" fmla="*/ 2 w 18"/>
                <a:gd name="T5" fmla="*/ 21 h 21"/>
                <a:gd name="T6" fmla="*/ 17 w 18"/>
                <a:gd name="T7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1">
                  <a:moveTo>
                    <a:pt x="17" y="4"/>
                  </a:moveTo>
                  <a:cubicBezTo>
                    <a:pt x="17" y="4"/>
                    <a:pt x="18" y="2"/>
                    <a:pt x="16" y="0"/>
                  </a:cubicBezTo>
                  <a:cubicBezTo>
                    <a:pt x="0" y="8"/>
                    <a:pt x="2" y="21"/>
                    <a:pt x="2" y="21"/>
                  </a:cubicBezTo>
                  <a:cubicBezTo>
                    <a:pt x="2" y="21"/>
                    <a:pt x="5" y="11"/>
                    <a:pt x="17" y="4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4" name="Freeform 319">
              <a:extLst>
                <a:ext uri="{FF2B5EF4-FFF2-40B4-BE49-F238E27FC236}">
                  <a16:creationId xmlns:a16="http://schemas.microsoft.com/office/drawing/2014/main" id="{C1B26448-DDDA-4646-91CC-B8BB4BE3D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-722161" y="3288174"/>
              <a:ext cx="13791" cy="12412"/>
            </a:xfrm>
            <a:custGeom>
              <a:avLst/>
              <a:gdLst>
                <a:gd name="T0" fmla="*/ 6 w 17"/>
                <a:gd name="T1" fmla="*/ 8 h 14"/>
                <a:gd name="T2" fmla="*/ 2 w 17"/>
                <a:gd name="T3" fmla="*/ 0 h 14"/>
                <a:gd name="T4" fmla="*/ 2 w 17"/>
                <a:gd name="T5" fmla="*/ 0 h 14"/>
                <a:gd name="T6" fmla="*/ 5 w 17"/>
                <a:gd name="T7" fmla="*/ 11 h 14"/>
                <a:gd name="T8" fmla="*/ 16 w 17"/>
                <a:gd name="T9" fmla="*/ 9 h 14"/>
                <a:gd name="T10" fmla="*/ 17 w 17"/>
                <a:gd name="T11" fmla="*/ 8 h 14"/>
                <a:gd name="T12" fmla="*/ 6 w 17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4">
                  <a:moveTo>
                    <a:pt x="6" y="8"/>
                  </a:moveTo>
                  <a:cubicBezTo>
                    <a:pt x="4" y="6"/>
                    <a:pt x="2" y="3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"/>
                    <a:pt x="1" y="9"/>
                    <a:pt x="5" y="11"/>
                  </a:cubicBezTo>
                  <a:cubicBezTo>
                    <a:pt x="8" y="14"/>
                    <a:pt x="14" y="13"/>
                    <a:pt x="16" y="9"/>
                  </a:cubicBezTo>
                  <a:cubicBezTo>
                    <a:pt x="16" y="9"/>
                    <a:pt x="16" y="9"/>
                    <a:pt x="17" y="8"/>
                  </a:cubicBezTo>
                  <a:cubicBezTo>
                    <a:pt x="14" y="10"/>
                    <a:pt x="10" y="10"/>
                    <a:pt x="6" y="8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5" name="Freeform 320">
              <a:extLst>
                <a:ext uri="{FF2B5EF4-FFF2-40B4-BE49-F238E27FC236}">
                  <a16:creationId xmlns:a16="http://schemas.microsoft.com/office/drawing/2014/main" id="{5D9E0229-5B7A-4FCF-BA18-AB715A3E8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-705612" y="3296448"/>
              <a:ext cx="11033" cy="9654"/>
            </a:xfrm>
            <a:custGeom>
              <a:avLst/>
              <a:gdLst>
                <a:gd name="T0" fmla="*/ 5 w 12"/>
                <a:gd name="T1" fmla="*/ 6 h 11"/>
                <a:gd name="T2" fmla="*/ 2 w 12"/>
                <a:gd name="T3" fmla="*/ 0 h 11"/>
                <a:gd name="T4" fmla="*/ 2 w 12"/>
                <a:gd name="T5" fmla="*/ 0 h 11"/>
                <a:gd name="T6" fmla="*/ 3 w 12"/>
                <a:gd name="T7" fmla="*/ 9 h 11"/>
                <a:gd name="T8" fmla="*/ 12 w 12"/>
                <a:gd name="T9" fmla="*/ 7 h 11"/>
                <a:gd name="T10" fmla="*/ 12 w 12"/>
                <a:gd name="T11" fmla="*/ 6 h 11"/>
                <a:gd name="T12" fmla="*/ 5 w 12"/>
                <a:gd name="T13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1">
                  <a:moveTo>
                    <a:pt x="5" y="6"/>
                  </a:moveTo>
                  <a:cubicBezTo>
                    <a:pt x="3" y="5"/>
                    <a:pt x="2" y="2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7"/>
                    <a:pt x="3" y="9"/>
                  </a:cubicBezTo>
                  <a:cubicBezTo>
                    <a:pt x="6" y="11"/>
                    <a:pt x="10" y="10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0" y="7"/>
                    <a:pt x="7" y="8"/>
                    <a:pt x="5" y="6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6" name="Freeform 321">
              <a:extLst>
                <a:ext uri="{FF2B5EF4-FFF2-40B4-BE49-F238E27FC236}">
                  <a16:creationId xmlns:a16="http://schemas.microsoft.com/office/drawing/2014/main" id="{5A2BC249-D195-4773-AE31-A30088E00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-729056" y="3268867"/>
              <a:ext cx="13791" cy="13791"/>
            </a:xfrm>
            <a:custGeom>
              <a:avLst/>
              <a:gdLst>
                <a:gd name="T0" fmla="*/ 6 w 17"/>
                <a:gd name="T1" fmla="*/ 9 h 15"/>
                <a:gd name="T2" fmla="*/ 3 w 17"/>
                <a:gd name="T3" fmla="*/ 0 h 15"/>
                <a:gd name="T4" fmla="*/ 3 w 17"/>
                <a:gd name="T5" fmla="*/ 1 h 15"/>
                <a:gd name="T6" fmla="*/ 4 w 17"/>
                <a:gd name="T7" fmla="*/ 12 h 15"/>
                <a:gd name="T8" fmla="*/ 16 w 17"/>
                <a:gd name="T9" fmla="*/ 10 h 15"/>
                <a:gd name="T10" fmla="*/ 17 w 17"/>
                <a:gd name="T11" fmla="*/ 9 h 15"/>
                <a:gd name="T12" fmla="*/ 6 w 17"/>
                <a:gd name="T13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5">
                  <a:moveTo>
                    <a:pt x="6" y="9"/>
                  </a:moveTo>
                  <a:cubicBezTo>
                    <a:pt x="4" y="7"/>
                    <a:pt x="2" y="4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0" y="5"/>
                    <a:pt x="1" y="10"/>
                    <a:pt x="4" y="12"/>
                  </a:cubicBezTo>
                  <a:cubicBezTo>
                    <a:pt x="8" y="15"/>
                    <a:pt x="13" y="14"/>
                    <a:pt x="16" y="10"/>
                  </a:cubicBezTo>
                  <a:cubicBezTo>
                    <a:pt x="16" y="9"/>
                    <a:pt x="16" y="9"/>
                    <a:pt x="17" y="9"/>
                  </a:cubicBezTo>
                  <a:cubicBezTo>
                    <a:pt x="14" y="11"/>
                    <a:pt x="10" y="11"/>
                    <a:pt x="6" y="9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7" name="Freeform 322">
              <a:extLst>
                <a:ext uri="{FF2B5EF4-FFF2-40B4-BE49-F238E27FC236}">
                  <a16:creationId xmlns:a16="http://schemas.microsoft.com/office/drawing/2014/main" id="{B3D4216E-446F-4537-A713-F834AD9642B6}"/>
                </a:ext>
              </a:extLst>
            </p:cNvPr>
            <p:cNvSpPr>
              <a:spLocks/>
            </p:cNvSpPr>
            <p:nvPr/>
          </p:nvSpPr>
          <p:spPr bwMode="auto">
            <a:xfrm>
              <a:off x="-746984" y="3266108"/>
              <a:ext cx="13791" cy="11033"/>
            </a:xfrm>
            <a:custGeom>
              <a:avLst/>
              <a:gdLst>
                <a:gd name="T0" fmla="*/ 6 w 15"/>
                <a:gd name="T1" fmla="*/ 8 h 13"/>
                <a:gd name="T2" fmla="*/ 3 w 15"/>
                <a:gd name="T3" fmla="*/ 0 h 13"/>
                <a:gd name="T4" fmla="*/ 3 w 15"/>
                <a:gd name="T5" fmla="*/ 0 h 13"/>
                <a:gd name="T6" fmla="*/ 4 w 15"/>
                <a:gd name="T7" fmla="*/ 11 h 13"/>
                <a:gd name="T8" fmla="*/ 14 w 15"/>
                <a:gd name="T9" fmla="*/ 8 h 13"/>
                <a:gd name="T10" fmla="*/ 15 w 15"/>
                <a:gd name="T11" fmla="*/ 7 h 13"/>
                <a:gd name="T12" fmla="*/ 6 w 15"/>
                <a:gd name="T13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3">
                  <a:moveTo>
                    <a:pt x="6" y="8"/>
                  </a:moveTo>
                  <a:cubicBezTo>
                    <a:pt x="3" y="6"/>
                    <a:pt x="2" y="3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4"/>
                    <a:pt x="1" y="9"/>
                    <a:pt x="4" y="11"/>
                  </a:cubicBezTo>
                  <a:cubicBezTo>
                    <a:pt x="7" y="13"/>
                    <a:pt x="12" y="12"/>
                    <a:pt x="14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9"/>
                    <a:pt x="9" y="9"/>
                    <a:pt x="6" y="8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8" name="Freeform 323">
              <a:extLst>
                <a:ext uri="{FF2B5EF4-FFF2-40B4-BE49-F238E27FC236}">
                  <a16:creationId xmlns:a16="http://schemas.microsoft.com/office/drawing/2014/main" id="{6FF00327-33EB-4F64-9F36-964452F3E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5265" y="3281278"/>
              <a:ext cx="13791" cy="11033"/>
            </a:xfrm>
            <a:custGeom>
              <a:avLst/>
              <a:gdLst>
                <a:gd name="T0" fmla="*/ 7 w 16"/>
                <a:gd name="T1" fmla="*/ 7 h 13"/>
                <a:gd name="T2" fmla="*/ 2 w 16"/>
                <a:gd name="T3" fmla="*/ 0 h 13"/>
                <a:gd name="T4" fmla="*/ 2 w 16"/>
                <a:gd name="T5" fmla="*/ 0 h 13"/>
                <a:gd name="T6" fmla="*/ 5 w 16"/>
                <a:gd name="T7" fmla="*/ 10 h 13"/>
                <a:gd name="T8" fmla="*/ 15 w 16"/>
                <a:gd name="T9" fmla="*/ 9 h 13"/>
                <a:gd name="T10" fmla="*/ 16 w 16"/>
                <a:gd name="T11" fmla="*/ 8 h 13"/>
                <a:gd name="T12" fmla="*/ 7 w 16"/>
                <a:gd name="T13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7" y="7"/>
                  </a:moveTo>
                  <a:cubicBezTo>
                    <a:pt x="4" y="5"/>
                    <a:pt x="2" y="3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1" y="8"/>
                    <a:pt x="5" y="10"/>
                  </a:cubicBezTo>
                  <a:cubicBezTo>
                    <a:pt x="9" y="13"/>
                    <a:pt x="13" y="12"/>
                    <a:pt x="15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3" y="9"/>
                    <a:pt x="10" y="9"/>
                    <a:pt x="7" y="7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9" name="Freeform 324">
              <a:extLst>
                <a:ext uri="{FF2B5EF4-FFF2-40B4-BE49-F238E27FC236}">
                  <a16:creationId xmlns:a16="http://schemas.microsoft.com/office/drawing/2014/main" id="{84A678AD-1D7F-4C04-A9E6-70B9DA0CB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741468" y="3279899"/>
              <a:ext cx="15170" cy="11033"/>
            </a:xfrm>
            <a:custGeom>
              <a:avLst/>
              <a:gdLst>
                <a:gd name="T0" fmla="*/ 7 w 17"/>
                <a:gd name="T1" fmla="*/ 8 h 14"/>
                <a:gd name="T2" fmla="*/ 3 w 17"/>
                <a:gd name="T3" fmla="*/ 0 h 14"/>
                <a:gd name="T4" fmla="*/ 3 w 17"/>
                <a:gd name="T5" fmla="*/ 0 h 14"/>
                <a:gd name="T6" fmla="*/ 5 w 17"/>
                <a:gd name="T7" fmla="*/ 12 h 14"/>
                <a:gd name="T8" fmla="*/ 17 w 17"/>
                <a:gd name="T9" fmla="*/ 10 h 14"/>
                <a:gd name="T10" fmla="*/ 17 w 17"/>
                <a:gd name="T11" fmla="*/ 8 h 14"/>
                <a:gd name="T12" fmla="*/ 7 w 17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4">
                  <a:moveTo>
                    <a:pt x="7" y="8"/>
                  </a:moveTo>
                  <a:cubicBezTo>
                    <a:pt x="4" y="6"/>
                    <a:pt x="3" y="3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4"/>
                    <a:pt x="1" y="9"/>
                    <a:pt x="5" y="12"/>
                  </a:cubicBezTo>
                  <a:cubicBezTo>
                    <a:pt x="9" y="14"/>
                    <a:pt x="14" y="13"/>
                    <a:pt x="17" y="10"/>
                  </a:cubicBezTo>
                  <a:cubicBezTo>
                    <a:pt x="17" y="9"/>
                    <a:pt x="17" y="9"/>
                    <a:pt x="17" y="8"/>
                  </a:cubicBezTo>
                  <a:cubicBezTo>
                    <a:pt x="14" y="10"/>
                    <a:pt x="10" y="10"/>
                    <a:pt x="7" y="8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0" name="Freeform 325">
              <a:extLst>
                <a:ext uri="{FF2B5EF4-FFF2-40B4-BE49-F238E27FC236}">
                  <a16:creationId xmlns:a16="http://schemas.microsoft.com/office/drawing/2014/main" id="{0617615D-8FF7-4385-8EF0-618E61B26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-760775" y="3270246"/>
              <a:ext cx="12412" cy="9654"/>
            </a:xfrm>
            <a:custGeom>
              <a:avLst/>
              <a:gdLst>
                <a:gd name="T0" fmla="*/ 6 w 14"/>
                <a:gd name="T1" fmla="*/ 7 h 12"/>
                <a:gd name="T2" fmla="*/ 2 w 14"/>
                <a:gd name="T3" fmla="*/ 0 h 12"/>
                <a:gd name="T4" fmla="*/ 2 w 14"/>
                <a:gd name="T5" fmla="*/ 0 h 12"/>
                <a:gd name="T6" fmla="*/ 4 w 14"/>
                <a:gd name="T7" fmla="*/ 10 h 12"/>
                <a:gd name="T8" fmla="*/ 14 w 14"/>
                <a:gd name="T9" fmla="*/ 8 h 12"/>
                <a:gd name="T10" fmla="*/ 14 w 14"/>
                <a:gd name="T11" fmla="*/ 8 h 12"/>
                <a:gd name="T12" fmla="*/ 6 w 14"/>
                <a:gd name="T13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2">
                  <a:moveTo>
                    <a:pt x="6" y="7"/>
                  </a:moveTo>
                  <a:cubicBezTo>
                    <a:pt x="3" y="6"/>
                    <a:pt x="2" y="3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"/>
                    <a:pt x="1" y="8"/>
                    <a:pt x="4" y="10"/>
                  </a:cubicBezTo>
                  <a:cubicBezTo>
                    <a:pt x="7" y="12"/>
                    <a:pt x="12" y="12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2" y="9"/>
                    <a:pt x="8" y="9"/>
                    <a:pt x="6" y="7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1" name="Freeform 326">
              <a:extLst>
                <a:ext uri="{FF2B5EF4-FFF2-40B4-BE49-F238E27FC236}">
                  <a16:creationId xmlns:a16="http://schemas.microsoft.com/office/drawing/2014/main" id="{0863A87E-56A4-41A2-816A-F35E4B56F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3912" y="3277141"/>
              <a:ext cx="106190" cy="99294"/>
            </a:xfrm>
            <a:custGeom>
              <a:avLst/>
              <a:gdLst>
                <a:gd name="T0" fmla="*/ 29 w 124"/>
                <a:gd name="T1" fmla="*/ 96 h 117"/>
                <a:gd name="T2" fmla="*/ 37 w 124"/>
                <a:gd name="T3" fmla="*/ 16 h 117"/>
                <a:gd name="T4" fmla="*/ 80 w 124"/>
                <a:gd name="T5" fmla="*/ 15 h 117"/>
                <a:gd name="T6" fmla="*/ 108 w 124"/>
                <a:gd name="T7" fmla="*/ 73 h 117"/>
                <a:gd name="T8" fmla="*/ 29 w 124"/>
                <a:gd name="T9" fmla="*/ 9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17">
                  <a:moveTo>
                    <a:pt x="29" y="96"/>
                  </a:moveTo>
                  <a:cubicBezTo>
                    <a:pt x="29" y="96"/>
                    <a:pt x="0" y="39"/>
                    <a:pt x="37" y="16"/>
                  </a:cubicBezTo>
                  <a:cubicBezTo>
                    <a:pt x="37" y="16"/>
                    <a:pt x="57" y="0"/>
                    <a:pt x="80" y="15"/>
                  </a:cubicBezTo>
                  <a:cubicBezTo>
                    <a:pt x="80" y="15"/>
                    <a:pt x="124" y="39"/>
                    <a:pt x="108" y="73"/>
                  </a:cubicBezTo>
                  <a:cubicBezTo>
                    <a:pt x="108" y="73"/>
                    <a:pt x="83" y="117"/>
                    <a:pt x="29" y="96"/>
                  </a:cubicBezTo>
                  <a:close/>
                </a:path>
              </a:pathLst>
            </a:custGeom>
            <a:solidFill>
              <a:srgbClr val="DFB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2" name="Freeform 327">
              <a:extLst>
                <a:ext uri="{FF2B5EF4-FFF2-40B4-BE49-F238E27FC236}">
                  <a16:creationId xmlns:a16="http://schemas.microsoft.com/office/drawing/2014/main" id="{C1F471AA-D353-444E-9328-94734B553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9089" y="3277141"/>
              <a:ext cx="81366" cy="62059"/>
            </a:xfrm>
            <a:custGeom>
              <a:avLst/>
              <a:gdLst>
                <a:gd name="T0" fmla="*/ 79 w 95"/>
                <a:gd name="T1" fmla="*/ 73 h 73"/>
                <a:gd name="T2" fmla="*/ 51 w 95"/>
                <a:gd name="T3" fmla="*/ 15 h 73"/>
                <a:gd name="T4" fmla="*/ 8 w 95"/>
                <a:gd name="T5" fmla="*/ 16 h 73"/>
                <a:gd name="T6" fmla="*/ 0 w 95"/>
                <a:gd name="T7" fmla="*/ 23 h 73"/>
                <a:gd name="T8" fmla="*/ 3 w 95"/>
                <a:gd name="T9" fmla="*/ 25 h 73"/>
                <a:gd name="T10" fmla="*/ 36 w 95"/>
                <a:gd name="T11" fmla="*/ 38 h 73"/>
                <a:gd name="T12" fmla="*/ 79 w 95"/>
                <a:gd name="T13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3">
                  <a:moveTo>
                    <a:pt x="79" y="73"/>
                  </a:moveTo>
                  <a:cubicBezTo>
                    <a:pt x="95" y="39"/>
                    <a:pt x="51" y="15"/>
                    <a:pt x="51" y="15"/>
                  </a:cubicBezTo>
                  <a:cubicBezTo>
                    <a:pt x="28" y="0"/>
                    <a:pt x="8" y="16"/>
                    <a:pt x="8" y="16"/>
                  </a:cubicBezTo>
                  <a:cubicBezTo>
                    <a:pt x="5" y="18"/>
                    <a:pt x="2" y="20"/>
                    <a:pt x="0" y="23"/>
                  </a:cubicBezTo>
                  <a:cubicBezTo>
                    <a:pt x="1" y="23"/>
                    <a:pt x="2" y="24"/>
                    <a:pt x="3" y="25"/>
                  </a:cubicBezTo>
                  <a:cubicBezTo>
                    <a:pt x="12" y="27"/>
                    <a:pt x="28" y="33"/>
                    <a:pt x="36" y="38"/>
                  </a:cubicBezTo>
                  <a:cubicBezTo>
                    <a:pt x="51" y="45"/>
                    <a:pt x="79" y="73"/>
                    <a:pt x="79" y="73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3" name="Freeform 328">
              <a:extLst>
                <a:ext uri="{FF2B5EF4-FFF2-40B4-BE49-F238E27FC236}">
                  <a16:creationId xmlns:a16="http://schemas.microsoft.com/office/drawing/2014/main" id="{3527F28C-0B83-4D78-B9F9-6683D082A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3912" y="3279899"/>
              <a:ext cx="66196" cy="85503"/>
            </a:xfrm>
            <a:custGeom>
              <a:avLst/>
              <a:gdLst>
                <a:gd name="T0" fmla="*/ 63 w 78"/>
                <a:gd name="T1" fmla="*/ 60 h 101"/>
                <a:gd name="T2" fmla="*/ 51 w 78"/>
                <a:gd name="T3" fmla="*/ 15 h 101"/>
                <a:gd name="T4" fmla="*/ 73 w 78"/>
                <a:gd name="T5" fmla="*/ 8 h 101"/>
                <a:gd name="T6" fmla="*/ 37 w 78"/>
                <a:gd name="T7" fmla="*/ 13 h 101"/>
                <a:gd name="T8" fmla="*/ 29 w 78"/>
                <a:gd name="T9" fmla="*/ 93 h 101"/>
                <a:gd name="T10" fmla="*/ 78 w 78"/>
                <a:gd name="T11" fmla="*/ 94 h 101"/>
                <a:gd name="T12" fmla="*/ 63 w 78"/>
                <a:gd name="T13" fmla="*/ 6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101">
                  <a:moveTo>
                    <a:pt x="63" y="60"/>
                  </a:moveTo>
                  <a:cubicBezTo>
                    <a:pt x="63" y="60"/>
                    <a:pt x="14" y="38"/>
                    <a:pt x="51" y="15"/>
                  </a:cubicBezTo>
                  <a:cubicBezTo>
                    <a:pt x="51" y="15"/>
                    <a:pt x="60" y="8"/>
                    <a:pt x="73" y="8"/>
                  </a:cubicBezTo>
                  <a:cubicBezTo>
                    <a:pt x="53" y="0"/>
                    <a:pt x="37" y="13"/>
                    <a:pt x="37" y="13"/>
                  </a:cubicBezTo>
                  <a:cubicBezTo>
                    <a:pt x="0" y="36"/>
                    <a:pt x="29" y="93"/>
                    <a:pt x="29" y="93"/>
                  </a:cubicBezTo>
                  <a:cubicBezTo>
                    <a:pt x="50" y="101"/>
                    <a:pt x="66" y="99"/>
                    <a:pt x="78" y="94"/>
                  </a:cubicBezTo>
                  <a:cubicBezTo>
                    <a:pt x="68" y="95"/>
                    <a:pt x="78" y="65"/>
                    <a:pt x="63" y="60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4" name="Freeform 329">
              <a:extLst>
                <a:ext uri="{FF2B5EF4-FFF2-40B4-BE49-F238E27FC236}">
                  <a16:creationId xmlns:a16="http://schemas.microsoft.com/office/drawing/2014/main" id="{01DC5B0C-6F9B-4950-A601-D879440EB05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45638" y="3290932"/>
              <a:ext cx="49647" cy="63438"/>
            </a:xfrm>
            <a:custGeom>
              <a:avLst/>
              <a:gdLst>
                <a:gd name="T0" fmla="*/ 23 w 58"/>
                <a:gd name="T1" fmla="*/ 73 h 73"/>
                <a:gd name="T2" fmla="*/ 58 w 58"/>
                <a:gd name="T3" fmla="*/ 0 h 73"/>
                <a:gd name="T4" fmla="*/ 23 w 58"/>
                <a:gd name="T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73">
                  <a:moveTo>
                    <a:pt x="23" y="73"/>
                  </a:moveTo>
                  <a:cubicBezTo>
                    <a:pt x="23" y="73"/>
                    <a:pt x="0" y="15"/>
                    <a:pt x="58" y="0"/>
                  </a:cubicBezTo>
                  <a:cubicBezTo>
                    <a:pt x="58" y="0"/>
                    <a:pt x="8" y="17"/>
                    <a:pt x="23" y="73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5" name="Freeform 330">
              <a:extLst>
                <a:ext uri="{FF2B5EF4-FFF2-40B4-BE49-F238E27FC236}">
                  <a16:creationId xmlns:a16="http://schemas.microsoft.com/office/drawing/2014/main" id="{BA9FB05B-2198-4A35-89D2-E770B850A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4952" y="3300586"/>
              <a:ext cx="37235" cy="52405"/>
            </a:xfrm>
            <a:custGeom>
              <a:avLst/>
              <a:gdLst>
                <a:gd name="T0" fmla="*/ 4 w 42"/>
                <a:gd name="T1" fmla="*/ 61 h 61"/>
                <a:gd name="T2" fmla="*/ 42 w 42"/>
                <a:gd name="T3" fmla="*/ 0 h 61"/>
                <a:gd name="T4" fmla="*/ 4 w 42"/>
                <a:gd name="T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61">
                  <a:moveTo>
                    <a:pt x="4" y="61"/>
                  </a:moveTo>
                  <a:cubicBezTo>
                    <a:pt x="4" y="61"/>
                    <a:pt x="0" y="16"/>
                    <a:pt x="42" y="0"/>
                  </a:cubicBezTo>
                  <a:cubicBezTo>
                    <a:pt x="42" y="0"/>
                    <a:pt x="8" y="21"/>
                    <a:pt x="4" y="61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6" name="Freeform 331">
              <a:extLst>
                <a:ext uri="{FF2B5EF4-FFF2-40B4-BE49-F238E27FC236}">
                  <a16:creationId xmlns:a16="http://schemas.microsoft.com/office/drawing/2014/main" id="{A974D039-C165-41A6-BB05-F3BFEB2AD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-518056" y="3300586"/>
              <a:ext cx="38614" cy="53784"/>
            </a:xfrm>
            <a:custGeom>
              <a:avLst/>
              <a:gdLst>
                <a:gd name="T0" fmla="*/ 0 w 45"/>
                <a:gd name="T1" fmla="*/ 63 h 63"/>
                <a:gd name="T2" fmla="*/ 45 w 45"/>
                <a:gd name="T3" fmla="*/ 0 h 63"/>
                <a:gd name="T4" fmla="*/ 0 w 45"/>
                <a:gd name="T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63">
                  <a:moveTo>
                    <a:pt x="0" y="63"/>
                  </a:moveTo>
                  <a:cubicBezTo>
                    <a:pt x="0" y="63"/>
                    <a:pt x="42" y="47"/>
                    <a:pt x="45" y="0"/>
                  </a:cubicBezTo>
                  <a:cubicBezTo>
                    <a:pt x="45" y="0"/>
                    <a:pt x="38" y="41"/>
                    <a:pt x="0" y="63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7" name="Freeform 332">
              <a:extLst>
                <a:ext uri="{FF2B5EF4-FFF2-40B4-BE49-F238E27FC236}">
                  <a16:creationId xmlns:a16="http://schemas.microsoft.com/office/drawing/2014/main" id="{3E2D952F-EB25-435D-A624-941EEE81C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-519435" y="3310239"/>
              <a:ext cx="60680" cy="46889"/>
            </a:xfrm>
            <a:custGeom>
              <a:avLst/>
              <a:gdLst>
                <a:gd name="T0" fmla="*/ 0 w 70"/>
                <a:gd name="T1" fmla="*/ 55 h 55"/>
                <a:gd name="T2" fmla="*/ 56 w 70"/>
                <a:gd name="T3" fmla="*/ 0 h 55"/>
                <a:gd name="T4" fmla="*/ 0 w 70"/>
                <a:gd name="T5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55">
                  <a:moveTo>
                    <a:pt x="0" y="55"/>
                  </a:moveTo>
                  <a:cubicBezTo>
                    <a:pt x="0" y="55"/>
                    <a:pt x="70" y="47"/>
                    <a:pt x="56" y="0"/>
                  </a:cubicBezTo>
                  <a:cubicBezTo>
                    <a:pt x="56" y="0"/>
                    <a:pt x="64" y="41"/>
                    <a:pt x="0" y="55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8" name="Freeform 333">
              <a:extLst>
                <a:ext uri="{FF2B5EF4-FFF2-40B4-BE49-F238E27FC236}">
                  <a16:creationId xmlns:a16="http://schemas.microsoft.com/office/drawing/2014/main" id="{76BC56C0-192F-4BD9-9BB5-1677D93B6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-530468" y="3264729"/>
              <a:ext cx="81366" cy="77229"/>
            </a:xfrm>
            <a:custGeom>
              <a:avLst/>
              <a:gdLst>
                <a:gd name="T0" fmla="*/ 0 w 95"/>
                <a:gd name="T1" fmla="*/ 27 h 90"/>
                <a:gd name="T2" fmla="*/ 18 w 95"/>
                <a:gd name="T3" fmla="*/ 12 h 90"/>
                <a:gd name="T4" fmla="*/ 94 w 95"/>
                <a:gd name="T5" fmla="*/ 62 h 90"/>
                <a:gd name="T6" fmla="*/ 91 w 95"/>
                <a:gd name="T7" fmla="*/ 80 h 90"/>
                <a:gd name="T8" fmla="*/ 75 w 95"/>
                <a:gd name="T9" fmla="*/ 75 h 90"/>
                <a:gd name="T10" fmla="*/ 33 w 95"/>
                <a:gd name="T11" fmla="*/ 45 h 90"/>
                <a:gd name="T12" fmla="*/ 7 w 95"/>
                <a:gd name="T13" fmla="*/ 34 h 90"/>
                <a:gd name="T14" fmla="*/ 0 w 95"/>
                <a:gd name="T15" fmla="*/ 2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" h="90">
                  <a:moveTo>
                    <a:pt x="0" y="27"/>
                  </a:moveTo>
                  <a:cubicBezTo>
                    <a:pt x="0" y="20"/>
                    <a:pt x="11" y="15"/>
                    <a:pt x="18" y="12"/>
                  </a:cubicBezTo>
                  <a:cubicBezTo>
                    <a:pt x="49" y="0"/>
                    <a:pt x="95" y="27"/>
                    <a:pt x="94" y="62"/>
                  </a:cubicBezTo>
                  <a:cubicBezTo>
                    <a:pt x="94" y="68"/>
                    <a:pt x="94" y="75"/>
                    <a:pt x="91" y="80"/>
                  </a:cubicBezTo>
                  <a:cubicBezTo>
                    <a:pt x="86" y="90"/>
                    <a:pt x="79" y="80"/>
                    <a:pt x="75" y="75"/>
                  </a:cubicBezTo>
                  <a:cubicBezTo>
                    <a:pt x="63" y="62"/>
                    <a:pt x="49" y="53"/>
                    <a:pt x="33" y="45"/>
                  </a:cubicBezTo>
                  <a:cubicBezTo>
                    <a:pt x="25" y="41"/>
                    <a:pt x="15" y="39"/>
                    <a:pt x="7" y="34"/>
                  </a:cubicBezTo>
                  <a:cubicBezTo>
                    <a:pt x="2" y="32"/>
                    <a:pt x="0" y="29"/>
                    <a:pt x="0" y="27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9" name="Freeform 334">
              <a:extLst>
                <a:ext uri="{FF2B5EF4-FFF2-40B4-BE49-F238E27FC236}">
                  <a16:creationId xmlns:a16="http://schemas.microsoft.com/office/drawing/2014/main" id="{6FD892BF-8FAA-4DB9-AC77-EDD06305D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30468" y="3266108"/>
              <a:ext cx="81366" cy="46889"/>
            </a:xfrm>
            <a:custGeom>
              <a:avLst/>
              <a:gdLst>
                <a:gd name="T0" fmla="*/ 19 w 94"/>
                <a:gd name="T1" fmla="*/ 16 h 55"/>
                <a:gd name="T2" fmla="*/ 94 w 94"/>
                <a:gd name="T3" fmla="*/ 55 h 55"/>
                <a:gd name="T4" fmla="*/ 18 w 94"/>
                <a:gd name="T5" fmla="*/ 11 h 55"/>
                <a:gd name="T6" fmla="*/ 0 w 94"/>
                <a:gd name="T7" fmla="*/ 26 h 55"/>
                <a:gd name="T8" fmla="*/ 1 w 94"/>
                <a:gd name="T9" fmla="*/ 29 h 55"/>
                <a:gd name="T10" fmla="*/ 19 w 94"/>
                <a:gd name="T11" fmla="*/ 1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55">
                  <a:moveTo>
                    <a:pt x="19" y="16"/>
                  </a:moveTo>
                  <a:cubicBezTo>
                    <a:pt x="47" y="6"/>
                    <a:pt x="86" y="26"/>
                    <a:pt x="94" y="55"/>
                  </a:cubicBezTo>
                  <a:cubicBezTo>
                    <a:pt x="89" y="23"/>
                    <a:pt x="48" y="0"/>
                    <a:pt x="18" y="11"/>
                  </a:cubicBezTo>
                  <a:cubicBezTo>
                    <a:pt x="11" y="14"/>
                    <a:pt x="0" y="19"/>
                    <a:pt x="0" y="26"/>
                  </a:cubicBezTo>
                  <a:cubicBezTo>
                    <a:pt x="0" y="27"/>
                    <a:pt x="1" y="28"/>
                    <a:pt x="1" y="29"/>
                  </a:cubicBezTo>
                  <a:cubicBezTo>
                    <a:pt x="3" y="24"/>
                    <a:pt x="12" y="19"/>
                    <a:pt x="19" y="16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0" name="Freeform 335">
              <a:extLst>
                <a:ext uri="{FF2B5EF4-FFF2-40B4-BE49-F238E27FC236}">
                  <a16:creationId xmlns:a16="http://schemas.microsoft.com/office/drawing/2014/main" id="{D1A0FC55-A840-4D74-A59B-AA01C4723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-482200" y="3264729"/>
              <a:ext cx="23444" cy="22065"/>
            </a:xfrm>
            <a:custGeom>
              <a:avLst/>
              <a:gdLst>
                <a:gd name="T0" fmla="*/ 10 w 28"/>
                <a:gd name="T1" fmla="*/ 0 h 26"/>
                <a:gd name="T2" fmla="*/ 0 w 28"/>
                <a:gd name="T3" fmla="*/ 23 h 26"/>
                <a:gd name="T4" fmla="*/ 9 w 28"/>
                <a:gd name="T5" fmla="*/ 26 h 26"/>
                <a:gd name="T6" fmla="*/ 24 w 28"/>
                <a:gd name="T7" fmla="*/ 9 h 26"/>
                <a:gd name="T8" fmla="*/ 10 w 28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6">
                  <a:moveTo>
                    <a:pt x="10" y="0"/>
                  </a:moveTo>
                  <a:cubicBezTo>
                    <a:pt x="10" y="0"/>
                    <a:pt x="0" y="7"/>
                    <a:pt x="0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12" y="16"/>
                    <a:pt x="24" y="9"/>
                  </a:cubicBezTo>
                  <a:cubicBezTo>
                    <a:pt x="24" y="9"/>
                    <a:pt x="28" y="2"/>
                    <a:pt x="10" y="0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1" name="Freeform 336">
              <a:extLst>
                <a:ext uri="{FF2B5EF4-FFF2-40B4-BE49-F238E27FC236}">
                  <a16:creationId xmlns:a16="http://schemas.microsoft.com/office/drawing/2014/main" id="{2B5470CE-C464-4B9C-BC11-00506BCD3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6684" y="3268867"/>
              <a:ext cx="16549" cy="17928"/>
            </a:xfrm>
            <a:custGeom>
              <a:avLst/>
              <a:gdLst>
                <a:gd name="T0" fmla="*/ 17 w 18"/>
                <a:gd name="T1" fmla="*/ 4 h 21"/>
                <a:gd name="T2" fmla="*/ 16 w 18"/>
                <a:gd name="T3" fmla="*/ 0 h 21"/>
                <a:gd name="T4" fmla="*/ 2 w 18"/>
                <a:gd name="T5" fmla="*/ 21 h 21"/>
                <a:gd name="T6" fmla="*/ 17 w 18"/>
                <a:gd name="T7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1">
                  <a:moveTo>
                    <a:pt x="17" y="4"/>
                  </a:moveTo>
                  <a:cubicBezTo>
                    <a:pt x="17" y="4"/>
                    <a:pt x="18" y="2"/>
                    <a:pt x="16" y="0"/>
                  </a:cubicBezTo>
                  <a:cubicBezTo>
                    <a:pt x="0" y="9"/>
                    <a:pt x="2" y="21"/>
                    <a:pt x="2" y="21"/>
                  </a:cubicBezTo>
                  <a:cubicBezTo>
                    <a:pt x="2" y="21"/>
                    <a:pt x="5" y="11"/>
                    <a:pt x="17" y="4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2" name="Freeform 337">
              <a:extLst>
                <a:ext uri="{FF2B5EF4-FFF2-40B4-BE49-F238E27FC236}">
                  <a16:creationId xmlns:a16="http://schemas.microsoft.com/office/drawing/2014/main" id="{45F7E623-F306-42E3-8FCE-14ABF421D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82200" y="3300586"/>
              <a:ext cx="15170" cy="11033"/>
            </a:xfrm>
            <a:custGeom>
              <a:avLst/>
              <a:gdLst>
                <a:gd name="T0" fmla="*/ 6 w 17"/>
                <a:gd name="T1" fmla="*/ 8 h 14"/>
                <a:gd name="T2" fmla="*/ 2 w 17"/>
                <a:gd name="T3" fmla="*/ 0 h 14"/>
                <a:gd name="T4" fmla="*/ 2 w 17"/>
                <a:gd name="T5" fmla="*/ 1 h 14"/>
                <a:gd name="T6" fmla="*/ 5 w 17"/>
                <a:gd name="T7" fmla="*/ 12 h 14"/>
                <a:gd name="T8" fmla="*/ 16 w 17"/>
                <a:gd name="T9" fmla="*/ 10 h 14"/>
                <a:gd name="T10" fmla="*/ 17 w 17"/>
                <a:gd name="T11" fmla="*/ 9 h 14"/>
                <a:gd name="T12" fmla="*/ 6 w 17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4">
                  <a:moveTo>
                    <a:pt x="6" y="8"/>
                  </a:moveTo>
                  <a:cubicBezTo>
                    <a:pt x="4" y="7"/>
                    <a:pt x="2" y="3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4"/>
                    <a:pt x="1" y="9"/>
                    <a:pt x="5" y="12"/>
                  </a:cubicBezTo>
                  <a:cubicBezTo>
                    <a:pt x="8" y="14"/>
                    <a:pt x="14" y="13"/>
                    <a:pt x="16" y="10"/>
                  </a:cubicBezTo>
                  <a:cubicBezTo>
                    <a:pt x="16" y="9"/>
                    <a:pt x="16" y="9"/>
                    <a:pt x="17" y="9"/>
                  </a:cubicBezTo>
                  <a:cubicBezTo>
                    <a:pt x="14" y="11"/>
                    <a:pt x="10" y="11"/>
                    <a:pt x="6" y="8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3" name="Freeform 338">
              <a:extLst>
                <a:ext uri="{FF2B5EF4-FFF2-40B4-BE49-F238E27FC236}">
                  <a16:creationId xmlns:a16="http://schemas.microsoft.com/office/drawing/2014/main" id="{4DDF523A-A67E-43F8-9249-A1685472C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-465651" y="3308860"/>
              <a:ext cx="11033" cy="9654"/>
            </a:xfrm>
            <a:custGeom>
              <a:avLst/>
              <a:gdLst>
                <a:gd name="T0" fmla="*/ 5 w 12"/>
                <a:gd name="T1" fmla="*/ 7 h 11"/>
                <a:gd name="T2" fmla="*/ 2 w 12"/>
                <a:gd name="T3" fmla="*/ 0 h 11"/>
                <a:gd name="T4" fmla="*/ 2 w 12"/>
                <a:gd name="T5" fmla="*/ 1 h 11"/>
                <a:gd name="T6" fmla="*/ 3 w 12"/>
                <a:gd name="T7" fmla="*/ 9 h 11"/>
                <a:gd name="T8" fmla="*/ 12 w 12"/>
                <a:gd name="T9" fmla="*/ 7 h 11"/>
                <a:gd name="T10" fmla="*/ 12 w 12"/>
                <a:gd name="T11" fmla="*/ 6 h 11"/>
                <a:gd name="T12" fmla="*/ 5 w 12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1">
                  <a:moveTo>
                    <a:pt x="5" y="7"/>
                  </a:moveTo>
                  <a:cubicBezTo>
                    <a:pt x="3" y="5"/>
                    <a:pt x="2" y="3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4"/>
                    <a:pt x="0" y="7"/>
                    <a:pt x="3" y="9"/>
                  </a:cubicBezTo>
                  <a:cubicBezTo>
                    <a:pt x="6" y="11"/>
                    <a:pt x="10" y="10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0" y="8"/>
                    <a:pt x="7" y="8"/>
                    <a:pt x="5" y="7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4" name="Freeform 339">
              <a:extLst>
                <a:ext uri="{FF2B5EF4-FFF2-40B4-BE49-F238E27FC236}">
                  <a16:creationId xmlns:a16="http://schemas.microsoft.com/office/drawing/2014/main" id="{57B5DA55-7F32-4606-AE00-A1CE59052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-489095" y="3282658"/>
              <a:ext cx="15170" cy="11033"/>
            </a:xfrm>
            <a:custGeom>
              <a:avLst/>
              <a:gdLst>
                <a:gd name="T0" fmla="*/ 6 w 17"/>
                <a:gd name="T1" fmla="*/ 8 h 14"/>
                <a:gd name="T2" fmla="*/ 3 w 17"/>
                <a:gd name="T3" fmla="*/ 0 h 14"/>
                <a:gd name="T4" fmla="*/ 3 w 17"/>
                <a:gd name="T5" fmla="*/ 0 h 14"/>
                <a:gd name="T6" fmla="*/ 4 w 17"/>
                <a:gd name="T7" fmla="*/ 12 h 14"/>
                <a:gd name="T8" fmla="*/ 16 w 17"/>
                <a:gd name="T9" fmla="*/ 9 h 14"/>
                <a:gd name="T10" fmla="*/ 17 w 17"/>
                <a:gd name="T11" fmla="*/ 8 h 14"/>
                <a:gd name="T12" fmla="*/ 6 w 17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4">
                  <a:moveTo>
                    <a:pt x="6" y="8"/>
                  </a:moveTo>
                  <a:cubicBezTo>
                    <a:pt x="4" y="7"/>
                    <a:pt x="2" y="3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4"/>
                    <a:pt x="1" y="9"/>
                    <a:pt x="4" y="12"/>
                  </a:cubicBezTo>
                  <a:cubicBezTo>
                    <a:pt x="8" y="14"/>
                    <a:pt x="13" y="13"/>
                    <a:pt x="16" y="9"/>
                  </a:cubicBezTo>
                  <a:cubicBezTo>
                    <a:pt x="16" y="9"/>
                    <a:pt x="16" y="8"/>
                    <a:pt x="17" y="8"/>
                  </a:cubicBezTo>
                  <a:cubicBezTo>
                    <a:pt x="14" y="10"/>
                    <a:pt x="10" y="10"/>
                    <a:pt x="6" y="8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5" name="Freeform 340">
              <a:extLst>
                <a:ext uri="{FF2B5EF4-FFF2-40B4-BE49-F238E27FC236}">
                  <a16:creationId xmlns:a16="http://schemas.microsoft.com/office/drawing/2014/main" id="{174CCAFC-F772-4FC5-8299-1E737938B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5644" y="3278520"/>
              <a:ext cx="12412" cy="12412"/>
            </a:xfrm>
            <a:custGeom>
              <a:avLst/>
              <a:gdLst>
                <a:gd name="T0" fmla="*/ 6 w 15"/>
                <a:gd name="T1" fmla="*/ 8 h 14"/>
                <a:gd name="T2" fmla="*/ 3 w 15"/>
                <a:gd name="T3" fmla="*/ 0 h 14"/>
                <a:gd name="T4" fmla="*/ 3 w 15"/>
                <a:gd name="T5" fmla="*/ 0 h 14"/>
                <a:gd name="T6" fmla="*/ 4 w 15"/>
                <a:gd name="T7" fmla="*/ 11 h 14"/>
                <a:gd name="T8" fmla="*/ 14 w 15"/>
                <a:gd name="T9" fmla="*/ 8 h 14"/>
                <a:gd name="T10" fmla="*/ 15 w 15"/>
                <a:gd name="T11" fmla="*/ 7 h 14"/>
                <a:gd name="T12" fmla="*/ 6 w 15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4">
                  <a:moveTo>
                    <a:pt x="6" y="8"/>
                  </a:moveTo>
                  <a:cubicBezTo>
                    <a:pt x="3" y="6"/>
                    <a:pt x="2" y="3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4"/>
                    <a:pt x="1" y="9"/>
                    <a:pt x="4" y="11"/>
                  </a:cubicBezTo>
                  <a:cubicBezTo>
                    <a:pt x="7" y="14"/>
                    <a:pt x="12" y="12"/>
                    <a:pt x="14" y="8"/>
                  </a:cubicBezTo>
                  <a:cubicBezTo>
                    <a:pt x="15" y="8"/>
                    <a:pt x="15" y="8"/>
                    <a:pt x="15" y="7"/>
                  </a:cubicBezTo>
                  <a:cubicBezTo>
                    <a:pt x="12" y="9"/>
                    <a:pt x="9" y="10"/>
                    <a:pt x="6" y="8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6" name="Freeform 341">
              <a:extLst>
                <a:ext uri="{FF2B5EF4-FFF2-40B4-BE49-F238E27FC236}">
                  <a16:creationId xmlns:a16="http://schemas.microsoft.com/office/drawing/2014/main" id="{4FFB3DD8-113A-4BCE-83B0-393DCB73A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925" y="3293690"/>
              <a:ext cx="13791" cy="11033"/>
            </a:xfrm>
            <a:custGeom>
              <a:avLst/>
              <a:gdLst>
                <a:gd name="T0" fmla="*/ 7 w 16"/>
                <a:gd name="T1" fmla="*/ 8 h 13"/>
                <a:gd name="T2" fmla="*/ 2 w 16"/>
                <a:gd name="T3" fmla="*/ 0 h 13"/>
                <a:gd name="T4" fmla="*/ 2 w 16"/>
                <a:gd name="T5" fmla="*/ 0 h 13"/>
                <a:gd name="T6" fmla="*/ 5 w 16"/>
                <a:gd name="T7" fmla="*/ 10 h 13"/>
                <a:gd name="T8" fmla="*/ 15 w 16"/>
                <a:gd name="T9" fmla="*/ 9 h 13"/>
                <a:gd name="T10" fmla="*/ 16 w 16"/>
                <a:gd name="T11" fmla="*/ 8 h 13"/>
                <a:gd name="T12" fmla="*/ 7 w 16"/>
                <a:gd name="T13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7" y="8"/>
                  </a:moveTo>
                  <a:cubicBezTo>
                    <a:pt x="4" y="6"/>
                    <a:pt x="2" y="3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"/>
                    <a:pt x="1" y="8"/>
                    <a:pt x="5" y="10"/>
                  </a:cubicBezTo>
                  <a:cubicBezTo>
                    <a:pt x="9" y="13"/>
                    <a:pt x="13" y="12"/>
                    <a:pt x="15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3" y="10"/>
                    <a:pt x="10" y="10"/>
                    <a:pt x="7" y="8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7" name="Freeform 342">
              <a:extLst>
                <a:ext uri="{FF2B5EF4-FFF2-40B4-BE49-F238E27FC236}">
                  <a16:creationId xmlns:a16="http://schemas.microsoft.com/office/drawing/2014/main" id="{EB44B660-FFD8-4B09-80E7-D7ED6C843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1507" y="3290932"/>
              <a:ext cx="15170" cy="13791"/>
            </a:xfrm>
            <a:custGeom>
              <a:avLst/>
              <a:gdLst>
                <a:gd name="T0" fmla="*/ 7 w 17"/>
                <a:gd name="T1" fmla="*/ 9 h 15"/>
                <a:gd name="T2" fmla="*/ 3 w 17"/>
                <a:gd name="T3" fmla="*/ 0 h 15"/>
                <a:gd name="T4" fmla="*/ 3 w 17"/>
                <a:gd name="T5" fmla="*/ 1 h 15"/>
                <a:gd name="T6" fmla="*/ 5 w 17"/>
                <a:gd name="T7" fmla="*/ 12 h 15"/>
                <a:gd name="T8" fmla="*/ 17 w 17"/>
                <a:gd name="T9" fmla="*/ 10 h 15"/>
                <a:gd name="T10" fmla="*/ 17 w 17"/>
                <a:gd name="T11" fmla="*/ 9 h 15"/>
                <a:gd name="T12" fmla="*/ 7 w 17"/>
                <a:gd name="T13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5">
                  <a:moveTo>
                    <a:pt x="7" y="9"/>
                  </a:moveTo>
                  <a:cubicBezTo>
                    <a:pt x="4" y="7"/>
                    <a:pt x="3" y="3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0" y="4"/>
                    <a:pt x="1" y="9"/>
                    <a:pt x="5" y="12"/>
                  </a:cubicBezTo>
                  <a:cubicBezTo>
                    <a:pt x="9" y="15"/>
                    <a:pt x="14" y="14"/>
                    <a:pt x="17" y="10"/>
                  </a:cubicBezTo>
                  <a:cubicBezTo>
                    <a:pt x="17" y="10"/>
                    <a:pt x="17" y="9"/>
                    <a:pt x="17" y="9"/>
                  </a:cubicBezTo>
                  <a:cubicBezTo>
                    <a:pt x="14" y="11"/>
                    <a:pt x="10" y="11"/>
                    <a:pt x="7" y="9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8" name="Freeform 343">
              <a:extLst>
                <a:ext uri="{FF2B5EF4-FFF2-40B4-BE49-F238E27FC236}">
                  <a16:creationId xmlns:a16="http://schemas.microsoft.com/office/drawing/2014/main" id="{1D843B8A-B3AE-48E2-A474-5DE89B12E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-519435" y="3282658"/>
              <a:ext cx="11033" cy="11033"/>
            </a:xfrm>
            <a:custGeom>
              <a:avLst/>
              <a:gdLst>
                <a:gd name="T0" fmla="*/ 6 w 14"/>
                <a:gd name="T1" fmla="*/ 7 h 12"/>
                <a:gd name="T2" fmla="*/ 2 w 14"/>
                <a:gd name="T3" fmla="*/ 0 h 12"/>
                <a:gd name="T4" fmla="*/ 2 w 14"/>
                <a:gd name="T5" fmla="*/ 0 h 12"/>
                <a:gd name="T6" fmla="*/ 4 w 14"/>
                <a:gd name="T7" fmla="*/ 10 h 12"/>
                <a:gd name="T8" fmla="*/ 14 w 14"/>
                <a:gd name="T9" fmla="*/ 8 h 12"/>
                <a:gd name="T10" fmla="*/ 14 w 14"/>
                <a:gd name="T11" fmla="*/ 7 h 12"/>
                <a:gd name="T12" fmla="*/ 6 w 14"/>
                <a:gd name="T13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2">
                  <a:moveTo>
                    <a:pt x="6" y="7"/>
                  </a:moveTo>
                  <a:cubicBezTo>
                    <a:pt x="3" y="5"/>
                    <a:pt x="2" y="2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1" y="7"/>
                    <a:pt x="4" y="10"/>
                  </a:cubicBezTo>
                  <a:cubicBezTo>
                    <a:pt x="7" y="12"/>
                    <a:pt x="12" y="11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2" y="9"/>
                    <a:pt x="8" y="9"/>
                    <a:pt x="6" y="7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9" name="Freeform 344">
              <a:extLst>
                <a:ext uri="{FF2B5EF4-FFF2-40B4-BE49-F238E27FC236}">
                  <a16:creationId xmlns:a16="http://schemas.microsoft.com/office/drawing/2014/main" id="{06E16105-2911-4D21-8C1A-CFEE84717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0788" y="3270246"/>
              <a:ext cx="106190" cy="99294"/>
            </a:xfrm>
            <a:custGeom>
              <a:avLst/>
              <a:gdLst>
                <a:gd name="T0" fmla="*/ 28 w 123"/>
                <a:gd name="T1" fmla="*/ 96 h 117"/>
                <a:gd name="T2" fmla="*/ 37 w 123"/>
                <a:gd name="T3" fmla="*/ 16 h 117"/>
                <a:gd name="T4" fmla="*/ 80 w 123"/>
                <a:gd name="T5" fmla="*/ 15 h 117"/>
                <a:gd name="T6" fmla="*/ 107 w 123"/>
                <a:gd name="T7" fmla="*/ 73 h 117"/>
                <a:gd name="T8" fmla="*/ 28 w 123"/>
                <a:gd name="T9" fmla="*/ 9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17">
                  <a:moveTo>
                    <a:pt x="28" y="96"/>
                  </a:moveTo>
                  <a:cubicBezTo>
                    <a:pt x="28" y="96"/>
                    <a:pt x="0" y="39"/>
                    <a:pt x="37" y="16"/>
                  </a:cubicBezTo>
                  <a:cubicBezTo>
                    <a:pt x="37" y="16"/>
                    <a:pt x="56" y="0"/>
                    <a:pt x="80" y="15"/>
                  </a:cubicBezTo>
                  <a:cubicBezTo>
                    <a:pt x="80" y="15"/>
                    <a:pt x="123" y="39"/>
                    <a:pt x="107" y="73"/>
                  </a:cubicBezTo>
                  <a:cubicBezTo>
                    <a:pt x="107" y="73"/>
                    <a:pt x="83" y="117"/>
                    <a:pt x="28" y="96"/>
                  </a:cubicBezTo>
                  <a:close/>
                </a:path>
              </a:pathLst>
            </a:custGeom>
            <a:solidFill>
              <a:srgbClr val="DFB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0" name="Freeform 345">
              <a:extLst>
                <a:ext uri="{FF2B5EF4-FFF2-40B4-BE49-F238E27FC236}">
                  <a16:creationId xmlns:a16="http://schemas.microsoft.com/office/drawing/2014/main" id="{2D6D663F-E429-4F69-B417-702E60498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5965" y="3270246"/>
              <a:ext cx="81366" cy="62059"/>
            </a:xfrm>
            <a:custGeom>
              <a:avLst/>
              <a:gdLst>
                <a:gd name="T0" fmla="*/ 79 w 95"/>
                <a:gd name="T1" fmla="*/ 73 h 73"/>
                <a:gd name="T2" fmla="*/ 52 w 95"/>
                <a:gd name="T3" fmla="*/ 15 h 73"/>
                <a:gd name="T4" fmla="*/ 9 w 95"/>
                <a:gd name="T5" fmla="*/ 16 h 73"/>
                <a:gd name="T6" fmla="*/ 0 w 95"/>
                <a:gd name="T7" fmla="*/ 23 h 73"/>
                <a:gd name="T8" fmla="*/ 3 w 95"/>
                <a:gd name="T9" fmla="*/ 25 h 73"/>
                <a:gd name="T10" fmla="*/ 37 w 95"/>
                <a:gd name="T11" fmla="*/ 38 h 73"/>
                <a:gd name="T12" fmla="*/ 79 w 95"/>
                <a:gd name="T13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3">
                  <a:moveTo>
                    <a:pt x="79" y="73"/>
                  </a:moveTo>
                  <a:cubicBezTo>
                    <a:pt x="95" y="39"/>
                    <a:pt x="52" y="15"/>
                    <a:pt x="52" y="15"/>
                  </a:cubicBezTo>
                  <a:cubicBezTo>
                    <a:pt x="28" y="0"/>
                    <a:pt x="9" y="16"/>
                    <a:pt x="9" y="16"/>
                  </a:cubicBezTo>
                  <a:cubicBezTo>
                    <a:pt x="5" y="18"/>
                    <a:pt x="3" y="20"/>
                    <a:pt x="0" y="23"/>
                  </a:cubicBezTo>
                  <a:cubicBezTo>
                    <a:pt x="1" y="24"/>
                    <a:pt x="2" y="25"/>
                    <a:pt x="3" y="25"/>
                  </a:cubicBezTo>
                  <a:cubicBezTo>
                    <a:pt x="13" y="28"/>
                    <a:pt x="28" y="34"/>
                    <a:pt x="37" y="38"/>
                  </a:cubicBezTo>
                  <a:cubicBezTo>
                    <a:pt x="52" y="46"/>
                    <a:pt x="79" y="73"/>
                    <a:pt x="79" y="73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1" name="Freeform 346">
              <a:extLst>
                <a:ext uri="{FF2B5EF4-FFF2-40B4-BE49-F238E27FC236}">
                  <a16:creationId xmlns:a16="http://schemas.microsoft.com/office/drawing/2014/main" id="{72E86376-4EC0-45FC-878F-649D5FE22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0788" y="3273004"/>
              <a:ext cx="67575" cy="85503"/>
            </a:xfrm>
            <a:custGeom>
              <a:avLst/>
              <a:gdLst>
                <a:gd name="T0" fmla="*/ 63 w 78"/>
                <a:gd name="T1" fmla="*/ 60 h 101"/>
                <a:gd name="T2" fmla="*/ 50 w 78"/>
                <a:gd name="T3" fmla="*/ 15 h 101"/>
                <a:gd name="T4" fmla="*/ 73 w 78"/>
                <a:gd name="T5" fmla="*/ 8 h 101"/>
                <a:gd name="T6" fmla="*/ 37 w 78"/>
                <a:gd name="T7" fmla="*/ 13 h 101"/>
                <a:gd name="T8" fmla="*/ 28 w 78"/>
                <a:gd name="T9" fmla="*/ 93 h 101"/>
                <a:gd name="T10" fmla="*/ 78 w 78"/>
                <a:gd name="T11" fmla="*/ 95 h 101"/>
                <a:gd name="T12" fmla="*/ 63 w 78"/>
                <a:gd name="T13" fmla="*/ 6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101">
                  <a:moveTo>
                    <a:pt x="63" y="60"/>
                  </a:moveTo>
                  <a:cubicBezTo>
                    <a:pt x="63" y="60"/>
                    <a:pt x="13" y="39"/>
                    <a:pt x="50" y="15"/>
                  </a:cubicBezTo>
                  <a:cubicBezTo>
                    <a:pt x="50" y="15"/>
                    <a:pt x="59" y="8"/>
                    <a:pt x="73" y="8"/>
                  </a:cubicBezTo>
                  <a:cubicBezTo>
                    <a:pt x="52" y="0"/>
                    <a:pt x="37" y="13"/>
                    <a:pt x="37" y="13"/>
                  </a:cubicBezTo>
                  <a:cubicBezTo>
                    <a:pt x="0" y="36"/>
                    <a:pt x="28" y="93"/>
                    <a:pt x="28" y="93"/>
                  </a:cubicBezTo>
                  <a:cubicBezTo>
                    <a:pt x="49" y="101"/>
                    <a:pt x="65" y="100"/>
                    <a:pt x="78" y="95"/>
                  </a:cubicBezTo>
                  <a:cubicBezTo>
                    <a:pt x="67" y="95"/>
                    <a:pt x="77" y="66"/>
                    <a:pt x="63" y="60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2" name="Freeform 347">
              <a:extLst>
                <a:ext uri="{FF2B5EF4-FFF2-40B4-BE49-F238E27FC236}">
                  <a16:creationId xmlns:a16="http://schemas.microsoft.com/office/drawing/2014/main" id="{2DEBE88E-76E3-44D7-9CD6-67AE55732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-672514" y="3284037"/>
              <a:ext cx="49647" cy="63438"/>
            </a:xfrm>
            <a:custGeom>
              <a:avLst/>
              <a:gdLst>
                <a:gd name="T0" fmla="*/ 24 w 59"/>
                <a:gd name="T1" fmla="*/ 74 h 74"/>
                <a:gd name="T2" fmla="*/ 59 w 59"/>
                <a:gd name="T3" fmla="*/ 0 h 74"/>
                <a:gd name="T4" fmla="*/ 24 w 59"/>
                <a:gd name="T5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74">
                  <a:moveTo>
                    <a:pt x="24" y="74"/>
                  </a:moveTo>
                  <a:cubicBezTo>
                    <a:pt x="24" y="74"/>
                    <a:pt x="0" y="15"/>
                    <a:pt x="59" y="0"/>
                  </a:cubicBezTo>
                  <a:cubicBezTo>
                    <a:pt x="59" y="0"/>
                    <a:pt x="9" y="17"/>
                    <a:pt x="24" y="74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3" name="Freeform 348">
              <a:extLst>
                <a:ext uri="{FF2B5EF4-FFF2-40B4-BE49-F238E27FC236}">
                  <a16:creationId xmlns:a16="http://schemas.microsoft.com/office/drawing/2014/main" id="{19C420BA-ACF3-4953-A11C-5D497592E41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1827" y="3293690"/>
              <a:ext cx="35856" cy="52405"/>
            </a:xfrm>
            <a:custGeom>
              <a:avLst/>
              <a:gdLst>
                <a:gd name="T0" fmla="*/ 5 w 42"/>
                <a:gd name="T1" fmla="*/ 61 h 61"/>
                <a:gd name="T2" fmla="*/ 42 w 42"/>
                <a:gd name="T3" fmla="*/ 0 h 61"/>
                <a:gd name="T4" fmla="*/ 5 w 42"/>
                <a:gd name="T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61">
                  <a:moveTo>
                    <a:pt x="5" y="61"/>
                  </a:moveTo>
                  <a:cubicBezTo>
                    <a:pt x="5" y="61"/>
                    <a:pt x="0" y="16"/>
                    <a:pt x="42" y="0"/>
                  </a:cubicBezTo>
                  <a:cubicBezTo>
                    <a:pt x="42" y="0"/>
                    <a:pt x="8" y="21"/>
                    <a:pt x="5" y="61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4" name="Freeform 349">
              <a:extLst>
                <a:ext uri="{FF2B5EF4-FFF2-40B4-BE49-F238E27FC236}">
                  <a16:creationId xmlns:a16="http://schemas.microsoft.com/office/drawing/2014/main" id="{74070CA8-5C8E-4A4D-8188-C1DD70241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-644932" y="3293690"/>
              <a:ext cx="38614" cy="53784"/>
            </a:xfrm>
            <a:custGeom>
              <a:avLst/>
              <a:gdLst>
                <a:gd name="T0" fmla="*/ 0 w 45"/>
                <a:gd name="T1" fmla="*/ 63 h 63"/>
                <a:gd name="T2" fmla="*/ 45 w 45"/>
                <a:gd name="T3" fmla="*/ 0 h 63"/>
                <a:gd name="T4" fmla="*/ 0 w 45"/>
                <a:gd name="T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63">
                  <a:moveTo>
                    <a:pt x="0" y="63"/>
                  </a:moveTo>
                  <a:cubicBezTo>
                    <a:pt x="0" y="63"/>
                    <a:pt x="42" y="47"/>
                    <a:pt x="45" y="0"/>
                  </a:cubicBezTo>
                  <a:cubicBezTo>
                    <a:pt x="45" y="0"/>
                    <a:pt x="37" y="41"/>
                    <a:pt x="0" y="63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5" name="Freeform 350">
              <a:extLst>
                <a:ext uri="{FF2B5EF4-FFF2-40B4-BE49-F238E27FC236}">
                  <a16:creationId xmlns:a16="http://schemas.microsoft.com/office/drawing/2014/main" id="{FEA4D659-E9A9-46F3-BB50-E4D758EEA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-644932" y="3303344"/>
              <a:ext cx="59301" cy="46889"/>
            </a:xfrm>
            <a:custGeom>
              <a:avLst/>
              <a:gdLst>
                <a:gd name="T0" fmla="*/ 0 w 69"/>
                <a:gd name="T1" fmla="*/ 55 h 55"/>
                <a:gd name="T2" fmla="*/ 55 w 69"/>
                <a:gd name="T3" fmla="*/ 0 h 55"/>
                <a:gd name="T4" fmla="*/ 0 w 69"/>
                <a:gd name="T5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55">
                  <a:moveTo>
                    <a:pt x="0" y="55"/>
                  </a:moveTo>
                  <a:cubicBezTo>
                    <a:pt x="0" y="55"/>
                    <a:pt x="69" y="48"/>
                    <a:pt x="55" y="0"/>
                  </a:cubicBezTo>
                  <a:cubicBezTo>
                    <a:pt x="55" y="0"/>
                    <a:pt x="64" y="41"/>
                    <a:pt x="0" y="55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6" name="Freeform 351">
              <a:extLst>
                <a:ext uri="{FF2B5EF4-FFF2-40B4-BE49-F238E27FC236}">
                  <a16:creationId xmlns:a16="http://schemas.microsoft.com/office/drawing/2014/main" id="{A17DCD17-01F3-4365-AF98-7A450912C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5965" y="3259213"/>
              <a:ext cx="79987" cy="75850"/>
            </a:xfrm>
            <a:custGeom>
              <a:avLst/>
              <a:gdLst>
                <a:gd name="T0" fmla="*/ 0 w 94"/>
                <a:gd name="T1" fmla="*/ 26 h 89"/>
                <a:gd name="T2" fmla="*/ 17 w 94"/>
                <a:gd name="T3" fmla="*/ 12 h 89"/>
                <a:gd name="T4" fmla="*/ 94 w 94"/>
                <a:gd name="T5" fmla="*/ 61 h 89"/>
                <a:gd name="T6" fmla="*/ 90 w 94"/>
                <a:gd name="T7" fmla="*/ 80 h 89"/>
                <a:gd name="T8" fmla="*/ 74 w 94"/>
                <a:gd name="T9" fmla="*/ 74 h 89"/>
                <a:gd name="T10" fmla="*/ 33 w 94"/>
                <a:gd name="T11" fmla="*/ 44 h 89"/>
                <a:gd name="T12" fmla="*/ 6 w 94"/>
                <a:gd name="T13" fmla="*/ 34 h 89"/>
                <a:gd name="T14" fmla="*/ 0 w 94"/>
                <a:gd name="T15" fmla="*/ 2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89">
                  <a:moveTo>
                    <a:pt x="0" y="26"/>
                  </a:moveTo>
                  <a:cubicBezTo>
                    <a:pt x="0" y="20"/>
                    <a:pt x="10" y="14"/>
                    <a:pt x="17" y="12"/>
                  </a:cubicBezTo>
                  <a:cubicBezTo>
                    <a:pt x="49" y="0"/>
                    <a:pt x="94" y="26"/>
                    <a:pt x="94" y="61"/>
                  </a:cubicBezTo>
                  <a:cubicBezTo>
                    <a:pt x="94" y="67"/>
                    <a:pt x="93" y="75"/>
                    <a:pt x="90" y="80"/>
                  </a:cubicBezTo>
                  <a:cubicBezTo>
                    <a:pt x="85" y="89"/>
                    <a:pt x="79" y="79"/>
                    <a:pt x="74" y="74"/>
                  </a:cubicBezTo>
                  <a:cubicBezTo>
                    <a:pt x="63" y="62"/>
                    <a:pt x="48" y="52"/>
                    <a:pt x="33" y="44"/>
                  </a:cubicBezTo>
                  <a:cubicBezTo>
                    <a:pt x="24" y="40"/>
                    <a:pt x="15" y="38"/>
                    <a:pt x="6" y="34"/>
                  </a:cubicBezTo>
                  <a:cubicBezTo>
                    <a:pt x="2" y="31"/>
                    <a:pt x="0" y="28"/>
                    <a:pt x="0" y="26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7" name="Freeform 352">
              <a:extLst>
                <a:ext uri="{FF2B5EF4-FFF2-40B4-BE49-F238E27FC236}">
                  <a16:creationId xmlns:a16="http://schemas.microsoft.com/office/drawing/2014/main" id="{6083C0D6-EE39-4CD0-878D-5BB52B940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5965" y="3259213"/>
              <a:ext cx="78608" cy="46889"/>
            </a:xfrm>
            <a:custGeom>
              <a:avLst/>
              <a:gdLst>
                <a:gd name="T0" fmla="*/ 18 w 93"/>
                <a:gd name="T1" fmla="*/ 16 h 55"/>
                <a:gd name="T2" fmla="*/ 93 w 93"/>
                <a:gd name="T3" fmla="*/ 55 h 55"/>
                <a:gd name="T4" fmla="*/ 17 w 93"/>
                <a:gd name="T5" fmla="*/ 12 h 55"/>
                <a:gd name="T6" fmla="*/ 0 w 93"/>
                <a:gd name="T7" fmla="*/ 26 h 55"/>
                <a:gd name="T8" fmla="*/ 1 w 93"/>
                <a:gd name="T9" fmla="*/ 29 h 55"/>
                <a:gd name="T10" fmla="*/ 18 w 93"/>
                <a:gd name="T11" fmla="*/ 1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55">
                  <a:moveTo>
                    <a:pt x="18" y="16"/>
                  </a:moveTo>
                  <a:cubicBezTo>
                    <a:pt x="46" y="6"/>
                    <a:pt x="86" y="26"/>
                    <a:pt x="93" y="55"/>
                  </a:cubicBezTo>
                  <a:cubicBezTo>
                    <a:pt x="89" y="23"/>
                    <a:pt x="47" y="0"/>
                    <a:pt x="17" y="12"/>
                  </a:cubicBezTo>
                  <a:cubicBezTo>
                    <a:pt x="10" y="14"/>
                    <a:pt x="0" y="20"/>
                    <a:pt x="0" y="26"/>
                  </a:cubicBezTo>
                  <a:cubicBezTo>
                    <a:pt x="0" y="27"/>
                    <a:pt x="0" y="28"/>
                    <a:pt x="1" y="29"/>
                  </a:cubicBezTo>
                  <a:cubicBezTo>
                    <a:pt x="2" y="24"/>
                    <a:pt x="12" y="19"/>
                    <a:pt x="18" y="16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8" name="Freeform 353">
              <a:extLst>
                <a:ext uri="{FF2B5EF4-FFF2-40B4-BE49-F238E27FC236}">
                  <a16:creationId xmlns:a16="http://schemas.microsoft.com/office/drawing/2014/main" id="{FA1E92C5-172A-46C2-A081-5C6AC89C0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-609076" y="3257834"/>
              <a:ext cx="23444" cy="22065"/>
            </a:xfrm>
            <a:custGeom>
              <a:avLst/>
              <a:gdLst>
                <a:gd name="T0" fmla="*/ 10 w 28"/>
                <a:gd name="T1" fmla="*/ 0 h 26"/>
                <a:gd name="T2" fmla="*/ 1 w 28"/>
                <a:gd name="T3" fmla="*/ 24 h 26"/>
                <a:gd name="T4" fmla="*/ 10 w 28"/>
                <a:gd name="T5" fmla="*/ 26 h 26"/>
                <a:gd name="T6" fmla="*/ 25 w 28"/>
                <a:gd name="T7" fmla="*/ 10 h 26"/>
                <a:gd name="T8" fmla="*/ 10 w 28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6">
                  <a:moveTo>
                    <a:pt x="10" y="0"/>
                  </a:moveTo>
                  <a:cubicBezTo>
                    <a:pt x="10" y="0"/>
                    <a:pt x="0" y="7"/>
                    <a:pt x="1" y="24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3" y="17"/>
                    <a:pt x="25" y="10"/>
                  </a:cubicBezTo>
                  <a:cubicBezTo>
                    <a:pt x="25" y="10"/>
                    <a:pt x="28" y="3"/>
                    <a:pt x="10" y="0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9" name="Freeform 354">
              <a:extLst>
                <a:ext uri="{FF2B5EF4-FFF2-40B4-BE49-F238E27FC236}">
                  <a16:creationId xmlns:a16="http://schemas.microsoft.com/office/drawing/2014/main" id="{5AD6317B-A9C6-4DE3-8F15-4EA489EDC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603559" y="3261971"/>
              <a:ext cx="15170" cy="17928"/>
            </a:xfrm>
            <a:custGeom>
              <a:avLst/>
              <a:gdLst>
                <a:gd name="T0" fmla="*/ 18 w 18"/>
                <a:gd name="T1" fmla="*/ 5 h 21"/>
                <a:gd name="T2" fmla="*/ 17 w 18"/>
                <a:gd name="T3" fmla="*/ 0 h 21"/>
                <a:gd name="T4" fmla="*/ 3 w 18"/>
                <a:gd name="T5" fmla="*/ 21 h 21"/>
                <a:gd name="T6" fmla="*/ 18 w 18"/>
                <a:gd name="T7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1">
                  <a:moveTo>
                    <a:pt x="18" y="5"/>
                  </a:moveTo>
                  <a:cubicBezTo>
                    <a:pt x="18" y="5"/>
                    <a:pt x="18" y="3"/>
                    <a:pt x="17" y="0"/>
                  </a:cubicBezTo>
                  <a:cubicBezTo>
                    <a:pt x="0" y="9"/>
                    <a:pt x="3" y="21"/>
                    <a:pt x="3" y="21"/>
                  </a:cubicBezTo>
                  <a:cubicBezTo>
                    <a:pt x="3" y="21"/>
                    <a:pt x="6" y="12"/>
                    <a:pt x="18" y="5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0" name="Freeform 355">
              <a:extLst>
                <a:ext uri="{FF2B5EF4-FFF2-40B4-BE49-F238E27FC236}">
                  <a16:creationId xmlns:a16="http://schemas.microsoft.com/office/drawing/2014/main" id="{D6ADAF18-9B63-4EE1-8FB4-6BCB88DAB402}"/>
                </a:ext>
              </a:extLst>
            </p:cNvPr>
            <p:cNvSpPr>
              <a:spLocks/>
            </p:cNvSpPr>
            <p:nvPr/>
          </p:nvSpPr>
          <p:spPr bwMode="auto">
            <a:xfrm>
              <a:off x="-609076" y="3293690"/>
              <a:ext cx="13791" cy="11033"/>
            </a:xfrm>
            <a:custGeom>
              <a:avLst/>
              <a:gdLst>
                <a:gd name="T0" fmla="*/ 7 w 17"/>
                <a:gd name="T1" fmla="*/ 8 h 13"/>
                <a:gd name="T2" fmla="*/ 3 w 17"/>
                <a:gd name="T3" fmla="*/ 0 h 13"/>
                <a:gd name="T4" fmla="*/ 3 w 17"/>
                <a:gd name="T5" fmla="*/ 0 h 13"/>
                <a:gd name="T6" fmla="*/ 5 w 17"/>
                <a:gd name="T7" fmla="*/ 11 h 13"/>
                <a:gd name="T8" fmla="*/ 16 w 17"/>
                <a:gd name="T9" fmla="*/ 9 h 13"/>
                <a:gd name="T10" fmla="*/ 17 w 17"/>
                <a:gd name="T11" fmla="*/ 8 h 13"/>
                <a:gd name="T12" fmla="*/ 7 w 17"/>
                <a:gd name="T13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3">
                  <a:moveTo>
                    <a:pt x="7" y="8"/>
                  </a:moveTo>
                  <a:cubicBezTo>
                    <a:pt x="4" y="6"/>
                    <a:pt x="3" y="3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3"/>
                    <a:pt x="1" y="8"/>
                    <a:pt x="5" y="11"/>
                  </a:cubicBezTo>
                  <a:cubicBezTo>
                    <a:pt x="9" y="13"/>
                    <a:pt x="14" y="13"/>
                    <a:pt x="16" y="9"/>
                  </a:cubicBezTo>
                  <a:cubicBezTo>
                    <a:pt x="17" y="9"/>
                    <a:pt x="17" y="8"/>
                    <a:pt x="17" y="8"/>
                  </a:cubicBezTo>
                  <a:cubicBezTo>
                    <a:pt x="14" y="10"/>
                    <a:pt x="10" y="10"/>
                    <a:pt x="7" y="8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1" name="Freeform 356">
              <a:extLst>
                <a:ext uri="{FF2B5EF4-FFF2-40B4-BE49-F238E27FC236}">
                  <a16:creationId xmlns:a16="http://schemas.microsoft.com/office/drawing/2014/main" id="{48554CDA-232E-4536-813A-418FAC8C9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-592527" y="3301965"/>
              <a:ext cx="11033" cy="9654"/>
            </a:xfrm>
            <a:custGeom>
              <a:avLst/>
              <a:gdLst>
                <a:gd name="T0" fmla="*/ 5 w 12"/>
                <a:gd name="T1" fmla="*/ 6 h 10"/>
                <a:gd name="T2" fmla="*/ 2 w 12"/>
                <a:gd name="T3" fmla="*/ 0 h 10"/>
                <a:gd name="T4" fmla="*/ 2 w 12"/>
                <a:gd name="T5" fmla="*/ 0 h 10"/>
                <a:gd name="T6" fmla="*/ 4 w 12"/>
                <a:gd name="T7" fmla="*/ 8 h 10"/>
                <a:gd name="T8" fmla="*/ 12 w 12"/>
                <a:gd name="T9" fmla="*/ 6 h 10"/>
                <a:gd name="T10" fmla="*/ 12 w 12"/>
                <a:gd name="T11" fmla="*/ 5 h 10"/>
                <a:gd name="T12" fmla="*/ 5 w 12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5" y="6"/>
                  </a:moveTo>
                  <a:cubicBezTo>
                    <a:pt x="3" y="5"/>
                    <a:pt x="2" y="2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1" y="7"/>
                    <a:pt x="4" y="8"/>
                  </a:cubicBezTo>
                  <a:cubicBezTo>
                    <a:pt x="6" y="10"/>
                    <a:pt x="10" y="9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0" y="7"/>
                    <a:pt x="7" y="7"/>
                    <a:pt x="5" y="6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2" name="Freeform 357">
              <a:extLst>
                <a:ext uri="{FF2B5EF4-FFF2-40B4-BE49-F238E27FC236}">
                  <a16:creationId xmlns:a16="http://schemas.microsoft.com/office/drawing/2014/main" id="{EF799E14-09F5-48CA-A76E-B688142CA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5971" y="3275762"/>
              <a:ext cx="13791" cy="12412"/>
            </a:xfrm>
            <a:custGeom>
              <a:avLst/>
              <a:gdLst>
                <a:gd name="T0" fmla="*/ 7 w 17"/>
                <a:gd name="T1" fmla="*/ 9 h 15"/>
                <a:gd name="T2" fmla="*/ 3 w 17"/>
                <a:gd name="T3" fmla="*/ 0 h 15"/>
                <a:gd name="T4" fmla="*/ 3 w 17"/>
                <a:gd name="T5" fmla="*/ 0 h 15"/>
                <a:gd name="T6" fmla="*/ 5 w 17"/>
                <a:gd name="T7" fmla="*/ 12 h 15"/>
                <a:gd name="T8" fmla="*/ 16 w 17"/>
                <a:gd name="T9" fmla="*/ 9 h 15"/>
                <a:gd name="T10" fmla="*/ 17 w 17"/>
                <a:gd name="T11" fmla="*/ 8 h 15"/>
                <a:gd name="T12" fmla="*/ 7 w 17"/>
                <a:gd name="T13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5">
                  <a:moveTo>
                    <a:pt x="7" y="9"/>
                  </a:moveTo>
                  <a:cubicBezTo>
                    <a:pt x="4" y="7"/>
                    <a:pt x="3" y="3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4"/>
                    <a:pt x="1" y="10"/>
                    <a:pt x="5" y="12"/>
                  </a:cubicBezTo>
                  <a:cubicBezTo>
                    <a:pt x="9" y="15"/>
                    <a:pt x="14" y="13"/>
                    <a:pt x="16" y="9"/>
                  </a:cubicBezTo>
                  <a:cubicBezTo>
                    <a:pt x="17" y="9"/>
                    <a:pt x="17" y="9"/>
                    <a:pt x="17" y="8"/>
                  </a:cubicBezTo>
                  <a:cubicBezTo>
                    <a:pt x="14" y="10"/>
                    <a:pt x="10" y="11"/>
                    <a:pt x="7" y="9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3" name="Freeform 358">
              <a:extLst>
                <a:ext uri="{FF2B5EF4-FFF2-40B4-BE49-F238E27FC236}">
                  <a16:creationId xmlns:a16="http://schemas.microsoft.com/office/drawing/2014/main" id="{99B1793F-158A-4137-8E24-4B72AAA34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-633899" y="3271625"/>
              <a:ext cx="13791" cy="12412"/>
            </a:xfrm>
            <a:custGeom>
              <a:avLst/>
              <a:gdLst>
                <a:gd name="T0" fmla="*/ 6 w 16"/>
                <a:gd name="T1" fmla="*/ 8 h 14"/>
                <a:gd name="T2" fmla="*/ 3 w 16"/>
                <a:gd name="T3" fmla="*/ 0 h 14"/>
                <a:gd name="T4" fmla="*/ 3 w 16"/>
                <a:gd name="T5" fmla="*/ 1 h 14"/>
                <a:gd name="T6" fmla="*/ 4 w 16"/>
                <a:gd name="T7" fmla="*/ 12 h 14"/>
                <a:gd name="T8" fmla="*/ 15 w 16"/>
                <a:gd name="T9" fmla="*/ 9 h 14"/>
                <a:gd name="T10" fmla="*/ 16 w 16"/>
                <a:gd name="T11" fmla="*/ 7 h 14"/>
                <a:gd name="T12" fmla="*/ 6 w 16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4">
                  <a:moveTo>
                    <a:pt x="6" y="8"/>
                  </a:moveTo>
                  <a:cubicBezTo>
                    <a:pt x="4" y="7"/>
                    <a:pt x="3" y="4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0" y="5"/>
                    <a:pt x="1" y="10"/>
                    <a:pt x="4" y="12"/>
                  </a:cubicBezTo>
                  <a:cubicBezTo>
                    <a:pt x="8" y="14"/>
                    <a:pt x="12" y="12"/>
                    <a:pt x="15" y="9"/>
                  </a:cubicBezTo>
                  <a:cubicBezTo>
                    <a:pt x="15" y="8"/>
                    <a:pt x="15" y="8"/>
                    <a:pt x="16" y="7"/>
                  </a:cubicBezTo>
                  <a:cubicBezTo>
                    <a:pt x="13" y="10"/>
                    <a:pt x="9" y="10"/>
                    <a:pt x="6" y="8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4" name="Freeform 359">
              <a:extLst>
                <a:ext uri="{FF2B5EF4-FFF2-40B4-BE49-F238E27FC236}">
                  <a16:creationId xmlns:a16="http://schemas.microsoft.com/office/drawing/2014/main" id="{EB34F7DD-2DA6-410B-8D09-F11C597D4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-600801" y="3286795"/>
              <a:ext cx="12412" cy="11033"/>
            </a:xfrm>
            <a:custGeom>
              <a:avLst/>
              <a:gdLst>
                <a:gd name="T0" fmla="*/ 6 w 15"/>
                <a:gd name="T1" fmla="*/ 8 h 13"/>
                <a:gd name="T2" fmla="*/ 2 w 15"/>
                <a:gd name="T3" fmla="*/ 0 h 13"/>
                <a:gd name="T4" fmla="*/ 2 w 15"/>
                <a:gd name="T5" fmla="*/ 1 h 13"/>
                <a:gd name="T6" fmla="*/ 4 w 15"/>
                <a:gd name="T7" fmla="*/ 11 h 13"/>
                <a:gd name="T8" fmla="*/ 15 w 15"/>
                <a:gd name="T9" fmla="*/ 10 h 13"/>
                <a:gd name="T10" fmla="*/ 15 w 15"/>
                <a:gd name="T11" fmla="*/ 9 h 13"/>
                <a:gd name="T12" fmla="*/ 6 w 15"/>
                <a:gd name="T13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3">
                  <a:moveTo>
                    <a:pt x="6" y="8"/>
                  </a:moveTo>
                  <a:cubicBezTo>
                    <a:pt x="3" y="6"/>
                    <a:pt x="2" y="3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4"/>
                    <a:pt x="1" y="8"/>
                    <a:pt x="4" y="11"/>
                  </a:cubicBezTo>
                  <a:cubicBezTo>
                    <a:pt x="8" y="13"/>
                    <a:pt x="13" y="13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3" y="10"/>
                    <a:pt x="9" y="10"/>
                    <a:pt x="6" y="8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5" name="Freeform 360">
              <a:extLst>
                <a:ext uri="{FF2B5EF4-FFF2-40B4-BE49-F238E27FC236}">
                  <a16:creationId xmlns:a16="http://schemas.microsoft.com/office/drawing/2014/main" id="{80213ED5-087C-47A1-8F68-564D8D39A275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7004" y="3285416"/>
              <a:ext cx="13791" cy="12412"/>
            </a:xfrm>
            <a:custGeom>
              <a:avLst/>
              <a:gdLst>
                <a:gd name="T0" fmla="*/ 7 w 17"/>
                <a:gd name="T1" fmla="*/ 8 h 14"/>
                <a:gd name="T2" fmla="*/ 2 w 17"/>
                <a:gd name="T3" fmla="*/ 0 h 14"/>
                <a:gd name="T4" fmla="*/ 2 w 17"/>
                <a:gd name="T5" fmla="*/ 0 h 14"/>
                <a:gd name="T6" fmla="*/ 5 w 17"/>
                <a:gd name="T7" fmla="*/ 11 h 14"/>
                <a:gd name="T8" fmla="*/ 16 w 17"/>
                <a:gd name="T9" fmla="*/ 9 h 14"/>
                <a:gd name="T10" fmla="*/ 17 w 17"/>
                <a:gd name="T11" fmla="*/ 8 h 14"/>
                <a:gd name="T12" fmla="*/ 7 w 17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4">
                  <a:moveTo>
                    <a:pt x="7" y="8"/>
                  </a:moveTo>
                  <a:cubicBezTo>
                    <a:pt x="4" y="6"/>
                    <a:pt x="2" y="3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"/>
                    <a:pt x="1" y="9"/>
                    <a:pt x="5" y="11"/>
                  </a:cubicBezTo>
                  <a:cubicBezTo>
                    <a:pt x="9" y="14"/>
                    <a:pt x="14" y="13"/>
                    <a:pt x="16" y="9"/>
                  </a:cubicBezTo>
                  <a:cubicBezTo>
                    <a:pt x="16" y="9"/>
                    <a:pt x="17" y="8"/>
                    <a:pt x="17" y="8"/>
                  </a:cubicBezTo>
                  <a:cubicBezTo>
                    <a:pt x="14" y="10"/>
                    <a:pt x="10" y="10"/>
                    <a:pt x="7" y="8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6" name="Freeform 361">
              <a:extLst>
                <a:ext uri="{FF2B5EF4-FFF2-40B4-BE49-F238E27FC236}">
                  <a16:creationId xmlns:a16="http://schemas.microsoft.com/office/drawing/2014/main" id="{44F5F17D-AB3B-473F-AE1A-36A845E35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-647690" y="3275762"/>
              <a:ext cx="13791" cy="11033"/>
            </a:xfrm>
            <a:custGeom>
              <a:avLst/>
              <a:gdLst>
                <a:gd name="T0" fmla="*/ 6 w 15"/>
                <a:gd name="T1" fmla="*/ 7 h 12"/>
                <a:gd name="T2" fmla="*/ 2 w 15"/>
                <a:gd name="T3" fmla="*/ 0 h 12"/>
                <a:gd name="T4" fmla="*/ 2 w 15"/>
                <a:gd name="T5" fmla="*/ 0 h 12"/>
                <a:gd name="T6" fmla="*/ 5 w 15"/>
                <a:gd name="T7" fmla="*/ 10 h 12"/>
                <a:gd name="T8" fmla="*/ 14 w 15"/>
                <a:gd name="T9" fmla="*/ 8 h 12"/>
                <a:gd name="T10" fmla="*/ 15 w 15"/>
                <a:gd name="T11" fmla="*/ 7 h 12"/>
                <a:gd name="T12" fmla="*/ 6 w 15"/>
                <a:gd name="T13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2">
                  <a:moveTo>
                    <a:pt x="6" y="7"/>
                  </a:moveTo>
                  <a:cubicBezTo>
                    <a:pt x="4" y="5"/>
                    <a:pt x="2" y="3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1" y="8"/>
                    <a:pt x="5" y="10"/>
                  </a:cubicBezTo>
                  <a:cubicBezTo>
                    <a:pt x="8" y="12"/>
                    <a:pt x="12" y="11"/>
                    <a:pt x="14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9"/>
                    <a:pt x="9" y="9"/>
                    <a:pt x="6" y="7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7" name="Freeform 362">
              <a:extLst>
                <a:ext uri="{FF2B5EF4-FFF2-40B4-BE49-F238E27FC236}">
                  <a16:creationId xmlns:a16="http://schemas.microsoft.com/office/drawing/2014/main" id="{BDD62D28-076C-45A3-884B-26856BBEC24C}"/>
                </a:ext>
              </a:extLst>
            </p:cNvPr>
            <p:cNvSpPr>
              <a:spLocks/>
            </p:cNvSpPr>
            <p:nvPr/>
          </p:nvSpPr>
          <p:spPr bwMode="auto">
            <a:xfrm>
              <a:off x="-722161" y="3244043"/>
              <a:ext cx="154458" cy="154458"/>
            </a:xfrm>
            <a:custGeom>
              <a:avLst/>
              <a:gdLst>
                <a:gd name="T0" fmla="*/ 132 w 179"/>
                <a:gd name="T1" fmla="*/ 157 h 181"/>
                <a:gd name="T2" fmla="*/ 17 w 179"/>
                <a:gd name="T3" fmla="*/ 119 h 181"/>
                <a:gd name="T4" fmla="*/ 29 w 179"/>
                <a:gd name="T5" fmla="*/ 56 h 181"/>
                <a:gd name="T6" fmla="*/ 122 w 179"/>
                <a:gd name="T7" fmla="*/ 34 h 181"/>
                <a:gd name="T8" fmla="*/ 132 w 179"/>
                <a:gd name="T9" fmla="*/ 15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81">
                  <a:moveTo>
                    <a:pt x="132" y="157"/>
                  </a:moveTo>
                  <a:cubicBezTo>
                    <a:pt x="132" y="157"/>
                    <a:pt x="39" y="181"/>
                    <a:pt x="17" y="119"/>
                  </a:cubicBezTo>
                  <a:cubicBezTo>
                    <a:pt x="17" y="119"/>
                    <a:pt x="0" y="86"/>
                    <a:pt x="29" y="56"/>
                  </a:cubicBezTo>
                  <a:cubicBezTo>
                    <a:pt x="29" y="56"/>
                    <a:pt x="78" y="0"/>
                    <a:pt x="122" y="34"/>
                  </a:cubicBezTo>
                  <a:cubicBezTo>
                    <a:pt x="122" y="34"/>
                    <a:pt x="179" y="83"/>
                    <a:pt x="132" y="157"/>
                  </a:cubicBezTo>
                  <a:close/>
                </a:path>
              </a:pathLst>
            </a:custGeom>
            <a:solidFill>
              <a:srgbClr val="DFB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8" name="Freeform 363">
              <a:extLst>
                <a:ext uri="{FF2B5EF4-FFF2-40B4-BE49-F238E27FC236}">
                  <a16:creationId xmlns:a16="http://schemas.microsoft.com/office/drawing/2014/main" id="{5C47186A-568D-4C34-A8CE-F1E3A0742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-722161" y="3244043"/>
              <a:ext cx="104811" cy="114464"/>
            </a:xfrm>
            <a:custGeom>
              <a:avLst/>
              <a:gdLst>
                <a:gd name="T0" fmla="*/ 122 w 122"/>
                <a:gd name="T1" fmla="*/ 34 h 134"/>
                <a:gd name="T2" fmla="*/ 29 w 122"/>
                <a:gd name="T3" fmla="*/ 56 h 134"/>
                <a:gd name="T4" fmla="*/ 17 w 122"/>
                <a:gd name="T5" fmla="*/ 119 h 134"/>
                <a:gd name="T6" fmla="*/ 25 w 122"/>
                <a:gd name="T7" fmla="*/ 134 h 134"/>
                <a:gd name="T8" fmla="*/ 29 w 122"/>
                <a:gd name="T9" fmla="*/ 130 h 134"/>
                <a:gd name="T10" fmla="*/ 58 w 122"/>
                <a:gd name="T11" fmla="*/ 85 h 134"/>
                <a:gd name="T12" fmla="*/ 122 w 122"/>
                <a:gd name="T13" fmla="*/ 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134">
                  <a:moveTo>
                    <a:pt x="122" y="34"/>
                  </a:moveTo>
                  <a:cubicBezTo>
                    <a:pt x="78" y="0"/>
                    <a:pt x="29" y="56"/>
                    <a:pt x="29" y="56"/>
                  </a:cubicBezTo>
                  <a:cubicBezTo>
                    <a:pt x="0" y="86"/>
                    <a:pt x="17" y="119"/>
                    <a:pt x="17" y="119"/>
                  </a:cubicBezTo>
                  <a:cubicBezTo>
                    <a:pt x="19" y="125"/>
                    <a:pt x="21" y="130"/>
                    <a:pt x="25" y="134"/>
                  </a:cubicBezTo>
                  <a:cubicBezTo>
                    <a:pt x="26" y="133"/>
                    <a:pt x="28" y="132"/>
                    <a:pt x="29" y="130"/>
                  </a:cubicBezTo>
                  <a:cubicBezTo>
                    <a:pt x="36" y="117"/>
                    <a:pt x="49" y="96"/>
                    <a:pt x="58" y="85"/>
                  </a:cubicBezTo>
                  <a:cubicBezTo>
                    <a:pt x="74" y="66"/>
                    <a:pt x="122" y="34"/>
                    <a:pt x="122" y="34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9" name="Freeform 364">
              <a:extLst>
                <a:ext uri="{FF2B5EF4-FFF2-40B4-BE49-F238E27FC236}">
                  <a16:creationId xmlns:a16="http://schemas.microsoft.com/office/drawing/2014/main" id="{C15868AD-AE00-4022-99A4-F249EAF4C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8024" y="3300586"/>
              <a:ext cx="128255" cy="97915"/>
            </a:xfrm>
            <a:custGeom>
              <a:avLst/>
              <a:gdLst>
                <a:gd name="T0" fmla="*/ 90 w 149"/>
                <a:gd name="T1" fmla="*/ 30 h 115"/>
                <a:gd name="T2" fmla="*/ 21 w 149"/>
                <a:gd name="T3" fmla="*/ 35 h 115"/>
                <a:gd name="T4" fmla="*/ 17 w 149"/>
                <a:gd name="T5" fmla="*/ 0 h 115"/>
                <a:gd name="T6" fmla="*/ 13 w 149"/>
                <a:gd name="T7" fmla="*/ 53 h 115"/>
                <a:gd name="T8" fmla="*/ 128 w 149"/>
                <a:gd name="T9" fmla="*/ 91 h 115"/>
                <a:gd name="T10" fmla="*/ 145 w 149"/>
                <a:gd name="T11" fmla="*/ 19 h 115"/>
                <a:gd name="T12" fmla="*/ 90 w 149"/>
                <a:gd name="T13" fmla="*/ 3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15">
                  <a:moveTo>
                    <a:pt x="90" y="30"/>
                  </a:moveTo>
                  <a:cubicBezTo>
                    <a:pt x="90" y="30"/>
                    <a:pt x="43" y="96"/>
                    <a:pt x="21" y="35"/>
                  </a:cubicBezTo>
                  <a:cubicBezTo>
                    <a:pt x="21" y="35"/>
                    <a:pt x="13" y="19"/>
                    <a:pt x="17" y="0"/>
                  </a:cubicBezTo>
                  <a:cubicBezTo>
                    <a:pt x="0" y="27"/>
                    <a:pt x="13" y="53"/>
                    <a:pt x="13" y="53"/>
                  </a:cubicBezTo>
                  <a:cubicBezTo>
                    <a:pt x="35" y="115"/>
                    <a:pt x="128" y="91"/>
                    <a:pt x="128" y="91"/>
                  </a:cubicBezTo>
                  <a:cubicBezTo>
                    <a:pt x="146" y="63"/>
                    <a:pt x="149" y="38"/>
                    <a:pt x="145" y="19"/>
                  </a:cubicBezTo>
                  <a:cubicBezTo>
                    <a:pt x="143" y="34"/>
                    <a:pt x="103" y="11"/>
                    <a:pt x="90" y="30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0" name="Freeform 365">
              <a:extLst>
                <a:ext uri="{FF2B5EF4-FFF2-40B4-BE49-F238E27FC236}">
                  <a16:creationId xmlns:a16="http://schemas.microsoft.com/office/drawing/2014/main" id="{554A13B8-F1FE-42AA-A0DF-0980D9CA7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-697337" y="3307481"/>
              <a:ext cx="82745" cy="75850"/>
            </a:xfrm>
            <a:custGeom>
              <a:avLst/>
              <a:gdLst>
                <a:gd name="T0" fmla="*/ 96 w 96"/>
                <a:gd name="T1" fmla="*/ 74 h 89"/>
                <a:gd name="T2" fmla="*/ 0 w 96"/>
                <a:gd name="T3" fmla="*/ 0 h 89"/>
                <a:gd name="T4" fmla="*/ 96 w 96"/>
                <a:gd name="T5" fmla="*/ 7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89">
                  <a:moveTo>
                    <a:pt x="96" y="74"/>
                  </a:moveTo>
                  <a:cubicBezTo>
                    <a:pt x="96" y="74"/>
                    <a:pt x="3" y="89"/>
                    <a:pt x="0" y="0"/>
                  </a:cubicBezTo>
                  <a:cubicBezTo>
                    <a:pt x="0" y="0"/>
                    <a:pt x="9" y="78"/>
                    <a:pt x="96" y="74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1" name="Freeform 366">
              <a:extLst>
                <a:ext uri="{FF2B5EF4-FFF2-40B4-BE49-F238E27FC236}">
                  <a16:creationId xmlns:a16="http://schemas.microsoft.com/office/drawing/2014/main" id="{AA66F835-9820-4C36-94E0-FB136FCD8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0788" y="3299207"/>
              <a:ext cx="66196" cy="63438"/>
            </a:xfrm>
            <a:custGeom>
              <a:avLst/>
              <a:gdLst>
                <a:gd name="T0" fmla="*/ 78 w 78"/>
                <a:gd name="T1" fmla="*/ 74 h 74"/>
                <a:gd name="T2" fmla="*/ 0 w 78"/>
                <a:gd name="T3" fmla="*/ 0 h 74"/>
                <a:gd name="T4" fmla="*/ 78 w 78"/>
                <a:gd name="T5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" h="74">
                  <a:moveTo>
                    <a:pt x="78" y="74"/>
                  </a:moveTo>
                  <a:cubicBezTo>
                    <a:pt x="78" y="74"/>
                    <a:pt x="10" y="67"/>
                    <a:pt x="0" y="0"/>
                  </a:cubicBezTo>
                  <a:cubicBezTo>
                    <a:pt x="0" y="0"/>
                    <a:pt x="20" y="57"/>
                    <a:pt x="78" y="74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2" name="Freeform 367">
              <a:extLst>
                <a:ext uri="{FF2B5EF4-FFF2-40B4-BE49-F238E27FC236}">
                  <a16:creationId xmlns:a16="http://schemas.microsoft.com/office/drawing/2014/main" id="{CF717BF4-0A5D-4577-B6CD-420DA7473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-679409" y="3286795"/>
              <a:ext cx="66196" cy="71712"/>
            </a:xfrm>
            <a:custGeom>
              <a:avLst/>
              <a:gdLst>
                <a:gd name="T0" fmla="*/ 78 w 78"/>
                <a:gd name="T1" fmla="*/ 85 h 85"/>
                <a:gd name="T2" fmla="*/ 0 w 78"/>
                <a:gd name="T3" fmla="*/ 0 h 85"/>
                <a:gd name="T4" fmla="*/ 78 w 78"/>
                <a:gd name="T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" h="85">
                  <a:moveTo>
                    <a:pt x="78" y="85"/>
                  </a:moveTo>
                  <a:cubicBezTo>
                    <a:pt x="78" y="85"/>
                    <a:pt x="68" y="19"/>
                    <a:pt x="0" y="0"/>
                  </a:cubicBezTo>
                  <a:cubicBezTo>
                    <a:pt x="0" y="0"/>
                    <a:pt x="57" y="24"/>
                    <a:pt x="78" y="85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3" name="Freeform 368">
              <a:extLst>
                <a:ext uri="{FF2B5EF4-FFF2-40B4-BE49-F238E27FC236}">
                  <a16:creationId xmlns:a16="http://schemas.microsoft.com/office/drawing/2014/main" id="{36150A40-24E7-44BE-9BCA-0AFF12C62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2860" y="3273004"/>
              <a:ext cx="63438" cy="88261"/>
            </a:xfrm>
            <a:custGeom>
              <a:avLst/>
              <a:gdLst>
                <a:gd name="T0" fmla="*/ 64 w 74"/>
                <a:gd name="T1" fmla="*/ 104 h 104"/>
                <a:gd name="T2" fmla="*/ 0 w 74"/>
                <a:gd name="T3" fmla="*/ 5 h 104"/>
                <a:gd name="T4" fmla="*/ 64 w 74"/>
                <a:gd name="T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104">
                  <a:moveTo>
                    <a:pt x="64" y="104"/>
                  </a:moveTo>
                  <a:cubicBezTo>
                    <a:pt x="64" y="104"/>
                    <a:pt x="74" y="0"/>
                    <a:pt x="0" y="5"/>
                  </a:cubicBezTo>
                  <a:cubicBezTo>
                    <a:pt x="0" y="5"/>
                    <a:pt x="64" y="6"/>
                    <a:pt x="64" y="104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4" name="Freeform 369">
              <a:extLst>
                <a:ext uri="{FF2B5EF4-FFF2-40B4-BE49-F238E27FC236}">
                  <a16:creationId xmlns:a16="http://schemas.microsoft.com/office/drawing/2014/main" id="{1F56FDB2-8090-4BE9-853B-041AC364E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-733193" y="3238527"/>
              <a:ext cx="122739" cy="118601"/>
            </a:xfrm>
            <a:custGeom>
              <a:avLst/>
              <a:gdLst>
                <a:gd name="T0" fmla="*/ 23 w 142"/>
                <a:gd name="T1" fmla="*/ 138 h 138"/>
                <a:gd name="T2" fmla="*/ 7 w 142"/>
                <a:gd name="T3" fmla="*/ 108 h 138"/>
                <a:gd name="T4" fmla="*/ 104 w 142"/>
                <a:gd name="T5" fmla="*/ 11 h 138"/>
                <a:gd name="T6" fmla="*/ 130 w 142"/>
                <a:gd name="T7" fmla="*/ 22 h 138"/>
                <a:gd name="T8" fmla="*/ 117 w 142"/>
                <a:gd name="T9" fmla="*/ 43 h 138"/>
                <a:gd name="T10" fmla="*/ 60 w 142"/>
                <a:gd name="T11" fmla="*/ 95 h 138"/>
                <a:gd name="T12" fmla="*/ 36 w 142"/>
                <a:gd name="T13" fmla="*/ 130 h 138"/>
                <a:gd name="T14" fmla="*/ 23 w 14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138">
                  <a:moveTo>
                    <a:pt x="23" y="138"/>
                  </a:moveTo>
                  <a:cubicBezTo>
                    <a:pt x="14" y="136"/>
                    <a:pt x="9" y="119"/>
                    <a:pt x="7" y="108"/>
                  </a:cubicBezTo>
                  <a:cubicBezTo>
                    <a:pt x="0" y="58"/>
                    <a:pt x="52" y="0"/>
                    <a:pt x="104" y="11"/>
                  </a:cubicBezTo>
                  <a:cubicBezTo>
                    <a:pt x="112" y="13"/>
                    <a:pt x="123" y="16"/>
                    <a:pt x="130" y="22"/>
                  </a:cubicBezTo>
                  <a:cubicBezTo>
                    <a:pt x="142" y="32"/>
                    <a:pt x="125" y="39"/>
                    <a:pt x="117" y="43"/>
                  </a:cubicBezTo>
                  <a:cubicBezTo>
                    <a:pt x="95" y="57"/>
                    <a:pt x="76" y="75"/>
                    <a:pt x="60" y="95"/>
                  </a:cubicBezTo>
                  <a:cubicBezTo>
                    <a:pt x="51" y="106"/>
                    <a:pt x="46" y="120"/>
                    <a:pt x="36" y="130"/>
                  </a:cubicBezTo>
                  <a:cubicBezTo>
                    <a:pt x="31" y="137"/>
                    <a:pt x="26" y="138"/>
                    <a:pt x="23" y="138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5" name="Freeform 370">
              <a:extLst>
                <a:ext uri="{FF2B5EF4-FFF2-40B4-BE49-F238E27FC236}">
                  <a16:creationId xmlns:a16="http://schemas.microsoft.com/office/drawing/2014/main" id="{C44F8433-E58F-4578-8F6A-CCB58C98F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-733193" y="3244043"/>
              <a:ext cx="81366" cy="113085"/>
            </a:xfrm>
            <a:custGeom>
              <a:avLst/>
              <a:gdLst>
                <a:gd name="T0" fmla="*/ 15 w 95"/>
                <a:gd name="T1" fmla="*/ 102 h 132"/>
                <a:gd name="T2" fmla="*/ 95 w 95"/>
                <a:gd name="T3" fmla="*/ 4 h 132"/>
                <a:gd name="T4" fmla="*/ 7 w 95"/>
                <a:gd name="T5" fmla="*/ 102 h 132"/>
                <a:gd name="T6" fmla="*/ 23 w 95"/>
                <a:gd name="T7" fmla="*/ 132 h 132"/>
                <a:gd name="T8" fmla="*/ 28 w 95"/>
                <a:gd name="T9" fmla="*/ 131 h 132"/>
                <a:gd name="T10" fmla="*/ 15 w 95"/>
                <a:gd name="T11" fmla="*/ 10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32">
                  <a:moveTo>
                    <a:pt x="15" y="102"/>
                  </a:moveTo>
                  <a:cubicBezTo>
                    <a:pt x="8" y="57"/>
                    <a:pt x="49" y="6"/>
                    <a:pt x="95" y="4"/>
                  </a:cubicBezTo>
                  <a:cubicBezTo>
                    <a:pt x="46" y="0"/>
                    <a:pt x="0" y="55"/>
                    <a:pt x="7" y="102"/>
                  </a:cubicBezTo>
                  <a:cubicBezTo>
                    <a:pt x="9" y="113"/>
                    <a:pt x="14" y="130"/>
                    <a:pt x="23" y="132"/>
                  </a:cubicBezTo>
                  <a:cubicBezTo>
                    <a:pt x="24" y="132"/>
                    <a:pt x="26" y="132"/>
                    <a:pt x="28" y="131"/>
                  </a:cubicBezTo>
                  <a:cubicBezTo>
                    <a:pt x="21" y="127"/>
                    <a:pt x="16" y="112"/>
                    <a:pt x="15" y="102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6" name="Freeform 371">
              <a:extLst>
                <a:ext uri="{FF2B5EF4-FFF2-40B4-BE49-F238E27FC236}">
                  <a16:creationId xmlns:a16="http://schemas.microsoft.com/office/drawing/2014/main" id="{9C8F8246-D811-4FDE-95FD-CC7CA2B20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-729056" y="3245422"/>
              <a:ext cx="31719" cy="39993"/>
            </a:xfrm>
            <a:custGeom>
              <a:avLst/>
              <a:gdLst>
                <a:gd name="T0" fmla="*/ 0 w 38"/>
                <a:gd name="T1" fmla="*/ 25 h 47"/>
                <a:gd name="T2" fmla="*/ 31 w 38"/>
                <a:gd name="T3" fmla="*/ 47 h 47"/>
                <a:gd name="T4" fmla="*/ 38 w 38"/>
                <a:gd name="T5" fmla="*/ 35 h 47"/>
                <a:gd name="T6" fmla="*/ 18 w 38"/>
                <a:gd name="T7" fmla="*/ 8 h 47"/>
                <a:gd name="T8" fmla="*/ 0 w 38"/>
                <a:gd name="T9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0" y="25"/>
                  </a:moveTo>
                  <a:cubicBezTo>
                    <a:pt x="0" y="25"/>
                    <a:pt x="7" y="42"/>
                    <a:pt x="31" y="47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25" y="27"/>
                    <a:pt x="18" y="8"/>
                  </a:cubicBezTo>
                  <a:cubicBezTo>
                    <a:pt x="18" y="8"/>
                    <a:pt x="9" y="0"/>
                    <a:pt x="0" y="25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7" name="Freeform 372">
              <a:extLst>
                <a:ext uri="{FF2B5EF4-FFF2-40B4-BE49-F238E27FC236}">
                  <a16:creationId xmlns:a16="http://schemas.microsoft.com/office/drawing/2014/main" id="{520F532B-5872-410B-A6E5-EB0F16339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9403" y="3250939"/>
              <a:ext cx="22065" cy="24824"/>
            </a:xfrm>
            <a:custGeom>
              <a:avLst/>
              <a:gdLst>
                <a:gd name="T0" fmla="*/ 6 w 26"/>
                <a:gd name="T1" fmla="*/ 2 h 29"/>
                <a:gd name="T2" fmla="*/ 0 w 26"/>
                <a:gd name="T3" fmla="*/ 2 h 29"/>
                <a:gd name="T4" fmla="*/ 26 w 26"/>
                <a:gd name="T5" fmla="*/ 29 h 29"/>
                <a:gd name="T6" fmla="*/ 6 w 26"/>
                <a:gd name="T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9">
                  <a:moveTo>
                    <a:pt x="6" y="2"/>
                  </a:moveTo>
                  <a:cubicBezTo>
                    <a:pt x="6" y="2"/>
                    <a:pt x="4" y="0"/>
                    <a:pt x="0" y="2"/>
                  </a:cubicBezTo>
                  <a:cubicBezTo>
                    <a:pt x="7" y="29"/>
                    <a:pt x="26" y="29"/>
                    <a:pt x="26" y="29"/>
                  </a:cubicBezTo>
                  <a:cubicBezTo>
                    <a:pt x="26" y="29"/>
                    <a:pt x="13" y="21"/>
                    <a:pt x="6" y="2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8" name="Freeform 373">
              <a:extLst>
                <a:ext uri="{FF2B5EF4-FFF2-40B4-BE49-F238E27FC236}">
                  <a16:creationId xmlns:a16="http://schemas.microsoft.com/office/drawing/2014/main" id="{0612984D-A60C-4C74-B5EC-811070E01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-679409" y="3271625"/>
              <a:ext cx="19307" cy="19307"/>
            </a:xfrm>
            <a:custGeom>
              <a:avLst/>
              <a:gdLst>
                <a:gd name="T0" fmla="*/ 14 w 23"/>
                <a:gd name="T1" fmla="*/ 15 h 23"/>
                <a:gd name="T2" fmla="*/ 0 w 23"/>
                <a:gd name="T3" fmla="*/ 18 h 23"/>
                <a:gd name="T4" fmla="*/ 1 w 23"/>
                <a:gd name="T5" fmla="*/ 19 h 23"/>
                <a:gd name="T6" fmla="*/ 18 w 23"/>
                <a:gd name="T7" fmla="*/ 18 h 23"/>
                <a:gd name="T8" fmla="*/ 18 w 23"/>
                <a:gd name="T9" fmla="*/ 1 h 23"/>
                <a:gd name="T10" fmla="*/ 17 w 23"/>
                <a:gd name="T11" fmla="*/ 0 h 23"/>
                <a:gd name="T12" fmla="*/ 14 w 23"/>
                <a:gd name="T13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3">
                  <a:moveTo>
                    <a:pt x="14" y="15"/>
                  </a:moveTo>
                  <a:cubicBezTo>
                    <a:pt x="10" y="18"/>
                    <a:pt x="5" y="20"/>
                    <a:pt x="0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5" y="23"/>
                    <a:pt x="13" y="23"/>
                    <a:pt x="18" y="18"/>
                  </a:cubicBezTo>
                  <a:cubicBezTo>
                    <a:pt x="23" y="14"/>
                    <a:pt x="23" y="6"/>
                    <a:pt x="18" y="1"/>
                  </a:cubicBezTo>
                  <a:cubicBezTo>
                    <a:pt x="18" y="1"/>
                    <a:pt x="17" y="1"/>
                    <a:pt x="17" y="0"/>
                  </a:cubicBezTo>
                  <a:cubicBezTo>
                    <a:pt x="19" y="5"/>
                    <a:pt x="18" y="11"/>
                    <a:pt x="14" y="15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9" name="Freeform 374">
              <a:extLst>
                <a:ext uri="{FF2B5EF4-FFF2-40B4-BE49-F238E27FC236}">
                  <a16:creationId xmlns:a16="http://schemas.microsoft.com/office/drawing/2014/main" id="{91AD1314-FA8C-4D17-8E7F-4786A77C65E8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1481" y="3255076"/>
              <a:ext cx="13791" cy="13791"/>
            </a:xfrm>
            <a:custGeom>
              <a:avLst/>
              <a:gdLst>
                <a:gd name="T0" fmla="*/ 10 w 17"/>
                <a:gd name="T1" fmla="*/ 11 h 17"/>
                <a:gd name="T2" fmla="*/ 0 w 17"/>
                <a:gd name="T3" fmla="*/ 13 h 17"/>
                <a:gd name="T4" fmla="*/ 0 w 17"/>
                <a:gd name="T5" fmla="*/ 13 h 17"/>
                <a:gd name="T6" fmla="*/ 13 w 17"/>
                <a:gd name="T7" fmla="*/ 14 h 17"/>
                <a:gd name="T8" fmla="*/ 13 w 17"/>
                <a:gd name="T9" fmla="*/ 1 h 17"/>
                <a:gd name="T10" fmla="*/ 12 w 17"/>
                <a:gd name="T11" fmla="*/ 0 h 17"/>
                <a:gd name="T12" fmla="*/ 10 w 17"/>
                <a:gd name="T1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7">
                  <a:moveTo>
                    <a:pt x="10" y="11"/>
                  </a:moveTo>
                  <a:cubicBezTo>
                    <a:pt x="8" y="13"/>
                    <a:pt x="4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7"/>
                    <a:pt x="10" y="17"/>
                    <a:pt x="13" y="14"/>
                  </a:cubicBezTo>
                  <a:cubicBezTo>
                    <a:pt x="17" y="10"/>
                    <a:pt x="17" y="5"/>
                    <a:pt x="13" y="1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4" y="4"/>
                    <a:pt x="13" y="8"/>
                    <a:pt x="10" y="11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0" name="Freeform 375">
              <a:extLst>
                <a:ext uri="{FF2B5EF4-FFF2-40B4-BE49-F238E27FC236}">
                  <a16:creationId xmlns:a16="http://schemas.microsoft.com/office/drawing/2014/main" id="{DC2B5D4C-2341-4A87-BF15-640763ADB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708370" y="3275762"/>
              <a:ext cx="20686" cy="20686"/>
            </a:xfrm>
            <a:custGeom>
              <a:avLst/>
              <a:gdLst>
                <a:gd name="T0" fmla="*/ 13 w 23"/>
                <a:gd name="T1" fmla="*/ 15 h 24"/>
                <a:gd name="T2" fmla="*/ 0 w 23"/>
                <a:gd name="T3" fmla="*/ 18 h 24"/>
                <a:gd name="T4" fmla="*/ 0 w 23"/>
                <a:gd name="T5" fmla="*/ 18 h 24"/>
                <a:gd name="T6" fmla="*/ 18 w 23"/>
                <a:gd name="T7" fmla="*/ 19 h 24"/>
                <a:gd name="T8" fmla="*/ 17 w 23"/>
                <a:gd name="T9" fmla="*/ 1 h 24"/>
                <a:gd name="T10" fmla="*/ 16 w 23"/>
                <a:gd name="T11" fmla="*/ 0 h 24"/>
                <a:gd name="T12" fmla="*/ 13 w 23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4">
                  <a:moveTo>
                    <a:pt x="13" y="15"/>
                  </a:moveTo>
                  <a:cubicBezTo>
                    <a:pt x="10" y="18"/>
                    <a:pt x="4" y="1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23"/>
                    <a:pt x="13" y="24"/>
                    <a:pt x="18" y="19"/>
                  </a:cubicBezTo>
                  <a:cubicBezTo>
                    <a:pt x="23" y="14"/>
                    <a:pt x="22" y="6"/>
                    <a:pt x="17" y="1"/>
                  </a:cubicBezTo>
                  <a:cubicBezTo>
                    <a:pt x="17" y="1"/>
                    <a:pt x="16" y="0"/>
                    <a:pt x="16" y="0"/>
                  </a:cubicBezTo>
                  <a:cubicBezTo>
                    <a:pt x="18" y="5"/>
                    <a:pt x="17" y="11"/>
                    <a:pt x="13" y="15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1" name="Freeform 376">
              <a:extLst>
                <a:ext uri="{FF2B5EF4-FFF2-40B4-BE49-F238E27FC236}">
                  <a16:creationId xmlns:a16="http://schemas.microsoft.com/office/drawing/2014/main" id="{D204FBD5-089F-4491-A1FA-2B1D455B6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8024" y="3301965"/>
              <a:ext cx="17928" cy="17928"/>
            </a:xfrm>
            <a:custGeom>
              <a:avLst/>
              <a:gdLst>
                <a:gd name="T0" fmla="*/ 12 w 21"/>
                <a:gd name="T1" fmla="*/ 14 h 22"/>
                <a:gd name="T2" fmla="*/ 0 w 21"/>
                <a:gd name="T3" fmla="*/ 16 h 22"/>
                <a:gd name="T4" fmla="*/ 0 w 21"/>
                <a:gd name="T5" fmla="*/ 16 h 22"/>
                <a:gd name="T6" fmla="*/ 17 w 21"/>
                <a:gd name="T7" fmla="*/ 18 h 22"/>
                <a:gd name="T8" fmla="*/ 16 w 21"/>
                <a:gd name="T9" fmla="*/ 1 h 22"/>
                <a:gd name="T10" fmla="*/ 14 w 21"/>
                <a:gd name="T11" fmla="*/ 0 h 22"/>
                <a:gd name="T12" fmla="*/ 12 w 21"/>
                <a:gd name="T13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2" y="14"/>
                  </a:moveTo>
                  <a:cubicBezTo>
                    <a:pt x="9" y="17"/>
                    <a:pt x="4" y="1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5" y="21"/>
                    <a:pt x="13" y="22"/>
                    <a:pt x="17" y="18"/>
                  </a:cubicBezTo>
                  <a:cubicBezTo>
                    <a:pt x="21" y="14"/>
                    <a:pt x="20" y="6"/>
                    <a:pt x="16" y="1"/>
                  </a:cubicBezTo>
                  <a:cubicBezTo>
                    <a:pt x="15" y="1"/>
                    <a:pt x="15" y="0"/>
                    <a:pt x="14" y="0"/>
                  </a:cubicBezTo>
                  <a:cubicBezTo>
                    <a:pt x="16" y="5"/>
                    <a:pt x="16" y="10"/>
                    <a:pt x="12" y="14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2" name="Freeform 377">
              <a:extLst>
                <a:ext uri="{FF2B5EF4-FFF2-40B4-BE49-F238E27FC236}">
                  <a16:creationId xmlns:a16="http://schemas.microsoft.com/office/drawing/2014/main" id="{85245823-04F0-4FAA-86E8-2CCC6430E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7684" y="3259213"/>
              <a:ext cx="19307" cy="17928"/>
            </a:xfrm>
            <a:custGeom>
              <a:avLst/>
              <a:gdLst>
                <a:gd name="T0" fmla="*/ 13 w 22"/>
                <a:gd name="T1" fmla="*/ 14 h 22"/>
                <a:gd name="T2" fmla="*/ 0 w 22"/>
                <a:gd name="T3" fmla="*/ 18 h 22"/>
                <a:gd name="T4" fmla="*/ 1 w 22"/>
                <a:gd name="T5" fmla="*/ 18 h 22"/>
                <a:gd name="T6" fmla="*/ 16 w 22"/>
                <a:gd name="T7" fmla="*/ 17 h 22"/>
                <a:gd name="T8" fmla="*/ 18 w 22"/>
                <a:gd name="T9" fmla="*/ 1 h 22"/>
                <a:gd name="T10" fmla="*/ 16 w 22"/>
                <a:gd name="T11" fmla="*/ 0 h 22"/>
                <a:gd name="T12" fmla="*/ 13 w 22"/>
                <a:gd name="T13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13" y="14"/>
                  </a:moveTo>
                  <a:cubicBezTo>
                    <a:pt x="9" y="17"/>
                    <a:pt x="4" y="19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4" y="22"/>
                    <a:pt x="11" y="21"/>
                    <a:pt x="16" y="17"/>
                  </a:cubicBezTo>
                  <a:cubicBezTo>
                    <a:pt x="21" y="12"/>
                    <a:pt x="22" y="5"/>
                    <a:pt x="18" y="1"/>
                  </a:cubicBezTo>
                  <a:cubicBezTo>
                    <a:pt x="17" y="1"/>
                    <a:pt x="17" y="1"/>
                    <a:pt x="16" y="0"/>
                  </a:cubicBezTo>
                  <a:cubicBezTo>
                    <a:pt x="18" y="5"/>
                    <a:pt x="17" y="10"/>
                    <a:pt x="13" y="14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3" name="Freeform 378">
              <a:extLst>
                <a:ext uri="{FF2B5EF4-FFF2-40B4-BE49-F238E27FC236}">
                  <a16:creationId xmlns:a16="http://schemas.microsoft.com/office/drawing/2014/main" id="{AB46C086-0276-4232-AA99-3A64F809D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-697337" y="3295069"/>
              <a:ext cx="19307" cy="20686"/>
            </a:xfrm>
            <a:custGeom>
              <a:avLst/>
              <a:gdLst>
                <a:gd name="T0" fmla="*/ 14 w 23"/>
                <a:gd name="T1" fmla="*/ 15 h 24"/>
                <a:gd name="T2" fmla="*/ 0 w 23"/>
                <a:gd name="T3" fmla="*/ 18 h 24"/>
                <a:gd name="T4" fmla="*/ 0 w 23"/>
                <a:gd name="T5" fmla="*/ 19 h 24"/>
                <a:gd name="T6" fmla="*/ 18 w 23"/>
                <a:gd name="T7" fmla="*/ 19 h 24"/>
                <a:gd name="T8" fmla="*/ 18 w 23"/>
                <a:gd name="T9" fmla="*/ 1 h 24"/>
                <a:gd name="T10" fmla="*/ 17 w 23"/>
                <a:gd name="T11" fmla="*/ 0 h 24"/>
                <a:gd name="T12" fmla="*/ 14 w 23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4">
                  <a:moveTo>
                    <a:pt x="14" y="15"/>
                  </a:moveTo>
                  <a:cubicBezTo>
                    <a:pt x="10" y="19"/>
                    <a:pt x="5" y="20"/>
                    <a:pt x="0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5" y="24"/>
                    <a:pt x="13" y="24"/>
                    <a:pt x="18" y="19"/>
                  </a:cubicBezTo>
                  <a:cubicBezTo>
                    <a:pt x="23" y="14"/>
                    <a:pt x="23" y="6"/>
                    <a:pt x="18" y="1"/>
                  </a:cubicBezTo>
                  <a:cubicBezTo>
                    <a:pt x="18" y="1"/>
                    <a:pt x="18" y="0"/>
                    <a:pt x="17" y="0"/>
                  </a:cubicBezTo>
                  <a:cubicBezTo>
                    <a:pt x="19" y="5"/>
                    <a:pt x="18" y="11"/>
                    <a:pt x="14" y="15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4" name="Freeform 379">
              <a:extLst>
                <a:ext uri="{FF2B5EF4-FFF2-40B4-BE49-F238E27FC236}">
                  <a16:creationId xmlns:a16="http://schemas.microsoft.com/office/drawing/2014/main" id="{58328F24-CF93-424C-8BB0-9FDF99A3A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8024" y="3324030"/>
              <a:ext cx="17928" cy="16549"/>
            </a:xfrm>
            <a:custGeom>
              <a:avLst/>
              <a:gdLst>
                <a:gd name="T0" fmla="*/ 12 w 20"/>
                <a:gd name="T1" fmla="*/ 13 h 20"/>
                <a:gd name="T2" fmla="*/ 0 w 20"/>
                <a:gd name="T3" fmla="*/ 16 h 20"/>
                <a:gd name="T4" fmla="*/ 1 w 20"/>
                <a:gd name="T5" fmla="*/ 16 h 20"/>
                <a:gd name="T6" fmla="*/ 16 w 20"/>
                <a:gd name="T7" fmla="*/ 16 h 20"/>
                <a:gd name="T8" fmla="*/ 16 w 20"/>
                <a:gd name="T9" fmla="*/ 1 h 20"/>
                <a:gd name="T10" fmla="*/ 15 w 20"/>
                <a:gd name="T11" fmla="*/ 0 h 20"/>
                <a:gd name="T12" fmla="*/ 12 w 20"/>
                <a:gd name="T13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2" y="13"/>
                  </a:moveTo>
                  <a:cubicBezTo>
                    <a:pt x="9" y="16"/>
                    <a:pt x="4" y="17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5" y="20"/>
                    <a:pt x="11" y="20"/>
                    <a:pt x="16" y="16"/>
                  </a:cubicBezTo>
                  <a:cubicBezTo>
                    <a:pt x="20" y="12"/>
                    <a:pt x="20" y="5"/>
                    <a:pt x="16" y="1"/>
                  </a:cubicBezTo>
                  <a:cubicBezTo>
                    <a:pt x="16" y="1"/>
                    <a:pt x="15" y="0"/>
                    <a:pt x="15" y="0"/>
                  </a:cubicBezTo>
                  <a:cubicBezTo>
                    <a:pt x="17" y="4"/>
                    <a:pt x="15" y="9"/>
                    <a:pt x="12" y="13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5" name="Freeform 380">
              <a:extLst>
                <a:ext uri="{FF2B5EF4-FFF2-40B4-BE49-F238E27FC236}">
                  <a16:creationId xmlns:a16="http://schemas.microsoft.com/office/drawing/2014/main" id="{8A1B8E87-4CA4-4C2C-9E62-8DD01283A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1488" y="3267488"/>
              <a:ext cx="106190" cy="99294"/>
            </a:xfrm>
            <a:custGeom>
              <a:avLst/>
              <a:gdLst>
                <a:gd name="T0" fmla="*/ 29 w 124"/>
                <a:gd name="T1" fmla="*/ 96 h 116"/>
                <a:gd name="T2" fmla="*/ 37 w 124"/>
                <a:gd name="T3" fmla="*/ 15 h 116"/>
                <a:gd name="T4" fmla="*/ 80 w 124"/>
                <a:gd name="T5" fmla="*/ 14 h 116"/>
                <a:gd name="T6" fmla="*/ 107 w 124"/>
                <a:gd name="T7" fmla="*/ 72 h 116"/>
                <a:gd name="T8" fmla="*/ 29 w 124"/>
                <a:gd name="T9" fmla="*/ 9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16">
                  <a:moveTo>
                    <a:pt x="29" y="96"/>
                  </a:moveTo>
                  <a:cubicBezTo>
                    <a:pt x="29" y="96"/>
                    <a:pt x="0" y="38"/>
                    <a:pt x="37" y="15"/>
                  </a:cubicBezTo>
                  <a:cubicBezTo>
                    <a:pt x="37" y="15"/>
                    <a:pt x="57" y="0"/>
                    <a:pt x="80" y="14"/>
                  </a:cubicBezTo>
                  <a:cubicBezTo>
                    <a:pt x="80" y="14"/>
                    <a:pt x="124" y="39"/>
                    <a:pt x="107" y="72"/>
                  </a:cubicBezTo>
                  <a:cubicBezTo>
                    <a:pt x="107" y="72"/>
                    <a:pt x="83" y="116"/>
                    <a:pt x="29" y="96"/>
                  </a:cubicBezTo>
                  <a:close/>
                </a:path>
              </a:pathLst>
            </a:custGeom>
            <a:solidFill>
              <a:srgbClr val="DFB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6" name="Freeform 381">
              <a:extLst>
                <a:ext uri="{FF2B5EF4-FFF2-40B4-BE49-F238E27FC236}">
                  <a16:creationId xmlns:a16="http://schemas.microsoft.com/office/drawing/2014/main" id="{67F1815C-318B-406F-919B-402D13C6B03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96664" y="3267488"/>
              <a:ext cx="81366" cy="62059"/>
            </a:xfrm>
            <a:custGeom>
              <a:avLst/>
              <a:gdLst>
                <a:gd name="T0" fmla="*/ 78 w 95"/>
                <a:gd name="T1" fmla="*/ 72 h 72"/>
                <a:gd name="T2" fmla="*/ 51 w 95"/>
                <a:gd name="T3" fmla="*/ 14 h 72"/>
                <a:gd name="T4" fmla="*/ 8 w 95"/>
                <a:gd name="T5" fmla="*/ 15 h 72"/>
                <a:gd name="T6" fmla="*/ 0 w 95"/>
                <a:gd name="T7" fmla="*/ 22 h 72"/>
                <a:gd name="T8" fmla="*/ 3 w 95"/>
                <a:gd name="T9" fmla="*/ 24 h 72"/>
                <a:gd name="T10" fmla="*/ 36 w 95"/>
                <a:gd name="T11" fmla="*/ 37 h 72"/>
                <a:gd name="T12" fmla="*/ 78 w 95"/>
                <a:gd name="T1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2">
                  <a:moveTo>
                    <a:pt x="78" y="72"/>
                  </a:moveTo>
                  <a:cubicBezTo>
                    <a:pt x="95" y="39"/>
                    <a:pt x="51" y="14"/>
                    <a:pt x="51" y="14"/>
                  </a:cubicBezTo>
                  <a:cubicBezTo>
                    <a:pt x="28" y="0"/>
                    <a:pt x="8" y="15"/>
                    <a:pt x="8" y="15"/>
                  </a:cubicBezTo>
                  <a:cubicBezTo>
                    <a:pt x="5" y="17"/>
                    <a:pt x="2" y="20"/>
                    <a:pt x="0" y="22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2" y="27"/>
                    <a:pt x="28" y="33"/>
                    <a:pt x="36" y="37"/>
                  </a:cubicBezTo>
                  <a:cubicBezTo>
                    <a:pt x="51" y="45"/>
                    <a:pt x="78" y="72"/>
                    <a:pt x="78" y="72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7" name="Freeform 382">
              <a:extLst>
                <a:ext uri="{FF2B5EF4-FFF2-40B4-BE49-F238E27FC236}">
                  <a16:creationId xmlns:a16="http://schemas.microsoft.com/office/drawing/2014/main" id="{463AD3F4-C91A-469F-BCF2-4CC80938F12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1488" y="3270246"/>
              <a:ext cx="67575" cy="85503"/>
            </a:xfrm>
            <a:custGeom>
              <a:avLst/>
              <a:gdLst>
                <a:gd name="T0" fmla="*/ 63 w 78"/>
                <a:gd name="T1" fmla="*/ 59 h 100"/>
                <a:gd name="T2" fmla="*/ 51 w 78"/>
                <a:gd name="T3" fmla="*/ 15 h 100"/>
                <a:gd name="T4" fmla="*/ 73 w 78"/>
                <a:gd name="T5" fmla="*/ 8 h 100"/>
                <a:gd name="T6" fmla="*/ 37 w 78"/>
                <a:gd name="T7" fmla="*/ 12 h 100"/>
                <a:gd name="T8" fmla="*/ 29 w 78"/>
                <a:gd name="T9" fmla="*/ 93 h 100"/>
                <a:gd name="T10" fmla="*/ 78 w 78"/>
                <a:gd name="T11" fmla="*/ 94 h 100"/>
                <a:gd name="T12" fmla="*/ 63 w 78"/>
                <a:gd name="T13" fmla="*/ 5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100">
                  <a:moveTo>
                    <a:pt x="63" y="59"/>
                  </a:moveTo>
                  <a:cubicBezTo>
                    <a:pt x="63" y="59"/>
                    <a:pt x="14" y="38"/>
                    <a:pt x="51" y="15"/>
                  </a:cubicBezTo>
                  <a:cubicBezTo>
                    <a:pt x="51" y="15"/>
                    <a:pt x="60" y="8"/>
                    <a:pt x="73" y="8"/>
                  </a:cubicBezTo>
                  <a:cubicBezTo>
                    <a:pt x="53" y="0"/>
                    <a:pt x="37" y="12"/>
                    <a:pt x="37" y="12"/>
                  </a:cubicBezTo>
                  <a:cubicBezTo>
                    <a:pt x="0" y="35"/>
                    <a:pt x="29" y="93"/>
                    <a:pt x="29" y="93"/>
                  </a:cubicBezTo>
                  <a:cubicBezTo>
                    <a:pt x="49" y="100"/>
                    <a:pt x="66" y="99"/>
                    <a:pt x="78" y="94"/>
                  </a:cubicBezTo>
                  <a:cubicBezTo>
                    <a:pt x="68" y="95"/>
                    <a:pt x="77" y="65"/>
                    <a:pt x="63" y="59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8" name="Freeform 383">
              <a:extLst>
                <a:ext uri="{FF2B5EF4-FFF2-40B4-BE49-F238E27FC236}">
                  <a16:creationId xmlns:a16="http://schemas.microsoft.com/office/drawing/2014/main" id="{DF4B00A5-FD7B-4079-9BCC-9D2B3AF88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3213" y="3282658"/>
              <a:ext cx="49647" cy="62059"/>
            </a:xfrm>
            <a:custGeom>
              <a:avLst/>
              <a:gdLst>
                <a:gd name="T0" fmla="*/ 23 w 58"/>
                <a:gd name="T1" fmla="*/ 73 h 73"/>
                <a:gd name="T2" fmla="*/ 58 w 58"/>
                <a:gd name="T3" fmla="*/ 0 h 73"/>
                <a:gd name="T4" fmla="*/ 23 w 58"/>
                <a:gd name="T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73">
                  <a:moveTo>
                    <a:pt x="23" y="73"/>
                  </a:moveTo>
                  <a:cubicBezTo>
                    <a:pt x="23" y="73"/>
                    <a:pt x="0" y="14"/>
                    <a:pt x="58" y="0"/>
                  </a:cubicBezTo>
                  <a:cubicBezTo>
                    <a:pt x="58" y="0"/>
                    <a:pt x="8" y="17"/>
                    <a:pt x="23" y="73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9" name="Freeform 384">
              <a:extLst>
                <a:ext uri="{FF2B5EF4-FFF2-40B4-BE49-F238E27FC236}">
                  <a16:creationId xmlns:a16="http://schemas.microsoft.com/office/drawing/2014/main" id="{79F78682-1EAE-4D3F-AE19-7BE1BEF14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-592527" y="3290932"/>
              <a:ext cx="37235" cy="52405"/>
            </a:xfrm>
            <a:custGeom>
              <a:avLst/>
              <a:gdLst>
                <a:gd name="T0" fmla="*/ 5 w 43"/>
                <a:gd name="T1" fmla="*/ 60 h 60"/>
                <a:gd name="T2" fmla="*/ 43 w 43"/>
                <a:gd name="T3" fmla="*/ 0 h 60"/>
                <a:gd name="T4" fmla="*/ 5 w 43"/>
                <a:gd name="T5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60">
                  <a:moveTo>
                    <a:pt x="5" y="60"/>
                  </a:moveTo>
                  <a:cubicBezTo>
                    <a:pt x="5" y="60"/>
                    <a:pt x="0" y="15"/>
                    <a:pt x="43" y="0"/>
                  </a:cubicBezTo>
                  <a:cubicBezTo>
                    <a:pt x="43" y="0"/>
                    <a:pt x="9" y="20"/>
                    <a:pt x="5" y="60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0" name="Freeform 385">
              <a:extLst>
                <a:ext uri="{FF2B5EF4-FFF2-40B4-BE49-F238E27FC236}">
                  <a16:creationId xmlns:a16="http://schemas.microsoft.com/office/drawing/2014/main" id="{BB77B0FC-E68B-431D-891D-2D14A8D7F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85631" y="3289553"/>
              <a:ext cx="38614" cy="53784"/>
            </a:xfrm>
            <a:custGeom>
              <a:avLst/>
              <a:gdLst>
                <a:gd name="T0" fmla="*/ 0 w 45"/>
                <a:gd name="T1" fmla="*/ 63 h 63"/>
                <a:gd name="T2" fmla="*/ 45 w 45"/>
                <a:gd name="T3" fmla="*/ 0 h 63"/>
                <a:gd name="T4" fmla="*/ 0 w 45"/>
                <a:gd name="T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63">
                  <a:moveTo>
                    <a:pt x="0" y="63"/>
                  </a:moveTo>
                  <a:cubicBezTo>
                    <a:pt x="0" y="63"/>
                    <a:pt x="42" y="48"/>
                    <a:pt x="45" y="0"/>
                  </a:cubicBezTo>
                  <a:cubicBezTo>
                    <a:pt x="45" y="0"/>
                    <a:pt x="38" y="41"/>
                    <a:pt x="0" y="63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1" name="Freeform 386">
              <a:extLst>
                <a:ext uri="{FF2B5EF4-FFF2-40B4-BE49-F238E27FC236}">
                  <a16:creationId xmlns:a16="http://schemas.microsoft.com/office/drawing/2014/main" id="{27A70749-C3D2-432D-9D87-800F1D3CDC6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85631" y="3300586"/>
              <a:ext cx="59301" cy="46889"/>
            </a:xfrm>
            <a:custGeom>
              <a:avLst/>
              <a:gdLst>
                <a:gd name="T0" fmla="*/ 0 w 70"/>
                <a:gd name="T1" fmla="*/ 56 h 56"/>
                <a:gd name="T2" fmla="*/ 56 w 70"/>
                <a:gd name="T3" fmla="*/ 0 h 56"/>
                <a:gd name="T4" fmla="*/ 0 w 70"/>
                <a:gd name="T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56">
                  <a:moveTo>
                    <a:pt x="0" y="56"/>
                  </a:moveTo>
                  <a:cubicBezTo>
                    <a:pt x="0" y="56"/>
                    <a:pt x="70" y="48"/>
                    <a:pt x="56" y="0"/>
                  </a:cubicBezTo>
                  <a:cubicBezTo>
                    <a:pt x="56" y="0"/>
                    <a:pt x="64" y="42"/>
                    <a:pt x="0" y="56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2" name="Freeform 387">
              <a:extLst>
                <a:ext uri="{FF2B5EF4-FFF2-40B4-BE49-F238E27FC236}">
                  <a16:creationId xmlns:a16="http://schemas.microsoft.com/office/drawing/2014/main" id="{A85A626F-4B85-48B8-BC76-8BF62107B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96664" y="3255076"/>
              <a:ext cx="79987" cy="77229"/>
            </a:xfrm>
            <a:custGeom>
              <a:avLst/>
              <a:gdLst>
                <a:gd name="T0" fmla="*/ 0 w 94"/>
                <a:gd name="T1" fmla="*/ 26 h 90"/>
                <a:gd name="T2" fmla="*/ 18 w 94"/>
                <a:gd name="T3" fmla="*/ 12 h 90"/>
                <a:gd name="T4" fmla="*/ 94 w 94"/>
                <a:gd name="T5" fmla="*/ 62 h 90"/>
                <a:gd name="T6" fmla="*/ 91 w 94"/>
                <a:gd name="T7" fmla="*/ 80 h 90"/>
                <a:gd name="T8" fmla="*/ 75 w 94"/>
                <a:gd name="T9" fmla="*/ 75 h 90"/>
                <a:gd name="T10" fmla="*/ 33 w 94"/>
                <a:gd name="T11" fmla="*/ 45 h 90"/>
                <a:gd name="T12" fmla="*/ 7 w 94"/>
                <a:gd name="T13" fmla="*/ 34 h 90"/>
                <a:gd name="T14" fmla="*/ 0 w 94"/>
                <a:gd name="T15" fmla="*/ 2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90">
                  <a:moveTo>
                    <a:pt x="0" y="26"/>
                  </a:moveTo>
                  <a:cubicBezTo>
                    <a:pt x="0" y="20"/>
                    <a:pt x="11" y="15"/>
                    <a:pt x="18" y="12"/>
                  </a:cubicBezTo>
                  <a:cubicBezTo>
                    <a:pt x="49" y="0"/>
                    <a:pt x="94" y="26"/>
                    <a:pt x="94" y="62"/>
                  </a:cubicBezTo>
                  <a:cubicBezTo>
                    <a:pt x="94" y="67"/>
                    <a:pt x="94" y="75"/>
                    <a:pt x="91" y="80"/>
                  </a:cubicBezTo>
                  <a:cubicBezTo>
                    <a:pt x="86" y="90"/>
                    <a:pt x="79" y="79"/>
                    <a:pt x="75" y="75"/>
                  </a:cubicBezTo>
                  <a:cubicBezTo>
                    <a:pt x="63" y="62"/>
                    <a:pt x="49" y="53"/>
                    <a:pt x="33" y="45"/>
                  </a:cubicBezTo>
                  <a:cubicBezTo>
                    <a:pt x="25" y="40"/>
                    <a:pt x="15" y="39"/>
                    <a:pt x="7" y="34"/>
                  </a:cubicBezTo>
                  <a:cubicBezTo>
                    <a:pt x="2" y="31"/>
                    <a:pt x="0" y="29"/>
                    <a:pt x="0" y="26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3" name="Freeform 388">
              <a:extLst>
                <a:ext uri="{FF2B5EF4-FFF2-40B4-BE49-F238E27FC236}">
                  <a16:creationId xmlns:a16="http://schemas.microsoft.com/office/drawing/2014/main" id="{21558772-CE66-4273-BBE2-9916372C8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-596664" y="3256455"/>
              <a:ext cx="79987" cy="46889"/>
            </a:xfrm>
            <a:custGeom>
              <a:avLst/>
              <a:gdLst>
                <a:gd name="T0" fmla="*/ 19 w 94"/>
                <a:gd name="T1" fmla="*/ 16 h 55"/>
                <a:gd name="T2" fmla="*/ 94 w 94"/>
                <a:gd name="T3" fmla="*/ 55 h 55"/>
                <a:gd name="T4" fmla="*/ 18 w 94"/>
                <a:gd name="T5" fmla="*/ 11 h 55"/>
                <a:gd name="T6" fmla="*/ 0 w 94"/>
                <a:gd name="T7" fmla="*/ 25 h 55"/>
                <a:gd name="T8" fmla="*/ 1 w 94"/>
                <a:gd name="T9" fmla="*/ 29 h 55"/>
                <a:gd name="T10" fmla="*/ 19 w 94"/>
                <a:gd name="T11" fmla="*/ 1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55">
                  <a:moveTo>
                    <a:pt x="19" y="16"/>
                  </a:moveTo>
                  <a:cubicBezTo>
                    <a:pt x="47" y="5"/>
                    <a:pt x="86" y="25"/>
                    <a:pt x="94" y="55"/>
                  </a:cubicBezTo>
                  <a:cubicBezTo>
                    <a:pt x="89" y="22"/>
                    <a:pt x="47" y="0"/>
                    <a:pt x="18" y="11"/>
                  </a:cubicBezTo>
                  <a:cubicBezTo>
                    <a:pt x="11" y="14"/>
                    <a:pt x="0" y="19"/>
                    <a:pt x="0" y="25"/>
                  </a:cubicBezTo>
                  <a:cubicBezTo>
                    <a:pt x="0" y="26"/>
                    <a:pt x="1" y="27"/>
                    <a:pt x="1" y="29"/>
                  </a:cubicBezTo>
                  <a:cubicBezTo>
                    <a:pt x="3" y="23"/>
                    <a:pt x="12" y="18"/>
                    <a:pt x="19" y="16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4" name="Freeform 389">
              <a:extLst>
                <a:ext uri="{FF2B5EF4-FFF2-40B4-BE49-F238E27FC236}">
                  <a16:creationId xmlns:a16="http://schemas.microsoft.com/office/drawing/2014/main" id="{FAB26F96-46AC-462C-AACF-787341A87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-549775" y="3255076"/>
              <a:ext cx="24824" cy="22065"/>
            </a:xfrm>
            <a:custGeom>
              <a:avLst/>
              <a:gdLst>
                <a:gd name="T0" fmla="*/ 10 w 28"/>
                <a:gd name="T1" fmla="*/ 0 h 27"/>
                <a:gd name="T2" fmla="*/ 0 w 28"/>
                <a:gd name="T3" fmla="*/ 24 h 27"/>
                <a:gd name="T4" fmla="*/ 9 w 28"/>
                <a:gd name="T5" fmla="*/ 27 h 27"/>
                <a:gd name="T6" fmla="*/ 24 w 28"/>
                <a:gd name="T7" fmla="*/ 10 h 27"/>
                <a:gd name="T8" fmla="*/ 1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10" y="0"/>
                  </a:moveTo>
                  <a:cubicBezTo>
                    <a:pt x="10" y="0"/>
                    <a:pt x="0" y="8"/>
                    <a:pt x="0" y="24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12" y="17"/>
                    <a:pt x="24" y="10"/>
                  </a:cubicBezTo>
                  <a:cubicBezTo>
                    <a:pt x="24" y="10"/>
                    <a:pt x="28" y="3"/>
                    <a:pt x="10" y="0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5" name="Freeform 390">
              <a:extLst>
                <a:ext uri="{FF2B5EF4-FFF2-40B4-BE49-F238E27FC236}">
                  <a16:creationId xmlns:a16="http://schemas.microsoft.com/office/drawing/2014/main" id="{CE987A64-8858-46A5-BCD7-4778149D5E0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44259" y="3259213"/>
              <a:ext cx="15170" cy="17928"/>
            </a:xfrm>
            <a:custGeom>
              <a:avLst/>
              <a:gdLst>
                <a:gd name="T0" fmla="*/ 18 w 18"/>
                <a:gd name="T1" fmla="*/ 4 h 21"/>
                <a:gd name="T2" fmla="*/ 17 w 18"/>
                <a:gd name="T3" fmla="*/ 0 h 21"/>
                <a:gd name="T4" fmla="*/ 3 w 18"/>
                <a:gd name="T5" fmla="*/ 21 h 21"/>
                <a:gd name="T6" fmla="*/ 18 w 18"/>
                <a:gd name="T7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1">
                  <a:moveTo>
                    <a:pt x="18" y="4"/>
                  </a:moveTo>
                  <a:cubicBezTo>
                    <a:pt x="18" y="4"/>
                    <a:pt x="18" y="2"/>
                    <a:pt x="17" y="0"/>
                  </a:cubicBezTo>
                  <a:cubicBezTo>
                    <a:pt x="0" y="8"/>
                    <a:pt x="3" y="21"/>
                    <a:pt x="3" y="21"/>
                  </a:cubicBezTo>
                  <a:cubicBezTo>
                    <a:pt x="3" y="21"/>
                    <a:pt x="6" y="11"/>
                    <a:pt x="18" y="4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6" name="Freeform 391">
              <a:extLst>
                <a:ext uri="{FF2B5EF4-FFF2-40B4-BE49-F238E27FC236}">
                  <a16:creationId xmlns:a16="http://schemas.microsoft.com/office/drawing/2014/main" id="{2234AC91-608C-4E7D-A9D3-DC54B103B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49775" y="3290932"/>
              <a:ext cx="13791" cy="11033"/>
            </a:xfrm>
            <a:custGeom>
              <a:avLst/>
              <a:gdLst>
                <a:gd name="T0" fmla="*/ 6 w 16"/>
                <a:gd name="T1" fmla="*/ 8 h 14"/>
                <a:gd name="T2" fmla="*/ 2 w 16"/>
                <a:gd name="T3" fmla="*/ 0 h 14"/>
                <a:gd name="T4" fmla="*/ 2 w 16"/>
                <a:gd name="T5" fmla="*/ 0 h 14"/>
                <a:gd name="T6" fmla="*/ 5 w 16"/>
                <a:gd name="T7" fmla="*/ 11 h 14"/>
                <a:gd name="T8" fmla="*/ 16 w 16"/>
                <a:gd name="T9" fmla="*/ 9 h 14"/>
                <a:gd name="T10" fmla="*/ 16 w 16"/>
                <a:gd name="T11" fmla="*/ 8 h 14"/>
                <a:gd name="T12" fmla="*/ 6 w 16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4">
                  <a:moveTo>
                    <a:pt x="6" y="8"/>
                  </a:moveTo>
                  <a:cubicBezTo>
                    <a:pt x="4" y="6"/>
                    <a:pt x="2" y="3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"/>
                    <a:pt x="1" y="9"/>
                    <a:pt x="5" y="11"/>
                  </a:cubicBezTo>
                  <a:cubicBezTo>
                    <a:pt x="8" y="14"/>
                    <a:pt x="13" y="13"/>
                    <a:pt x="16" y="9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4" y="10"/>
                    <a:pt x="10" y="10"/>
                    <a:pt x="6" y="8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7" name="Freeform 392">
              <a:extLst>
                <a:ext uri="{FF2B5EF4-FFF2-40B4-BE49-F238E27FC236}">
                  <a16:creationId xmlns:a16="http://schemas.microsoft.com/office/drawing/2014/main" id="{8324500E-55FE-4A03-9749-6B4C11E34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-531847" y="3299207"/>
              <a:ext cx="9654" cy="9654"/>
            </a:xfrm>
            <a:custGeom>
              <a:avLst/>
              <a:gdLst>
                <a:gd name="T0" fmla="*/ 4 w 12"/>
                <a:gd name="T1" fmla="*/ 6 h 11"/>
                <a:gd name="T2" fmla="*/ 2 w 12"/>
                <a:gd name="T3" fmla="*/ 0 h 11"/>
                <a:gd name="T4" fmla="*/ 2 w 12"/>
                <a:gd name="T5" fmla="*/ 0 h 11"/>
                <a:gd name="T6" fmla="*/ 3 w 12"/>
                <a:gd name="T7" fmla="*/ 9 h 11"/>
                <a:gd name="T8" fmla="*/ 11 w 12"/>
                <a:gd name="T9" fmla="*/ 7 h 11"/>
                <a:gd name="T10" fmla="*/ 12 w 12"/>
                <a:gd name="T11" fmla="*/ 6 h 11"/>
                <a:gd name="T12" fmla="*/ 4 w 12"/>
                <a:gd name="T13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1">
                  <a:moveTo>
                    <a:pt x="4" y="6"/>
                  </a:moveTo>
                  <a:cubicBezTo>
                    <a:pt x="2" y="5"/>
                    <a:pt x="2" y="2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7"/>
                    <a:pt x="3" y="9"/>
                  </a:cubicBezTo>
                  <a:cubicBezTo>
                    <a:pt x="6" y="11"/>
                    <a:pt x="9" y="10"/>
                    <a:pt x="11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0" y="7"/>
                    <a:pt x="7" y="8"/>
                    <a:pt x="4" y="6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8" name="Freeform 393">
              <a:extLst>
                <a:ext uri="{FF2B5EF4-FFF2-40B4-BE49-F238E27FC236}">
                  <a16:creationId xmlns:a16="http://schemas.microsoft.com/office/drawing/2014/main" id="{C46AC039-138D-47CA-B20A-559A4F9A6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6671" y="3273004"/>
              <a:ext cx="15170" cy="11033"/>
            </a:xfrm>
            <a:custGeom>
              <a:avLst/>
              <a:gdLst>
                <a:gd name="T0" fmla="*/ 6 w 17"/>
                <a:gd name="T1" fmla="*/ 8 h 14"/>
                <a:gd name="T2" fmla="*/ 3 w 17"/>
                <a:gd name="T3" fmla="*/ 0 h 14"/>
                <a:gd name="T4" fmla="*/ 2 w 17"/>
                <a:gd name="T5" fmla="*/ 0 h 14"/>
                <a:gd name="T6" fmla="*/ 4 w 17"/>
                <a:gd name="T7" fmla="*/ 11 h 14"/>
                <a:gd name="T8" fmla="*/ 16 w 17"/>
                <a:gd name="T9" fmla="*/ 9 h 14"/>
                <a:gd name="T10" fmla="*/ 17 w 17"/>
                <a:gd name="T11" fmla="*/ 8 h 14"/>
                <a:gd name="T12" fmla="*/ 6 w 17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4">
                  <a:moveTo>
                    <a:pt x="6" y="8"/>
                  </a:moveTo>
                  <a:cubicBezTo>
                    <a:pt x="4" y="6"/>
                    <a:pt x="2" y="3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"/>
                    <a:pt x="1" y="9"/>
                    <a:pt x="4" y="11"/>
                  </a:cubicBezTo>
                  <a:cubicBezTo>
                    <a:pt x="8" y="14"/>
                    <a:pt x="13" y="13"/>
                    <a:pt x="16" y="9"/>
                  </a:cubicBezTo>
                  <a:cubicBezTo>
                    <a:pt x="16" y="8"/>
                    <a:pt x="16" y="8"/>
                    <a:pt x="17" y="8"/>
                  </a:cubicBezTo>
                  <a:cubicBezTo>
                    <a:pt x="13" y="10"/>
                    <a:pt x="9" y="10"/>
                    <a:pt x="6" y="8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9" name="Freeform 394">
              <a:extLst>
                <a:ext uri="{FF2B5EF4-FFF2-40B4-BE49-F238E27FC236}">
                  <a16:creationId xmlns:a16="http://schemas.microsoft.com/office/drawing/2014/main" id="{18258BA5-1CEE-45FE-8C89-C40AFC094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3220" y="3268867"/>
              <a:ext cx="12412" cy="11033"/>
            </a:xfrm>
            <a:custGeom>
              <a:avLst/>
              <a:gdLst>
                <a:gd name="T0" fmla="*/ 6 w 15"/>
                <a:gd name="T1" fmla="*/ 8 h 13"/>
                <a:gd name="T2" fmla="*/ 3 w 15"/>
                <a:gd name="T3" fmla="*/ 0 h 13"/>
                <a:gd name="T4" fmla="*/ 3 w 15"/>
                <a:gd name="T5" fmla="*/ 0 h 13"/>
                <a:gd name="T6" fmla="*/ 4 w 15"/>
                <a:gd name="T7" fmla="*/ 11 h 13"/>
                <a:gd name="T8" fmla="*/ 14 w 15"/>
                <a:gd name="T9" fmla="*/ 8 h 13"/>
                <a:gd name="T10" fmla="*/ 15 w 15"/>
                <a:gd name="T11" fmla="*/ 7 h 13"/>
                <a:gd name="T12" fmla="*/ 6 w 15"/>
                <a:gd name="T13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3">
                  <a:moveTo>
                    <a:pt x="6" y="8"/>
                  </a:moveTo>
                  <a:cubicBezTo>
                    <a:pt x="3" y="6"/>
                    <a:pt x="2" y="3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4"/>
                    <a:pt x="0" y="9"/>
                    <a:pt x="4" y="11"/>
                  </a:cubicBezTo>
                  <a:cubicBezTo>
                    <a:pt x="7" y="13"/>
                    <a:pt x="12" y="12"/>
                    <a:pt x="14" y="8"/>
                  </a:cubicBezTo>
                  <a:cubicBezTo>
                    <a:pt x="15" y="8"/>
                    <a:pt x="15" y="7"/>
                    <a:pt x="15" y="7"/>
                  </a:cubicBezTo>
                  <a:cubicBezTo>
                    <a:pt x="12" y="9"/>
                    <a:pt x="8" y="9"/>
                    <a:pt x="6" y="8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0" name="Freeform 395">
              <a:extLst>
                <a:ext uri="{FF2B5EF4-FFF2-40B4-BE49-F238E27FC236}">
                  <a16:creationId xmlns:a16="http://schemas.microsoft.com/office/drawing/2014/main" id="{4C0696B7-EA2C-4F5A-ABD4-1A484E184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-541501" y="3284037"/>
              <a:ext cx="13791" cy="11033"/>
            </a:xfrm>
            <a:custGeom>
              <a:avLst/>
              <a:gdLst>
                <a:gd name="T0" fmla="*/ 6 w 16"/>
                <a:gd name="T1" fmla="*/ 7 h 13"/>
                <a:gd name="T2" fmla="*/ 2 w 16"/>
                <a:gd name="T3" fmla="*/ 0 h 13"/>
                <a:gd name="T4" fmla="*/ 2 w 16"/>
                <a:gd name="T5" fmla="*/ 0 h 13"/>
                <a:gd name="T6" fmla="*/ 5 w 16"/>
                <a:gd name="T7" fmla="*/ 10 h 13"/>
                <a:gd name="T8" fmla="*/ 15 w 16"/>
                <a:gd name="T9" fmla="*/ 9 h 13"/>
                <a:gd name="T10" fmla="*/ 16 w 16"/>
                <a:gd name="T11" fmla="*/ 8 h 13"/>
                <a:gd name="T12" fmla="*/ 6 w 16"/>
                <a:gd name="T13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6" y="7"/>
                  </a:moveTo>
                  <a:cubicBezTo>
                    <a:pt x="4" y="5"/>
                    <a:pt x="2" y="3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1" y="8"/>
                    <a:pt x="5" y="10"/>
                  </a:cubicBezTo>
                  <a:cubicBezTo>
                    <a:pt x="9" y="13"/>
                    <a:pt x="13" y="12"/>
                    <a:pt x="15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3" y="9"/>
                    <a:pt x="10" y="9"/>
                    <a:pt x="6" y="7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1" name="Freeform 396">
              <a:extLst>
                <a:ext uri="{FF2B5EF4-FFF2-40B4-BE49-F238E27FC236}">
                  <a16:creationId xmlns:a16="http://schemas.microsoft.com/office/drawing/2014/main" id="{CE7FD2FE-3F97-48C5-95DC-45B65FA07DEE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7703" y="3282658"/>
              <a:ext cx="13791" cy="11033"/>
            </a:xfrm>
            <a:custGeom>
              <a:avLst/>
              <a:gdLst>
                <a:gd name="T0" fmla="*/ 7 w 17"/>
                <a:gd name="T1" fmla="*/ 8 h 14"/>
                <a:gd name="T2" fmla="*/ 3 w 17"/>
                <a:gd name="T3" fmla="*/ 0 h 14"/>
                <a:gd name="T4" fmla="*/ 3 w 17"/>
                <a:gd name="T5" fmla="*/ 0 h 14"/>
                <a:gd name="T6" fmla="*/ 5 w 17"/>
                <a:gd name="T7" fmla="*/ 12 h 14"/>
                <a:gd name="T8" fmla="*/ 17 w 17"/>
                <a:gd name="T9" fmla="*/ 10 h 14"/>
                <a:gd name="T10" fmla="*/ 17 w 17"/>
                <a:gd name="T11" fmla="*/ 8 h 14"/>
                <a:gd name="T12" fmla="*/ 7 w 17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4">
                  <a:moveTo>
                    <a:pt x="7" y="8"/>
                  </a:moveTo>
                  <a:cubicBezTo>
                    <a:pt x="4" y="6"/>
                    <a:pt x="3" y="3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4"/>
                    <a:pt x="1" y="9"/>
                    <a:pt x="5" y="12"/>
                  </a:cubicBezTo>
                  <a:cubicBezTo>
                    <a:pt x="9" y="14"/>
                    <a:pt x="14" y="13"/>
                    <a:pt x="17" y="10"/>
                  </a:cubicBezTo>
                  <a:cubicBezTo>
                    <a:pt x="17" y="9"/>
                    <a:pt x="17" y="9"/>
                    <a:pt x="17" y="8"/>
                  </a:cubicBezTo>
                  <a:cubicBezTo>
                    <a:pt x="14" y="10"/>
                    <a:pt x="10" y="10"/>
                    <a:pt x="7" y="8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2" name="Freeform 397">
              <a:extLst>
                <a:ext uri="{FF2B5EF4-FFF2-40B4-BE49-F238E27FC236}">
                  <a16:creationId xmlns:a16="http://schemas.microsoft.com/office/drawing/2014/main" id="{6C75F174-07EC-4864-B3BA-07F943A1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87010" y="3273004"/>
              <a:ext cx="12412" cy="9654"/>
            </a:xfrm>
            <a:custGeom>
              <a:avLst/>
              <a:gdLst>
                <a:gd name="T0" fmla="*/ 6 w 14"/>
                <a:gd name="T1" fmla="*/ 7 h 12"/>
                <a:gd name="T2" fmla="*/ 2 w 14"/>
                <a:gd name="T3" fmla="*/ 0 h 12"/>
                <a:gd name="T4" fmla="*/ 2 w 14"/>
                <a:gd name="T5" fmla="*/ 0 h 12"/>
                <a:gd name="T6" fmla="*/ 4 w 14"/>
                <a:gd name="T7" fmla="*/ 10 h 12"/>
                <a:gd name="T8" fmla="*/ 14 w 14"/>
                <a:gd name="T9" fmla="*/ 8 h 12"/>
                <a:gd name="T10" fmla="*/ 14 w 14"/>
                <a:gd name="T11" fmla="*/ 8 h 12"/>
                <a:gd name="T12" fmla="*/ 6 w 14"/>
                <a:gd name="T13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2">
                  <a:moveTo>
                    <a:pt x="6" y="7"/>
                  </a:moveTo>
                  <a:cubicBezTo>
                    <a:pt x="3" y="6"/>
                    <a:pt x="2" y="3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"/>
                    <a:pt x="1" y="8"/>
                    <a:pt x="4" y="10"/>
                  </a:cubicBezTo>
                  <a:cubicBezTo>
                    <a:pt x="7" y="12"/>
                    <a:pt x="12" y="12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2" y="9"/>
                    <a:pt x="8" y="9"/>
                    <a:pt x="6" y="7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3" name="Freeform 398">
              <a:extLst>
                <a:ext uri="{FF2B5EF4-FFF2-40B4-BE49-F238E27FC236}">
                  <a16:creationId xmlns:a16="http://schemas.microsoft.com/office/drawing/2014/main" id="{2BA17CD4-66F0-4BD7-A509-FDEE62CF7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8011" y="3304723"/>
              <a:ext cx="354425" cy="79987"/>
            </a:xfrm>
            <a:custGeom>
              <a:avLst/>
              <a:gdLst>
                <a:gd name="T0" fmla="*/ 412 w 413"/>
                <a:gd name="T1" fmla="*/ 7 h 93"/>
                <a:gd name="T2" fmla="*/ 373 w 413"/>
                <a:gd name="T3" fmla="*/ 20 h 93"/>
                <a:gd name="T4" fmla="*/ 257 w 413"/>
                <a:gd name="T5" fmla="*/ 43 h 93"/>
                <a:gd name="T6" fmla="*/ 185 w 413"/>
                <a:gd name="T7" fmla="*/ 33 h 93"/>
                <a:gd name="T8" fmla="*/ 156 w 413"/>
                <a:gd name="T9" fmla="*/ 51 h 93"/>
                <a:gd name="T10" fmla="*/ 110 w 413"/>
                <a:gd name="T11" fmla="*/ 52 h 93"/>
                <a:gd name="T12" fmla="*/ 67 w 413"/>
                <a:gd name="T13" fmla="*/ 35 h 93"/>
                <a:gd name="T14" fmla="*/ 0 w 413"/>
                <a:gd name="T15" fmla="*/ 26 h 93"/>
                <a:gd name="T16" fmla="*/ 27 w 413"/>
                <a:gd name="T17" fmla="*/ 51 h 93"/>
                <a:gd name="T18" fmla="*/ 66 w 413"/>
                <a:gd name="T19" fmla="*/ 67 h 93"/>
                <a:gd name="T20" fmla="*/ 109 w 413"/>
                <a:gd name="T21" fmla="*/ 71 h 93"/>
                <a:gd name="T22" fmla="*/ 141 w 413"/>
                <a:gd name="T23" fmla="*/ 83 h 93"/>
                <a:gd name="T24" fmla="*/ 207 w 413"/>
                <a:gd name="T25" fmla="*/ 89 h 93"/>
                <a:gd name="T26" fmla="*/ 280 w 413"/>
                <a:gd name="T27" fmla="*/ 72 h 93"/>
                <a:gd name="T28" fmla="*/ 327 w 413"/>
                <a:gd name="T29" fmla="*/ 77 h 93"/>
                <a:gd name="T30" fmla="*/ 413 w 413"/>
                <a:gd name="T31" fmla="*/ 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13" h="93">
                  <a:moveTo>
                    <a:pt x="412" y="7"/>
                  </a:moveTo>
                  <a:cubicBezTo>
                    <a:pt x="399" y="0"/>
                    <a:pt x="385" y="11"/>
                    <a:pt x="373" y="20"/>
                  </a:cubicBezTo>
                  <a:cubicBezTo>
                    <a:pt x="341" y="45"/>
                    <a:pt x="296" y="53"/>
                    <a:pt x="257" y="43"/>
                  </a:cubicBezTo>
                  <a:cubicBezTo>
                    <a:pt x="233" y="37"/>
                    <a:pt x="208" y="24"/>
                    <a:pt x="185" y="33"/>
                  </a:cubicBezTo>
                  <a:cubicBezTo>
                    <a:pt x="174" y="38"/>
                    <a:pt x="166" y="46"/>
                    <a:pt x="156" y="51"/>
                  </a:cubicBezTo>
                  <a:cubicBezTo>
                    <a:pt x="142" y="58"/>
                    <a:pt x="125" y="56"/>
                    <a:pt x="110" y="52"/>
                  </a:cubicBezTo>
                  <a:cubicBezTo>
                    <a:pt x="95" y="47"/>
                    <a:pt x="81" y="40"/>
                    <a:pt x="67" y="35"/>
                  </a:cubicBezTo>
                  <a:cubicBezTo>
                    <a:pt x="46" y="27"/>
                    <a:pt x="23" y="24"/>
                    <a:pt x="0" y="26"/>
                  </a:cubicBezTo>
                  <a:cubicBezTo>
                    <a:pt x="13" y="27"/>
                    <a:pt x="18" y="42"/>
                    <a:pt x="27" y="51"/>
                  </a:cubicBezTo>
                  <a:cubicBezTo>
                    <a:pt x="36" y="62"/>
                    <a:pt x="52" y="66"/>
                    <a:pt x="66" y="67"/>
                  </a:cubicBezTo>
                  <a:cubicBezTo>
                    <a:pt x="80" y="68"/>
                    <a:pt x="95" y="67"/>
                    <a:pt x="109" y="71"/>
                  </a:cubicBezTo>
                  <a:cubicBezTo>
                    <a:pt x="120" y="74"/>
                    <a:pt x="130" y="79"/>
                    <a:pt x="141" y="83"/>
                  </a:cubicBezTo>
                  <a:cubicBezTo>
                    <a:pt x="162" y="91"/>
                    <a:pt x="185" y="93"/>
                    <a:pt x="207" y="89"/>
                  </a:cubicBezTo>
                  <a:cubicBezTo>
                    <a:pt x="231" y="84"/>
                    <a:pt x="255" y="72"/>
                    <a:pt x="280" y="72"/>
                  </a:cubicBezTo>
                  <a:cubicBezTo>
                    <a:pt x="296" y="71"/>
                    <a:pt x="311" y="76"/>
                    <a:pt x="327" y="77"/>
                  </a:cubicBezTo>
                  <a:cubicBezTo>
                    <a:pt x="369" y="78"/>
                    <a:pt x="408" y="44"/>
                    <a:pt x="413" y="2"/>
                  </a:cubicBezTo>
                </a:path>
              </a:pathLst>
            </a:custGeom>
            <a:solidFill>
              <a:srgbClr val="C44B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185" name="Group 4184">
            <a:extLst>
              <a:ext uri="{FF2B5EF4-FFF2-40B4-BE49-F238E27FC236}">
                <a16:creationId xmlns:a16="http://schemas.microsoft.com/office/drawing/2014/main" id="{C8A20930-12FC-4658-B34A-2A9F603EDE81}"/>
              </a:ext>
            </a:extLst>
          </p:cNvPr>
          <p:cNvGrpSpPr/>
          <p:nvPr/>
        </p:nvGrpSpPr>
        <p:grpSpPr>
          <a:xfrm>
            <a:off x="8479659" y="5391481"/>
            <a:ext cx="302019" cy="151699"/>
            <a:chOff x="-2105170" y="2045379"/>
            <a:chExt cx="302019" cy="151699"/>
          </a:xfrm>
        </p:grpSpPr>
        <p:sp>
          <p:nvSpPr>
            <p:cNvPr id="3981" name="Freeform 466">
              <a:extLst>
                <a:ext uri="{FF2B5EF4-FFF2-40B4-BE49-F238E27FC236}">
                  <a16:creationId xmlns:a16="http://schemas.microsoft.com/office/drawing/2014/main" id="{B0D360B8-9E22-4E80-B4DD-1465840B1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105170" y="2057790"/>
              <a:ext cx="297882" cy="139288"/>
            </a:xfrm>
            <a:custGeom>
              <a:avLst/>
              <a:gdLst>
                <a:gd name="T0" fmla="*/ 344 w 347"/>
                <a:gd name="T1" fmla="*/ 3 h 163"/>
                <a:gd name="T2" fmla="*/ 306 w 347"/>
                <a:gd name="T3" fmla="*/ 119 h 163"/>
                <a:gd name="T4" fmla="*/ 141 w 347"/>
                <a:gd name="T5" fmla="*/ 145 h 163"/>
                <a:gd name="T6" fmla="*/ 43 w 347"/>
                <a:gd name="T7" fmla="*/ 95 h 163"/>
                <a:gd name="T8" fmla="*/ 0 w 347"/>
                <a:gd name="T9" fmla="*/ 54 h 163"/>
                <a:gd name="T10" fmla="*/ 22 w 347"/>
                <a:gd name="T11" fmla="*/ 52 h 163"/>
                <a:gd name="T12" fmla="*/ 10 w 347"/>
                <a:gd name="T13" fmla="*/ 15 h 163"/>
                <a:gd name="T14" fmla="*/ 42 w 347"/>
                <a:gd name="T15" fmla="*/ 28 h 163"/>
                <a:gd name="T16" fmla="*/ 43 w 347"/>
                <a:gd name="T17" fmla="*/ 0 h 163"/>
                <a:gd name="T18" fmla="*/ 74 w 347"/>
                <a:gd name="T19" fmla="*/ 14 h 163"/>
                <a:gd name="T20" fmla="*/ 206 w 347"/>
                <a:gd name="T21" fmla="*/ 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7" h="163">
                  <a:moveTo>
                    <a:pt x="344" y="3"/>
                  </a:moveTo>
                  <a:cubicBezTo>
                    <a:pt x="347" y="45"/>
                    <a:pt x="337" y="89"/>
                    <a:pt x="306" y="119"/>
                  </a:cubicBezTo>
                  <a:cubicBezTo>
                    <a:pt x="260" y="163"/>
                    <a:pt x="198" y="161"/>
                    <a:pt x="141" y="145"/>
                  </a:cubicBezTo>
                  <a:cubicBezTo>
                    <a:pt x="132" y="143"/>
                    <a:pt x="89" y="130"/>
                    <a:pt x="43" y="95"/>
                  </a:cubicBezTo>
                  <a:cubicBezTo>
                    <a:pt x="24" y="81"/>
                    <a:pt x="10" y="66"/>
                    <a:pt x="0" y="54"/>
                  </a:cubicBezTo>
                  <a:cubicBezTo>
                    <a:pt x="7" y="53"/>
                    <a:pt x="14" y="53"/>
                    <a:pt x="22" y="52"/>
                  </a:cubicBezTo>
                  <a:cubicBezTo>
                    <a:pt x="18" y="39"/>
                    <a:pt x="14" y="27"/>
                    <a:pt x="10" y="15"/>
                  </a:cubicBezTo>
                  <a:cubicBezTo>
                    <a:pt x="21" y="19"/>
                    <a:pt x="31" y="23"/>
                    <a:pt x="42" y="28"/>
                  </a:cubicBezTo>
                  <a:cubicBezTo>
                    <a:pt x="43" y="19"/>
                    <a:pt x="43" y="10"/>
                    <a:pt x="43" y="0"/>
                  </a:cubicBezTo>
                  <a:cubicBezTo>
                    <a:pt x="50" y="4"/>
                    <a:pt x="61" y="10"/>
                    <a:pt x="74" y="14"/>
                  </a:cubicBezTo>
                  <a:cubicBezTo>
                    <a:pt x="116" y="28"/>
                    <a:pt x="168" y="24"/>
                    <a:pt x="206" y="2"/>
                  </a:cubicBezTo>
                </a:path>
              </a:pathLst>
            </a:custGeom>
            <a:solidFill>
              <a:srgbClr val="735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82" name="Freeform 467">
              <a:extLst>
                <a:ext uri="{FF2B5EF4-FFF2-40B4-BE49-F238E27FC236}">
                  <a16:creationId xmlns:a16="http://schemas.microsoft.com/office/drawing/2014/main" id="{2543EACA-E9B7-4B33-AB6E-2206D5014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-2101033" y="2045379"/>
              <a:ext cx="297882" cy="139288"/>
            </a:xfrm>
            <a:custGeom>
              <a:avLst/>
              <a:gdLst>
                <a:gd name="T0" fmla="*/ 344 w 347"/>
                <a:gd name="T1" fmla="*/ 3 h 163"/>
                <a:gd name="T2" fmla="*/ 307 w 347"/>
                <a:gd name="T3" fmla="*/ 119 h 163"/>
                <a:gd name="T4" fmla="*/ 141 w 347"/>
                <a:gd name="T5" fmla="*/ 145 h 163"/>
                <a:gd name="T6" fmla="*/ 44 w 347"/>
                <a:gd name="T7" fmla="*/ 95 h 163"/>
                <a:gd name="T8" fmla="*/ 0 w 347"/>
                <a:gd name="T9" fmla="*/ 54 h 163"/>
                <a:gd name="T10" fmla="*/ 22 w 347"/>
                <a:gd name="T11" fmla="*/ 52 h 163"/>
                <a:gd name="T12" fmla="*/ 10 w 347"/>
                <a:gd name="T13" fmla="*/ 15 h 163"/>
                <a:gd name="T14" fmla="*/ 43 w 347"/>
                <a:gd name="T15" fmla="*/ 28 h 163"/>
                <a:gd name="T16" fmla="*/ 44 w 347"/>
                <a:gd name="T17" fmla="*/ 0 h 163"/>
                <a:gd name="T18" fmla="*/ 74 w 347"/>
                <a:gd name="T19" fmla="*/ 14 h 163"/>
                <a:gd name="T20" fmla="*/ 207 w 347"/>
                <a:gd name="T21" fmla="*/ 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7" h="163">
                  <a:moveTo>
                    <a:pt x="344" y="3"/>
                  </a:moveTo>
                  <a:cubicBezTo>
                    <a:pt x="347" y="45"/>
                    <a:pt x="338" y="89"/>
                    <a:pt x="307" y="119"/>
                  </a:cubicBezTo>
                  <a:cubicBezTo>
                    <a:pt x="261" y="163"/>
                    <a:pt x="198" y="160"/>
                    <a:pt x="141" y="145"/>
                  </a:cubicBezTo>
                  <a:cubicBezTo>
                    <a:pt x="132" y="143"/>
                    <a:pt x="89" y="130"/>
                    <a:pt x="44" y="95"/>
                  </a:cubicBezTo>
                  <a:cubicBezTo>
                    <a:pt x="24" y="80"/>
                    <a:pt x="10" y="66"/>
                    <a:pt x="0" y="54"/>
                  </a:cubicBezTo>
                  <a:cubicBezTo>
                    <a:pt x="7" y="53"/>
                    <a:pt x="15" y="52"/>
                    <a:pt x="22" y="52"/>
                  </a:cubicBezTo>
                  <a:cubicBezTo>
                    <a:pt x="18" y="39"/>
                    <a:pt x="14" y="27"/>
                    <a:pt x="10" y="15"/>
                  </a:cubicBezTo>
                  <a:cubicBezTo>
                    <a:pt x="21" y="19"/>
                    <a:pt x="32" y="23"/>
                    <a:pt x="43" y="28"/>
                  </a:cubicBezTo>
                  <a:cubicBezTo>
                    <a:pt x="43" y="18"/>
                    <a:pt x="43" y="9"/>
                    <a:pt x="44" y="0"/>
                  </a:cubicBezTo>
                  <a:cubicBezTo>
                    <a:pt x="51" y="4"/>
                    <a:pt x="61" y="10"/>
                    <a:pt x="74" y="14"/>
                  </a:cubicBezTo>
                  <a:cubicBezTo>
                    <a:pt x="116" y="27"/>
                    <a:pt x="168" y="24"/>
                    <a:pt x="207" y="1"/>
                  </a:cubicBezTo>
                </a:path>
              </a:pathLst>
            </a:custGeom>
            <a:solidFill>
              <a:srgbClr val="C2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187" name="Group 4186">
            <a:extLst>
              <a:ext uri="{FF2B5EF4-FFF2-40B4-BE49-F238E27FC236}">
                <a16:creationId xmlns:a16="http://schemas.microsoft.com/office/drawing/2014/main" id="{6A4A8B26-E6FF-46AD-963D-20F43AE80959}"/>
              </a:ext>
            </a:extLst>
          </p:cNvPr>
          <p:cNvGrpSpPr/>
          <p:nvPr/>
        </p:nvGrpSpPr>
        <p:grpSpPr>
          <a:xfrm>
            <a:off x="8108685" y="5374819"/>
            <a:ext cx="234444" cy="296503"/>
            <a:chOff x="-2476144" y="2017797"/>
            <a:chExt cx="234444" cy="296503"/>
          </a:xfrm>
        </p:grpSpPr>
        <p:sp>
          <p:nvSpPr>
            <p:cNvPr id="3983" name="Freeform 468">
              <a:extLst>
                <a:ext uri="{FF2B5EF4-FFF2-40B4-BE49-F238E27FC236}">
                  <a16:creationId xmlns:a16="http://schemas.microsoft.com/office/drawing/2014/main" id="{8012A156-99A7-4A6C-B308-36766AAEA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466491" y="2041241"/>
              <a:ext cx="224791" cy="273059"/>
            </a:xfrm>
            <a:custGeom>
              <a:avLst/>
              <a:gdLst>
                <a:gd name="T0" fmla="*/ 7 w 262"/>
                <a:gd name="T1" fmla="*/ 39 h 318"/>
                <a:gd name="T2" fmla="*/ 15 w 262"/>
                <a:gd name="T3" fmla="*/ 91 h 318"/>
                <a:gd name="T4" fmla="*/ 71 w 262"/>
                <a:gd name="T5" fmla="*/ 185 h 318"/>
                <a:gd name="T6" fmla="*/ 157 w 262"/>
                <a:gd name="T7" fmla="*/ 279 h 318"/>
                <a:gd name="T8" fmla="*/ 224 w 262"/>
                <a:gd name="T9" fmla="*/ 318 h 318"/>
                <a:gd name="T10" fmla="*/ 220 w 262"/>
                <a:gd name="T11" fmla="*/ 301 h 318"/>
                <a:gd name="T12" fmla="*/ 255 w 262"/>
                <a:gd name="T13" fmla="*/ 307 h 318"/>
                <a:gd name="T14" fmla="*/ 238 w 262"/>
                <a:gd name="T15" fmla="*/ 282 h 318"/>
                <a:gd name="T16" fmla="*/ 262 w 262"/>
                <a:gd name="T17" fmla="*/ 273 h 318"/>
                <a:gd name="T18" fmla="*/ 252 w 262"/>
                <a:gd name="T19" fmla="*/ 258 h 318"/>
                <a:gd name="T20" fmla="*/ 212 w 262"/>
                <a:gd name="T21" fmla="*/ 188 h 318"/>
                <a:gd name="T22" fmla="*/ 183 w 262"/>
                <a:gd name="T23" fmla="*/ 83 h 318"/>
                <a:gd name="T24" fmla="*/ 166 w 262"/>
                <a:gd name="T25" fmla="*/ 9 h 318"/>
                <a:gd name="T26" fmla="*/ 164 w 262"/>
                <a:gd name="T27" fmla="*/ 0 h 318"/>
                <a:gd name="T28" fmla="*/ 7 w 262"/>
                <a:gd name="T29" fmla="*/ 3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318">
                  <a:moveTo>
                    <a:pt x="7" y="39"/>
                  </a:moveTo>
                  <a:cubicBezTo>
                    <a:pt x="0" y="41"/>
                    <a:pt x="13" y="85"/>
                    <a:pt x="15" y="91"/>
                  </a:cubicBezTo>
                  <a:cubicBezTo>
                    <a:pt x="26" y="126"/>
                    <a:pt x="48" y="157"/>
                    <a:pt x="71" y="185"/>
                  </a:cubicBezTo>
                  <a:cubicBezTo>
                    <a:pt x="98" y="218"/>
                    <a:pt x="126" y="251"/>
                    <a:pt x="157" y="279"/>
                  </a:cubicBezTo>
                  <a:cubicBezTo>
                    <a:pt x="177" y="297"/>
                    <a:pt x="199" y="310"/>
                    <a:pt x="224" y="318"/>
                  </a:cubicBezTo>
                  <a:cubicBezTo>
                    <a:pt x="223" y="313"/>
                    <a:pt x="222" y="307"/>
                    <a:pt x="220" y="301"/>
                  </a:cubicBezTo>
                  <a:cubicBezTo>
                    <a:pt x="232" y="303"/>
                    <a:pt x="243" y="305"/>
                    <a:pt x="255" y="307"/>
                  </a:cubicBezTo>
                  <a:cubicBezTo>
                    <a:pt x="249" y="299"/>
                    <a:pt x="243" y="290"/>
                    <a:pt x="238" y="282"/>
                  </a:cubicBezTo>
                  <a:cubicBezTo>
                    <a:pt x="246" y="279"/>
                    <a:pt x="254" y="276"/>
                    <a:pt x="262" y="273"/>
                  </a:cubicBezTo>
                  <a:cubicBezTo>
                    <a:pt x="259" y="268"/>
                    <a:pt x="255" y="263"/>
                    <a:pt x="252" y="258"/>
                  </a:cubicBezTo>
                  <a:cubicBezTo>
                    <a:pt x="237" y="236"/>
                    <a:pt x="223" y="212"/>
                    <a:pt x="212" y="188"/>
                  </a:cubicBezTo>
                  <a:cubicBezTo>
                    <a:pt x="196" y="155"/>
                    <a:pt x="191" y="118"/>
                    <a:pt x="183" y="83"/>
                  </a:cubicBezTo>
                  <a:cubicBezTo>
                    <a:pt x="177" y="58"/>
                    <a:pt x="171" y="34"/>
                    <a:pt x="166" y="9"/>
                  </a:cubicBezTo>
                  <a:cubicBezTo>
                    <a:pt x="166" y="9"/>
                    <a:pt x="164" y="0"/>
                    <a:pt x="164" y="0"/>
                  </a:cubicBezTo>
                  <a:cubicBezTo>
                    <a:pt x="112" y="13"/>
                    <a:pt x="59" y="26"/>
                    <a:pt x="7" y="39"/>
                  </a:cubicBezTo>
                  <a:close/>
                </a:path>
              </a:pathLst>
            </a:custGeom>
            <a:solidFill>
              <a:srgbClr val="735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84" name="Freeform 469">
              <a:extLst>
                <a:ext uri="{FF2B5EF4-FFF2-40B4-BE49-F238E27FC236}">
                  <a16:creationId xmlns:a16="http://schemas.microsoft.com/office/drawing/2014/main" id="{63A8713C-A6D7-41C1-9543-D6ACC9305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-2476144" y="2017797"/>
              <a:ext cx="224791" cy="273059"/>
            </a:xfrm>
            <a:custGeom>
              <a:avLst/>
              <a:gdLst>
                <a:gd name="T0" fmla="*/ 7 w 262"/>
                <a:gd name="T1" fmla="*/ 39 h 318"/>
                <a:gd name="T2" fmla="*/ 15 w 262"/>
                <a:gd name="T3" fmla="*/ 91 h 318"/>
                <a:gd name="T4" fmla="*/ 71 w 262"/>
                <a:gd name="T5" fmla="*/ 185 h 318"/>
                <a:gd name="T6" fmla="*/ 157 w 262"/>
                <a:gd name="T7" fmla="*/ 279 h 318"/>
                <a:gd name="T8" fmla="*/ 224 w 262"/>
                <a:gd name="T9" fmla="*/ 318 h 318"/>
                <a:gd name="T10" fmla="*/ 220 w 262"/>
                <a:gd name="T11" fmla="*/ 301 h 318"/>
                <a:gd name="T12" fmla="*/ 255 w 262"/>
                <a:gd name="T13" fmla="*/ 307 h 318"/>
                <a:gd name="T14" fmla="*/ 238 w 262"/>
                <a:gd name="T15" fmla="*/ 282 h 318"/>
                <a:gd name="T16" fmla="*/ 262 w 262"/>
                <a:gd name="T17" fmla="*/ 273 h 318"/>
                <a:gd name="T18" fmla="*/ 252 w 262"/>
                <a:gd name="T19" fmla="*/ 258 h 318"/>
                <a:gd name="T20" fmla="*/ 212 w 262"/>
                <a:gd name="T21" fmla="*/ 188 h 318"/>
                <a:gd name="T22" fmla="*/ 183 w 262"/>
                <a:gd name="T23" fmla="*/ 83 h 318"/>
                <a:gd name="T24" fmla="*/ 166 w 262"/>
                <a:gd name="T25" fmla="*/ 9 h 318"/>
                <a:gd name="T26" fmla="*/ 164 w 262"/>
                <a:gd name="T27" fmla="*/ 0 h 318"/>
                <a:gd name="T28" fmla="*/ 7 w 262"/>
                <a:gd name="T29" fmla="*/ 3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318">
                  <a:moveTo>
                    <a:pt x="7" y="39"/>
                  </a:moveTo>
                  <a:cubicBezTo>
                    <a:pt x="0" y="41"/>
                    <a:pt x="13" y="85"/>
                    <a:pt x="15" y="91"/>
                  </a:cubicBezTo>
                  <a:cubicBezTo>
                    <a:pt x="26" y="126"/>
                    <a:pt x="48" y="157"/>
                    <a:pt x="71" y="185"/>
                  </a:cubicBezTo>
                  <a:cubicBezTo>
                    <a:pt x="98" y="218"/>
                    <a:pt x="126" y="250"/>
                    <a:pt x="157" y="279"/>
                  </a:cubicBezTo>
                  <a:cubicBezTo>
                    <a:pt x="177" y="297"/>
                    <a:pt x="199" y="310"/>
                    <a:pt x="224" y="318"/>
                  </a:cubicBezTo>
                  <a:cubicBezTo>
                    <a:pt x="223" y="312"/>
                    <a:pt x="222" y="307"/>
                    <a:pt x="220" y="301"/>
                  </a:cubicBezTo>
                  <a:cubicBezTo>
                    <a:pt x="232" y="303"/>
                    <a:pt x="243" y="305"/>
                    <a:pt x="255" y="307"/>
                  </a:cubicBezTo>
                  <a:cubicBezTo>
                    <a:pt x="249" y="298"/>
                    <a:pt x="243" y="290"/>
                    <a:pt x="238" y="282"/>
                  </a:cubicBezTo>
                  <a:cubicBezTo>
                    <a:pt x="246" y="279"/>
                    <a:pt x="254" y="276"/>
                    <a:pt x="262" y="273"/>
                  </a:cubicBezTo>
                  <a:cubicBezTo>
                    <a:pt x="259" y="268"/>
                    <a:pt x="255" y="263"/>
                    <a:pt x="252" y="258"/>
                  </a:cubicBezTo>
                  <a:cubicBezTo>
                    <a:pt x="236" y="235"/>
                    <a:pt x="223" y="212"/>
                    <a:pt x="212" y="188"/>
                  </a:cubicBezTo>
                  <a:cubicBezTo>
                    <a:pt x="196" y="155"/>
                    <a:pt x="191" y="118"/>
                    <a:pt x="183" y="83"/>
                  </a:cubicBezTo>
                  <a:cubicBezTo>
                    <a:pt x="177" y="58"/>
                    <a:pt x="171" y="34"/>
                    <a:pt x="166" y="9"/>
                  </a:cubicBezTo>
                  <a:cubicBezTo>
                    <a:pt x="166" y="8"/>
                    <a:pt x="164" y="0"/>
                    <a:pt x="164" y="0"/>
                  </a:cubicBezTo>
                  <a:cubicBezTo>
                    <a:pt x="112" y="13"/>
                    <a:pt x="59" y="26"/>
                    <a:pt x="7" y="39"/>
                  </a:cubicBezTo>
                  <a:close/>
                </a:path>
              </a:pathLst>
            </a:custGeom>
            <a:solidFill>
              <a:srgbClr val="C2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193" name="Group 472">
            <a:extLst>
              <a:ext uri="{FF2B5EF4-FFF2-40B4-BE49-F238E27FC236}">
                <a16:creationId xmlns:a16="http://schemas.microsoft.com/office/drawing/2014/main" id="{1BF80A45-969E-4792-9FB9-9596D441402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353112" y="5284673"/>
            <a:ext cx="148989" cy="146329"/>
            <a:chOff x="3728" y="2050"/>
            <a:chExt cx="224" cy="220"/>
          </a:xfrm>
        </p:grpSpPr>
        <p:sp>
          <p:nvSpPr>
            <p:cNvPr id="4194" name="AutoShape 471">
              <a:extLst>
                <a:ext uri="{FF2B5EF4-FFF2-40B4-BE49-F238E27FC236}">
                  <a16:creationId xmlns:a16="http://schemas.microsoft.com/office/drawing/2014/main" id="{F4A04738-667E-48EF-B8C4-03C0A2C06B1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728" y="2050"/>
              <a:ext cx="224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95" name="Freeform 473">
              <a:extLst>
                <a:ext uri="{FF2B5EF4-FFF2-40B4-BE49-F238E27FC236}">
                  <a16:creationId xmlns:a16="http://schemas.microsoft.com/office/drawing/2014/main" id="{1242FC05-3158-42A6-8E8C-51EDE7906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2046"/>
              <a:ext cx="246" cy="250"/>
            </a:xfrm>
            <a:custGeom>
              <a:avLst/>
              <a:gdLst>
                <a:gd name="T0" fmla="*/ 131 w 178"/>
                <a:gd name="T1" fmla="*/ 157 h 181"/>
                <a:gd name="T2" fmla="*/ 16 w 178"/>
                <a:gd name="T3" fmla="*/ 120 h 181"/>
                <a:gd name="T4" fmla="*/ 29 w 178"/>
                <a:gd name="T5" fmla="*/ 56 h 181"/>
                <a:gd name="T6" fmla="*/ 121 w 178"/>
                <a:gd name="T7" fmla="*/ 35 h 181"/>
                <a:gd name="T8" fmla="*/ 131 w 178"/>
                <a:gd name="T9" fmla="*/ 15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81">
                  <a:moveTo>
                    <a:pt x="131" y="157"/>
                  </a:moveTo>
                  <a:cubicBezTo>
                    <a:pt x="131" y="157"/>
                    <a:pt x="39" y="181"/>
                    <a:pt x="16" y="120"/>
                  </a:cubicBezTo>
                  <a:cubicBezTo>
                    <a:pt x="16" y="120"/>
                    <a:pt x="0" y="86"/>
                    <a:pt x="29" y="56"/>
                  </a:cubicBezTo>
                  <a:cubicBezTo>
                    <a:pt x="29" y="56"/>
                    <a:pt x="77" y="0"/>
                    <a:pt x="121" y="35"/>
                  </a:cubicBezTo>
                  <a:cubicBezTo>
                    <a:pt x="121" y="35"/>
                    <a:pt x="178" y="84"/>
                    <a:pt x="131" y="157"/>
                  </a:cubicBezTo>
                  <a:close/>
                </a:path>
              </a:pathLst>
            </a:custGeom>
            <a:solidFill>
              <a:srgbClr val="DFB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96" name="Freeform 474">
              <a:extLst>
                <a:ext uri="{FF2B5EF4-FFF2-40B4-BE49-F238E27FC236}">
                  <a16:creationId xmlns:a16="http://schemas.microsoft.com/office/drawing/2014/main" id="{325DE03F-5FDF-46DB-9FF4-5DA0A0087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2046"/>
              <a:ext cx="168" cy="187"/>
            </a:xfrm>
            <a:custGeom>
              <a:avLst/>
              <a:gdLst>
                <a:gd name="T0" fmla="*/ 121 w 121"/>
                <a:gd name="T1" fmla="*/ 35 h 135"/>
                <a:gd name="T2" fmla="*/ 29 w 121"/>
                <a:gd name="T3" fmla="*/ 56 h 135"/>
                <a:gd name="T4" fmla="*/ 16 w 121"/>
                <a:gd name="T5" fmla="*/ 120 h 135"/>
                <a:gd name="T6" fmla="*/ 24 w 121"/>
                <a:gd name="T7" fmla="*/ 135 h 135"/>
                <a:gd name="T8" fmla="*/ 28 w 121"/>
                <a:gd name="T9" fmla="*/ 130 h 135"/>
                <a:gd name="T10" fmla="*/ 57 w 121"/>
                <a:gd name="T11" fmla="*/ 86 h 135"/>
                <a:gd name="T12" fmla="*/ 121 w 121"/>
                <a:gd name="T13" fmla="*/ 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35">
                  <a:moveTo>
                    <a:pt x="121" y="35"/>
                  </a:moveTo>
                  <a:cubicBezTo>
                    <a:pt x="77" y="0"/>
                    <a:pt x="29" y="56"/>
                    <a:pt x="29" y="56"/>
                  </a:cubicBezTo>
                  <a:cubicBezTo>
                    <a:pt x="0" y="86"/>
                    <a:pt x="16" y="120"/>
                    <a:pt x="16" y="120"/>
                  </a:cubicBezTo>
                  <a:cubicBezTo>
                    <a:pt x="18" y="125"/>
                    <a:pt x="21" y="130"/>
                    <a:pt x="24" y="135"/>
                  </a:cubicBezTo>
                  <a:cubicBezTo>
                    <a:pt x="25" y="133"/>
                    <a:pt x="27" y="132"/>
                    <a:pt x="28" y="130"/>
                  </a:cubicBezTo>
                  <a:cubicBezTo>
                    <a:pt x="35" y="117"/>
                    <a:pt x="48" y="97"/>
                    <a:pt x="57" y="86"/>
                  </a:cubicBezTo>
                  <a:cubicBezTo>
                    <a:pt x="73" y="66"/>
                    <a:pt x="121" y="35"/>
                    <a:pt x="121" y="35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97" name="Freeform 475">
              <a:extLst>
                <a:ext uri="{FF2B5EF4-FFF2-40B4-BE49-F238E27FC236}">
                  <a16:creationId xmlns:a16="http://schemas.microsoft.com/office/drawing/2014/main" id="{6F8DB53D-3427-4A74-BA5C-88CAAEEA5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" y="2137"/>
              <a:ext cx="206" cy="159"/>
            </a:xfrm>
            <a:custGeom>
              <a:avLst/>
              <a:gdLst>
                <a:gd name="T0" fmla="*/ 90 w 149"/>
                <a:gd name="T1" fmla="*/ 31 h 115"/>
                <a:gd name="T2" fmla="*/ 21 w 149"/>
                <a:gd name="T3" fmla="*/ 35 h 115"/>
                <a:gd name="T4" fmla="*/ 18 w 149"/>
                <a:gd name="T5" fmla="*/ 0 h 115"/>
                <a:gd name="T6" fmla="*/ 13 w 149"/>
                <a:gd name="T7" fmla="*/ 54 h 115"/>
                <a:gd name="T8" fmla="*/ 128 w 149"/>
                <a:gd name="T9" fmla="*/ 91 h 115"/>
                <a:gd name="T10" fmla="*/ 146 w 149"/>
                <a:gd name="T11" fmla="*/ 19 h 115"/>
                <a:gd name="T12" fmla="*/ 90 w 149"/>
                <a:gd name="T13" fmla="*/ 3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15">
                  <a:moveTo>
                    <a:pt x="90" y="31"/>
                  </a:moveTo>
                  <a:cubicBezTo>
                    <a:pt x="90" y="31"/>
                    <a:pt x="44" y="96"/>
                    <a:pt x="21" y="35"/>
                  </a:cubicBezTo>
                  <a:cubicBezTo>
                    <a:pt x="21" y="35"/>
                    <a:pt x="14" y="19"/>
                    <a:pt x="18" y="0"/>
                  </a:cubicBezTo>
                  <a:cubicBezTo>
                    <a:pt x="0" y="27"/>
                    <a:pt x="13" y="54"/>
                    <a:pt x="13" y="54"/>
                  </a:cubicBezTo>
                  <a:cubicBezTo>
                    <a:pt x="36" y="115"/>
                    <a:pt x="128" y="91"/>
                    <a:pt x="128" y="91"/>
                  </a:cubicBezTo>
                  <a:cubicBezTo>
                    <a:pt x="146" y="63"/>
                    <a:pt x="149" y="39"/>
                    <a:pt x="146" y="19"/>
                  </a:cubicBezTo>
                  <a:cubicBezTo>
                    <a:pt x="144" y="35"/>
                    <a:pt x="103" y="11"/>
                    <a:pt x="90" y="31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98" name="Freeform 476">
              <a:extLst>
                <a:ext uri="{FF2B5EF4-FFF2-40B4-BE49-F238E27FC236}">
                  <a16:creationId xmlns:a16="http://schemas.microsoft.com/office/drawing/2014/main" id="{36A261DE-AD86-47D3-A7D1-A6B30508C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2" y="2150"/>
              <a:ext cx="133" cy="124"/>
            </a:xfrm>
            <a:custGeom>
              <a:avLst/>
              <a:gdLst>
                <a:gd name="T0" fmla="*/ 96 w 96"/>
                <a:gd name="T1" fmla="*/ 74 h 90"/>
                <a:gd name="T2" fmla="*/ 0 w 96"/>
                <a:gd name="T3" fmla="*/ 0 h 90"/>
                <a:gd name="T4" fmla="*/ 96 w 96"/>
                <a:gd name="T5" fmla="*/ 7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90">
                  <a:moveTo>
                    <a:pt x="96" y="74"/>
                  </a:moveTo>
                  <a:cubicBezTo>
                    <a:pt x="96" y="74"/>
                    <a:pt x="4" y="90"/>
                    <a:pt x="0" y="0"/>
                  </a:cubicBezTo>
                  <a:cubicBezTo>
                    <a:pt x="0" y="0"/>
                    <a:pt x="10" y="78"/>
                    <a:pt x="96" y="74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99" name="Freeform 477">
              <a:extLst>
                <a:ext uri="{FF2B5EF4-FFF2-40B4-BE49-F238E27FC236}">
                  <a16:creationId xmlns:a16="http://schemas.microsoft.com/office/drawing/2014/main" id="{CBC3E328-5C43-479B-9124-EA1B97D60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8" y="2137"/>
              <a:ext cx="107" cy="101"/>
            </a:xfrm>
            <a:custGeom>
              <a:avLst/>
              <a:gdLst>
                <a:gd name="T0" fmla="*/ 77 w 77"/>
                <a:gd name="T1" fmla="*/ 73 h 73"/>
                <a:gd name="T2" fmla="*/ 0 w 77"/>
                <a:gd name="T3" fmla="*/ 0 h 73"/>
                <a:gd name="T4" fmla="*/ 77 w 77"/>
                <a:gd name="T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73">
                  <a:moveTo>
                    <a:pt x="77" y="73"/>
                  </a:moveTo>
                  <a:cubicBezTo>
                    <a:pt x="77" y="73"/>
                    <a:pt x="10" y="67"/>
                    <a:pt x="0" y="0"/>
                  </a:cubicBezTo>
                  <a:cubicBezTo>
                    <a:pt x="0" y="0"/>
                    <a:pt x="19" y="56"/>
                    <a:pt x="77" y="73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0" name="Freeform 478">
              <a:extLst>
                <a:ext uri="{FF2B5EF4-FFF2-40B4-BE49-F238E27FC236}">
                  <a16:creationId xmlns:a16="http://schemas.microsoft.com/office/drawing/2014/main" id="{B4215FDC-64AA-4E68-9E1C-5713845A8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" y="2115"/>
              <a:ext cx="107" cy="118"/>
            </a:xfrm>
            <a:custGeom>
              <a:avLst/>
              <a:gdLst>
                <a:gd name="T0" fmla="*/ 78 w 78"/>
                <a:gd name="T1" fmla="*/ 85 h 85"/>
                <a:gd name="T2" fmla="*/ 0 w 78"/>
                <a:gd name="T3" fmla="*/ 0 h 85"/>
                <a:gd name="T4" fmla="*/ 78 w 78"/>
                <a:gd name="T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" h="85">
                  <a:moveTo>
                    <a:pt x="78" y="85"/>
                  </a:moveTo>
                  <a:cubicBezTo>
                    <a:pt x="78" y="85"/>
                    <a:pt x="68" y="19"/>
                    <a:pt x="0" y="0"/>
                  </a:cubicBezTo>
                  <a:cubicBezTo>
                    <a:pt x="0" y="0"/>
                    <a:pt x="58" y="24"/>
                    <a:pt x="78" y="85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1" name="Freeform 479">
              <a:extLst>
                <a:ext uri="{FF2B5EF4-FFF2-40B4-BE49-F238E27FC236}">
                  <a16:creationId xmlns:a16="http://schemas.microsoft.com/office/drawing/2014/main" id="{8DFFC42C-E219-4D24-BC73-1C4597569D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9" y="2093"/>
              <a:ext cx="102" cy="145"/>
            </a:xfrm>
            <a:custGeom>
              <a:avLst/>
              <a:gdLst>
                <a:gd name="T0" fmla="*/ 63 w 74"/>
                <a:gd name="T1" fmla="*/ 105 h 105"/>
                <a:gd name="T2" fmla="*/ 0 w 74"/>
                <a:gd name="T3" fmla="*/ 6 h 105"/>
                <a:gd name="T4" fmla="*/ 63 w 74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105">
                  <a:moveTo>
                    <a:pt x="63" y="105"/>
                  </a:moveTo>
                  <a:cubicBezTo>
                    <a:pt x="63" y="105"/>
                    <a:pt x="74" y="0"/>
                    <a:pt x="0" y="6"/>
                  </a:cubicBezTo>
                  <a:cubicBezTo>
                    <a:pt x="0" y="6"/>
                    <a:pt x="63" y="6"/>
                    <a:pt x="63" y="105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2" name="Freeform 480">
              <a:extLst>
                <a:ext uri="{FF2B5EF4-FFF2-40B4-BE49-F238E27FC236}">
                  <a16:creationId xmlns:a16="http://schemas.microsoft.com/office/drawing/2014/main" id="{BC855F11-6219-498A-B64F-F7FFDCA1B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" y="2038"/>
              <a:ext cx="198" cy="192"/>
            </a:xfrm>
            <a:custGeom>
              <a:avLst/>
              <a:gdLst>
                <a:gd name="T0" fmla="*/ 23 w 143"/>
                <a:gd name="T1" fmla="*/ 138 h 139"/>
                <a:gd name="T2" fmla="*/ 8 w 143"/>
                <a:gd name="T3" fmla="*/ 108 h 139"/>
                <a:gd name="T4" fmla="*/ 104 w 143"/>
                <a:gd name="T5" fmla="*/ 12 h 139"/>
                <a:gd name="T6" fmla="*/ 130 w 143"/>
                <a:gd name="T7" fmla="*/ 22 h 139"/>
                <a:gd name="T8" fmla="*/ 117 w 143"/>
                <a:gd name="T9" fmla="*/ 44 h 139"/>
                <a:gd name="T10" fmla="*/ 61 w 143"/>
                <a:gd name="T11" fmla="*/ 95 h 139"/>
                <a:gd name="T12" fmla="*/ 37 w 143"/>
                <a:gd name="T13" fmla="*/ 131 h 139"/>
                <a:gd name="T14" fmla="*/ 23 w 143"/>
                <a:gd name="T15" fmla="*/ 13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3" h="139">
                  <a:moveTo>
                    <a:pt x="23" y="138"/>
                  </a:moveTo>
                  <a:cubicBezTo>
                    <a:pt x="14" y="136"/>
                    <a:pt x="10" y="119"/>
                    <a:pt x="8" y="108"/>
                  </a:cubicBezTo>
                  <a:cubicBezTo>
                    <a:pt x="0" y="58"/>
                    <a:pt x="53" y="0"/>
                    <a:pt x="104" y="12"/>
                  </a:cubicBezTo>
                  <a:cubicBezTo>
                    <a:pt x="113" y="14"/>
                    <a:pt x="123" y="17"/>
                    <a:pt x="130" y="22"/>
                  </a:cubicBezTo>
                  <a:cubicBezTo>
                    <a:pt x="143" y="33"/>
                    <a:pt x="126" y="39"/>
                    <a:pt x="117" y="44"/>
                  </a:cubicBezTo>
                  <a:cubicBezTo>
                    <a:pt x="95" y="57"/>
                    <a:pt x="77" y="76"/>
                    <a:pt x="61" y="95"/>
                  </a:cubicBezTo>
                  <a:cubicBezTo>
                    <a:pt x="52" y="106"/>
                    <a:pt x="46" y="120"/>
                    <a:pt x="37" y="131"/>
                  </a:cubicBezTo>
                  <a:cubicBezTo>
                    <a:pt x="31" y="137"/>
                    <a:pt x="27" y="139"/>
                    <a:pt x="23" y="138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3" name="Freeform 481">
              <a:extLst>
                <a:ext uri="{FF2B5EF4-FFF2-40B4-BE49-F238E27FC236}">
                  <a16:creationId xmlns:a16="http://schemas.microsoft.com/office/drawing/2014/main" id="{A359C8DD-8468-4810-8038-2F9E8E3B1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5" y="2047"/>
              <a:ext cx="130" cy="181"/>
            </a:xfrm>
            <a:custGeom>
              <a:avLst/>
              <a:gdLst>
                <a:gd name="T0" fmla="*/ 14 w 94"/>
                <a:gd name="T1" fmla="*/ 101 h 131"/>
                <a:gd name="T2" fmla="*/ 94 w 94"/>
                <a:gd name="T3" fmla="*/ 4 h 131"/>
                <a:gd name="T4" fmla="*/ 7 w 94"/>
                <a:gd name="T5" fmla="*/ 101 h 131"/>
                <a:gd name="T6" fmla="*/ 22 w 94"/>
                <a:gd name="T7" fmla="*/ 131 h 131"/>
                <a:gd name="T8" fmla="*/ 28 w 94"/>
                <a:gd name="T9" fmla="*/ 130 h 131"/>
                <a:gd name="T10" fmla="*/ 14 w 94"/>
                <a:gd name="T11" fmla="*/ 10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31">
                  <a:moveTo>
                    <a:pt x="14" y="101"/>
                  </a:moveTo>
                  <a:cubicBezTo>
                    <a:pt x="7" y="57"/>
                    <a:pt x="49" y="6"/>
                    <a:pt x="94" y="4"/>
                  </a:cubicBezTo>
                  <a:cubicBezTo>
                    <a:pt x="46" y="0"/>
                    <a:pt x="0" y="54"/>
                    <a:pt x="7" y="101"/>
                  </a:cubicBezTo>
                  <a:cubicBezTo>
                    <a:pt x="9" y="112"/>
                    <a:pt x="13" y="129"/>
                    <a:pt x="22" y="131"/>
                  </a:cubicBezTo>
                  <a:cubicBezTo>
                    <a:pt x="24" y="131"/>
                    <a:pt x="26" y="131"/>
                    <a:pt x="28" y="130"/>
                  </a:cubicBezTo>
                  <a:cubicBezTo>
                    <a:pt x="20" y="127"/>
                    <a:pt x="16" y="111"/>
                    <a:pt x="14" y="101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4" name="Freeform 482">
              <a:extLst>
                <a:ext uri="{FF2B5EF4-FFF2-40B4-BE49-F238E27FC236}">
                  <a16:creationId xmlns:a16="http://schemas.microsoft.com/office/drawing/2014/main" id="{9DE2B1CB-EDDA-4511-8954-E309F88A4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9" y="2050"/>
              <a:ext cx="54" cy="64"/>
            </a:xfrm>
            <a:custGeom>
              <a:avLst/>
              <a:gdLst>
                <a:gd name="T0" fmla="*/ 0 w 39"/>
                <a:gd name="T1" fmla="*/ 25 h 46"/>
                <a:gd name="T2" fmla="*/ 32 w 39"/>
                <a:gd name="T3" fmla="*/ 46 h 46"/>
                <a:gd name="T4" fmla="*/ 39 w 39"/>
                <a:gd name="T5" fmla="*/ 34 h 46"/>
                <a:gd name="T6" fmla="*/ 19 w 39"/>
                <a:gd name="T7" fmla="*/ 7 h 46"/>
                <a:gd name="T8" fmla="*/ 0 w 39"/>
                <a:gd name="T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0" y="25"/>
                  </a:moveTo>
                  <a:cubicBezTo>
                    <a:pt x="0" y="25"/>
                    <a:pt x="8" y="42"/>
                    <a:pt x="32" y="46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25" y="26"/>
                    <a:pt x="19" y="7"/>
                  </a:cubicBezTo>
                  <a:cubicBezTo>
                    <a:pt x="19" y="7"/>
                    <a:pt x="10" y="0"/>
                    <a:pt x="0" y="25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5" name="Freeform 483">
              <a:extLst>
                <a:ext uri="{FF2B5EF4-FFF2-40B4-BE49-F238E27FC236}">
                  <a16:creationId xmlns:a16="http://schemas.microsoft.com/office/drawing/2014/main" id="{DC5A763C-5B18-40FF-82FB-826F91223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" y="2058"/>
              <a:ext cx="37" cy="39"/>
            </a:xfrm>
            <a:custGeom>
              <a:avLst/>
              <a:gdLst>
                <a:gd name="T0" fmla="*/ 7 w 27"/>
                <a:gd name="T1" fmla="*/ 1 h 28"/>
                <a:gd name="T2" fmla="*/ 0 w 27"/>
                <a:gd name="T3" fmla="*/ 1 h 28"/>
                <a:gd name="T4" fmla="*/ 27 w 27"/>
                <a:gd name="T5" fmla="*/ 28 h 28"/>
                <a:gd name="T6" fmla="*/ 7 w 27"/>
                <a:gd name="T7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8">
                  <a:moveTo>
                    <a:pt x="7" y="1"/>
                  </a:moveTo>
                  <a:cubicBezTo>
                    <a:pt x="7" y="1"/>
                    <a:pt x="4" y="0"/>
                    <a:pt x="0" y="1"/>
                  </a:cubicBezTo>
                  <a:cubicBezTo>
                    <a:pt x="8" y="28"/>
                    <a:pt x="27" y="28"/>
                    <a:pt x="27" y="28"/>
                  </a:cubicBezTo>
                  <a:cubicBezTo>
                    <a:pt x="27" y="28"/>
                    <a:pt x="13" y="20"/>
                    <a:pt x="7" y="1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6" name="Freeform 484">
              <a:extLst>
                <a:ext uri="{FF2B5EF4-FFF2-40B4-BE49-F238E27FC236}">
                  <a16:creationId xmlns:a16="http://schemas.microsoft.com/office/drawing/2014/main" id="{730A9B1E-9D59-41F1-BC88-FA62073C9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1" y="2093"/>
              <a:ext cx="30" cy="32"/>
            </a:xfrm>
            <a:custGeom>
              <a:avLst/>
              <a:gdLst>
                <a:gd name="T0" fmla="*/ 13 w 22"/>
                <a:gd name="T1" fmla="*/ 14 h 23"/>
                <a:gd name="T2" fmla="*/ 0 w 22"/>
                <a:gd name="T3" fmla="*/ 18 h 23"/>
                <a:gd name="T4" fmla="*/ 0 w 22"/>
                <a:gd name="T5" fmla="*/ 18 h 23"/>
                <a:gd name="T6" fmla="*/ 17 w 22"/>
                <a:gd name="T7" fmla="*/ 18 h 23"/>
                <a:gd name="T8" fmla="*/ 18 w 22"/>
                <a:gd name="T9" fmla="*/ 1 h 23"/>
                <a:gd name="T10" fmla="*/ 16 w 22"/>
                <a:gd name="T11" fmla="*/ 0 h 23"/>
                <a:gd name="T12" fmla="*/ 13 w 22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3">
                  <a:moveTo>
                    <a:pt x="13" y="14"/>
                  </a:moveTo>
                  <a:cubicBezTo>
                    <a:pt x="9" y="18"/>
                    <a:pt x="4" y="1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23"/>
                    <a:pt x="12" y="23"/>
                    <a:pt x="17" y="18"/>
                  </a:cubicBezTo>
                  <a:cubicBezTo>
                    <a:pt x="22" y="13"/>
                    <a:pt x="22" y="5"/>
                    <a:pt x="18" y="1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8" y="4"/>
                    <a:pt x="17" y="10"/>
                    <a:pt x="13" y="14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7" name="Freeform 485">
              <a:extLst>
                <a:ext uri="{FF2B5EF4-FFF2-40B4-BE49-F238E27FC236}">
                  <a16:creationId xmlns:a16="http://schemas.microsoft.com/office/drawing/2014/main" id="{43BC5E12-F636-4C65-BE44-73A0BF3D0A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064"/>
              <a:ext cx="22" cy="25"/>
            </a:xfrm>
            <a:custGeom>
              <a:avLst/>
              <a:gdLst>
                <a:gd name="T0" fmla="*/ 9 w 16"/>
                <a:gd name="T1" fmla="*/ 11 h 18"/>
                <a:gd name="T2" fmla="*/ 0 w 16"/>
                <a:gd name="T3" fmla="*/ 13 h 18"/>
                <a:gd name="T4" fmla="*/ 0 w 16"/>
                <a:gd name="T5" fmla="*/ 13 h 18"/>
                <a:gd name="T6" fmla="*/ 13 w 16"/>
                <a:gd name="T7" fmla="*/ 14 h 18"/>
                <a:gd name="T8" fmla="*/ 12 w 16"/>
                <a:gd name="T9" fmla="*/ 1 h 18"/>
                <a:gd name="T10" fmla="*/ 11 w 16"/>
                <a:gd name="T11" fmla="*/ 0 h 18"/>
                <a:gd name="T12" fmla="*/ 9 w 16"/>
                <a:gd name="T13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8">
                  <a:moveTo>
                    <a:pt x="9" y="11"/>
                  </a:moveTo>
                  <a:cubicBezTo>
                    <a:pt x="7" y="14"/>
                    <a:pt x="3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7"/>
                    <a:pt x="9" y="18"/>
                    <a:pt x="13" y="14"/>
                  </a:cubicBezTo>
                  <a:cubicBezTo>
                    <a:pt x="16" y="11"/>
                    <a:pt x="16" y="5"/>
                    <a:pt x="12" y="1"/>
                  </a:cubicBezTo>
                  <a:cubicBezTo>
                    <a:pt x="12" y="1"/>
                    <a:pt x="12" y="1"/>
                    <a:pt x="11" y="0"/>
                  </a:cubicBezTo>
                  <a:cubicBezTo>
                    <a:pt x="13" y="4"/>
                    <a:pt x="12" y="8"/>
                    <a:pt x="9" y="11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8" name="Freeform 486">
              <a:extLst>
                <a:ext uri="{FF2B5EF4-FFF2-40B4-BE49-F238E27FC236}">
                  <a16:creationId xmlns:a16="http://schemas.microsoft.com/office/drawing/2014/main" id="{98AF3CAB-41E2-4A13-8733-A7706116C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4" y="2098"/>
              <a:ext cx="32" cy="34"/>
            </a:xfrm>
            <a:custGeom>
              <a:avLst/>
              <a:gdLst>
                <a:gd name="T0" fmla="*/ 14 w 23"/>
                <a:gd name="T1" fmla="*/ 15 h 24"/>
                <a:gd name="T2" fmla="*/ 0 w 23"/>
                <a:gd name="T3" fmla="*/ 18 h 24"/>
                <a:gd name="T4" fmla="*/ 0 w 23"/>
                <a:gd name="T5" fmla="*/ 19 h 24"/>
                <a:gd name="T6" fmla="*/ 18 w 23"/>
                <a:gd name="T7" fmla="*/ 19 h 24"/>
                <a:gd name="T8" fmla="*/ 18 w 23"/>
                <a:gd name="T9" fmla="*/ 2 h 24"/>
                <a:gd name="T10" fmla="*/ 16 w 23"/>
                <a:gd name="T11" fmla="*/ 0 h 24"/>
                <a:gd name="T12" fmla="*/ 14 w 23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4">
                  <a:moveTo>
                    <a:pt x="14" y="15"/>
                  </a:moveTo>
                  <a:cubicBezTo>
                    <a:pt x="10" y="19"/>
                    <a:pt x="5" y="20"/>
                    <a:pt x="0" y="18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5" y="24"/>
                    <a:pt x="13" y="24"/>
                    <a:pt x="18" y="19"/>
                  </a:cubicBezTo>
                  <a:cubicBezTo>
                    <a:pt x="23" y="15"/>
                    <a:pt x="23" y="7"/>
                    <a:pt x="18" y="2"/>
                  </a:cubicBezTo>
                  <a:cubicBezTo>
                    <a:pt x="17" y="1"/>
                    <a:pt x="17" y="1"/>
                    <a:pt x="16" y="0"/>
                  </a:cubicBezTo>
                  <a:cubicBezTo>
                    <a:pt x="18" y="6"/>
                    <a:pt x="18" y="12"/>
                    <a:pt x="14" y="15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9" name="Freeform 487">
              <a:extLst>
                <a:ext uri="{FF2B5EF4-FFF2-40B4-BE49-F238E27FC236}">
                  <a16:creationId xmlns:a16="http://schemas.microsoft.com/office/drawing/2014/main" id="{72447FD8-1806-4282-A25C-43596E1AB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" y="2140"/>
              <a:ext cx="29" cy="30"/>
            </a:xfrm>
            <a:custGeom>
              <a:avLst/>
              <a:gdLst>
                <a:gd name="T0" fmla="*/ 13 w 21"/>
                <a:gd name="T1" fmla="*/ 14 h 22"/>
                <a:gd name="T2" fmla="*/ 0 w 21"/>
                <a:gd name="T3" fmla="*/ 16 h 22"/>
                <a:gd name="T4" fmla="*/ 1 w 21"/>
                <a:gd name="T5" fmla="*/ 16 h 22"/>
                <a:gd name="T6" fmla="*/ 17 w 21"/>
                <a:gd name="T7" fmla="*/ 18 h 22"/>
                <a:gd name="T8" fmla="*/ 16 w 21"/>
                <a:gd name="T9" fmla="*/ 2 h 22"/>
                <a:gd name="T10" fmla="*/ 14 w 21"/>
                <a:gd name="T11" fmla="*/ 0 h 22"/>
                <a:gd name="T12" fmla="*/ 13 w 21"/>
                <a:gd name="T13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3" y="14"/>
                  </a:moveTo>
                  <a:cubicBezTo>
                    <a:pt x="10" y="17"/>
                    <a:pt x="5" y="18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6" y="22"/>
                    <a:pt x="13" y="22"/>
                    <a:pt x="17" y="18"/>
                  </a:cubicBezTo>
                  <a:cubicBezTo>
                    <a:pt x="21" y="14"/>
                    <a:pt x="21" y="7"/>
                    <a:pt x="16" y="2"/>
                  </a:cubicBezTo>
                  <a:cubicBezTo>
                    <a:pt x="15" y="1"/>
                    <a:pt x="15" y="1"/>
                    <a:pt x="14" y="0"/>
                  </a:cubicBezTo>
                  <a:cubicBezTo>
                    <a:pt x="17" y="5"/>
                    <a:pt x="16" y="11"/>
                    <a:pt x="13" y="14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10" name="Freeform 488">
              <a:extLst>
                <a:ext uri="{FF2B5EF4-FFF2-40B4-BE49-F238E27FC236}">
                  <a16:creationId xmlns:a16="http://schemas.microsoft.com/office/drawing/2014/main" id="{04D6EB0C-E220-49B9-B2E4-542F4AB10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" y="2072"/>
              <a:ext cx="29" cy="29"/>
            </a:xfrm>
            <a:custGeom>
              <a:avLst/>
              <a:gdLst>
                <a:gd name="T0" fmla="*/ 12 w 21"/>
                <a:gd name="T1" fmla="*/ 13 h 21"/>
                <a:gd name="T2" fmla="*/ 0 w 21"/>
                <a:gd name="T3" fmla="*/ 17 h 21"/>
                <a:gd name="T4" fmla="*/ 0 w 21"/>
                <a:gd name="T5" fmla="*/ 17 h 21"/>
                <a:gd name="T6" fmla="*/ 16 w 21"/>
                <a:gd name="T7" fmla="*/ 16 h 21"/>
                <a:gd name="T8" fmla="*/ 17 w 21"/>
                <a:gd name="T9" fmla="*/ 1 h 21"/>
                <a:gd name="T10" fmla="*/ 16 w 21"/>
                <a:gd name="T11" fmla="*/ 0 h 21"/>
                <a:gd name="T12" fmla="*/ 12 w 21"/>
                <a:gd name="T13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2" y="13"/>
                  </a:moveTo>
                  <a:cubicBezTo>
                    <a:pt x="8" y="17"/>
                    <a:pt x="4" y="18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4" y="21"/>
                    <a:pt x="11" y="21"/>
                    <a:pt x="16" y="16"/>
                  </a:cubicBezTo>
                  <a:cubicBezTo>
                    <a:pt x="20" y="12"/>
                    <a:pt x="21" y="5"/>
                    <a:pt x="17" y="1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7" y="4"/>
                    <a:pt x="16" y="9"/>
                    <a:pt x="12" y="13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11" name="Freeform 489">
              <a:extLst>
                <a:ext uri="{FF2B5EF4-FFF2-40B4-BE49-F238E27FC236}">
                  <a16:creationId xmlns:a16="http://schemas.microsoft.com/office/drawing/2014/main" id="{69EA049D-ECA3-44C4-B044-27600BB22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" y="2130"/>
              <a:ext cx="33" cy="33"/>
            </a:xfrm>
            <a:custGeom>
              <a:avLst/>
              <a:gdLst>
                <a:gd name="T0" fmla="*/ 14 w 24"/>
                <a:gd name="T1" fmla="*/ 15 h 24"/>
                <a:gd name="T2" fmla="*/ 0 w 24"/>
                <a:gd name="T3" fmla="*/ 19 h 24"/>
                <a:gd name="T4" fmla="*/ 1 w 24"/>
                <a:gd name="T5" fmla="*/ 19 h 24"/>
                <a:gd name="T6" fmla="*/ 18 w 24"/>
                <a:gd name="T7" fmla="*/ 19 h 24"/>
                <a:gd name="T8" fmla="*/ 19 w 24"/>
                <a:gd name="T9" fmla="*/ 2 h 24"/>
                <a:gd name="T10" fmla="*/ 17 w 24"/>
                <a:gd name="T11" fmla="*/ 0 h 24"/>
                <a:gd name="T12" fmla="*/ 14 w 24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4">
                  <a:moveTo>
                    <a:pt x="14" y="15"/>
                  </a:moveTo>
                  <a:cubicBezTo>
                    <a:pt x="10" y="19"/>
                    <a:pt x="5" y="20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5" y="24"/>
                    <a:pt x="13" y="24"/>
                    <a:pt x="18" y="19"/>
                  </a:cubicBezTo>
                  <a:cubicBezTo>
                    <a:pt x="23" y="14"/>
                    <a:pt x="24" y="7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9" y="5"/>
                    <a:pt x="18" y="11"/>
                    <a:pt x="14" y="15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12" name="Freeform 490">
              <a:extLst>
                <a:ext uri="{FF2B5EF4-FFF2-40B4-BE49-F238E27FC236}">
                  <a16:creationId xmlns:a16="http://schemas.microsoft.com/office/drawing/2014/main" id="{18905255-D46F-48AF-8933-5952ED9D08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0" y="2176"/>
              <a:ext cx="26" cy="28"/>
            </a:xfrm>
            <a:custGeom>
              <a:avLst/>
              <a:gdLst>
                <a:gd name="T0" fmla="*/ 11 w 19"/>
                <a:gd name="T1" fmla="*/ 13 h 20"/>
                <a:gd name="T2" fmla="*/ 0 w 19"/>
                <a:gd name="T3" fmla="*/ 16 h 20"/>
                <a:gd name="T4" fmla="*/ 0 w 19"/>
                <a:gd name="T5" fmla="*/ 16 h 20"/>
                <a:gd name="T6" fmla="*/ 15 w 19"/>
                <a:gd name="T7" fmla="*/ 16 h 20"/>
                <a:gd name="T8" fmla="*/ 15 w 19"/>
                <a:gd name="T9" fmla="*/ 1 h 20"/>
                <a:gd name="T10" fmla="*/ 14 w 19"/>
                <a:gd name="T11" fmla="*/ 0 h 20"/>
                <a:gd name="T12" fmla="*/ 11 w 19"/>
                <a:gd name="T13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0">
                  <a:moveTo>
                    <a:pt x="11" y="13"/>
                  </a:moveTo>
                  <a:cubicBezTo>
                    <a:pt x="8" y="16"/>
                    <a:pt x="4" y="1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" y="20"/>
                    <a:pt x="11" y="20"/>
                    <a:pt x="15" y="16"/>
                  </a:cubicBezTo>
                  <a:cubicBezTo>
                    <a:pt x="19" y="12"/>
                    <a:pt x="19" y="5"/>
                    <a:pt x="15" y="1"/>
                  </a:cubicBezTo>
                  <a:cubicBezTo>
                    <a:pt x="15" y="1"/>
                    <a:pt x="15" y="1"/>
                    <a:pt x="14" y="0"/>
                  </a:cubicBezTo>
                  <a:cubicBezTo>
                    <a:pt x="16" y="5"/>
                    <a:pt x="15" y="10"/>
                    <a:pt x="11" y="13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845" name="Group 472">
            <a:extLst>
              <a:ext uri="{FF2B5EF4-FFF2-40B4-BE49-F238E27FC236}">
                <a16:creationId xmlns:a16="http://schemas.microsoft.com/office/drawing/2014/main" id="{A1C79C7B-F655-46CF-BD93-E15F2EB1BA4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353112" y="5284673"/>
            <a:ext cx="148989" cy="146329"/>
            <a:chOff x="3728" y="2050"/>
            <a:chExt cx="224" cy="220"/>
          </a:xfrm>
        </p:grpSpPr>
        <p:sp>
          <p:nvSpPr>
            <p:cNvPr id="1846" name="AutoShape 471">
              <a:extLst>
                <a:ext uri="{FF2B5EF4-FFF2-40B4-BE49-F238E27FC236}">
                  <a16:creationId xmlns:a16="http://schemas.microsoft.com/office/drawing/2014/main" id="{6382A4FE-98E8-4F40-80AF-F44FB735ABC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728" y="2050"/>
              <a:ext cx="224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7" name="Freeform 473">
              <a:extLst>
                <a:ext uri="{FF2B5EF4-FFF2-40B4-BE49-F238E27FC236}">
                  <a16:creationId xmlns:a16="http://schemas.microsoft.com/office/drawing/2014/main" id="{5B9AC02E-23B3-4939-A7AB-762822BF3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2046"/>
              <a:ext cx="246" cy="250"/>
            </a:xfrm>
            <a:custGeom>
              <a:avLst/>
              <a:gdLst>
                <a:gd name="T0" fmla="*/ 131 w 178"/>
                <a:gd name="T1" fmla="*/ 157 h 181"/>
                <a:gd name="T2" fmla="*/ 16 w 178"/>
                <a:gd name="T3" fmla="*/ 120 h 181"/>
                <a:gd name="T4" fmla="*/ 29 w 178"/>
                <a:gd name="T5" fmla="*/ 56 h 181"/>
                <a:gd name="T6" fmla="*/ 121 w 178"/>
                <a:gd name="T7" fmla="*/ 35 h 181"/>
                <a:gd name="T8" fmla="*/ 131 w 178"/>
                <a:gd name="T9" fmla="*/ 15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81">
                  <a:moveTo>
                    <a:pt x="131" y="157"/>
                  </a:moveTo>
                  <a:cubicBezTo>
                    <a:pt x="131" y="157"/>
                    <a:pt x="39" y="181"/>
                    <a:pt x="16" y="120"/>
                  </a:cubicBezTo>
                  <a:cubicBezTo>
                    <a:pt x="16" y="120"/>
                    <a:pt x="0" y="86"/>
                    <a:pt x="29" y="56"/>
                  </a:cubicBezTo>
                  <a:cubicBezTo>
                    <a:pt x="29" y="56"/>
                    <a:pt x="77" y="0"/>
                    <a:pt x="121" y="35"/>
                  </a:cubicBezTo>
                  <a:cubicBezTo>
                    <a:pt x="121" y="35"/>
                    <a:pt x="178" y="84"/>
                    <a:pt x="131" y="157"/>
                  </a:cubicBezTo>
                  <a:close/>
                </a:path>
              </a:pathLst>
            </a:custGeom>
            <a:solidFill>
              <a:srgbClr val="DFB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8" name="Freeform 474">
              <a:extLst>
                <a:ext uri="{FF2B5EF4-FFF2-40B4-BE49-F238E27FC236}">
                  <a16:creationId xmlns:a16="http://schemas.microsoft.com/office/drawing/2014/main" id="{7637DCA7-E2E1-4D79-8BBA-D81C6A924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2046"/>
              <a:ext cx="168" cy="187"/>
            </a:xfrm>
            <a:custGeom>
              <a:avLst/>
              <a:gdLst>
                <a:gd name="T0" fmla="*/ 121 w 121"/>
                <a:gd name="T1" fmla="*/ 35 h 135"/>
                <a:gd name="T2" fmla="*/ 29 w 121"/>
                <a:gd name="T3" fmla="*/ 56 h 135"/>
                <a:gd name="T4" fmla="*/ 16 w 121"/>
                <a:gd name="T5" fmla="*/ 120 h 135"/>
                <a:gd name="T6" fmla="*/ 24 w 121"/>
                <a:gd name="T7" fmla="*/ 135 h 135"/>
                <a:gd name="T8" fmla="*/ 28 w 121"/>
                <a:gd name="T9" fmla="*/ 130 h 135"/>
                <a:gd name="T10" fmla="*/ 57 w 121"/>
                <a:gd name="T11" fmla="*/ 86 h 135"/>
                <a:gd name="T12" fmla="*/ 121 w 121"/>
                <a:gd name="T13" fmla="*/ 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35">
                  <a:moveTo>
                    <a:pt x="121" y="35"/>
                  </a:moveTo>
                  <a:cubicBezTo>
                    <a:pt x="77" y="0"/>
                    <a:pt x="29" y="56"/>
                    <a:pt x="29" y="56"/>
                  </a:cubicBezTo>
                  <a:cubicBezTo>
                    <a:pt x="0" y="86"/>
                    <a:pt x="16" y="120"/>
                    <a:pt x="16" y="120"/>
                  </a:cubicBezTo>
                  <a:cubicBezTo>
                    <a:pt x="18" y="125"/>
                    <a:pt x="21" y="130"/>
                    <a:pt x="24" y="135"/>
                  </a:cubicBezTo>
                  <a:cubicBezTo>
                    <a:pt x="25" y="133"/>
                    <a:pt x="27" y="132"/>
                    <a:pt x="28" y="130"/>
                  </a:cubicBezTo>
                  <a:cubicBezTo>
                    <a:pt x="35" y="117"/>
                    <a:pt x="48" y="97"/>
                    <a:pt x="57" y="86"/>
                  </a:cubicBezTo>
                  <a:cubicBezTo>
                    <a:pt x="73" y="66"/>
                    <a:pt x="121" y="35"/>
                    <a:pt x="121" y="35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9" name="Freeform 475">
              <a:extLst>
                <a:ext uri="{FF2B5EF4-FFF2-40B4-BE49-F238E27FC236}">
                  <a16:creationId xmlns:a16="http://schemas.microsoft.com/office/drawing/2014/main" id="{AEB67121-F336-4B8C-8335-F10A52675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" y="2137"/>
              <a:ext cx="206" cy="159"/>
            </a:xfrm>
            <a:custGeom>
              <a:avLst/>
              <a:gdLst>
                <a:gd name="T0" fmla="*/ 90 w 149"/>
                <a:gd name="T1" fmla="*/ 31 h 115"/>
                <a:gd name="T2" fmla="*/ 21 w 149"/>
                <a:gd name="T3" fmla="*/ 35 h 115"/>
                <a:gd name="T4" fmla="*/ 18 w 149"/>
                <a:gd name="T5" fmla="*/ 0 h 115"/>
                <a:gd name="T6" fmla="*/ 13 w 149"/>
                <a:gd name="T7" fmla="*/ 54 h 115"/>
                <a:gd name="T8" fmla="*/ 128 w 149"/>
                <a:gd name="T9" fmla="*/ 91 h 115"/>
                <a:gd name="T10" fmla="*/ 146 w 149"/>
                <a:gd name="T11" fmla="*/ 19 h 115"/>
                <a:gd name="T12" fmla="*/ 90 w 149"/>
                <a:gd name="T13" fmla="*/ 3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15">
                  <a:moveTo>
                    <a:pt x="90" y="31"/>
                  </a:moveTo>
                  <a:cubicBezTo>
                    <a:pt x="90" y="31"/>
                    <a:pt x="44" y="96"/>
                    <a:pt x="21" y="35"/>
                  </a:cubicBezTo>
                  <a:cubicBezTo>
                    <a:pt x="21" y="35"/>
                    <a:pt x="14" y="19"/>
                    <a:pt x="18" y="0"/>
                  </a:cubicBezTo>
                  <a:cubicBezTo>
                    <a:pt x="0" y="27"/>
                    <a:pt x="13" y="54"/>
                    <a:pt x="13" y="54"/>
                  </a:cubicBezTo>
                  <a:cubicBezTo>
                    <a:pt x="36" y="115"/>
                    <a:pt x="128" y="91"/>
                    <a:pt x="128" y="91"/>
                  </a:cubicBezTo>
                  <a:cubicBezTo>
                    <a:pt x="146" y="63"/>
                    <a:pt x="149" y="39"/>
                    <a:pt x="146" y="19"/>
                  </a:cubicBezTo>
                  <a:cubicBezTo>
                    <a:pt x="144" y="35"/>
                    <a:pt x="103" y="11"/>
                    <a:pt x="90" y="31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0" name="Freeform 476">
              <a:extLst>
                <a:ext uri="{FF2B5EF4-FFF2-40B4-BE49-F238E27FC236}">
                  <a16:creationId xmlns:a16="http://schemas.microsoft.com/office/drawing/2014/main" id="{ADD828C6-A9A2-41E8-9777-08AB4F1F3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2" y="2150"/>
              <a:ext cx="133" cy="124"/>
            </a:xfrm>
            <a:custGeom>
              <a:avLst/>
              <a:gdLst>
                <a:gd name="T0" fmla="*/ 96 w 96"/>
                <a:gd name="T1" fmla="*/ 74 h 90"/>
                <a:gd name="T2" fmla="*/ 0 w 96"/>
                <a:gd name="T3" fmla="*/ 0 h 90"/>
                <a:gd name="T4" fmla="*/ 96 w 96"/>
                <a:gd name="T5" fmla="*/ 7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90">
                  <a:moveTo>
                    <a:pt x="96" y="74"/>
                  </a:moveTo>
                  <a:cubicBezTo>
                    <a:pt x="96" y="74"/>
                    <a:pt x="4" y="90"/>
                    <a:pt x="0" y="0"/>
                  </a:cubicBezTo>
                  <a:cubicBezTo>
                    <a:pt x="0" y="0"/>
                    <a:pt x="10" y="78"/>
                    <a:pt x="96" y="74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1" name="Freeform 477">
              <a:extLst>
                <a:ext uri="{FF2B5EF4-FFF2-40B4-BE49-F238E27FC236}">
                  <a16:creationId xmlns:a16="http://schemas.microsoft.com/office/drawing/2014/main" id="{6E354958-07D8-4ED3-85DB-375E14C2E1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8" y="2137"/>
              <a:ext cx="107" cy="101"/>
            </a:xfrm>
            <a:custGeom>
              <a:avLst/>
              <a:gdLst>
                <a:gd name="T0" fmla="*/ 77 w 77"/>
                <a:gd name="T1" fmla="*/ 73 h 73"/>
                <a:gd name="T2" fmla="*/ 0 w 77"/>
                <a:gd name="T3" fmla="*/ 0 h 73"/>
                <a:gd name="T4" fmla="*/ 77 w 77"/>
                <a:gd name="T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73">
                  <a:moveTo>
                    <a:pt x="77" y="73"/>
                  </a:moveTo>
                  <a:cubicBezTo>
                    <a:pt x="77" y="73"/>
                    <a:pt x="10" y="67"/>
                    <a:pt x="0" y="0"/>
                  </a:cubicBezTo>
                  <a:cubicBezTo>
                    <a:pt x="0" y="0"/>
                    <a:pt x="19" y="56"/>
                    <a:pt x="77" y="73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2" name="Freeform 478">
              <a:extLst>
                <a:ext uri="{FF2B5EF4-FFF2-40B4-BE49-F238E27FC236}">
                  <a16:creationId xmlns:a16="http://schemas.microsoft.com/office/drawing/2014/main" id="{FAFEA306-3E62-4127-9342-21672F595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" y="2115"/>
              <a:ext cx="107" cy="118"/>
            </a:xfrm>
            <a:custGeom>
              <a:avLst/>
              <a:gdLst>
                <a:gd name="T0" fmla="*/ 78 w 78"/>
                <a:gd name="T1" fmla="*/ 85 h 85"/>
                <a:gd name="T2" fmla="*/ 0 w 78"/>
                <a:gd name="T3" fmla="*/ 0 h 85"/>
                <a:gd name="T4" fmla="*/ 78 w 78"/>
                <a:gd name="T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" h="85">
                  <a:moveTo>
                    <a:pt x="78" y="85"/>
                  </a:moveTo>
                  <a:cubicBezTo>
                    <a:pt x="78" y="85"/>
                    <a:pt x="68" y="19"/>
                    <a:pt x="0" y="0"/>
                  </a:cubicBezTo>
                  <a:cubicBezTo>
                    <a:pt x="0" y="0"/>
                    <a:pt x="58" y="24"/>
                    <a:pt x="78" y="85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3" name="Freeform 479">
              <a:extLst>
                <a:ext uri="{FF2B5EF4-FFF2-40B4-BE49-F238E27FC236}">
                  <a16:creationId xmlns:a16="http://schemas.microsoft.com/office/drawing/2014/main" id="{BE4A99C6-F28E-4E51-B2C7-7C872027A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9" y="2093"/>
              <a:ext cx="102" cy="145"/>
            </a:xfrm>
            <a:custGeom>
              <a:avLst/>
              <a:gdLst>
                <a:gd name="T0" fmla="*/ 63 w 74"/>
                <a:gd name="T1" fmla="*/ 105 h 105"/>
                <a:gd name="T2" fmla="*/ 0 w 74"/>
                <a:gd name="T3" fmla="*/ 6 h 105"/>
                <a:gd name="T4" fmla="*/ 63 w 74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105">
                  <a:moveTo>
                    <a:pt x="63" y="105"/>
                  </a:moveTo>
                  <a:cubicBezTo>
                    <a:pt x="63" y="105"/>
                    <a:pt x="74" y="0"/>
                    <a:pt x="0" y="6"/>
                  </a:cubicBezTo>
                  <a:cubicBezTo>
                    <a:pt x="0" y="6"/>
                    <a:pt x="63" y="6"/>
                    <a:pt x="63" y="105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4" name="Freeform 480">
              <a:extLst>
                <a:ext uri="{FF2B5EF4-FFF2-40B4-BE49-F238E27FC236}">
                  <a16:creationId xmlns:a16="http://schemas.microsoft.com/office/drawing/2014/main" id="{B0CADBCF-25C5-4C51-9E6F-7FCF7843B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" y="2038"/>
              <a:ext cx="198" cy="192"/>
            </a:xfrm>
            <a:custGeom>
              <a:avLst/>
              <a:gdLst>
                <a:gd name="T0" fmla="*/ 23 w 143"/>
                <a:gd name="T1" fmla="*/ 138 h 139"/>
                <a:gd name="T2" fmla="*/ 8 w 143"/>
                <a:gd name="T3" fmla="*/ 108 h 139"/>
                <a:gd name="T4" fmla="*/ 104 w 143"/>
                <a:gd name="T5" fmla="*/ 12 h 139"/>
                <a:gd name="T6" fmla="*/ 130 w 143"/>
                <a:gd name="T7" fmla="*/ 22 h 139"/>
                <a:gd name="T8" fmla="*/ 117 w 143"/>
                <a:gd name="T9" fmla="*/ 44 h 139"/>
                <a:gd name="T10" fmla="*/ 61 w 143"/>
                <a:gd name="T11" fmla="*/ 95 h 139"/>
                <a:gd name="T12" fmla="*/ 37 w 143"/>
                <a:gd name="T13" fmla="*/ 131 h 139"/>
                <a:gd name="T14" fmla="*/ 23 w 143"/>
                <a:gd name="T15" fmla="*/ 13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3" h="139">
                  <a:moveTo>
                    <a:pt x="23" y="138"/>
                  </a:moveTo>
                  <a:cubicBezTo>
                    <a:pt x="14" y="136"/>
                    <a:pt x="10" y="119"/>
                    <a:pt x="8" y="108"/>
                  </a:cubicBezTo>
                  <a:cubicBezTo>
                    <a:pt x="0" y="58"/>
                    <a:pt x="53" y="0"/>
                    <a:pt x="104" y="12"/>
                  </a:cubicBezTo>
                  <a:cubicBezTo>
                    <a:pt x="113" y="14"/>
                    <a:pt x="123" y="17"/>
                    <a:pt x="130" y="22"/>
                  </a:cubicBezTo>
                  <a:cubicBezTo>
                    <a:pt x="143" y="33"/>
                    <a:pt x="126" y="39"/>
                    <a:pt x="117" y="44"/>
                  </a:cubicBezTo>
                  <a:cubicBezTo>
                    <a:pt x="95" y="57"/>
                    <a:pt x="77" y="76"/>
                    <a:pt x="61" y="95"/>
                  </a:cubicBezTo>
                  <a:cubicBezTo>
                    <a:pt x="52" y="106"/>
                    <a:pt x="46" y="120"/>
                    <a:pt x="37" y="131"/>
                  </a:cubicBezTo>
                  <a:cubicBezTo>
                    <a:pt x="31" y="137"/>
                    <a:pt x="27" y="139"/>
                    <a:pt x="23" y="138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5" name="Freeform 481">
              <a:extLst>
                <a:ext uri="{FF2B5EF4-FFF2-40B4-BE49-F238E27FC236}">
                  <a16:creationId xmlns:a16="http://schemas.microsoft.com/office/drawing/2014/main" id="{665F94D6-370E-4898-9D6F-0CDB2F00D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5" y="2047"/>
              <a:ext cx="130" cy="181"/>
            </a:xfrm>
            <a:custGeom>
              <a:avLst/>
              <a:gdLst>
                <a:gd name="T0" fmla="*/ 14 w 94"/>
                <a:gd name="T1" fmla="*/ 101 h 131"/>
                <a:gd name="T2" fmla="*/ 94 w 94"/>
                <a:gd name="T3" fmla="*/ 4 h 131"/>
                <a:gd name="T4" fmla="*/ 7 w 94"/>
                <a:gd name="T5" fmla="*/ 101 h 131"/>
                <a:gd name="T6" fmla="*/ 22 w 94"/>
                <a:gd name="T7" fmla="*/ 131 h 131"/>
                <a:gd name="T8" fmla="*/ 28 w 94"/>
                <a:gd name="T9" fmla="*/ 130 h 131"/>
                <a:gd name="T10" fmla="*/ 14 w 94"/>
                <a:gd name="T11" fmla="*/ 10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31">
                  <a:moveTo>
                    <a:pt x="14" y="101"/>
                  </a:moveTo>
                  <a:cubicBezTo>
                    <a:pt x="7" y="57"/>
                    <a:pt x="49" y="6"/>
                    <a:pt x="94" y="4"/>
                  </a:cubicBezTo>
                  <a:cubicBezTo>
                    <a:pt x="46" y="0"/>
                    <a:pt x="0" y="54"/>
                    <a:pt x="7" y="101"/>
                  </a:cubicBezTo>
                  <a:cubicBezTo>
                    <a:pt x="9" y="112"/>
                    <a:pt x="13" y="129"/>
                    <a:pt x="22" y="131"/>
                  </a:cubicBezTo>
                  <a:cubicBezTo>
                    <a:pt x="24" y="131"/>
                    <a:pt x="26" y="131"/>
                    <a:pt x="28" y="130"/>
                  </a:cubicBezTo>
                  <a:cubicBezTo>
                    <a:pt x="20" y="127"/>
                    <a:pt x="16" y="111"/>
                    <a:pt x="14" y="101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6" name="Freeform 482">
              <a:extLst>
                <a:ext uri="{FF2B5EF4-FFF2-40B4-BE49-F238E27FC236}">
                  <a16:creationId xmlns:a16="http://schemas.microsoft.com/office/drawing/2014/main" id="{6F95BE83-426A-4355-B4B8-5F7854AD4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9" y="2050"/>
              <a:ext cx="54" cy="64"/>
            </a:xfrm>
            <a:custGeom>
              <a:avLst/>
              <a:gdLst>
                <a:gd name="T0" fmla="*/ 0 w 39"/>
                <a:gd name="T1" fmla="*/ 25 h 46"/>
                <a:gd name="T2" fmla="*/ 32 w 39"/>
                <a:gd name="T3" fmla="*/ 46 h 46"/>
                <a:gd name="T4" fmla="*/ 39 w 39"/>
                <a:gd name="T5" fmla="*/ 34 h 46"/>
                <a:gd name="T6" fmla="*/ 19 w 39"/>
                <a:gd name="T7" fmla="*/ 7 h 46"/>
                <a:gd name="T8" fmla="*/ 0 w 39"/>
                <a:gd name="T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0" y="25"/>
                  </a:moveTo>
                  <a:cubicBezTo>
                    <a:pt x="0" y="25"/>
                    <a:pt x="8" y="42"/>
                    <a:pt x="32" y="46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25" y="26"/>
                    <a:pt x="19" y="7"/>
                  </a:cubicBezTo>
                  <a:cubicBezTo>
                    <a:pt x="19" y="7"/>
                    <a:pt x="10" y="0"/>
                    <a:pt x="0" y="25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7" name="Freeform 483">
              <a:extLst>
                <a:ext uri="{FF2B5EF4-FFF2-40B4-BE49-F238E27FC236}">
                  <a16:creationId xmlns:a16="http://schemas.microsoft.com/office/drawing/2014/main" id="{4FC2ED56-3592-4DED-B9DC-4EAB85EF9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" y="2058"/>
              <a:ext cx="37" cy="39"/>
            </a:xfrm>
            <a:custGeom>
              <a:avLst/>
              <a:gdLst>
                <a:gd name="T0" fmla="*/ 7 w 27"/>
                <a:gd name="T1" fmla="*/ 1 h 28"/>
                <a:gd name="T2" fmla="*/ 0 w 27"/>
                <a:gd name="T3" fmla="*/ 1 h 28"/>
                <a:gd name="T4" fmla="*/ 27 w 27"/>
                <a:gd name="T5" fmla="*/ 28 h 28"/>
                <a:gd name="T6" fmla="*/ 7 w 27"/>
                <a:gd name="T7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8">
                  <a:moveTo>
                    <a:pt x="7" y="1"/>
                  </a:moveTo>
                  <a:cubicBezTo>
                    <a:pt x="7" y="1"/>
                    <a:pt x="4" y="0"/>
                    <a:pt x="0" y="1"/>
                  </a:cubicBezTo>
                  <a:cubicBezTo>
                    <a:pt x="8" y="28"/>
                    <a:pt x="27" y="28"/>
                    <a:pt x="27" y="28"/>
                  </a:cubicBezTo>
                  <a:cubicBezTo>
                    <a:pt x="27" y="28"/>
                    <a:pt x="13" y="20"/>
                    <a:pt x="7" y="1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8" name="Freeform 484">
              <a:extLst>
                <a:ext uri="{FF2B5EF4-FFF2-40B4-BE49-F238E27FC236}">
                  <a16:creationId xmlns:a16="http://schemas.microsoft.com/office/drawing/2014/main" id="{C1D59C2D-DACA-4A12-9C0D-F3E18096F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1" y="2093"/>
              <a:ext cx="30" cy="32"/>
            </a:xfrm>
            <a:custGeom>
              <a:avLst/>
              <a:gdLst>
                <a:gd name="T0" fmla="*/ 13 w 22"/>
                <a:gd name="T1" fmla="*/ 14 h 23"/>
                <a:gd name="T2" fmla="*/ 0 w 22"/>
                <a:gd name="T3" fmla="*/ 18 h 23"/>
                <a:gd name="T4" fmla="*/ 0 w 22"/>
                <a:gd name="T5" fmla="*/ 18 h 23"/>
                <a:gd name="T6" fmla="*/ 17 w 22"/>
                <a:gd name="T7" fmla="*/ 18 h 23"/>
                <a:gd name="T8" fmla="*/ 18 w 22"/>
                <a:gd name="T9" fmla="*/ 1 h 23"/>
                <a:gd name="T10" fmla="*/ 16 w 22"/>
                <a:gd name="T11" fmla="*/ 0 h 23"/>
                <a:gd name="T12" fmla="*/ 13 w 22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3">
                  <a:moveTo>
                    <a:pt x="13" y="14"/>
                  </a:moveTo>
                  <a:cubicBezTo>
                    <a:pt x="9" y="18"/>
                    <a:pt x="4" y="1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23"/>
                    <a:pt x="12" y="23"/>
                    <a:pt x="17" y="18"/>
                  </a:cubicBezTo>
                  <a:cubicBezTo>
                    <a:pt x="22" y="13"/>
                    <a:pt x="22" y="5"/>
                    <a:pt x="18" y="1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8" y="4"/>
                    <a:pt x="17" y="10"/>
                    <a:pt x="13" y="14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9" name="Freeform 485">
              <a:extLst>
                <a:ext uri="{FF2B5EF4-FFF2-40B4-BE49-F238E27FC236}">
                  <a16:creationId xmlns:a16="http://schemas.microsoft.com/office/drawing/2014/main" id="{B182A7F0-C2B1-4184-B3F8-F4A1908E3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064"/>
              <a:ext cx="22" cy="25"/>
            </a:xfrm>
            <a:custGeom>
              <a:avLst/>
              <a:gdLst>
                <a:gd name="T0" fmla="*/ 9 w 16"/>
                <a:gd name="T1" fmla="*/ 11 h 18"/>
                <a:gd name="T2" fmla="*/ 0 w 16"/>
                <a:gd name="T3" fmla="*/ 13 h 18"/>
                <a:gd name="T4" fmla="*/ 0 w 16"/>
                <a:gd name="T5" fmla="*/ 13 h 18"/>
                <a:gd name="T6" fmla="*/ 13 w 16"/>
                <a:gd name="T7" fmla="*/ 14 h 18"/>
                <a:gd name="T8" fmla="*/ 12 w 16"/>
                <a:gd name="T9" fmla="*/ 1 h 18"/>
                <a:gd name="T10" fmla="*/ 11 w 16"/>
                <a:gd name="T11" fmla="*/ 0 h 18"/>
                <a:gd name="T12" fmla="*/ 9 w 16"/>
                <a:gd name="T13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8">
                  <a:moveTo>
                    <a:pt x="9" y="11"/>
                  </a:moveTo>
                  <a:cubicBezTo>
                    <a:pt x="7" y="14"/>
                    <a:pt x="3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7"/>
                    <a:pt x="9" y="18"/>
                    <a:pt x="13" y="14"/>
                  </a:cubicBezTo>
                  <a:cubicBezTo>
                    <a:pt x="16" y="11"/>
                    <a:pt x="16" y="5"/>
                    <a:pt x="12" y="1"/>
                  </a:cubicBezTo>
                  <a:cubicBezTo>
                    <a:pt x="12" y="1"/>
                    <a:pt x="12" y="1"/>
                    <a:pt x="11" y="0"/>
                  </a:cubicBezTo>
                  <a:cubicBezTo>
                    <a:pt x="13" y="4"/>
                    <a:pt x="12" y="8"/>
                    <a:pt x="9" y="11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0" name="Freeform 486">
              <a:extLst>
                <a:ext uri="{FF2B5EF4-FFF2-40B4-BE49-F238E27FC236}">
                  <a16:creationId xmlns:a16="http://schemas.microsoft.com/office/drawing/2014/main" id="{233CF11A-EF28-418C-A31F-1724A8AE2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4" y="2098"/>
              <a:ext cx="32" cy="34"/>
            </a:xfrm>
            <a:custGeom>
              <a:avLst/>
              <a:gdLst>
                <a:gd name="T0" fmla="*/ 14 w 23"/>
                <a:gd name="T1" fmla="*/ 15 h 24"/>
                <a:gd name="T2" fmla="*/ 0 w 23"/>
                <a:gd name="T3" fmla="*/ 18 h 24"/>
                <a:gd name="T4" fmla="*/ 0 w 23"/>
                <a:gd name="T5" fmla="*/ 19 h 24"/>
                <a:gd name="T6" fmla="*/ 18 w 23"/>
                <a:gd name="T7" fmla="*/ 19 h 24"/>
                <a:gd name="T8" fmla="*/ 18 w 23"/>
                <a:gd name="T9" fmla="*/ 2 h 24"/>
                <a:gd name="T10" fmla="*/ 16 w 23"/>
                <a:gd name="T11" fmla="*/ 0 h 24"/>
                <a:gd name="T12" fmla="*/ 14 w 23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4">
                  <a:moveTo>
                    <a:pt x="14" y="15"/>
                  </a:moveTo>
                  <a:cubicBezTo>
                    <a:pt x="10" y="19"/>
                    <a:pt x="5" y="20"/>
                    <a:pt x="0" y="18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5" y="24"/>
                    <a:pt x="13" y="24"/>
                    <a:pt x="18" y="19"/>
                  </a:cubicBezTo>
                  <a:cubicBezTo>
                    <a:pt x="23" y="15"/>
                    <a:pt x="23" y="7"/>
                    <a:pt x="18" y="2"/>
                  </a:cubicBezTo>
                  <a:cubicBezTo>
                    <a:pt x="17" y="1"/>
                    <a:pt x="17" y="1"/>
                    <a:pt x="16" y="0"/>
                  </a:cubicBezTo>
                  <a:cubicBezTo>
                    <a:pt x="18" y="6"/>
                    <a:pt x="18" y="12"/>
                    <a:pt x="14" y="15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1" name="Freeform 487">
              <a:extLst>
                <a:ext uri="{FF2B5EF4-FFF2-40B4-BE49-F238E27FC236}">
                  <a16:creationId xmlns:a16="http://schemas.microsoft.com/office/drawing/2014/main" id="{177C9F52-5E2F-4EC3-B22A-2FB239247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" y="2140"/>
              <a:ext cx="29" cy="30"/>
            </a:xfrm>
            <a:custGeom>
              <a:avLst/>
              <a:gdLst>
                <a:gd name="T0" fmla="*/ 13 w 21"/>
                <a:gd name="T1" fmla="*/ 14 h 22"/>
                <a:gd name="T2" fmla="*/ 0 w 21"/>
                <a:gd name="T3" fmla="*/ 16 h 22"/>
                <a:gd name="T4" fmla="*/ 1 w 21"/>
                <a:gd name="T5" fmla="*/ 16 h 22"/>
                <a:gd name="T6" fmla="*/ 17 w 21"/>
                <a:gd name="T7" fmla="*/ 18 h 22"/>
                <a:gd name="T8" fmla="*/ 16 w 21"/>
                <a:gd name="T9" fmla="*/ 2 h 22"/>
                <a:gd name="T10" fmla="*/ 14 w 21"/>
                <a:gd name="T11" fmla="*/ 0 h 22"/>
                <a:gd name="T12" fmla="*/ 13 w 21"/>
                <a:gd name="T13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3" y="14"/>
                  </a:moveTo>
                  <a:cubicBezTo>
                    <a:pt x="10" y="17"/>
                    <a:pt x="5" y="18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6" y="22"/>
                    <a:pt x="13" y="22"/>
                    <a:pt x="17" y="18"/>
                  </a:cubicBezTo>
                  <a:cubicBezTo>
                    <a:pt x="21" y="14"/>
                    <a:pt x="21" y="7"/>
                    <a:pt x="16" y="2"/>
                  </a:cubicBezTo>
                  <a:cubicBezTo>
                    <a:pt x="15" y="1"/>
                    <a:pt x="15" y="1"/>
                    <a:pt x="14" y="0"/>
                  </a:cubicBezTo>
                  <a:cubicBezTo>
                    <a:pt x="17" y="5"/>
                    <a:pt x="16" y="11"/>
                    <a:pt x="13" y="14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2" name="Freeform 488">
              <a:extLst>
                <a:ext uri="{FF2B5EF4-FFF2-40B4-BE49-F238E27FC236}">
                  <a16:creationId xmlns:a16="http://schemas.microsoft.com/office/drawing/2014/main" id="{6EFC4AE4-4601-4AD2-A0F5-678B931AC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" y="2072"/>
              <a:ext cx="29" cy="29"/>
            </a:xfrm>
            <a:custGeom>
              <a:avLst/>
              <a:gdLst>
                <a:gd name="T0" fmla="*/ 12 w 21"/>
                <a:gd name="T1" fmla="*/ 13 h 21"/>
                <a:gd name="T2" fmla="*/ 0 w 21"/>
                <a:gd name="T3" fmla="*/ 17 h 21"/>
                <a:gd name="T4" fmla="*/ 0 w 21"/>
                <a:gd name="T5" fmla="*/ 17 h 21"/>
                <a:gd name="T6" fmla="*/ 16 w 21"/>
                <a:gd name="T7" fmla="*/ 16 h 21"/>
                <a:gd name="T8" fmla="*/ 17 w 21"/>
                <a:gd name="T9" fmla="*/ 1 h 21"/>
                <a:gd name="T10" fmla="*/ 16 w 21"/>
                <a:gd name="T11" fmla="*/ 0 h 21"/>
                <a:gd name="T12" fmla="*/ 12 w 21"/>
                <a:gd name="T13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2" y="13"/>
                  </a:moveTo>
                  <a:cubicBezTo>
                    <a:pt x="8" y="17"/>
                    <a:pt x="4" y="18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4" y="21"/>
                    <a:pt x="11" y="21"/>
                    <a:pt x="16" y="16"/>
                  </a:cubicBezTo>
                  <a:cubicBezTo>
                    <a:pt x="20" y="12"/>
                    <a:pt x="21" y="5"/>
                    <a:pt x="17" y="1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7" y="4"/>
                    <a:pt x="16" y="9"/>
                    <a:pt x="12" y="13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3" name="Freeform 489">
              <a:extLst>
                <a:ext uri="{FF2B5EF4-FFF2-40B4-BE49-F238E27FC236}">
                  <a16:creationId xmlns:a16="http://schemas.microsoft.com/office/drawing/2014/main" id="{71DD2C2D-B372-4385-9411-B6503A4B6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" y="2130"/>
              <a:ext cx="33" cy="33"/>
            </a:xfrm>
            <a:custGeom>
              <a:avLst/>
              <a:gdLst>
                <a:gd name="T0" fmla="*/ 14 w 24"/>
                <a:gd name="T1" fmla="*/ 15 h 24"/>
                <a:gd name="T2" fmla="*/ 0 w 24"/>
                <a:gd name="T3" fmla="*/ 19 h 24"/>
                <a:gd name="T4" fmla="*/ 1 w 24"/>
                <a:gd name="T5" fmla="*/ 19 h 24"/>
                <a:gd name="T6" fmla="*/ 18 w 24"/>
                <a:gd name="T7" fmla="*/ 19 h 24"/>
                <a:gd name="T8" fmla="*/ 19 w 24"/>
                <a:gd name="T9" fmla="*/ 2 h 24"/>
                <a:gd name="T10" fmla="*/ 17 w 24"/>
                <a:gd name="T11" fmla="*/ 0 h 24"/>
                <a:gd name="T12" fmla="*/ 14 w 24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4">
                  <a:moveTo>
                    <a:pt x="14" y="15"/>
                  </a:moveTo>
                  <a:cubicBezTo>
                    <a:pt x="10" y="19"/>
                    <a:pt x="5" y="20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5" y="24"/>
                    <a:pt x="13" y="24"/>
                    <a:pt x="18" y="19"/>
                  </a:cubicBezTo>
                  <a:cubicBezTo>
                    <a:pt x="23" y="14"/>
                    <a:pt x="24" y="7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9" y="5"/>
                    <a:pt x="18" y="11"/>
                    <a:pt x="14" y="15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4" name="Freeform 490">
              <a:extLst>
                <a:ext uri="{FF2B5EF4-FFF2-40B4-BE49-F238E27FC236}">
                  <a16:creationId xmlns:a16="http://schemas.microsoft.com/office/drawing/2014/main" id="{4821A235-68B8-4240-B57B-80E6C26A7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0" y="2176"/>
              <a:ext cx="26" cy="28"/>
            </a:xfrm>
            <a:custGeom>
              <a:avLst/>
              <a:gdLst>
                <a:gd name="T0" fmla="*/ 11 w 19"/>
                <a:gd name="T1" fmla="*/ 13 h 20"/>
                <a:gd name="T2" fmla="*/ 0 w 19"/>
                <a:gd name="T3" fmla="*/ 16 h 20"/>
                <a:gd name="T4" fmla="*/ 0 w 19"/>
                <a:gd name="T5" fmla="*/ 16 h 20"/>
                <a:gd name="T6" fmla="*/ 15 w 19"/>
                <a:gd name="T7" fmla="*/ 16 h 20"/>
                <a:gd name="T8" fmla="*/ 15 w 19"/>
                <a:gd name="T9" fmla="*/ 1 h 20"/>
                <a:gd name="T10" fmla="*/ 14 w 19"/>
                <a:gd name="T11" fmla="*/ 0 h 20"/>
                <a:gd name="T12" fmla="*/ 11 w 19"/>
                <a:gd name="T13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0">
                  <a:moveTo>
                    <a:pt x="11" y="13"/>
                  </a:moveTo>
                  <a:cubicBezTo>
                    <a:pt x="8" y="16"/>
                    <a:pt x="4" y="1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" y="20"/>
                    <a:pt x="11" y="20"/>
                    <a:pt x="15" y="16"/>
                  </a:cubicBezTo>
                  <a:cubicBezTo>
                    <a:pt x="19" y="12"/>
                    <a:pt x="19" y="5"/>
                    <a:pt x="15" y="1"/>
                  </a:cubicBezTo>
                  <a:cubicBezTo>
                    <a:pt x="15" y="1"/>
                    <a:pt x="15" y="1"/>
                    <a:pt x="14" y="0"/>
                  </a:cubicBezTo>
                  <a:cubicBezTo>
                    <a:pt x="16" y="5"/>
                    <a:pt x="15" y="10"/>
                    <a:pt x="11" y="13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865" name="Group 472">
            <a:extLst>
              <a:ext uri="{FF2B5EF4-FFF2-40B4-BE49-F238E27FC236}">
                <a16:creationId xmlns:a16="http://schemas.microsoft.com/office/drawing/2014/main" id="{56A6EDE0-1D41-43A7-8DCB-99B2C7C2052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353112" y="5284673"/>
            <a:ext cx="148989" cy="146329"/>
            <a:chOff x="3728" y="2050"/>
            <a:chExt cx="224" cy="220"/>
          </a:xfrm>
        </p:grpSpPr>
        <p:sp>
          <p:nvSpPr>
            <p:cNvPr id="1866" name="AutoShape 471">
              <a:extLst>
                <a:ext uri="{FF2B5EF4-FFF2-40B4-BE49-F238E27FC236}">
                  <a16:creationId xmlns:a16="http://schemas.microsoft.com/office/drawing/2014/main" id="{7777D06A-1368-4CA2-9164-A8DEF1FEB55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728" y="2050"/>
              <a:ext cx="224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7" name="Freeform 473">
              <a:extLst>
                <a:ext uri="{FF2B5EF4-FFF2-40B4-BE49-F238E27FC236}">
                  <a16:creationId xmlns:a16="http://schemas.microsoft.com/office/drawing/2014/main" id="{E745586E-82AD-4FFF-B03B-81ABCBD11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2046"/>
              <a:ext cx="246" cy="250"/>
            </a:xfrm>
            <a:custGeom>
              <a:avLst/>
              <a:gdLst>
                <a:gd name="T0" fmla="*/ 131 w 178"/>
                <a:gd name="T1" fmla="*/ 157 h 181"/>
                <a:gd name="T2" fmla="*/ 16 w 178"/>
                <a:gd name="T3" fmla="*/ 120 h 181"/>
                <a:gd name="T4" fmla="*/ 29 w 178"/>
                <a:gd name="T5" fmla="*/ 56 h 181"/>
                <a:gd name="T6" fmla="*/ 121 w 178"/>
                <a:gd name="T7" fmla="*/ 35 h 181"/>
                <a:gd name="T8" fmla="*/ 131 w 178"/>
                <a:gd name="T9" fmla="*/ 15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81">
                  <a:moveTo>
                    <a:pt x="131" y="157"/>
                  </a:moveTo>
                  <a:cubicBezTo>
                    <a:pt x="131" y="157"/>
                    <a:pt x="39" y="181"/>
                    <a:pt x="16" y="120"/>
                  </a:cubicBezTo>
                  <a:cubicBezTo>
                    <a:pt x="16" y="120"/>
                    <a:pt x="0" y="86"/>
                    <a:pt x="29" y="56"/>
                  </a:cubicBezTo>
                  <a:cubicBezTo>
                    <a:pt x="29" y="56"/>
                    <a:pt x="77" y="0"/>
                    <a:pt x="121" y="35"/>
                  </a:cubicBezTo>
                  <a:cubicBezTo>
                    <a:pt x="121" y="35"/>
                    <a:pt x="178" y="84"/>
                    <a:pt x="131" y="157"/>
                  </a:cubicBezTo>
                  <a:close/>
                </a:path>
              </a:pathLst>
            </a:custGeom>
            <a:solidFill>
              <a:srgbClr val="DFB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8" name="Freeform 474">
              <a:extLst>
                <a:ext uri="{FF2B5EF4-FFF2-40B4-BE49-F238E27FC236}">
                  <a16:creationId xmlns:a16="http://schemas.microsoft.com/office/drawing/2014/main" id="{F1280046-91C0-40D2-A5BC-2C4E5F80F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2046"/>
              <a:ext cx="168" cy="187"/>
            </a:xfrm>
            <a:custGeom>
              <a:avLst/>
              <a:gdLst>
                <a:gd name="T0" fmla="*/ 121 w 121"/>
                <a:gd name="T1" fmla="*/ 35 h 135"/>
                <a:gd name="T2" fmla="*/ 29 w 121"/>
                <a:gd name="T3" fmla="*/ 56 h 135"/>
                <a:gd name="T4" fmla="*/ 16 w 121"/>
                <a:gd name="T5" fmla="*/ 120 h 135"/>
                <a:gd name="T6" fmla="*/ 24 w 121"/>
                <a:gd name="T7" fmla="*/ 135 h 135"/>
                <a:gd name="T8" fmla="*/ 28 w 121"/>
                <a:gd name="T9" fmla="*/ 130 h 135"/>
                <a:gd name="T10" fmla="*/ 57 w 121"/>
                <a:gd name="T11" fmla="*/ 86 h 135"/>
                <a:gd name="T12" fmla="*/ 121 w 121"/>
                <a:gd name="T13" fmla="*/ 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35">
                  <a:moveTo>
                    <a:pt x="121" y="35"/>
                  </a:moveTo>
                  <a:cubicBezTo>
                    <a:pt x="77" y="0"/>
                    <a:pt x="29" y="56"/>
                    <a:pt x="29" y="56"/>
                  </a:cubicBezTo>
                  <a:cubicBezTo>
                    <a:pt x="0" y="86"/>
                    <a:pt x="16" y="120"/>
                    <a:pt x="16" y="120"/>
                  </a:cubicBezTo>
                  <a:cubicBezTo>
                    <a:pt x="18" y="125"/>
                    <a:pt x="21" y="130"/>
                    <a:pt x="24" y="135"/>
                  </a:cubicBezTo>
                  <a:cubicBezTo>
                    <a:pt x="25" y="133"/>
                    <a:pt x="27" y="132"/>
                    <a:pt x="28" y="130"/>
                  </a:cubicBezTo>
                  <a:cubicBezTo>
                    <a:pt x="35" y="117"/>
                    <a:pt x="48" y="97"/>
                    <a:pt x="57" y="86"/>
                  </a:cubicBezTo>
                  <a:cubicBezTo>
                    <a:pt x="73" y="66"/>
                    <a:pt x="121" y="35"/>
                    <a:pt x="121" y="35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9" name="Freeform 475">
              <a:extLst>
                <a:ext uri="{FF2B5EF4-FFF2-40B4-BE49-F238E27FC236}">
                  <a16:creationId xmlns:a16="http://schemas.microsoft.com/office/drawing/2014/main" id="{406AC015-3730-4921-A9D8-460021026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" y="2137"/>
              <a:ext cx="206" cy="159"/>
            </a:xfrm>
            <a:custGeom>
              <a:avLst/>
              <a:gdLst>
                <a:gd name="T0" fmla="*/ 90 w 149"/>
                <a:gd name="T1" fmla="*/ 31 h 115"/>
                <a:gd name="T2" fmla="*/ 21 w 149"/>
                <a:gd name="T3" fmla="*/ 35 h 115"/>
                <a:gd name="T4" fmla="*/ 18 w 149"/>
                <a:gd name="T5" fmla="*/ 0 h 115"/>
                <a:gd name="T6" fmla="*/ 13 w 149"/>
                <a:gd name="T7" fmla="*/ 54 h 115"/>
                <a:gd name="T8" fmla="*/ 128 w 149"/>
                <a:gd name="T9" fmla="*/ 91 h 115"/>
                <a:gd name="T10" fmla="*/ 146 w 149"/>
                <a:gd name="T11" fmla="*/ 19 h 115"/>
                <a:gd name="T12" fmla="*/ 90 w 149"/>
                <a:gd name="T13" fmla="*/ 3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15">
                  <a:moveTo>
                    <a:pt x="90" y="31"/>
                  </a:moveTo>
                  <a:cubicBezTo>
                    <a:pt x="90" y="31"/>
                    <a:pt x="44" y="96"/>
                    <a:pt x="21" y="35"/>
                  </a:cubicBezTo>
                  <a:cubicBezTo>
                    <a:pt x="21" y="35"/>
                    <a:pt x="14" y="19"/>
                    <a:pt x="18" y="0"/>
                  </a:cubicBezTo>
                  <a:cubicBezTo>
                    <a:pt x="0" y="27"/>
                    <a:pt x="13" y="54"/>
                    <a:pt x="13" y="54"/>
                  </a:cubicBezTo>
                  <a:cubicBezTo>
                    <a:pt x="36" y="115"/>
                    <a:pt x="128" y="91"/>
                    <a:pt x="128" y="91"/>
                  </a:cubicBezTo>
                  <a:cubicBezTo>
                    <a:pt x="146" y="63"/>
                    <a:pt x="149" y="39"/>
                    <a:pt x="146" y="19"/>
                  </a:cubicBezTo>
                  <a:cubicBezTo>
                    <a:pt x="144" y="35"/>
                    <a:pt x="103" y="11"/>
                    <a:pt x="90" y="31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0" name="Freeform 476">
              <a:extLst>
                <a:ext uri="{FF2B5EF4-FFF2-40B4-BE49-F238E27FC236}">
                  <a16:creationId xmlns:a16="http://schemas.microsoft.com/office/drawing/2014/main" id="{246289B2-D967-4ECD-92EF-7D64B0AB5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2" y="2150"/>
              <a:ext cx="133" cy="124"/>
            </a:xfrm>
            <a:custGeom>
              <a:avLst/>
              <a:gdLst>
                <a:gd name="T0" fmla="*/ 96 w 96"/>
                <a:gd name="T1" fmla="*/ 74 h 90"/>
                <a:gd name="T2" fmla="*/ 0 w 96"/>
                <a:gd name="T3" fmla="*/ 0 h 90"/>
                <a:gd name="T4" fmla="*/ 96 w 96"/>
                <a:gd name="T5" fmla="*/ 7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90">
                  <a:moveTo>
                    <a:pt x="96" y="74"/>
                  </a:moveTo>
                  <a:cubicBezTo>
                    <a:pt x="96" y="74"/>
                    <a:pt x="4" y="90"/>
                    <a:pt x="0" y="0"/>
                  </a:cubicBezTo>
                  <a:cubicBezTo>
                    <a:pt x="0" y="0"/>
                    <a:pt x="10" y="78"/>
                    <a:pt x="96" y="74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1" name="Freeform 477">
              <a:extLst>
                <a:ext uri="{FF2B5EF4-FFF2-40B4-BE49-F238E27FC236}">
                  <a16:creationId xmlns:a16="http://schemas.microsoft.com/office/drawing/2014/main" id="{A86604FA-665E-4107-8B30-35222E1575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8" y="2137"/>
              <a:ext cx="107" cy="101"/>
            </a:xfrm>
            <a:custGeom>
              <a:avLst/>
              <a:gdLst>
                <a:gd name="T0" fmla="*/ 77 w 77"/>
                <a:gd name="T1" fmla="*/ 73 h 73"/>
                <a:gd name="T2" fmla="*/ 0 w 77"/>
                <a:gd name="T3" fmla="*/ 0 h 73"/>
                <a:gd name="T4" fmla="*/ 77 w 77"/>
                <a:gd name="T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73">
                  <a:moveTo>
                    <a:pt x="77" y="73"/>
                  </a:moveTo>
                  <a:cubicBezTo>
                    <a:pt x="77" y="73"/>
                    <a:pt x="10" y="67"/>
                    <a:pt x="0" y="0"/>
                  </a:cubicBezTo>
                  <a:cubicBezTo>
                    <a:pt x="0" y="0"/>
                    <a:pt x="19" y="56"/>
                    <a:pt x="77" y="73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2" name="Freeform 478">
              <a:extLst>
                <a:ext uri="{FF2B5EF4-FFF2-40B4-BE49-F238E27FC236}">
                  <a16:creationId xmlns:a16="http://schemas.microsoft.com/office/drawing/2014/main" id="{62012404-42FC-473D-89E8-1A9569AED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" y="2115"/>
              <a:ext cx="107" cy="118"/>
            </a:xfrm>
            <a:custGeom>
              <a:avLst/>
              <a:gdLst>
                <a:gd name="T0" fmla="*/ 78 w 78"/>
                <a:gd name="T1" fmla="*/ 85 h 85"/>
                <a:gd name="T2" fmla="*/ 0 w 78"/>
                <a:gd name="T3" fmla="*/ 0 h 85"/>
                <a:gd name="T4" fmla="*/ 78 w 78"/>
                <a:gd name="T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" h="85">
                  <a:moveTo>
                    <a:pt x="78" y="85"/>
                  </a:moveTo>
                  <a:cubicBezTo>
                    <a:pt x="78" y="85"/>
                    <a:pt x="68" y="19"/>
                    <a:pt x="0" y="0"/>
                  </a:cubicBezTo>
                  <a:cubicBezTo>
                    <a:pt x="0" y="0"/>
                    <a:pt x="58" y="24"/>
                    <a:pt x="78" y="85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3" name="Freeform 479">
              <a:extLst>
                <a:ext uri="{FF2B5EF4-FFF2-40B4-BE49-F238E27FC236}">
                  <a16:creationId xmlns:a16="http://schemas.microsoft.com/office/drawing/2014/main" id="{EC019AE4-A890-41F2-838F-5E6C030165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9" y="2093"/>
              <a:ext cx="102" cy="145"/>
            </a:xfrm>
            <a:custGeom>
              <a:avLst/>
              <a:gdLst>
                <a:gd name="T0" fmla="*/ 63 w 74"/>
                <a:gd name="T1" fmla="*/ 105 h 105"/>
                <a:gd name="T2" fmla="*/ 0 w 74"/>
                <a:gd name="T3" fmla="*/ 6 h 105"/>
                <a:gd name="T4" fmla="*/ 63 w 74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105">
                  <a:moveTo>
                    <a:pt x="63" y="105"/>
                  </a:moveTo>
                  <a:cubicBezTo>
                    <a:pt x="63" y="105"/>
                    <a:pt x="74" y="0"/>
                    <a:pt x="0" y="6"/>
                  </a:cubicBezTo>
                  <a:cubicBezTo>
                    <a:pt x="0" y="6"/>
                    <a:pt x="63" y="6"/>
                    <a:pt x="63" y="105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4" name="Freeform 480">
              <a:extLst>
                <a:ext uri="{FF2B5EF4-FFF2-40B4-BE49-F238E27FC236}">
                  <a16:creationId xmlns:a16="http://schemas.microsoft.com/office/drawing/2014/main" id="{220EA674-56B7-4F3E-A071-C1C15B8BE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" y="2038"/>
              <a:ext cx="198" cy="192"/>
            </a:xfrm>
            <a:custGeom>
              <a:avLst/>
              <a:gdLst>
                <a:gd name="T0" fmla="*/ 23 w 143"/>
                <a:gd name="T1" fmla="*/ 138 h 139"/>
                <a:gd name="T2" fmla="*/ 8 w 143"/>
                <a:gd name="T3" fmla="*/ 108 h 139"/>
                <a:gd name="T4" fmla="*/ 104 w 143"/>
                <a:gd name="T5" fmla="*/ 12 h 139"/>
                <a:gd name="T6" fmla="*/ 130 w 143"/>
                <a:gd name="T7" fmla="*/ 22 h 139"/>
                <a:gd name="T8" fmla="*/ 117 w 143"/>
                <a:gd name="T9" fmla="*/ 44 h 139"/>
                <a:gd name="T10" fmla="*/ 61 w 143"/>
                <a:gd name="T11" fmla="*/ 95 h 139"/>
                <a:gd name="T12" fmla="*/ 37 w 143"/>
                <a:gd name="T13" fmla="*/ 131 h 139"/>
                <a:gd name="T14" fmla="*/ 23 w 143"/>
                <a:gd name="T15" fmla="*/ 13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3" h="139">
                  <a:moveTo>
                    <a:pt x="23" y="138"/>
                  </a:moveTo>
                  <a:cubicBezTo>
                    <a:pt x="14" y="136"/>
                    <a:pt x="10" y="119"/>
                    <a:pt x="8" y="108"/>
                  </a:cubicBezTo>
                  <a:cubicBezTo>
                    <a:pt x="0" y="58"/>
                    <a:pt x="53" y="0"/>
                    <a:pt x="104" y="12"/>
                  </a:cubicBezTo>
                  <a:cubicBezTo>
                    <a:pt x="113" y="14"/>
                    <a:pt x="123" y="17"/>
                    <a:pt x="130" y="22"/>
                  </a:cubicBezTo>
                  <a:cubicBezTo>
                    <a:pt x="143" y="33"/>
                    <a:pt x="126" y="39"/>
                    <a:pt x="117" y="44"/>
                  </a:cubicBezTo>
                  <a:cubicBezTo>
                    <a:pt x="95" y="57"/>
                    <a:pt x="77" y="76"/>
                    <a:pt x="61" y="95"/>
                  </a:cubicBezTo>
                  <a:cubicBezTo>
                    <a:pt x="52" y="106"/>
                    <a:pt x="46" y="120"/>
                    <a:pt x="37" y="131"/>
                  </a:cubicBezTo>
                  <a:cubicBezTo>
                    <a:pt x="31" y="137"/>
                    <a:pt x="27" y="139"/>
                    <a:pt x="23" y="138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5" name="Freeform 481">
              <a:extLst>
                <a:ext uri="{FF2B5EF4-FFF2-40B4-BE49-F238E27FC236}">
                  <a16:creationId xmlns:a16="http://schemas.microsoft.com/office/drawing/2014/main" id="{42959A25-D124-4BF9-A7F7-17FE51898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5" y="2047"/>
              <a:ext cx="130" cy="181"/>
            </a:xfrm>
            <a:custGeom>
              <a:avLst/>
              <a:gdLst>
                <a:gd name="T0" fmla="*/ 14 w 94"/>
                <a:gd name="T1" fmla="*/ 101 h 131"/>
                <a:gd name="T2" fmla="*/ 94 w 94"/>
                <a:gd name="T3" fmla="*/ 4 h 131"/>
                <a:gd name="T4" fmla="*/ 7 w 94"/>
                <a:gd name="T5" fmla="*/ 101 h 131"/>
                <a:gd name="T6" fmla="*/ 22 w 94"/>
                <a:gd name="T7" fmla="*/ 131 h 131"/>
                <a:gd name="T8" fmla="*/ 28 w 94"/>
                <a:gd name="T9" fmla="*/ 130 h 131"/>
                <a:gd name="T10" fmla="*/ 14 w 94"/>
                <a:gd name="T11" fmla="*/ 10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31">
                  <a:moveTo>
                    <a:pt x="14" y="101"/>
                  </a:moveTo>
                  <a:cubicBezTo>
                    <a:pt x="7" y="57"/>
                    <a:pt x="49" y="6"/>
                    <a:pt x="94" y="4"/>
                  </a:cubicBezTo>
                  <a:cubicBezTo>
                    <a:pt x="46" y="0"/>
                    <a:pt x="0" y="54"/>
                    <a:pt x="7" y="101"/>
                  </a:cubicBezTo>
                  <a:cubicBezTo>
                    <a:pt x="9" y="112"/>
                    <a:pt x="13" y="129"/>
                    <a:pt x="22" y="131"/>
                  </a:cubicBezTo>
                  <a:cubicBezTo>
                    <a:pt x="24" y="131"/>
                    <a:pt x="26" y="131"/>
                    <a:pt x="28" y="130"/>
                  </a:cubicBezTo>
                  <a:cubicBezTo>
                    <a:pt x="20" y="127"/>
                    <a:pt x="16" y="111"/>
                    <a:pt x="14" y="101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6" name="Freeform 482">
              <a:extLst>
                <a:ext uri="{FF2B5EF4-FFF2-40B4-BE49-F238E27FC236}">
                  <a16:creationId xmlns:a16="http://schemas.microsoft.com/office/drawing/2014/main" id="{EC080021-B0BA-45DE-83A7-103EA6B6F6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9" y="2050"/>
              <a:ext cx="54" cy="64"/>
            </a:xfrm>
            <a:custGeom>
              <a:avLst/>
              <a:gdLst>
                <a:gd name="T0" fmla="*/ 0 w 39"/>
                <a:gd name="T1" fmla="*/ 25 h 46"/>
                <a:gd name="T2" fmla="*/ 32 w 39"/>
                <a:gd name="T3" fmla="*/ 46 h 46"/>
                <a:gd name="T4" fmla="*/ 39 w 39"/>
                <a:gd name="T5" fmla="*/ 34 h 46"/>
                <a:gd name="T6" fmla="*/ 19 w 39"/>
                <a:gd name="T7" fmla="*/ 7 h 46"/>
                <a:gd name="T8" fmla="*/ 0 w 39"/>
                <a:gd name="T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0" y="25"/>
                  </a:moveTo>
                  <a:cubicBezTo>
                    <a:pt x="0" y="25"/>
                    <a:pt x="8" y="42"/>
                    <a:pt x="32" y="46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25" y="26"/>
                    <a:pt x="19" y="7"/>
                  </a:cubicBezTo>
                  <a:cubicBezTo>
                    <a:pt x="19" y="7"/>
                    <a:pt x="10" y="0"/>
                    <a:pt x="0" y="25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7" name="Freeform 483">
              <a:extLst>
                <a:ext uri="{FF2B5EF4-FFF2-40B4-BE49-F238E27FC236}">
                  <a16:creationId xmlns:a16="http://schemas.microsoft.com/office/drawing/2014/main" id="{2CF2DB9D-6002-4CCA-90CD-343C5197B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" y="2058"/>
              <a:ext cx="37" cy="39"/>
            </a:xfrm>
            <a:custGeom>
              <a:avLst/>
              <a:gdLst>
                <a:gd name="T0" fmla="*/ 7 w 27"/>
                <a:gd name="T1" fmla="*/ 1 h 28"/>
                <a:gd name="T2" fmla="*/ 0 w 27"/>
                <a:gd name="T3" fmla="*/ 1 h 28"/>
                <a:gd name="T4" fmla="*/ 27 w 27"/>
                <a:gd name="T5" fmla="*/ 28 h 28"/>
                <a:gd name="T6" fmla="*/ 7 w 27"/>
                <a:gd name="T7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8">
                  <a:moveTo>
                    <a:pt x="7" y="1"/>
                  </a:moveTo>
                  <a:cubicBezTo>
                    <a:pt x="7" y="1"/>
                    <a:pt x="4" y="0"/>
                    <a:pt x="0" y="1"/>
                  </a:cubicBezTo>
                  <a:cubicBezTo>
                    <a:pt x="8" y="28"/>
                    <a:pt x="27" y="28"/>
                    <a:pt x="27" y="28"/>
                  </a:cubicBezTo>
                  <a:cubicBezTo>
                    <a:pt x="27" y="28"/>
                    <a:pt x="13" y="20"/>
                    <a:pt x="7" y="1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8" name="Freeform 484">
              <a:extLst>
                <a:ext uri="{FF2B5EF4-FFF2-40B4-BE49-F238E27FC236}">
                  <a16:creationId xmlns:a16="http://schemas.microsoft.com/office/drawing/2014/main" id="{C263E097-94EE-453F-A972-96218B5CF7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1" y="2093"/>
              <a:ext cx="30" cy="32"/>
            </a:xfrm>
            <a:custGeom>
              <a:avLst/>
              <a:gdLst>
                <a:gd name="T0" fmla="*/ 13 w 22"/>
                <a:gd name="T1" fmla="*/ 14 h 23"/>
                <a:gd name="T2" fmla="*/ 0 w 22"/>
                <a:gd name="T3" fmla="*/ 18 h 23"/>
                <a:gd name="T4" fmla="*/ 0 w 22"/>
                <a:gd name="T5" fmla="*/ 18 h 23"/>
                <a:gd name="T6" fmla="*/ 17 w 22"/>
                <a:gd name="T7" fmla="*/ 18 h 23"/>
                <a:gd name="T8" fmla="*/ 18 w 22"/>
                <a:gd name="T9" fmla="*/ 1 h 23"/>
                <a:gd name="T10" fmla="*/ 16 w 22"/>
                <a:gd name="T11" fmla="*/ 0 h 23"/>
                <a:gd name="T12" fmla="*/ 13 w 22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3">
                  <a:moveTo>
                    <a:pt x="13" y="14"/>
                  </a:moveTo>
                  <a:cubicBezTo>
                    <a:pt x="9" y="18"/>
                    <a:pt x="4" y="1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23"/>
                    <a:pt x="12" y="23"/>
                    <a:pt x="17" y="18"/>
                  </a:cubicBezTo>
                  <a:cubicBezTo>
                    <a:pt x="22" y="13"/>
                    <a:pt x="22" y="5"/>
                    <a:pt x="18" y="1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8" y="4"/>
                    <a:pt x="17" y="10"/>
                    <a:pt x="13" y="14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9" name="Freeform 485">
              <a:extLst>
                <a:ext uri="{FF2B5EF4-FFF2-40B4-BE49-F238E27FC236}">
                  <a16:creationId xmlns:a16="http://schemas.microsoft.com/office/drawing/2014/main" id="{A15175DB-8ECF-4AD7-B050-5337EC478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064"/>
              <a:ext cx="22" cy="25"/>
            </a:xfrm>
            <a:custGeom>
              <a:avLst/>
              <a:gdLst>
                <a:gd name="T0" fmla="*/ 9 w 16"/>
                <a:gd name="T1" fmla="*/ 11 h 18"/>
                <a:gd name="T2" fmla="*/ 0 w 16"/>
                <a:gd name="T3" fmla="*/ 13 h 18"/>
                <a:gd name="T4" fmla="*/ 0 w 16"/>
                <a:gd name="T5" fmla="*/ 13 h 18"/>
                <a:gd name="T6" fmla="*/ 13 w 16"/>
                <a:gd name="T7" fmla="*/ 14 h 18"/>
                <a:gd name="T8" fmla="*/ 12 w 16"/>
                <a:gd name="T9" fmla="*/ 1 h 18"/>
                <a:gd name="T10" fmla="*/ 11 w 16"/>
                <a:gd name="T11" fmla="*/ 0 h 18"/>
                <a:gd name="T12" fmla="*/ 9 w 16"/>
                <a:gd name="T13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8">
                  <a:moveTo>
                    <a:pt x="9" y="11"/>
                  </a:moveTo>
                  <a:cubicBezTo>
                    <a:pt x="7" y="14"/>
                    <a:pt x="3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7"/>
                    <a:pt x="9" y="18"/>
                    <a:pt x="13" y="14"/>
                  </a:cubicBezTo>
                  <a:cubicBezTo>
                    <a:pt x="16" y="11"/>
                    <a:pt x="16" y="5"/>
                    <a:pt x="12" y="1"/>
                  </a:cubicBezTo>
                  <a:cubicBezTo>
                    <a:pt x="12" y="1"/>
                    <a:pt x="12" y="1"/>
                    <a:pt x="11" y="0"/>
                  </a:cubicBezTo>
                  <a:cubicBezTo>
                    <a:pt x="13" y="4"/>
                    <a:pt x="12" y="8"/>
                    <a:pt x="9" y="11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0" name="Freeform 486">
              <a:extLst>
                <a:ext uri="{FF2B5EF4-FFF2-40B4-BE49-F238E27FC236}">
                  <a16:creationId xmlns:a16="http://schemas.microsoft.com/office/drawing/2014/main" id="{44AC9105-0320-4F08-8E2F-EA9F037BD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4" y="2098"/>
              <a:ext cx="32" cy="34"/>
            </a:xfrm>
            <a:custGeom>
              <a:avLst/>
              <a:gdLst>
                <a:gd name="T0" fmla="*/ 14 w 23"/>
                <a:gd name="T1" fmla="*/ 15 h 24"/>
                <a:gd name="T2" fmla="*/ 0 w 23"/>
                <a:gd name="T3" fmla="*/ 18 h 24"/>
                <a:gd name="T4" fmla="*/ 0 w 23"/>
                <a:gd name="T5" fmla="*/ 19 h 24"/>
                <a:gd name="T6" fmla="*/ 18 w 23"/>
                <a:gd name="T7" fmla="*/ 19 h 24"/>
                <a:gd name="T8" fmla="*/ 18 w 23"/>
                <a:gd name="T9" fmla="*/ 2 h 24"/>
                <a:gd name="T10" fmla="*/ 16 w 23"/>
                <a:gd name="T11" fmla="*/ 0 h 24"/>
                <a:gd name="T12" fmla="*/ 14 w 23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4">
                  <a:moveTo>
                    <a:pt x="14" y="15"/>
                  </a:moveTo>
                  <a:cubicBezTo>
                    <a:pt x="10" y="19"/>
                    <a:pt x="5" y="20"/>
                    <a:pt x="0" y="18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5" y="24"/>
                    <a:pt x="13" y="24"/>
                    <a:pt x="18" y="19"/>
                  </a:cubicBezTo>
                  <a:cubicBezTo>
                    <a:pt x="23" y="15"/>
                    <a:pt x="23" y="7"/>
                    <a:pt x="18" y="2"/>
                  </a:cubicBezTo>
                  <a:cubicBezTo>
                    <a:pt x="17" y="1"/>
                    <a:pt x="17" y="1"/>
                    <a:pt x="16" y="0"/>
                  </a:cubicBezTo>
                  <a:cubicBezTo>
                    <a:pt x="18" y="6"/>
                    <a:pt x="18" y="12"/>
                    <a:pt x="14" y="15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1" name="Freeform 487">
              <a:extLst>
                <a:ext uri="{FF2B5EF4-FFF2-40B4-BE49-F238E27FC236}">
                  <a16:creationId xmlns:a16="http://schemas.microsoft.com/office/drawing/2014/main" id="{5140BBC0-BF78-4379-9C5C-BD2738560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" y="2140"/>
              <a:ext cx="29" cy="30"/>
            </a:xfrm>
            <a:custGeom>
              <a:avLst/>
              <a:gdLst>
                <a:gd name="T0" fmla="*/ 13 w 21"/>
                <a:gd name="T1" fmla="*/ 14 h 22"/>
                <a:gd name="T2" fmla="*/ 0 w 21"/>
                <a:gd name="T3" fmla="*/ 16 h 22"/>
                <a:gd name="T4" fmla="*/ 1 w 21"/>
                <a:gd name="T5" fmla="*/ 16 h 22"/>
                <a:gd name="T6" fmla="*/ 17 w 21"/>
                <a:gd name="T7" fmla="*/ 18 h 22"/>
                <a:gd name="T8" fmla="*/ 16 w 21"/>
                <a:gd name="T9" fmla="*/ 2 h 22"/>
                <a:gd name="T10" fmla="*/ 14 w 21"/>
                <a:gd name="T11" fmla="*/ 0 h 22"/>
                <a:gd name="T12" fmla="*/ 13 w 21"/>
                <a:gd name="T13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3" y="14"/>
                  </a:moveTo>
                  <a:cubicBezTo>
                    <a:pt x="10" y="17"/>
                    <a:pt x="5" y="18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6" y="22"/>
                    <a:pt x="13" y="22"/>
                    <a:pt x="17" y="18"/>
                  </a:cubicBezTo>
                  <a:cubicBezTo>
                    <a:pt x="21" y="14"/>
                    <a:pt x="21" y="7"/>
                    <a:pt x="16" y="2"/>
                  </a:cubicBezTo>
                  <a:cubicBezTo>
                    <a:pt x="15" y="1"/>
                    <a:pt x="15" y="1"/>
                    <a:pt x="14" y="0"/>
                  </a:cubicBezTo>
                  <a:cubicBezTo>
                    <a:pt x="17" y="5"/>
                    <a:pt x="16" y="11"/>
                    <a:pt x="13" y="14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2" name="Freeform 488">
              <a:extLst>
                <a:ext uri="{FF2B5EF4-FFF2-40B4-BE49-F238E27FC236}">
                  <a16:creationId xmlns:a16="http://schemas.microsoft.com/office/drawing/2014/main" id="{ABB4D480-28C8-4679-88B1-4F05247F5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" y="2072"/>
              <a:ext cx="29" cy="29"/>
            </a:xfrm>
            <a:custGeom>
              <a:avLst/>
              <a:gdLst>
                <a:gd name="T0" fmla="*/ 12 w 21"/>
                <a:gd name="T1" fmla="*/ 13 h 21"/>
                <a:gd name="T2" fmla="*/ 0 w 21"/>
                <a:gd name="T3" fmla="*/ 17 h 21"/>
                <a:gd name="T4" fmla="*/ 0 w 21"/>
                <a:gd name="T5" fmla="*/ 17 h 21"/>
                <a:gd name="T6" fmla="*/ 16 w 21"/>
                <a:gd name="T7" fmla="*/ 16 h 21"/>
                <a:gd name="T8" fmla="*/ 17 w 21"/>
                <a:gd name="T9" fmla="*/ 1 h 21"/>
                <a:gd name="T10" fmla="*/ 16 w 21"/>
                <a:gd name="T11" fmla="*/ 0 h 21"/>
                <a:gd name="T12" fmla="*/ 12 w 21"/>
                <a:gd name="T13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2" y="13"/>
                  </a:moveTo>
                  <a:cubicBezTo>
                    <a:pt x="8" y="17"/>
                    <a:pt x="4" y="18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4" y="21"/>
                    <a:pt x="11" y="21"/>
                    <a:pt x="16" y="16"/>
                  </a:cubicBezTo>
                  <a:cubicBezTo>
                    <a:pt x="20" y="12"/>
                    <a:pt x="21" y="5"/>
                    <a:pt x="17" y="1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7" y="4"/>
                    <a:pt x="16" y="9"/>
                    <a:pt x="12" y="13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3" name="Freeform 489">
              <a:extLst>
                <a:ext uri="{FF2B5EF4-FFF2-40B4-BE49-F238E27FC236}">
                  <a16:creationId xmlns:a16="http://schemas.microsoft.com/office/drawing/2014/main" id="{9844CB4D-3444-44F7-AE90-A6E791A3A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" y="2130"/>
              <a:ext cx="33" cy="33"/>
            </a:xfrm>
            <a:custGeom>
              <a:avLst/>
              <a:gdLst>
                <a:gd name="T0" fmla="*/ 14 w 24"/>
                <a:gd name="T1" fmla="*/ 15 h 24"/>
                <a:gd name="T2" fmla="*/ 0 w 24"/>
                <a:gd name="T3" fmla="*/ 19 h 24"/>
                <a:gd name="T4" fmla="*/ 1 w 24"/>
                <a:gd name="T5" fmla="*/ 19 h 24"/>
                <a:gd name="T6" fmla="*/ 18 w 24"/>
                <a:gd name="T7" fmla="*/ 19 h 24"/>
                <a:gd name="T8" fmla="*/ 19 w 24"/>
                <a:gd name="T9" fmla="*/ 2 h 24"/>
                <a:gd name="T10" fmla="*/ 17 w 24"/>
                <a:gd name="T11" fmla="*/ 0 h 24"/>
                <a:gd name="T12" fmla="*/ 14 w 24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4">
                  <a:moveTo>
                    <a:pt x="14" y="15"/>
                  </a:moveTo>
                  <a:cubicBezTo>
                    <a:pt x="10" y="19"/>
                    <a:pt x="5" y="20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5" y="24"/>
                    <a:pt x="13" y="24"/>
                    <a:pt x="18" y="19"/>
                  </a:cubicBezTo>
                  <a:cubicBezTo>
                    <a:pt x="23" y="14"/>
                    <a:pt x="24" y="7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9" y="5"/>
                    <a:pt x="18" y="11"/>
                    <a:pt x="14" y="15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4" name="Freeform 490">
              <a:extLst>
                <a:ext uri="{FF2B5EF4-FFF2-40B4-BE49-F238E27FC236}">
                  <a16:creationId xmlns:a16="http://schemas.microsoft.com/office/drawing/2014/main" id="{AA9CB777-9A8C-4F99-9E0E-476D1146E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0" y="2176"/>
              <a:ext cx="26" cy="28"/>
            </a:xfrm>
            <a:custGeom>
              <a:avLst/>
              <a:gdLst>
                <a:gd name="T0" fmla="*/ 11 w 19"/>
                <a:gd name="T1" fmla="*/ 13 h 20"/>
                <a:gd name="T2" fmla="*/ 0 w 19"/>
                <a:gd name="T3" fmla="*/ 16 h 20"/>
                <a:gd name="T4" fmla="*/ 0 w 19"/>
                <a:gd name="T5" fmla="*/ 16 h 20"/>
                <a:gd name="T6" fmla="*/ 15 w 19"/>
                <a:gd name="T7" fmla="*/ 16 h 20"/>
                <a:gd name="T8" fmla="*/ 15 w 19"/>
                <a:gd name="T9" fmla="*/ 1 h 20"/>
                <a:gd name="T10" fmla="*/ 14 w 19"/>
                <a:gd name="T11" fmla="*/ 0 h 20"/>
                <a:gd name="T12" fmla="*/ 11 w 19"/>
                <a:gd name="T13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0">
                  <a:moveTo>
                    <a:pt x="11" y="13"/>
                  </a:moveTo>
                  <a:cubicBezTo>
                    <a:pt x="8" y="16"/>
                    <a:pt x="4" y="1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" y="20"/>
                    <a:pt x="11" y="20"/>
                    <a:pt x="15" y="16"/>
                  </a:cubicBezTo>
                  <a:cubicBezTo>
                    <a:pt x="19" y="12"/>
                    <a:pt x="19" y="5"/>
                    <a:pt x="15" y="1"/>
                  </a:cubicBezTo>
                  <a:cubicBezTo>
                    <a:pt x="15" y="1"/>
                    <a:pt x="15" y="1"/>
                    <a:pt x="14" y="0"/>
                  </a:cubicBezTo>
                  <a:cubicBezTo>
                    <a:pt x="16" y="5"/>
                    <a:pt x="15" y="10"/>
                    <a:pt x="11" y="13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885" name="Group 472">
            <a:extLst>
              <a:ext uri="{FF2B5EF4-FFF2-40B4-BE49-F238E27FC236}">
                <a16:creationId xmlns:a16="http://schemas.microsoft.com/office/drawing/2014/main" id="{A7A67D9A-6CD4-4114-9191-CDEAC500605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353112" y="5284673"/>
            <a:ext cx="148989" cy="146329"/>
            <a:chOff x="3728" y="2050"/>
            <a:chExt cx="224" cy="220"/>
          </a:xfrm>
        </p:grpSpPr>
        <p:sp>
          <p:nvSpPr>
            <p:cNvPr id="1886" name="AutoShape 471">
              <a:extLst>
                <a:ext uri="{FF2B5EF4-FFF2-40B4-BE49-F238E27FC236}">
                  <a16:creationId xmlns:a16="http://schemas.microsoft.com/office/drawing/2014/main" id="{C3971A93-3172-47F6-BA56-2CE628C1865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728" y="2050"/>
              <a:ext cx="224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7" name="Freeform 473">
              <a:extLst>
                <a:ext uri="{FF2B5EF4-FFF2-40B4-BE49-F238E27FC236}">
                  <a16:creationId xmlns:a16="http://schemas.microsoft.com/office/drawing/2014/main" id="{991774CB-060D-4B11-BC89-1C94D8538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2046"/>
              <a:ext cx="246" cy="250"/>
            </a:xfrm>
            <a:custGeom>
              <a:avLst/>
              <a:gdLst>
                <a:gd name="T0" fmla="*/ 131 w 178"/>
                <a:gd name="T1" fmla="*/ 157 h 181"/>
                <a:gd name="T2" fmla="*/ 16 w 178"/>
                <a:gd name="T3" fmla="*/ 120 h 181"/>
                <a:gd name="T4" fmla="*/ 29 w 178"/>
                <a:gd name="T5" fmla="*/ 56 h 181"/>
                <a:gd name="T6" fmla="*/ 121 w 178"/>
                <a:gd name="T7" fmla="*/ 35 h 181"/>
                <a:gd name="T8" fmla="*/ 131 w 178"/>
                <a:gd name="T9" fmla="*/ 15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81">
                  <a:moveTo>
                    <a:pt x="131" y="157"/>
                  </a:moveTo>
                  <a:cubicBezTo>
                    <a:pt x="131" y="157"/>
                    <a:pt x="39" y="181"/>
                    <a:pt x="16" y="120"/>
                  </a:cubicBezTo>
                  <a:cubicBezTo>
                    <a:pt x="16" y="120"/>
                    <a:pt x="0" y="86"/>
                    <a:pt x="29" y="56"/>
                  </a:cubicBezTo>
                  <a:cubicBezTo>
                    <a:pt x="29" y="56"/>
                    <a:pt x="77" y="0"/>
                    <a:pt x="121" y="35"/>
                  </a:cubicBezTo>
                  <a:cubicBezTo>
                    <a:pt x="121" y="35"/>
                    <a:pt x="178" y="84"/>
                    <a:pt x="131" y="157"/>
                  </a:cubicBezTo>
                  <a:close/>
                </a:path>
              </a:pathLst>
            </a:custGeom>
            <a:solidFill>
              <a:srgbClr val="DFB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8" name="Freeform 474">
              <a:extLst>
                <a:ext uri="{FF2B5EF4-FFF2-40B4-BE49-F238E27FC236}">
                  <a16:creationId xmlns:a16="http://schemas.microsoft.com/office/drawing/2014/main" id="{1D50A95B-9930-4321-9B56-1C23BDCBE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2046"/>
              <a:ext cx="168" cy="187"/>
            </a:xfrm>
            <a:custGeom>
              <a:avLst/>
              <a:gdLst>
                <a:gd name="T0" fmla="*/ 121 w 121"/>
                <a:gd name="T1" fmla="*/ 35 h 135"/>
                <a:gd name="T2" fmla="*/ 29 w 121"/>
                <a:gd name="T3" fmla="*/ 56 h 135"/>
                <a:gd name="T4" fmla="*/ 16 w 121"/>
                <a:gd name="T5" fmla="*/ 120 h 135"/>
                <a:gd name="T6" fmla="*/ 24 w 121"/>
                <a:gd name="T7" fmla="*/ 135 h 135"/>
                <a:gd name="T8" fmla="*/ 28 w 121"/>
                <a:gd name="T9" fmla="*/ 130 h 135"/>
                <a:gd name="T10" fmla="*/ 57 w 121"/>
                <a:gd name="T11" fmla="*/ 86 h 135"/>
                <a:gd name="T12" fmla="*/ 121 w 121"/>
                <a:gd name="T13" fmla="*/ 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35">
                  <a:moveTo>
                    <a:pt x="121" y="35"/>
                  </a:moveTo>
                  <a:cubicBezTo>
                    <a:pt x="77" y="0"/>
                    <a:pt x="29" y="56"/>
                    <a:pt x="29" y="56"/>
                  </a:cubicBezTo>
                  <a:cubicBezTo>
                    <a:pt x="0" y="86"/>
                    <a:pt x="16" y="120"/>
                    <a:pt x="16" y="120"/>
                  </a:cubicBezTo>
                  <a:cubicBezTo>
                    <a:pt x="18" y="125"/>
                    <a:pt x="21" y="130"/>
                    <a:pt x="24" y="135"/>
                  </a:cubicBezTo>
                  <a:cubicBezTo>
                    <a:pt x="25" y="133"/>
                    <a:pt x="27" y="132"/>
                    <a:pt x="28" y="130"/>
                  </a:cubicBezTo>
                  <a:cubicBezTo>
                    <a:pt x="35" y="117"/>
                    <a:pt x="48" y="97"/>
                    <a:pt x="57" y="86"/>
                  </a:cubicBezTo>
                  <a:cubicBezTo>
                    <a:pt x="73" y="66"/>
                    <a:pt x="121" y="35"/>
                    <a:pt x="121" y="35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9" name="Freeform 475">
              <a:extLst>
                <a:ext uri="{FF2B5EF4-FFF2-40B4-BE49-F238E27FC236}">
                  <a16:creationId xmlns:a16="http://schemas.microsoft.com/office/drawing/2014/main" id="{7006E66D-C9AE-4152-B324-761118AA4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" y="2137"/>
              <a:ext cx="206" cy="159"/>
            </a:xfrm>
            <a:custGeom>
              <a:avLst/>
              <a:gdLst>
                <a:gd name="T0" fmla="*/ 90 w 149"/>
                <a:gd name="T1" fmla="*/ 31 h 115"/>
                <a:gd name="T2" fmla="*/ 21 w 149"/>
                <a:gd name="T3" fmla="*/ 35 h 115"/>
                <a:gd name="T4" fmla="*/ 18 w 149"/>
                <a:gd name="T5" fmla="*/ 0 h 115"/>
                <a:gd name="T6" fmla="*/ 13 w 149"/>
                <a:gd name="T7" fmla="*/ 54 h 115"/>
                <a:gd name="T8" fmla="*/ 128 w 149"/>
                <a:gd name="T9" fmla="*/ 91 h 115"/>
                <a:gd name="T10" fmla="*/ 146 w 149"/>
                <a:gd name="T11" fmla="*/ 19 h 115"/>
                <a:gd name="T12" fmla="*/ 90 w 149"/>
                <a:gd name="T13" fmla="*/ 3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15">
                  <a:moveTo>
                    <a:pt x="90" y="31"/>
                  </a:moveTo>
                  <a:cubicBezTo>
                    <a:pt x="90" y="31"/>
                    <a:pt x="44" y="96"/>
                    <a:pt x="21" y="35"/>
                  </a:cubicBezTo>
                  <a:cubicBezTo>
                    <a:pt x="21" y="35"/>
                    <a:pt x="14" y="19"/>
                    <a:pt x="18" y="0"/>
                  </a:cubicBezTo>
                  <a:cubicBezTo>
                    <a:pt x="0" y="27"/>
                    <a:pt x="13" y="54"/>
                    <a:pt x="13" y="54"/>
                  </a:cubicBezTo>
                  <a:cubicBezTo>
                    <a:pt x="36" y="115"/>
                    <a:pt x="128" y="91"/>
                    <a:pt x="128" y="91"/>
                  </a:cubicBezTo>
                  <a:cubicBezTo>
                    <a:pt x="146" y="63"/>
                    <a:pt x="149" y="39"/>
                    <a:pt x="146" y="19"/>
                  </a:cubicBezTo>
                  <a:cubicBezTo>
                    <a:pt x="144" y="35"/>
                    <a:pt x="103" y="11"/>
                    <a:pt x="90" y="31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0" name="Freeform 476">
              <a:extLst>
                <a:ext uri="{FF2B5EF4-FFF2-40B4-BE49-F238E27FC236}">
                  <a16:creationId xmlns:a16="http://schemas.microsoft.com/office/drawing/2014/main" id="{196DEDD9-B9C3-4C74-BACC-0C5FA3630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2" y="2150"/>
              <a:ext cx="133" cy="124"/>
            </a:xfrm>
            <a:custGeom>
              <a:avLst/>
              <a:gdLst>
                <a:gd name="T0" fmla="*/ 96 w 96"/>
                <a:gd name="T1" fmla="*/ 74 h 90"/>
                <a:gd name="T2" fmla="*/ 0 w 96"/>
                <a:gd name="T3" fmla="*/ 0 h 90"/>
                <a:gd name="T4" fmla="*/ 96 w 96"/>
                <a:gd name="T5" fmla="*/ 7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90">
                  <a:moveTo>
                    <a:pt x="96" y="74"/>
                  </a:moveTo>
                  <a:cubicBezTo>
                    <a:pt x="96" y="74"/>
                    <a:pt x="4" y="90"/>
                    <a:pt x="0" y="0"/>
                  </a:cubicBezTo>
                  <a:cubicBezTo>
                    <a:pt x="0" y="0"/>
                    <a:pt x="10" y="78"/>
                    <a:pt x="96" y="74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1" name="Freeform 477">
              <a:extLst>
                <a:ext uri="{FF2B5EF4-FFF2-40B4-BE49-F238E27FC236}">
                  <a16:creationId xmlns:a16="http://schemas.microsoft.com/office/drawing/2014/main" id="{E11F7061-F83F-4DF6-989A-359D41CD4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8" y="2137"/>
              <a:ext cx="107" cy="101"/>
            </a:xfrm>
            <a:custGeom>
              <a:avLst/>
              <a:gdLst>
                <a:gd name="T0" fmla="*/ 77 w 77"/>
                <a:gd name="T1" fmla="*/ 73 h 73"/>
                <a:gd name="T2" fmla="*/ 0 w 77"/>
                <a:gd name="T3" fmla="*/ 0 h 73"/>
                <a:gd name="T4" fmla="*/ 77 w 77"/>
                <a:gd name="T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73">
                  <a:moveTo>
                    <a:pt x="77" y="73"/>
                  </a:moveTo>
                  <a:cubicBezTo>
                    <a:pt x="77" y="73"/>
                    <a:pt x="10" y="67"/>
                    <a:pt x="0" y="0"/>
                  </a:cubicBezTo>
                  <a:cubicBezTo>
                    <a:pt x="0" y="0"/>
                    <a:pt x="19" y="56"/>
                    <a:pt x="77" y="73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2" name="Freeform 478">
              <a:extLst>
                <a:ext uri="{FF2B5EF4-FFF2-40B4-BE49-F238E27FC236}">
                  <a16:creationId xmlns:a16="http://schemas.microsoft.com/office/drawing/2014/main" id="{A60E7A73-F418-4885-AE66-FF1DF5B4E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" y="2115"/>
              <a:ext cx="107" cy="118"/>
            </a:xfrm>
            <a:custGeom>
              <a:avLst/>
              <a:gdLst>
                <a:gd name="T0" fmla="*/ 78 w 78"/>
                <a:gd name="T1" fmla="*/ 85 h 85"/>
                <a:gd name="T2" fmla="*/ 0 w 78"/>
                <a:gd name="T3" fmla="*/ 0 h 85"/>
                <a:gd name="T4" fmla="*/ 78 w 78"/>
                <a:gd name="T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" h="85">
                  <a:moveTo>
                    <a:pt x="78" y="85"/>
                  </a:moveTo>
                  <a:cubicBezTo>
                    <a:pt x="78" y="85"/>
                    <a:pt x="68" y="19"/>
                    <a:pt x="0" y="0"/>
                  </a:cubicBezTo>
                  <a:cubicBezTo>
                    <a:pt x="0" y="0"/>
                    <a:pt x="58" y="24"/>
                    <a:pt x="78" y="85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3" name="Freeform 479">
              <a:extLst>
                <a:ext uri="{FF2B5EF4-FFF2-40B4-BE49-F238E27FC236}">
                  <a16:creationId xmlns:a16="http://schemas.microsoft.com/office/drawing/2014/main" id="{7DBE0BC3-F326-4266-B00A-744FD93C7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9" y="2093"/>
              <a:ext cx="102" cy="145"/>
            </a:xfrm>
            <a:custGeom>
              <a:avLst/>
              <a:gdLst>
                <a:gd name="T0" fmla="*/ 63 w 74"/>
                <a:gd name="T1" fmla="*/ 105 h 105"/>
                <a:gd name="T2" fmla="*/ 0 w 74"/>
                <a:gd name="T3" fmla="*/ 6 h 105"/>
                <a:gd name="T4" fmla="*/ 63 w 74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105">
                  <a:moveTo>
                    <a:pt x="63" y="105"/>
                  </a:moveTo>
                  <a:cubicBezTo>
                    <a:pt x="63" y="105"/>
                    <a:pt x="74" y="0"/>
                    <a:pt x="0" y="6"/>
                  </a:cubicBezTo>
                  <a:cubicBezTo>
                    <a:pt x="0" y="6"/>
                    <a:pt x="63" y="6"/>
                    <a:pt x="63" y="105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4" name="Freeform 480">
              <a:extLst>
                <a:ext uri="{FF2B5EF4-FFF2-40B4-BE49-F238E27FC236}">
                  <a16:creationId xmlns:a16="http://schemas.microsoft.com/office/drawing/2014/main" id="{4DA12B31-D42A-4858-A2A5-C95A2D8DB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" y="2038"/>
              <a:ext cx="198" cy="192"/>
            </a:xfrm>
            <a:custGeom>
              <a:avLst/>
              <a:gdLst>
                <a:gd name="T0" fmla="*/ 23 w 143"/>
                <a:gd name="T1" fmla="*/ 138 h 139"/>
                <a:gd name="T2" fmla="*/ 8 w 143"/>
                <a:gd name="T3" fmla="*/ 108 h 139"/>
                <a:gd name="T4" fmla="*/ 104 w 143"/>
                <a:gd name="T5" fmla="*/ 12 h 139"/>
                <a:gd name="T6" fmla="*/ 130 w 143"/>
                <a:gd name="T7" fmla="*/ 22 h 139"/>
                <a:gd name="T8" fmla="*/ 117 w 143"/>
                <a:gd name="T9" fmla="*/ 44 h 139"/>
                <a:gd name="T10" fmla="*/ 61 w 143"/>
                <a:gd name="T11" fmla="*/ 95 h 139"/>
                <a:gd name="T12" fmla="*/ 37 w 143"/>
                <a:gd name="T13" fmla="*/ 131 h 139"/>
                <a:gd name="T14" fmla="*/ 23 w 143"/>
                <a:gd name="T15" fmla="*/ 13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3" h="139">
                  <a:moveTo>
                    <a:pt x="23" y="138"/>
                  </a:moveTo>
                  <a:cubicBezTo>
                    <a:pt x="14" y="136"/>
                    <a:pt x="10" y="119"/>
                    <a:pt x="8" y="108"/>
                  </a:cubicBezTo>
                  <a:cubicBezTo>
                    <a:pt x="0" y="58"/>
                    <a:pt x="53" y="0"/>
                    <a:pt x="104" y="12"/>
                  </a:cubicBezTo>
                  <a:cubicBezTo>
                    <a:pt x="113" y="14"/>
                    <a:pt x="123" y="17"/>
                    <a:pt x="130" y="22"/>
                  </a:cubicBezTo>
                  <a:cubicBezTo>
                    <a:pt x="143" y="33"/>
                    <a:pt x="126" y="39"/>
                    <a:pt x="117" y="44"/>
                  </a:cubicBezTo>
                  <a:cubicBezTo>
                    <a:pt x="95" y="57"/>
                    <a:pt x="77" y="76"/>
                    <a:pt x="61" y="95"/>
                  </a:cubicBezTo>
                  <a:cubicBezTo>
                    <a:pt x="52" y="106"/>
                    <a:pt x="46" y="120"/>
                    <a:pt x="37" y="131"/>
                  </a:cubicBezTo>
                  <a:cubicBezTo>
                    <a:pt x="31" y="137"/>
                    <a:pt x="27" y="139"/>
                    <a:pt x="23" y="138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5" name="Freeform 481">
              <a:extLst>
                <a:ext uri="{FF2B5EF4-FFF2-40B4-BE49-F238E27FC236}">
                  <a16:creationId xmlns:a16="http://schemas.microsoft.com/office/drawing/2014/main" id="{7B006398-1CDA-4C90-9C60-CFED794D5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5" y="2047"/>
              <a:ext cx="130" cy="181"/>
            </a:xfrm>
            <a:custGeom>
              <a:avLst/>
              <a:gdLst>
                <a:gd name="T0" fmla="*/ 14 w 94"/>
                <a:gd name="T1" fmla="*/ 101 h 131"/>
                <a:gd name="T2" fmla="*/ 94 w 94"/>
                <a:gd name="T3" fmla="*/ 4 h 131"/>
                <a:gd name="T4" fmla="*/ 7 w 94"/>
                <a:gd name="T5" fmla="*/ 101 h 131"/>
                <a:gd name="T6" fmla="*/ 22 w 94"/>
                <a:gd name="T7" fmla="*/ 131 h 131"/>
                <a:gd name="T8" fmla="*/ 28 w 94"/>
                <a:gd name="T9" fmla="*/ 130 h 131"/>
                <a:gd name="T10" fmla="*/ 14 w 94"/>
                <a:gd name="T11" fmla="*/ 10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31">
                  <a:moveTo>
                    <a:pt x="14" y="101"/>
                  </a:moveTo>
                  <a:cubicBezTo>
                    <a:pt x="7" y="57"/>
                    <a:pt x="49" y="6"/>
                    <a:pt x="94" y="4"/>
                  </a:cubicBezTo>
                  <a:cubicBezTo>
                    <a:pt x="46" y="0"/>
                    <a:pt x="0" y="54"/>
                    <a:pt x="7" y="101"/>
                  </a:cubicBezTo>
                  <a:cubicBezTo>
                    <a:pt x="9" y="112"/>
                    <a:pt x="13" y="129"/>
                    <a:pt x="22" y="131"/>
                  </a:cubicBezTo>
                  <a:cubicBezTo>
                    <a:pt x="24" y="131"/>
                    <a:pt x="26" y="131"/>
                    <a:pt x="28" y="130"/>
                  </a:cubicBezTo>
                  <a:cubicBezTo>
                    <a:pt x="20" y="127"/>
                    <a:pt x="16" y="111"/>
                    <a:pt x="14" y="101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6" name="Freeform 482">
              <a:extLst>
                <a:ext uri="{FF2B5EF4-FFF2-40B4-BE49-F238E27FC236}">
                  <a16:creationId xmlns:a16="http://schemas.microsoft.com/office/drawing/2014/main" id="{35524567-EF59-4E8C-A1C5-64297E912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9" y="2050"/>
              <a:ext cx="54" cy="64"/>
            </a:xfrm>
            <a:custGeom>
              <a:avLst/>
              <a:gdLst>
                <a:gd name="T0" fmla="*/ 0 w 39"/>
                <a:gd name="T1" fmla="*/ 25 h 46"/>
                <a:gd name="T2" fmla="*/ 32 w 39"/>
                <a:gd name="T3" fmla="*/ 46 h 46"/>
                <a:gd name="T4" fmla="*/ 39 w 39"/>
                <a:gd name="T5" fmla="*/ 34 h 46"/>
                <a:gd name="T6" fmla="*/ 19 w 39"/>
                <a:gd name="T7" fmla="*/ 7 h 46"/>
                <a:gd name="T8" fmla="*/ 0 w 39"/>
                <a:gd name="T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0" y="25"/>
                  </a:moveTo>
                  <a:cubicBezTo>
                    <a:pt x="0" y="25"/>
                    <a:pt x="8" y="42"/>
                    <a:pt x="32" y="46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25" y="26"/>
                    <a:pt x="19" y="7"/>
                  </a:cubicBezTo>
                  <a:cubicBezTo>
                    <a:pt x="19" y="7"/>
                    <a:pt x="10" y="0"/>
                    <a:pt x="0" y="25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7" name="Freeform 483">
              <a:extLst>
                <a:ext uri="{FF2B5EF4-FFF2-40B4-BE49-F238E27FC236}">
                  <a16:creationId xmlns:a16="http://schemas.microsoft.com/office/drawing/2014/main" id="{20CDCC73-8B05-477D-BD59-C28ED5CBA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" y="2058"/>
              <a:ext cx="37" cy="39"/>
            </a:xfrm>
            <a:custGeom>
              <a:avLst/>
              <a:gdLst>
                <a:gd name="T0" fmla="*/ 7 w 27"/>
                <a:gd name="T1" fmla="*/ 1 h 28"/>
                <a:gd name="T2" fmla="*/ 0 w 27"/>
                <a:gd name="T3" fmla="*/ 1 h 28"/>
                <a:gd name="T4" fmla="*/ 27 w 27"/>
                <a:gd name="T5" fmla="*/ 28 h 28"/>
                <a:gd name="T6" fmla="*/ 7 w 27"/>
                <a:gd name="T7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8">
                  <a:moveTo>
                    <a:pt x="7" y="1"/>
                  </a:moveTo>
                  <a:cubicBezTo>
                    <a:pt x="7" y="1"/>
                    <a:pt x="4" y="0"/>
                    <a:pt x="0" y="1"/>
                  </a:cubicBezTo>
                  <a:cubicBezTo>
                    <a:pt x="8" y="28"/>
                    <a:pt x="27" y="28"/>
                    <a:pt x="27" y="28"/>
                  </a:cubicBezTo>
                  <a:cubicBezTo>
                    <a:pt x="27" y="28"/>
                    <a:pt x="13" y="20"/>
                    <a:pt x="7" y="1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8" name="Freeform 484">
              <a:extLst>
                <a:ext uri="{FF2B5EF4-FFF2-40B4-BE49-F238E27FC236}">
                  <a16:creationId xmlns:a16="http://schemas.microsoft.com/office/drawing/2014/main" id="{546961C7-5972-4250-8EFA-B97F56093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1" y="2093"/>
              <a:ext cx="30" cy="32"/>
            </a:xfrm>
            <a:custGeom>
              <a:avLst/>
              <a:gdLst>
                <a:gd name="T0" fmla="*/ 13 w 22"/>
                <a:gd name="T1" fmla="*/ 14 h 23"/>
                <a:gd name="T2" fmla="*/ 0 w 22"/>
                <a:gd name="T3" fmla="*/ 18 h 23"/>
                <a:gd name="T4" fmla="*/ 0 w 22"/>
                <a:gd name="T5" fmla="*/ 18 h 23"/>
                <a:gd name="T6" fmla="*/ 17 w 22"/>
                <a:gd name="T7" fmla="*/ 18 h 23"/>
                <a:gd name="T8" fmla="*/ 18 w 22"/>
                <a:gd name="T9" fmla="*/ 1 h 23"/>
                <a:gd name="T10" fmla="*/ 16 w 22"/>
                <a:gd name="T11" fmla="*/ 0 h 23"/>
                <a:gd name="T12" fmla="*/ 13 w 22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3">
                  <a:moveTo>
                    <a:pt x="13" y="14"/>
                  </a:moveTo>
                  <a:cubicBezTo>
                    <a:pt x="9" y="18"/>
                    <a:pt x="4" y="1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23"/>
                    <a:pt x="12" y="23"/>
                    <a:pt x="17" y="18"/>
                  </a:cubicBezTo>
                  <a:cubicBezTo>
                    <a:pt x="22" y="13"/>
                    <a:pt x="22" y="5"/>
                    <a:pt x="18" y="1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8" y="4"/>
                    <a:pt x="17" y="10"/>
                    <a:pt x="13" y="14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9" name="Freeform 485">
              <a:extLst>
                <a:ext uri="{FF2B5EF4-FFF2-40B4-BE49-F238E27FC236}">
                  <a16:creationId xmlns:a16="http://schemas.microsoft.com/office/drawing/2014/main" id="{EA192C7D-C47A-4E04-A9D8-A911B5E399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064"/>
              <a:ext cx="22" cy="25"/>
            </a:xfrm>
            <a:custGeom>
              <a:avLst/>
              <a:gdLst>
                <a:gd name="T0" fmla="*/ 9 w 16"/>
                <a:gd name="T1" fmla="*/ 11 h 18"/>
                <a:gd name="T2" fmla="*/ 0 w 16"/>
                <a:gd name="T3" fmla="*/ 13 h 18"/>
                <a:gd name="T4" fmla="*/ 0 w 16"/>
                <a:gd name="T5" fmla="*/ 13 h 18"/>
                <a:gd name="T6" fmla="*/ 13 w 16"/>
                <a:gd name="T7" fmla="*/ 14 h 18"/>
                <a:gd name="T8" fmla="*/ 12 w 16"/>
                <a:gd name="T9" fmla="*/ 1 h 18"/>
                <a:gd name="T10" fmla="*/ 11 w 16"/>
                <a:gd name="T11" fmla="*/ 0 h 18"/>
                <a:gd name="T12" fmla="*/ 9 w 16"/>
                <a:gd name="T13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8">
                  <a:moveTo>
                    <a:pt x="9" y="11"/>
                  </a:moveTo>
                  <a:cubicBezTo>
                    <a:pt x="7" y="14"/>
                    <a:pt x="3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7"/>
                    <a:pt x="9" y="18"/>
                    <a:pt x="13" y="14"/>
                  </a:cubicBezTo>
                  <a:cubicBezTo>
                    <a:pt x="16" y="11"/>
                    <a:pt x="16" y="5"/>
                    <a:pt x="12" y="1"/>
                  </a:cubicBezTo>
                  <a:cubicBezTo>
                    <a:pt x="12" y="1"/>
                    <a:pt x="12" y="1"/>
                    <a:pt x="11" y="0"/>
                  </a:cubicBezTo>
                  <a:cubicBezTo>
                    <a:pt x="13" y="4"/>
                    <a:pt x="12" y="8"/>
                    <a:pt x="9" y="11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0" name="Freeform 486">
              <a:extLst>
                <a:ext uri="{FF2B5EF4-FFF2-40B4-BE49-F238E27FC236}">
                  <a16:creationId xmlns:a16="http://schemas.microsoft.com/office/drawing/2014/main" id="{C71012E3-8E62-43F1-B458-4B86C5E54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4" y="2098"/>
              <a:ext cx="32" cy="34"/>
            </a:xfrm>
            <a:custGeom>
              <a:avLst/>
              <a:gdLst>
                <a:gd name="T0" fmla="*/ 14 w 23"/>
                <a:gd name="T1" fmla="*/ 15 h 24"/>
                <a:gd name="T2" fmla="*/ 0 w 23"/>
                <a:gd name="T3" fmla="*/ 18 h 24"/>
                <a:gd name="T4" fmla="*/ 0 w 23"/>
                <a:gd name="T5" fmla="*/ 19 h 24"/>
                <a:gd name="T6" fmla="*/ 18 w 23"/>
                <a:gd name="T7" fmla="*/ 19 h 24"/>
                <a:gd name="T8" fmla="*/ 18 w 23"/>
                <a:gd name="T9" fmla="*/ 2 h 24"/>
                <a:gd name="T10" fmla="*/ 16 w 23"/>
                <a:gd name="T11" fmla="*/ 0 h 24"/>
                <a:gd name="T12" fmla="*/ 14 w 23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4">
                  <a:moveTo>
                    <a:pt x="14" y="15"/>
                  </a:moveTo>
                  <a:cubicBezTo>
                    <a:pt x="10" y="19"/>
                    <a:pt x="5" y="20"/>
                    <a:pt x="0" y="18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5" y="24"/>
                    <a:pt x="13" y="24"/>
                    <a:pt x="18" y="19"/>
                  </a:cubicBezTo>
                  <a:cubicBezTo>
                    <a:pt x="23" y="15"/>
                    <a:pt x="23" y="7"/>
                    <a:pt x="18" y="2"/>
                  </a:cubicBezTo>
                  <a:cubicBezTo>
                    <a:pt x="17" y="1"/>
                    <a:pt x="17" y="1"/>
                    <a:pt x="16" y="0"/>
                  </a:cubicBezTo>
                  <a:cubicBezTo>
                    <a:pt x="18" y="6"/>
                    <a:pt x="18" y="12"/>
                    <a:pt x="14" y="15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1" name="Freeform 487">
              <a:extLst>
                <a:ext uri="{FF2B5EF4-FFF2-40B4-BE49-F238E27FC236}">
                  <a16:creationId xmlns:a16="http://schemas.microsoft.com/office/drawing/2014/main" id="{50089C40-087F-4DC0-A761-20721FA1A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" y="2140"/>
              <a:ext cx="29" cy="30"/>
            </a:xfrm>
            <a:custGeom>
              <a:avLst/>
              <a:gdLst>
                <a:gd name="T0" fmla="*/ 13 w 21"/>
                <a:gd name="T1" fmla="*/ 14 h 22"/>
                <a:gd name="T2" fmla="*/ 0 w 21"/>
                <a:gd name="T3" fmla="*/ 16 h 22"/>
                <a:gd name="T4" fmla="*/ 1 w 21"/>
                <a:gd name="T5" fmla="*/ 16 h 22"/>
                <a:gd name="T6" fmla="*/ 17 w 21"/>
                <a:gd name="T7" fmla="*/ 18 h 22"/>
                <a:gd name="T8" fmla="*/ 16 w 21"/>
                <a:gd name="T9" fmla="*/ 2 h 22"/>
                <a:gd name="T10" fmla="*/ 14 w 21"/>
                <a:gd name="T11" fmla="*/ 0 h 22"/>
                <a:gd name="T12" fmla="*/ 13 w 21"/>
                <a:gd name="T13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3" y="14"/>
                  </a:moveTo>
                  <a:cubicBezTo>
                    <a:pt x="10" y="17"/>
                    <a:pt x="5" y="18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6" y="22"/>
                    <a:pt x="13" y="22"/>
                    <a:pt x="17" y="18"/>
                  </a:cubicBezTo>
                  <a:cubicBezTo>
                    <a:pt x="21" y="14"/>
                    <a:pt x="21" y="7"/>
                    <a:pt x="16" y="2"/>
                  </a:cubicBezTo>
                  <a:cubicBezTo>
                    <a:pt x="15" y="1"/>
                    <a:pt x="15" y="1"/>
                    <a:pt x="14" y="0"/>
                  </a:cubicBezTo>
                  <a:cubicBezTo>
                    <a:pt x="17" y="5"/>
                    <a:pt x="16" y="11"/>
                    <a:pt x="13" y="14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2" name="Freeform 488">
              <a:extLst>
                <a:ext uri="{FF2B5EF4-FFF2-40B4-BE49-F238E27FC236}">
                  <a16:creationId xmlns:a16="http://schemas.microsoft.com/office/drawing/2014/main" id="{DD0E24E0-ABBA-4EC6-8085-6BBFD9968F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" y="2072"/>
              <a:ext cx="29" cy="29"/>
            </a:xfrm>
            <a:custGeom>
              <a:avLst/>
              <a:gdLst>
                <a:gd name="T0" fmla="*/ 12 w 21"/>
                <a:gd name="T1" fmla="*/ 13 h 21"/>
                <a:gd name="T2" fmla="*/ 0 w 21"/>
                <a:gd name="T3" fmla="*/ 17 h 21"/>
                <a:gd name="T4" fmla="*/ 0 w 21"/>
                <a:gd name="T5" fmla="*/ 17 h 21"/>
                <a:gd name="T6" fmla="*/ 16 w 21"/>
                <a:gd name="T7" fmla="*/ 16 h 21"/>
                <a:gd name="T8" fmla="*/ 17 w 21"/>
                <a:gd name="T9" fmla="*/ 1 h 21"/>
                <a:gd name="T10" fmla="*/ 16 w 21"/>
                <a:gd name="T11" fmla="*/ 0 h 21"/>
                <a:gd name="T12" fmla="*/ 12 w 21"/>
                <a:gd name="T13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2" y="13"/>
                  </a:moveTo>
                  <a:cubicBezTo>
                    <a:pt x="8" y="17"/>
                    <a:pt x="4" y="18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4" y="21"/>
                    <a:pt x="11" y="21"/>
                    <a:pt x="16" y="16"/>
                  </a:cubicBezTo>
                  <a:cubicBezTo>
                    <a:pt x="20" y="12"/>
                    <a:pt x="21" y="5"/>
                    <a:pt x="17" y="1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7" y="4"/>
                    <a:pt x="16" y="9"/>
                    <a:pt x="12" y="13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3" name="Freeform 489">
              <a:extLst>
                <a:ext uri="{FF2B5EF4-FFF2-40B4-BE49-F238E27FC236}">
                  <a16:creationId xmlns:a16="http://schemas.microsoft.com/office/drawing/2014/main" id="{76850B06-A758-453B-B8A2-580565C83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" y="2130"/>
              <a:ext cx="33" cy="33"/>
            </a:xfrm>
            <a:custGeom>
              <a:avLst/>
              <a:gdLst>
                <a:gd name="T0" fmla="*/ 14 w 24"/>
                <a:gd name="T1" fmla="*/ 15 h 24"/>
                <a:gd name="T2" fmla="*/ 0 w 24"/>
                <a:gd name="T3" fmla="*/ 19 h 24"/>
                <a:gd name="T4" fmla="*/ 1 w 24"/>
                <a:gd name="T5" fmla="*/ 19 h 24"/>
                <a:gd name="T6" fmla="*/ 18 w 24"/>
                <a:gd name="T7" fmla="*/ 19 h 24"/>
                <a:gd name="T8" fmla="*/ 19 w 24"/>
                <a:gd name="T9" fmla="*/ 2 h 24"/>
                <a:gd name="T10" fmla="*/ 17 w 24"/>
                <a:gd name="T11" fmla="*/ 0 h 24"/>
                <a:gd name="T12" fmla="*/ 14 w 24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4">
                  <a:moveTo>
                    <a:pt x="14" y="15"/>
                  </a:moveTo>
                  <a:cubicBezTo>
                    <a:pt x="10" y="19"/>
                    <a:pt x="5" y="20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5" y="24"/>
                    <a:pt x="13" y="24"/>
                    <a:pt x="18" y="19"/>
                  </a:cubicBezTo>
                  <a:cubicBezTo>
                    <a:pt x="23" y="14"/>
                    <a:pt x="24" y="7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9" y="5"/>
                    <a:pt x="18" y="11"/>
                    <a:pt x="14" y="15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4" name="Freeform 490">
              <a:extLst>
                <a:ext uri="{FF2B5EF4-FFF2-40B4-BE49-F238E27FC236}">
                  <a16:creationId xmlns:a16="http://schemas.microsoft.com/office/drawing/2014/main" id="{131E7FB2-FB43-4324-BF3F-ABEE07FB0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0" y="2176"/>
              <a:ext cx="26" cy="28"/>
            </a:xfrm>
            <a:custGeom>
              <a:avLst/>
              <a:gdLst>
                <a:gd name="T0" fmla="*/ 11 w 19"/>
                <a:gd name="T1" fmla="*/ 13 h 20"/>
                <a:gd name="T2" fmla="*/ 0 w 19"/>
                <a:gd name="T3" fmla="*/ 16 h 20"/>
                <a:gd name="T4" fmla="*/ 0 w 19"/>
                <a:gd name="T5" fmla="*/ 16 h 20"/>
                <a:gd name="T6" fmla="*/ 15 w 19"/>
                <a:gd name="T7" fmla="*/ 16 h 20"/>
                <a:gd name="T8" fmla="*/ 15 w 19"/>
                <a:gd name="T9" fmla="*/ 1 h 20"/>
                <a:gd name="T10" fmla="*/ 14 w 19"/>
                <a:gd name="T11" fmla="*/ 0 h 20"/>
                <a:gd name="T12" fmla="*/ 11 w 19"/>
                <a:gd name="T13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0">
                  <a:moveTo>
                    <a:pt x="11" y="13"/>
                  </a:moveTo>
                  <a:cubicBezTo>
                    <a:pt x="8" y="16"/>
                    <a:pt x="4" y="1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" y="20"/>
                    <a:pt x="11" y="20"/>
                    <a:pt x="15" y="16"/>
                  </a:cubicBezTo>
                  <a:cubicBezTo>
                    <a:pt x="19" y="12"/>
                    <a:pt x="19" y="5"/>
                    <a:pt x="15" y="1"/>
                  </a:cubicBezTo>
                  <a:cubicBezTo>
                    <a:pt x="15" y="1"/>
                    <a:pt x="15" y="1"/>
                    <a:pt x="14" y="0"/>
                  </a:cubicBezTo>
                  <a:cubicBezTo>
                    <a:pt x="16" y="5"/>
                    <a:pt x="15" y="10"/>
                    <a:pt x="11" y="13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05" name="Group 472">
            <a:extLst>
              <a:ext uri="{FF2B5EF4-FFF2-40B4-BE49-F238E27FC236}">
                <a16:creationId xmlns:a16="http://schemas.microsoft.com/office/drawing/2014/main" id="{8094B765-F604-47A6-8B34-4FC50EC0849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353112" y="5284673"/>
            <a:ext cx="148989" cy="146329"/>
            <a:chOff x="3728" y="2050"/>
            <a:chExt cx="224" cy="220"/>
          </a:xfrm>
        </p:grpSpPr>
        <p:sp>
          <p:nvSpPr>
            <p:cNvPr id="1906" name="AutoShape 471">
              <a:extLst>
                <a:ext uri="{FF2B5EF4-FFF2-40B4-BE49-F238E27FC236}">
                  <a16:creationId xmlns:a16="http://schemas.microsoft.com/office/drawing/2014/main" id="{B769A664-ED20-45C6-83B6-53838939606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728" y="2050"/>
              <a:ext cx="224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7" name="Freeform 473">
              <a:extLst>
                <a:ext uri="{FF2B5EF4-FFF2-40B4-BE49-F238E27FC236}">
                  <a16:creationId xmlns:a16="http://schemas.microsoft.com/office/drawing/2014/main" id="{BE619A09-3004-4DB2-AE83-E301975FB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2046"/>
              <a:ext cx="246" cy="250"/>
            </a:xfrm>
            <a:custGeom>
              <a:avLst/>
              <a:gdLst>
                <a:gd name="T0" fmla="*/ 131 w 178"/>
                <a:gd name="T1" fmla="*/ 157 h 181"/>
                <a:gd name="T2" fmla="*/ 16 w 178"/>
                <a:gd name="T3" fmla="*/ 120 h 181"/>
                <a:gd name="T4" fmla="*/ 29 w 178"/>
                <a:gd name="T5" fmla="*/ 56 h 181"/>
                <a:gd name="T6" fmla="*/ 121 w 178"/>
                <a:gd name="T7" fmla="*/ 35 h 181"/>
                <a:gd name="T8" fmla="*/ 131 w 178"/>
                <a:gd name="T9" fmla="*/ 15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81">
                  <a:moveTo>
                    <a:pt x="131" y="157"/>
                  </a:moveTo>
                  <a:cubicBezTo>
                    <a:pt x="131" y="157"/>
                    <a:pt x="39" y="181"/>
                    <a:pt x="16" y="120"/>
                  </a:cubicBezTo>
                  <a:cubicBezTo>
                    <a:pt x="16" y="120"/>
                    <a:pt x="0" y="86"/>
                    <a:pt x="29" y="56"/>
                  </a:cubicBezTo>
                  <a:cubicBezTo>
                    <a:pt x="29" y="56"/>
                    <a:pt x="77" y="0"/>
                    <a:pt x="121" y="35"/>
                  </a:cubicBezTo>
                  <a:cubicBezTo>
                    <a:pt x="121" y="35"/>
                    <a:pt x="178" y="84"/>
                    <a:pt x="131" y="157"/>
                  </a:cubicBezTo>
                  <a:close/>
                </a:path>
              </a:pathLst>
            </a:custGeom>
            <a:solidFill>
              <a:srgbClr val="DFB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8" name="Freeform 474">
              <a:extLst>
                <a:ext uri="{FF2B5EF4-FFF2-40B4-BE49-F238E27FC236}">
                  <a16:creationId xmlns:a16="http://schemas.microsoft.com/office/drawing/2014/main" id="{98072C80-A3D8-4846-9F8F-F459DC147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2046"/>
              <a:ext cx="168" cy="187"/>
            </a:xfrm>
            <a:custGeom>
              <a:avLst/>
              <a:gdLst>
                <a:gd name="T0" fmla="*/ 121 w 121"/>
                <a:gd name="T1" fmla="*/ 35 h 135"/>
                <a:gd name="T2" fmla="*/ 29 w 121"/>
                <a:gd name="T3" fmla="*/ 56 h 135"/>
                <a:gd name="T4" fmla="*/ 16 w 121"/>
                <a:gd name="T5" fmla="*/ 120 h 135"/>
                <a:gd name="T6" fmla="*/ 24 w 121"/>
                <a:gd name="T7" fmla="*/ 135 h 135"/>
                <a:gd name="T8" fmla="*/ 28 w 121"/>
                <a:gd name="T9" fmla="*/ 130 h 135"/>
                <a:gd name="T10" fmla="*/ 57 w 121"/>
                <a:gd name="T11" fmla="*/ 86 h 135"/>
                <a:gd name="T12" fmla="*/ 121 w 121"/>
                <a:gd name="T13" fmla="*/ 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35">
                  <a:moveTo>
                    <a:pt x="121" y="35"/>
                  </a:moveTo>
                  <a:cubicBezTo>
                    <a:pt x="77" y="0"/>
                    <a:pt x="29" y="56"/>
                    <a:pt x="29" y="56"/>
                  </a:cubicBezTo>
                  <a:cubicBezTo>
                    <a:pt x="0" y="86"/>
                    <a:pt x="16" y="120"/>
                    <a:pt x="16" y="120"/>
                  </a:cubicBezTo>
                  <a:cubicBezTo>
                    <a:pt x="18" y="125"/>
                    <a:pt x="21" y="130"/>
                    <a:pt x="24" y="135"/>
                  </a:cubicBezTo>
                  <a:cubicBezTo>
                    <a:pt x="25" y="133"/>
                    <a:pt x="27" y="132"/>
                    <a:pt x="28" y="130"/>
                  </a:cubicBezTo>
                  <a:cubicBezTo>
                    <a:pt x="35" y="117"/>
                    <a:pt x="48" y="97"/>
                    <a:pt x="57" y="86"/>
                  </a:cubicBezTo>
                  <a:cubicBezTo>
                    <a:pt x="73" y="66"/>
                    <a:pt x="121" y="35"/>
                    <a:pt x="121" y="35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9" name="Freeform 475">
              <a:extLst>
                <a:ext uri="{FF2B5EF4-FFF2-40B4-BE49-F238E27FC236}">
                  <a16:creationId xmlns:a16="http://schemas.microsoft.com/office/drawing/2014/main" id="{457B9A21-D2EF-4A4C-BC69-CA0512C5C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" y="2137"/>
              <a:ext cx="206" cy="159"/>
            </a:xfrm>
            <a:custGeom>
              <a:avLst/>
              <a:gdLst>
                <a:gd name="T0" fmla="*/ 90 w 149"/>
                <a:gd name="T1" fmla="*/ 31 h 115"/>
                <a:gd name="T2" fmla="*/ 21 w 149"/>
                <a:gd name="T3" fmla="*/ 35 h 115"/>
                <a:gd name="T4" fmla="*/ 18 w 149"/>
                <a:gd name="T5" fmla="*/ 0 h 115"/>
                <a:gd name="T6" fmla="*/ 13 w 149"/>
                <a:gd name="T7" fmla="*/ 54 h 115"/>
                <a:gd name="T8" fmla="*/ 128 w 149"/>
                <a:gd name="T9" fmla="*/ 91 h 115"/>
                <a:gd name="T10" fmla="*/ 146 w 149"/>
                <a:gd name="T11" fmla="*/ 19 h 115"/>
                <a:gd name="T12" fmla="*/ 90 w 149"/>
                <a:gd name="T13" fmla="*/ 3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15">
                  <a:moveTo>
                    <a:pt x="90" y="31"/>
                  </a:moveTo>
                  <a:cubicBezTo>
                    <a:pt x="90" y="31"/>
                    <a:pt x="44" y="96"/>
                    <a:pt x="21" y="35"/>
                  </a:cubicBezTo>
                  <a:cubicBezTo>
                    <a:pt x="21" y="35"/>
                    <a:pt x="14" y="19"/>
                    <a:pt x="18" y="0"/>
                  </a:cubicBezTo>
                  <a:cubicBezTo>
                    <a:pt x="0" y="27"/>
                    <a:pt x="13" y="54"/>
                    <a:pt x="13" y="54"/>
                  </a:cubicBezTo>
                  <a:cubicBezTo>
                    <a:pt x="36" y="115"/>
                    <a:pt x="128" y="91"/>
                    <a:pt x="128" y="91"/>
                  </a:cubicBezTo>
                  <a:cubicBezTo>
                    <a:pt x="146" y="63"/>
                    <a:pt x="149" y="39"/>
                    <a:pt x="146" y="19"/>
                  </a:cubicBezTo>
                  <a:cubicBezTo>
                    <a:pt x="144" y="35"/>
                    <a:pt x="103" y="11"/>
                    <a:pt x="90" y="31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0" name="Freeform 476">
              <a:extLst>
                <a:ext uri="{FF2B5EF4-FFF2-40B4-BE49-F238E27FC236}">
                  <a16:creationId xmlns:a16="http://schemas.microsoft.com/office/drawing/2014/main" id="{82F2761A-D788-4C4D-8401-CE233B97D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2" y="2150"/>
              <a:ext cx="133" cy="124"/>
            </a:xfrm>
            <a:custGeom>
              <a:avLst/>
              <a:gdLst>
                <a:gd name="T0" fmla="*/ 96 w 96"/>
                <a:gd name="T1" fmla="*/ 74 h 90"/>
                <a:gd name="T2" fmla="*/ 0 w 96"/>
                <a:gd name="T3" fmla="*/ 0 h 90"/>
                <a:gd name="T4" fmla="*/ 96 w 96"/>
                <a:gd name="T5" fmla="*/ 7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90">
                  <a:moveTo>
                    <a:pt x="96" y="74"/>
                  </a:moveTo>
                  <a:cubicBezTo>
                    <a:pt x="96" y="74"/>
                    <a:pt x="4" y="90"/>
                    <a:pt x="0" y="0"/>
                  </a:cubicBezTo>
                  <a:cubicBezTo>
                    <a:pt x="0" y="0"/>
                    <a:pt x="10" y="78"/>
                    <a:pt x="96" y="74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1" name="Freeform 477">
              <a:extLst>
                <a:ext uri="{FF2B5EF4-FFF2-40B4-BE49-F238E27FC236}">
                  <a16:creationId xmlns:a16="http://schemas.microsoft.com/office/drawing/2014/main" id="{B31DAFF1-61A7-4FC6-9F54-6A95908A2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8" y="2137"/>
              <a:ext cx="107" cy="101"/>
            </a:xfrm>
            <a:custGeom>
              <a:avLst/>
              <a:gdLst>
                <a:gd name="T0" fmla="*/ 77 w 77"/>
                <a:gd name="T1" fmla="*/ 73 h 73"/>
                <a:gd name="T2" fmla="*/ 0 w 77"/>
                <a:gd name="T3" fmla="*/ 0 h 73"/>
                <a:gd name="T4" fmla="*/ 77 w 77"/>
                <a:gd name="T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73">
                  <a:moveTo>
                    <a:pt x="77" y="73"/>
                  </a:moveTo>
                  <a:cubicBezTo>
                    <a:pt x="77" y="73"/>
                    <a:pt x="10" y="67"/>
                    <a:pt x="0" y="0"/>
                  </a:cubicBezTo>
                  <a:cubicBezTo>
                    <a:pt x="0" y="0"/>
                    <a:pt x="19" y="56"/>
                    <a:pt x="77" y="73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2" name="Freeform 478">
              <a:extLst>
                <a:ext uri="{FF2B5EF4-FFF2-40B4-BE49-F238E27FC236}">
                  <a16:creationId xmlns:a16="http://schemas.microsoft.com/office/drawing/2014/main" id="{BA6F2974-A184-45CC-A40F-6BDFD964B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" y="2115"/>
              <a:ext cx="107" cy="118"/>
            </a:xfrm>
            <a:custGeom>
              <a:avLst/>
              <a:gdLst>
                <a:gd name="T0" fmla="*/ 78 w 78"/>
                <a:gd name="T1" fmla="*/ 85 h 85"/>
                <a:gd name="T2" fmla="*/ 0 w 78"/>
                <a:gd name="T3" fmla="*/ 0 h 85"/>
                <a:gd name="T4" fmla="*/ 78 w 78"/>
                <a:gd name="T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" h="85">
                  <a:moveTo>
                    <a:pt x="78" y="85"/>
                  </a:moveTo>
                  <a:cubicBezTo>
                    <a:pt x="78" y="85"/>
                    <a:pt x="68" y="19"/>
                    <a:pt x="0" y="0"/>
                  </a:cubicBezTo>
                  <a:cubicBezTo>
                    <a:pt x="0" y="0"/>
                    <a:pt x="58" y="24"/>
                    <a:pt x="78" y="85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3" name="Freeform 479">
              <a:extLst>
                <a:ext uri="{FF2B5EF4-FFF2-40B4-BE49-F238E27FC236}">
                  <a16:creationId xmlns:a16="http://schemas.microsoft.com/office/drawing/2014/main" id="{1398D097-3C8A-46CC-B288-C42A3344C9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9" y="2093"/>
              <a:ext cx="102" cy="145"/>
            </a:xfrm>
            <a:custGeom>
              <a:avLst/>
              <a:gdLst>
                <a:gd name="T0" fmla="*/ 63 w 74"/>
                <a:gd name="T1" fmla="*/ 105 h 105"/>
                <a:gd name="T2" fmla="*/ 0 w 74"/>
                <a:gd name="T3" fmla="*/ 6 h 105"/>
                <a:gd name="T4" fmla="*/ 63 w 74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105">
                  <a:moveTo>
                    <a:pt x="63" y="105"/>
                  </a:moveTo>
                  <a:cubicBezTo>
                    <a:pt x="63" y="105"/>
                    <a:pt x="74" y="0"/>
                    <a:pt x="0" y="6"/>
                  </a:cubicBezTo>
                  <a:cubicBezTo>
                    <a:pt x="0" y="6"/>
                    <a:pt x="63" y="6"/>
                    <a:pt x="63" y="105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4" name="Freeform 480">
              <a:extLst>
                <a:ext uri="{FF2B5EF4-FFF2-40B4-BE49-F238E27FC236}">
                  <a16:creationId xmlns:a16="http://schemas.microsoft.com/office/drawing/2014/main" id="{CCE2612F-B7F8-4B6C-BFC5-F53D6B119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" y="2038"/>
              <a:ext cx="198" cy="192"/>
            </a:xfrm>
            <a:custGeom>
              <a:avLst/>
              <a:gdLst>
                <a:gd name="T0" fmla="*/ 23 w 143"/>
                <a:gd name="T1" fmla="*/ 138 h 139"/>
                <a:gd name="T2" fmla="*/ 8 w 143"/>
                <a:gd name="T3" fmla="*/ 108 h 139"/>
                <a:gd name="T4" fmla="*/ 104 w 143"/>
                <a:gd name="T5" fmla="*/ 12 h 139"/>
                <a:gd name="T6" fmla="*/ 130 w 143"/>
                <a:gd name="T7" fmla="*/ 22 h 139"/>
                <a:gd name="T8" fmla="*/ 117 w 143"/>
                <a:gd name="T9" fmla="*/ 44 h 139"/>
                <a:gd name="T10" fmla="*/ 61 w 143"/>
                <a:gd name="T11" fmla="*/ 95 h 139"/>
                <a:gd name="T12" fmla="*/ 37 w 143"/>
                <a:gd name="T13" fmla="*/ 131 h 139"/>
                <a:gd name="T14" fmla="*/ 23 w 143"/>
                <a:gd name="T15" fmla="*/ 13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3" h="139">
                  <a:moveTo>
                    <a:pt x="23" y="138"/>
                  </a:moveTo>
                  <a:cubicBezTo>
                    <a:pt x="14" y="136"/>
                    <a:pt x="10" y="119"/>
                    <a:pt x="8" y="108"/>
                  </a:cubicBezTo>
                  <a:cubicBezTo>
                    <a:pt x="0" y="58"/>
                    <a:pt x="53" y="0"/>
                    <a:pt x="104" y="12"/>
                  </a:cubicBezTo>
                  <a:cubicBezTo>
                    <a:pt x="113" y="14"/>
                    <a:pt x="123" y="17"/>
                    <a:pt x="130" y="22"/>
                  </a:cubicBezTo>
                  <a:cubicBezTo>
                    <a:pt x="143" y="33"/>
                    <a:pt x="126" y="39"/>
                    <a:pt x="117" y="44"/>
                  </a:cubicBezTo>
                  <a:cubicBezTo>
                    <a:pt x="95" y="57"/>
                    <a:pt x="77" y="76"/>
                    <a:pt x="61" y="95"/>
                  </a:cubicBezTo>
                  <a:cubicBezTo>
                    <a:pt x="52" y="106"/>
                    <a:pt x="46" y="120"/>
                    <a:pt x="37" y="131"/>
                  </a:cubicBezTo>
                  <a:cubicBezTo>
                    <a:pt x="31" y="137"/>
                    <a:pt x="27" y="139"/>
                    <a:pt x="23" y="138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5" name="Freeform 481">
              <a:extLst>
                <a:ext uri="{FF2B5EF4-FFF2-40B4-BE49-F238E27FC236}">
                  <a16:creationId xmlns:a16="http://schemas.microsoft.com/office/drawing/2014/main" id="{32690066-0336-4BA5-BA97-A7550A5A6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5" y="2047"/>
              <a:ext cx="130" cy="181"/>
            </a:xfrm>
            <a:custGeom>
              <a:avLst/>
              <a:gdLst>
                <a:gd name="T0" fmla="*/ 14 w 94"/>
                <a:gd name="T1" fmla="*/ 101 h 131"/>
                <a:gd name="T2" fmla="*/ 94 w 94"/>
                <a:gd name="T3" fmla="*/ 4 h 131"/>
                <a:gd name="T4" fmla="*/ 7 w 94"/>
                <a:gd name="T5" fmla="*/ 101 h 131"/>
                <a:gd name="T6" fmla="*/ 22 w 94"/>
                <a:gd name="T7" fmla="*/ 131 h 131"/>
                <a:gd name="T8" fmla="*/ 28 w 94"/>
                <a:gd name="T9" fmla="*/ 130 h 131"/>
                <a:gd name="T10" fmla="*/ 14 w 94"/>
                <a:gd name="T11" fmla="*/ 10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31">
                  <a:moveTo>
                    <a:pt x="14" y="101"/>
                  </a:moveTo>
                  <a:cubicBezTo>
                    <a:pt x="7" y="57"/>
                    <a:pt x="49" y="6"/>
                    <a:pt x="94" y="4"/>
                  </a:cubicBezTo>
                  <a:cubicBezTo>
                    <a:pt x="46" y="0"/>
                    <a:pt x="0" y="54"/>
                    <a:pt x="7" y="101"/>
                  </a:cubicBezTo>
                  <a:cubicBezTo>
                    <a:pt x="9" y="112"/>
                    <a:pt x="13" y="129"/>
                    <a:pt x="22" y="131"/>
                  </a:cubicBezTo>
                  <a:cubicBezTo>
                    <a:pt x="24" y="131"/>
                    <a:pt x="26" y="131"/>
                    <a:pt x="28" y="130"/>
                  </a:cubicBezTo>
                  <a:cubicBezTo>
                    <a:pt x="20" y="127"/>
                    <a:pt x="16" y="111"/>
                    <a:pt x="14" y="101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6" name="Freeform 482">
              <a:extLst>
                <a:ext uri="{FF2B5EF4-FFF2-40B4-BE49-F238E27FC236}">
                  <a16:creationId xmlns:a16="http://schemas.microsoft.com/office/drawing/2014/main" id="{6FBA4C74-FFB9-4352-8F76-5231D6A4B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9" y="2050"/>
              <a:ext cx="54" cy="64"/>
            </a:xfrm>
            <a:custGeom>
              <a:avLst/>
              <a:gdLst>
                <a:gd name="T0" fmla="*/ 0 w 39"/>
                <a:gd name="T1" fmla="*/ 25 h 46"/>
                <a:gd name="T2" fmla="*/ 32 w 39"/>
                <a:gd name="T3" fmla="*/ 46 h 46"/>
                <a:gd name="T4" fmla="*/ 39 w 39"/>
                <a:gd name="T5" fmla="*/ 34 h 46"/>
                <a:gd name="T6" fmla="*/ 19 w 39"/>
                <a:gd name="T7" fmla="*/ 7 h 46"/>
                <a:gd name="T8" fmla="*/ 0 w 39"/>
                <a:gd name="T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0" y="25"/>
                  </a:moveTo>
                  <a:cubicBezTo>
                    <a:pt x="0" y="25"/>
                    <a:pt x="8" y="42"/>
                    <a:pt x="32" y="46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25" y="26"/>
                    <a:pt x="19" y="7"/>
                  </a:cubicBezTo>
                  <a:cubicBezTo>
                    <a:pt x="19" y="7"/>
                    <a:pt x="10" y="0"/>
                    <a:pt x="0" y="25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7" name="Freeform 483">
              <a:extLst>
                <a:ext uri="{FF2B5EF4-FFF2-40B4-BE49-F238E27FC236}">
                  <a16:creationId xmlns:a16="http://schemas.microsoft.com/office/drawing/2014/main" id="{22BE83A3-D1CD-4CC6-BA3E-0377F18D04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" y="2058"/>
              <a:ext cx="37" cy="39"/>
            </a:xfrm>
            <a:custGeom>
              <a:avLst/>
              <a:gdLst>
                <a:gd name="T0" fmla="*/ 7 w 27"/>
                <a:gd name="T1" fmla="*/ 1 h 28"/>
                <a:gd name="T2" fmla="*/ 0 w 27"/>
                <a:gd name="T3" fmla="*/ 1 h 28"/>
                <a:gd name="T4" fmla="*/ 27 w 27"/>
                <a:gd name="T5" fmla="*/ 28 h 28"/>
                <a:gd name="T6" fmla="*/ 7 w 27"/>
                <a:gd name="T7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8">
                  <a:moveTo>
                    <a:pt x="7" y="1"/>
                  </a:moveTo>
                  <a:cubicBezTo>
                    <a:pt x="7" y="1"/>
                    <a:pt x="4" y="0"/>
                    <a:pt x="0" y="1"/>
                  </a:cubicBezTo>
                  <a:cubicBezTo>
                    <a:pt x="8" y="28"/>
                    <a:pt x="27" y="28"/>
                    <a:pt x="27" y="28"/>
                  </a:cubicBezTo>
                  <a:cubicBezTo>
                    <a:pt x="27" y="28"/>
                    <a:pt x="13" y="20"/>
                    <a:pt x="7" y="1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8" name="Freeform 484">
              <a:extLst>
                <a:ext uri="{FF2B5EF4-FFF2-40B4-BE49-F238E27FC236}">
                  <a16:creationId xmlns:a16="http://schemas.microsoft.com/office/drawing/2014/main" id="{7640FB03-DFCC-47C4-9B5A-A1E840C7B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1" y="2093"/>
              <a:ext cx="30" cy="32"/>
            </a:xfrm>
            <a:custGeom>
              <a:avLst/>
              <a:gdLst>
                <a:gd name="T0" fmla="*/ 13 w 22"/>
                <a:gd name="T1" fmla="*/ 14 h 23"/>
                <a:gd name="T2" fmla="*/ 0 w 22"/>
                <a:gd name="T3" fmla="*/ 18 h 23"/>
                <a:gd name="T4" fmla="*/ 0 w 22"/>
                <a:gd name="T5" fmla="*/ 18 h 23"/>
                <a:gd name="T6" fmla="*/ 17 w 22"/>
                <a:gd name="T7" fmla="*/ 18 h 23"/>
                <a:gd name="T8" fmla="*/ 18 w 22"/>
                <a:gd name="T9" fmla="*/ 1 h 23"/>
                <a:gd name="T10" fmla="*/ 16 w 22"/>
                <a:gd name="T11" fmla="*/ 0 h 23"/>
                <a:gd name="T12" fmla="*/ 13 w 22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3">
                  <a:moveTo>
                    <a:pt x="13" y="14"/>
                  </a:moveTo>
                  <a:cubicBezTo>
                    <a:pt x="9" y="18"/>
                    <a:pt x="4" y="1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23"/>
                    <a:pt x="12" y="23"/>
                    <a:pt x="17" y="18"/>
                  </a:cubicBezTo>
                  <a:cubicBezTo>
                    <a:pt x="22" y="13"/>
                    <a:pt x="22" y="5"/>
                    <a:pt x="18" y="1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8" y="4"/>
                    <a:pt x="17" y="10"/>
                    <a:pt x="13" y="14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9" name="Freeform 485">
              <a:extLst>
                <a:ext uri="{FF2B5EF4-FFF2-40B4-BE49-F238E27FC236}">
                  <a16:creationId xmlns:a16="http://schemas.microsoft.com/office/drawing/2014/main" id="{A5BB54A9-071B-4362-976C-BFCCD7F2F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064"/>
              <a:ext cx="22" cy="25"/>
            </a:xfrm>
            <a:custGeom>
              <a:avLst/>
              <a:gdLst>
                <a:gd name="T0" fmla="*/ 9 w 16"/>
                <a:gd name="T1" fmla="*/ 11 h 18"/>
                <a:gd name="T2" fmla="*/ 0 w 16"/>
                <a:gd name="T3" fmla="*/ 13 h 18"/>
                <a:gd name="T4" fmla="*/ 0 w 16"/>
                <a:gd name="T5" fmla="*/ 13 h 18"/>
                <a:gd name="T6" fmla="*/ 13 w 16"/>
                <a:gd name="T7" fmla="*/ 14 h 18"/>
                <a:gd name="T8" fmla="*/ 12 w 16"/>
                <a:gd name="T9" fmla="*/ 1 h 18"/>
                <a:gd name="T10" fmla="*/ 11 w 16"/>
                <a:gd name="T11" fmla="*/ 0 h 18"/>
                <a:gd name="T12" fmla="*/ 9 w 16"/>
                <a:gd name="T13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8">
                  <a:moveTo>
                    <a:pt x="9" y="11"/>
                  </a:moveTo>
                  <a:cubicBezTo>
                    <a:pt x="7" y="14"/>
                    <a:pt x="3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7"/>
                    <a:pt x="9" y="18"/>
                    <a:pt x="13" y="14"/>
                  </a:cubicBezTo>
                  <a:cubicBezTo>
                    <a:pt x="16" y="11"/>
                    <a:pt x="16" y="5"/>
                    <a:pt x="12" y="1"/>
                  </a:cubicBezTo>
                  <a:cubicBezTo>
                    <a:pt x="12" y="1"/>
                    <a:pt x="12" y="1"/>
                    <a:pt x="11" y="0"/>
                  </a:cubicBezTo>
                  <a:cubicBezTo>
                    <a:pt x="13" y="4"/>
                    <a:pt x="12" y="8"/>
                    <a:pt x="9" y="11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0" name="Freeform 486">
              <a:extLst>
                <a:ext uri="{FF2B5EF4-FFF2-40B4-BE49-F238E27FC236}">
                  <a16:creationId xmlns:a16="http://schemas.microsoft.com/office/drawing/2014/main" id="{2DAFD81C-A73E-4397-BD35-5D74C294A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4" y="2098"/>
              <a:ext cx="32" cy="34"/>
            </a:xfrm>
            <a:custGeom>
              <a:avLst/>
              <a:gdLst>
                <a:gd name="T0" fmla="*/ 14 w 23"/>
                <a:gd name="T1" fmla="*/ 15 h 24"/>
                <a:gd name="T2" fmla="*/ 0 w 23"/>
                <a:gd name="T3" fmla="*/ 18 h 24"/>
                <a:gd name="T4" fmla="*/ 0 w 23"/>
                <a:gd name="T5" fmla="*/ 19 h 24"/>
                <a:gd name="T6" fmla="*/ 18 w 23"/>
                <a:gd name="T7" fmla="*/ 19 h 24"/>
                <a:gd name="T8" fmla="*/ 18 w 23"/>
                <a:gd name="T9" fmla="*/ 2 h 24"/>
                <a:gd name="T10" fmla="*/ 16 w 23"/>
                <a:gd name="T11" fmla="*/ 0 h 24"/>
                <a:gd name="T12" fmla="*/ 14 w 23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4">
                  <a:moveTo>
                    <a:pt x="14" y="15"/>
                  </a:moveTo>
                  <a:cubicBezTo>
                    <a:pt x="10" y="19"/>
                    <a:pt x="5" y="20"/>
                    <a:pt x="0" y="18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5" y="24"/>
                    <a:pt x="13" y="24"/>
                    <a:pt x="18" y="19"/>
                  </a:cubicBezTo>
                  <a:cubicBezTo>
                    <a:pt x="23" y="15"/>
                    <a:pt x="23" y="7"/>
                    <a:pt x="18" y="2"/>
                  </a:cubicBezTo>
                  <a:cubicBezTo>
                    <a:pt x="17" y="1"/>
                    <a:pt x="17" y="1"/>
                    <a:pt x="16" y="0"/>
                  </a:cubicBezTo>
                  <a:cubicBezTo>
                    <a:pt x="18" y="6"/>
                    <a:pt x="18" y="12"/>
                    <a:pt x="14" y="15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1" name="Freeform 487">
              <a:extLst>
                <a:ext uri="{FF2B5EF4-FFF2-40B4-BE49-F238E27FC236}">
                  <a16:creationId xmlns:a16="http://schemas.microsoft.com/office/drawing/2014/main" id="{93A8678A-47B4-44A5-AAF1-B0A4AAF4B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" y="2140"/>
              <a:ext cx="29" cy="30"/>
            </a:xfrm>
            <a:custGeom>
              <a:avLst/>
              <a:gdLst>
                <a:gd name="T0" fmla="*/ 13 w 21"/>
                <a:gd name="T1" fmla="*/ 14 h 22"/>
                <a:gd name="T2" fmla="*/ 0 w 21"/>
                <a:gd name="T3" fmla="*/ 16 h 22"/>
                <a:gd name="T4" fmla="*/ 1 w 21"/>
                <a:gd name="T5" fmla="*/ 16 h 22"/>
                <a:gd name="T6" fmla="*/ 17 w 21"/>
                <a:gd name="T7" fmla="*/ 18 h 22"/>
                <a:gd name="T8" fmla="*/ 16 w 21"/>
                <a:gd name="T9" fmla="*/ 2 h 22"/>
                <a:gd name="T10" fmla="*/ 14 w 21"/>
                <a:gd name="T11" fmla="*/ 0 h 22"/>
                <a:gd name="T12" fmla="*/ 13 w 21"/>
                <a:gd name="T13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3" y="14"/>
                  </a:moveTo>
                  <a:cubicBezTo>
                    <a:pt x="10" y="17"/>
                    <a:pt x="5" y="18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6" y="22"/>
                    <a:pt x="13" y="22"/>
                    <a:pt x="17" y="18"/>
                  </a:cubicBezTo>
                  <a:cubicBezTo>
                    <a:pt x="21" y="14"/>
                    <a:pt x="21" y="7"/>
                    <a:pt x="16" y="2"/>
                  </a:cubicBezTo>
                  <a:cubicBezTo>
                    <a:pt x="15" y="1"/>
                    <a:pt x="15" y="1"/>
                    <a:pt x="14" y="0"/>
                  </a:cubicBezTo>
                  <a:cubicBezTo>
                    <a:pt x="17" y="5"/>
                    <a:pt x="16" y="11"/>
                    <a:pt x="13" y="14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2" name="Freeform 488">
              <a:extLst>
                <a:ext uri="{FF2B5EF4-FFF2-40B4-BE49-F238E27FC236}">
                  <a16:creationId xmlns:a16="http://schemas.microsoft.com/office/drawing/2014/main" id="{17664C90-8D03-412D-A45C-C7B84C2E87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" y="2072"/>
              <a:ext cx="29" cy="29"/>
            </a:xfrm>
            <a:custGeom>
              <a:avLst/>
              <a:gdLst>
                <a:gd name="T0" fmla="*/ 12 w 21"/>
                <a:gd name="T1" fmla="*/ 13 h 21"/>
                <a:gd name="T2" fmla="*/ 0 w 21"/>
                <a:gd name="T3" fmla="*/ 17 h 21"/>
                <a:gd name="T4" fmla="*/ 0 w 21"/>
                <a:gd name="T5" fmla="*/ 17 h 21"/>
                <a:gd name="T6" fmla="*/ 16 w 21"/>
                <a:gd name="T7" fmla="*/ 16 h 21"/>
                <a:gd name="T8" fmla="*/ 17 w 21"/>
                <a:gd name="T9" fmla="*/ 1 h 21"/>
                <a:gd name="T10" fmla="*/ 16 w 21"/>
                <a:gd name="T11" fmla="*/ 0 h 21"/>
                <a:gd name="T12" fmla="*/ 12 w 21"/>
                <a:gd name="T13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2" y="13"/>
                  </a:moveTo>
                  <a:cubicBezTo>
                    <a:pt x="8" y="17"/>
                    <a:pt x="4" y="18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4" y="21"/>
                    <a:pt x="11" y="21"/>
                    <a:pt x="16" y="16"/>
                  </a:cubicBezTo>
                  <a:cubicBezTo>
                    <a:pt x="20" y="12"/>
                    <a:pt x="21" y="5"/>
                    <a:pt x="17" y="1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7" y="4"/>
                    <a:pt x="16" y="9"/>
                    <a:pt x="12" y="13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3" name="Freeform 489">
              <a:extLst>
                <a:ext uri="{FF2B5EF4-FFF2-40B4-BE49-F238E27FC236}">
                  <a16:creationId xmlns:a16="http://schemas.microsoft.com/office/drawing/2014/main" id="{AF8E3C1B-CE86-47BE-8A16-680797A73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" y="2130"/>
              <a:ext cx="33" cy="33"/>
            </a:xfrm>
            <a:custGeom>
              <a:avLst/>
              <a:gdLst>
                <a:gd name="T0" fmla="*/ 14 w 24"/>
                <a:gd name="T1" fmla="*/ 15 h 24"/>
                <a:gd name="T2" fmla="*/ 0 w 24"/>
                <a:gd name="T3" fmla="*/ 19 h 24"/>
                <a:gd name="T4" fmla="*/ 1 w 24"/>
                <a:gd name="T5" fmla="*/ 19 h 24"/>
                <a:gd name="T6" fmla="*/ 18 w 24"/>
                <a:gd name="T7" fmla="*/ 19 h 24"/>
                <a:gd name="T8" fmla="*/ 19 w 24"/>
                <a:gd name="T9" fmla="*/ 2 h 24"/>
                <a:gd name="T10" fmla="*/ 17 w 24"/>
                <a:gd name="T11" fmla="*/ 0 h 24"/>
                <a:gd name="T12" fmla="*/ 14 w 24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4">
                  <a:moveTo>
                    <a:pt x="14" y="15"/>
                  </a:moveTo>
                  <a:cubicBezTo>
                    <a:pt x="10" y="19"/>
                    <a:pt x="5" y="20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5" y="24"/>
                    <a:pt x="13" y="24"/>
                    <a:pt x="18" y="19"/>
                  </a:cubicBezTo>
                  <a:cubicBezTo>
                    <a:pt x="23" y="14"/>
                    <a:pt x="24" y="7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9" y="5"/>
                    <a:pt x="18" y="11"/>
                    <a:pt x="14" y="15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4" name="Freeform 490">
              <a:extLst>
                <a:ext uri="{FF2B5EF4-FFF2-40B4-BE49-F238E27FC236}">
                  <a16:creationId xmlns:a16="http://schemas.microsoft.com/office/drawing/2014/main" id="{34C0E80A-BC71-4FB1-BDD0-452B273FF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0" y="2176"/>
              <a:ext cx="26" cy="28"/>
            </a:xfrm>
            <a:custGeom>
              <a:avLst/>
              <a:gdLst>
                <a:gd name="T0" fmla="*/ 11 w 19"/>
                <a:gd name="T1" fmla="*/ 13 h 20"/>
                <a:gd name="T2" fmla="*/ 0 w 19"/>
                <a:gd name="T3" fmla="*/ 16 h 20"/>
                <a:gd name="T4" fmla="*/ 0 w 19"/>
                <a:gd name="T5" fmla="*/ 16 h 20"/>
                <a:gd name="T6" fmla="*/ 15 w 19"/>
                <a:gd name="T7" fmla="*/ 16 h 20"/>
                <a:gd name="T8" fmla="*/ 15 w 19"/>
                <a:gd name="T9" fmla="*/ 1 h 20"/>
                <a:gd name="T10" fmla="*/ 14 w 19"/>
                <a:gd name="T11" fmla="*/ 0 h 20"/>
                <a:gd name="T12" fmla="*/ 11 w 19"/>
                <a:gd name="T13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0">
                  <a:moveTo>
                    <a:pt x="11" y="13"/>
                  </a:moveTo>
                  <a:cubicBezTo>
                    <a:pt x="8" y="16"/>
                    <a:pt x="4" y="1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" y="20"/>
                    <a:pt x="11" y="20"/>
                    <a:pt x="15" y="16"/>
                  </a:cubicBezTo>
                  <a:cubicBezTo>
                    <a:pt x="19" y="12"/>
                    <a:pt x="19" y="5"/>
                    <a:pt x="15" y="1"/>
                  </a:cubicBezTo>
                  <a:cubicBezTo>
                    <a:pt x="15" y="1"/>
                    <a:pt x="15" y="1"/>
                    <a:pt x="14" y="0"/>
                  </a:cubicBezTo>
                  <a:cubicBezTo>
                    <a:pt x="16" y="5"/>
                    <a:pt x="15" y="10"/>
                    <a:pt x="11" y="13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25" name="Group 472">
            <a:extLst>
              <a:ext uri="{FF2B5EF4-FFF2-40B4-BE49-F238E27FC236}">
                <a16:creationId xmlns:a16="http://schemas.microsoft.com/office/drawing/2014/main" id="{FBA42F1F-4C3A-4915-B7C4-03F9C2D083A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353112" y="5284673"/>
            <a:ext cx="148989" cy="146329"/>
            <a:chOff x="3728" y="2050"/>
            <a:chExt cx="224" cy="220"/>
          </a:xfrm>
        </p:grpSpPr>
        <p:sp>
          <p:nvSpPr>
            <p:cNvPr id="1926" name="AutoShape 471">
              <a:extLst>
                <a:ext uri="{FF2B5EF4-FFF2-40B4-BE49-F238E27FC236}">
                  <a16:creationId xmlns:a16="http://schemas.microsoft.com/office/drawing/2014/main" id="{73C65B96-16C4-4FDB-9990-8A68536F6E5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728" y="2050"/>
              <a:ext cx="224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7" name="Freeform 473">
              <a:extLst>
                <a:ext uri="{FF2B5EF4-FFF2-40B4-BE49-F238E27FC236}">
                  <a16:creationId xmlns:a16="http://schemas.microsoft.com/office/drawing/2014/main" id="{98D182E1-B3C0-4679-B83A-C86461F01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2046"/>
              <a:ext cx="246" cy="250"/>
            </a:xfrm>
            <a:custGeom>
              <a:avLst/>
              <a:gdLst>
                <a:gd name="T0" fmla="*/ 131 w 178"/>
                <a:gd name="T1" fmla="*/ 157 h 181"/>
                <a:gd name="T2" fmla="*/ 16 w 178"/>
                <a:gd name="T3" fmla="*/ 120 h 181"/>
                <a:gd name="T4" fmla="*/ 29 w 178"/>
                <a:gd name="T5" fmla="*/ 56 h 181"/>
                <a:gd name="T6" fmla="*/ 121 w 178"/>
                <a:gd name="T7" fmla="*/ 35 h 181"/>
                <a:gd name="T8" fmla="*/ 131 w 178"/>
                <a:gd name="T9" fmla="*/ 15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81">
                  <a:moveTo>
                    <a:pt x="131" y="157"/>
                  </a:moveTo>
                  <a:cubicBezTo>
                    <a:pt x="131" y="157"/>
                    <a:pt x="39" y="181"/>
                    <a:pt x="16" y="120"/>
                  </a:cubicBezTo>
                  <a:cubicBezTo>
                    <a:pt x="16" y="120"/>
                    <a:pt x="0" y="86"/>
                    <a:pt x="29" y="56"/>
                  </a:cubicBezTo>
                  <a:cubicBezTo>
                    <a:pt x="29" y="56"/>
                    <a:pt x="77" y="0"/>
                    <a:pt x="121" y="35"/>
                  </a:cubicBezTo>
                  <a:cubicBezTo>
                    <a:pt x="121" y="35"/>
                    <a:pt x="178" y="84"/>
                    <a:pt x="131" y="157"/>
                  </a:cubicBezTo>
                  <a:close/>
                </a:path>
              </a:pathLst>
            </a:custGeom>
            <a:solidFill>
              <a:srgbClr val="DFB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8" name="Freeform 474">
              <a:extLst>
                <a:ext uri="{FF2B5EF4-FFF2-40B4-BE49-F238E27FC236}">
                  <a16:creationId xmlns:a16="http://schemas.microsoft.com/office/drawing/2014/main" id="{D3EE50C0-1429-4CB1-B5E3-02A4B2C6D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2046"/>
              <a:ext cx="168" cy="187"/>
            </a:xfrm>
            <a:custGeom>
              <a:avLst/>
              <a:gdLst>
                <a:gd name="T0" fmla="*/ 121 w 121"/>
                <a:gd name="T1" fmla="*/ 35 h 135"/>
                <a:gd name="T2" fmla="*/ 29 w 121"/>
                <a:gd name="T3" fmla="*/ 56 h 135"/>
                <a:gd name="T4" fmla="*/ 16 w 121"/>
                <a:gd name="T5" fmla="*/ 120 h 135"/>
                <a:gd name="T6" fmla="*/ 24 w 121"/>
                <a:gd name="T7" fmla="*/ 135 h 135"/>
                <a:gd name="T8" fmla="*/ 28 w 121"/>
                <a:gd name="T9" fmla="*/ 130 h 135"/>
                <a:gd name="T10" fmla="*/ 57 w 121"/>
                <a:gd name="T11" fmla="*/ 86 h 135"/>
                <a:gd name="T12" fmla="*/ 121 w 121"/>
                <a:gd name="T13" fmla="*/ 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35">
                  <a:moveTo>
                    <a:pt x="121" y="35"/>
                  </a:moveTo>
                  <a:cubicBezTo>
                    <a:pt x="77" y="0"/>
                    <a:pt x="29" y="56"/>
                    <a:pt x="29" y="56"/>
                  </a:cubicBezTo>
                  <a:cubicBezTo>
                    <a:pt x="0" y="86"/>
                    <a:pt x="16" y="120"/>
                    <a:pt x="16" y="120"/>
                  </a:cubicBezTo>
                  <a:cubicBezTo>
                    <a:pt x="18" y="125"/>
                    <a:pt x="21" y="130"/>
                    <a:pt x="24" y="135"/>
                  </a:cubicBezTo>
                  <a:cubicBezTo>
                    <a:pt x="25" y="133"/>
                    <a:pt x="27" y="132"/>
                    <a:pt x="28" y="130"/>
                  </a:cubicBezTo>
                  <a:cubicBezTo>
                    <a:pt x="35" y="117"/>
                    <a:pt x="48" y="97"/>
                    <a:pt x="57" y="86"/>
                  </a:cubicBezTo>
                  <a:cubicBezTo>
                    <a:pt x="73" y="66"/>
                    <a:pt x="121" y="35"/>
                    <a:pt x="121" y="35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9" name="Freeform 475">
              <a:extLst>
                <a:ext uri="{FF2B5EF4-FFF2-40B4-BE49-F238E27FC236}">
                  <a16:creationId xmlns:a16="http://schemas.microsoft.com/office/drawing/2014/main" id="{51A9DFBF-6EA9-43E3-89F9-5543365244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" y="2137"/>
              <a:ext cx="206" cy="159"/>
            </a:xfrm>
            <a:custGeom>
              <a:avLst/>
              <a:gdLst>
                <a:gd name="T0" fmla="*/ 90 w 149"/>
                <a:gd name="T1" fmla="*/ 31 h 115"/>
                <a:gd name="T2" fmla="*/ 21 w 149"/>
                <a:gd name="T3" fmla="*/ 35 h 115"/>
                <a:gd name="T4" fmla="*/ 18 w 149"/>
                <a:gd name="T5" fmla="*/ 0 h 115"/>
                <a:gd name="T6" fmla="*/ 13 w 149"/>
                <a:gd name="T7" fmla="*/ 54 h 115"/>
                <a:gd name="T8" fmla="*/ 128 w 149"/>
                <a:gd name="T9" fmla="*/ 91 h 115"/>
                <a:gd name="T10" fmla="*/ 146 w 149"/>
                <a:gd name="T11" fmla="*/ 19 h 115"/>
                <a:gd name="T12" fmla="*/ 90 w 149"/>
                <a:gd name="T13" fmla="*/ 3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15">
                  <a:moveTo>
                    <a:pt x="90" y="31"/>
                  </a:moveTo>
                  <a:cubicBezTo>
                    <a:pt x="90" y="31"/>
                    <a:pt x="44" y="96"/>
                    <a:pt x="21" y="35"/>
                  </a:cubicBezTo>
                  <a:cubicBezTo>
                    <a:pt x="21" y="35"/>
                    <a:pt x="14" y="19"/>
                    <a:pt x="18" y="0"/>
                  </a:cubicBezTo>
                  <a:cubicBezTo>
                    <a:pt x="0" y="27"/>
                    <a:pt x="13" y="54"/>
                    <a:pt x="13" y="54"/>
                  </a:cubicBezTo>
                  <a:cubicBezTo>
                    <a:pt x="36" y="115"/>
                    <a:pt x="128" y="91"/>
                    <a:pt x="128" y="91"/>
                  </a:cubicBezTo>
                  <a:cubicBezTo>
                    <a:pt x="146" y="63"/>
                    <a:pt x="149" y="39"/>
                    <a:pt x="146" y="19"/>
                  </a:cubicBezTo>
                  <a:cubicBezTo>
                    <a:pt x="144" y="35"/>
                    <a:pt x="103" y="11"/>
                    <a:pt x="90" y="31"/>
                  </a:cubicBezTo>
                  <a:close/>
                </a:path>
              </a:pathLst>
            </a:custGeom>
            <a:solidFill>
              <a:srgbClr val="D0AB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0" name="Freeform 476">
              <a:extLst>
                <a:ext uri="{FF2B5EF4-FFF2-40B4-BE49-F238E27FC236}">
                  <a16:creationId xmlns:a16="http://schemas.microsoft.com/office/drawing/2014/main" id="{1EE16278-F800-45A9-996C-9D95BA194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2" y="2150"/>
              <a:ext cx="133" cy="124"/>
            </a:xfrm>
            <a:custGeom>
              <a:avLst/>
              <a:gdLst>
                <a:gd name="T0" fmla="*/ 96 w 96"/>
                <a:gd name="T1" fmla="*/ 74 h 90"/>
                <a:gd name="T2" fmla="*/ 0 w 96"/>
                <a:gd name="T3" fmla="*/ 0 h 90"/>
                <a:gd name="T4" fmla="*/ 96 w 96"/>
                <a:gd name="T5" fmla="*/ 7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90">
                  <a:moveTo>
                    <a:pt x="96" y="74"/>
                  </a:moveTo>
                  <a:cubicBezTo>
                    <a:pt x="96" y="74"/>
                    <a:pt x="4" y="90"/>
                    <a:pt x="0" y="0"/>
                  </a:cubicBezTo>
                  <a:cubicBezTo>
                    <a:pt x="0" y="0"/>
                    <a:pt x="10" y="78"/>
                    <a:pt x="96" y="74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1" name="Freeform 477">
              <a:extLst>
                <a:ext uri="{FF2B5EF4-FFF2-40B4-BE49-F238E27FC236}">
                  <a16:creationId xmlns:a16="http://schemas.microsoft.com/office/drawing/2014/main" id="{59435EE8-31D8-44B5-B16F-E0958945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8" y="2137"/>
              <a:ext cx="107" cy="101"/>
            </a:xfrm>
            <a:custGeom>
              <a:avLst/>
              <a:gdLst>
                <a:gd name="T0" fmla="*/ 77 w 77"/>
                <a:gd name="T1" fmla="*/ 73 h 73"/>
                <a:gd name="T2" fmla="*/ 0 w 77"/>
                <a:gd name="T3" fmla="*/ 0 h 73"/>
                <a:gd name="T4" fmla="*/ 77 w 77"/>
                <a:gd name="T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73">
                  <a:moveTo>
                    <a:pt x="77" y="73"/>
                  </a:moveTo>
                  <a:cubicBezTo>
                    <a:pt x="77" y="73"/>
                    <a:pt x="10" y="67"/>
                    <a:pt x="0" y="0"/>
                  </a:cubicBezTo>
                  <a:cubicBezTo>
                    <a:pt x="0" y="0"/>
                    <a:pt x="19" y="56"/>
                    <a:pt x="77" y="73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2" name="Freeform 478">
              <a:extLst>
                <a:ext uri="{FF2B5EF4-FFF2-40B4-BE49-F238E27FC236}">
                  <a16:creationId xmlns:a16="http://schemas.microsoft.com/office/drawing/2014/main" id="{ACA39E75-55B3-4D3A-8414-F3B09E6E7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" y="2115"/>
              <a:ext cx="107" cy="118"/>
            </a:xfrm>
            <a:custGeom>
              <a:avLst/>
              <a:gdLst>
                <a:gd name="T0" fmla="*/ 78 w 78"/>
                <a:gd name="T1" fmla="*/ 85 h 85"/>
                <a:gd name="T2" fmla="*/ 0 w 78"/>
                <a:gd name="T3" fmla="*/ 0 h 85"/>
                <a:gd name="T4" fmla="*/ 78 w 78"/>
                <a:gd name="T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" h="85">
                  <a:moveTo>
                    <a:pt x="78" y="85"/>
                  </a:moveTo>
                  <a:cubicBezTo>
                    <a:pt x="78" y="85"/>
                    <a:pt x="68" y="19"/>
                    <a:pt x="0" y="0"/>
                  </a:cubicBezTo>
                  <a:cubicBezTo>
                    <a:pt x="0" y="0"/>
                    <a:pt x="58" y="24"/>
                    <a:pt x="78" y="85"/>
                  </a:cubicBezTo>
                  <a:close/>
                </a:path>
              </a:pathLst>
            </a:custGeom>
            <a:solidFill>
              <a:srgbClr val="AA8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3" name="Freeform 479">
              <a:extLst>
                <a:ext uri="{FF2B5EF4-FFF2-40B4-BE49-F238E27FC236}">
                  <a16:creationId xmlns:a16="http://schemas.microsoft.com/office/drawing/2014/main" id="{AC5DF89A-A339-4E55-85EB-24AAC512E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9" y="2093"/>
              <a:ext cx="102" cy="145"/>
            </a:xfrm>
            <a:custGeom>
              <a:avLst/>
              <a:gdLst>
                <a:gd name="T0" fmla="*/ 63 w 74"/>
                <a:gd name="T1" fmla="*/ 105 h 105"/>
                <a:gd name="T2" fmla="*/ 0 w 74"/>
                <a:gd name="T3" fmla="*/ 6 h 105"/>
                <a:gd name="T4" fmla="*/ 63 w 74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105">
                  <a:moveTo>
                    <a:pt x="63" y="105"/>
                  </a:moveTo>
                  <a:cubicBezTo>
                    <a:pt x="63" y="105"/>
                    <a:pt x="74" y="0"/>
                    <a:pt x="0" y="6"/>
                  </a:cubicBezTo>
                  <a:cubicBezTo>
                    <a:pt x="0" y="6"/>
                    <a:pt x="63" y="6"/>
                    <a:pt x="63" y="105"/>
                  </a:cubicBezTo>
                  <a:close/>
                </a:path>
              </a:pathLst>
            </a:custGeom>
            <a:solidFill>
              <a:srgbClr val="B79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4" name="Freeform 480">
              <a:extLst>
                <a:ext uri="{FF2B5EF4-FFF2-40B4-BE49-F238E27FC236}">
                  <a16:creationId xmlns:a16="http://schemas.microsoft.com/office/drawing/2014/main" id="{E188D2E6-CBCF-496E-96C7-4E279348E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" y="2038"/>
              <a:ext cx="198" cy="192"/>
            </a:xfrm>
            <a:custGeom>
              <a:avLst/>
              <a:gdLst>
                <a:gd name="T0" fmla="*/ 23 w 143"/>
                <a:gd name="T1" fmla="*/ 138 h 139"/>
                <a:gd name="T2" fmla="*/ 8 w 143"/>
                <a:gd name="T3" fmla="*/ 108 h 139"/>
                <a:gd name="T4" fmla="*/ 104 w 143"/>
                <a:gd name="T5" fmla="*/ 12 h 139"/>
                <a:gd name="T6" fmla="*/ 130 w 143"/>
                <a:gd name="T7" fmla="*/ 22 h 139"/>
                <a:gd name="T8" fmla="*/ 117 w 143"/>
                <a:gd name="T9" fmla="*/ 44 h 139"/>
                <a:gd name="T10" fmla="*/ 61 w 143"/>
                <a:gd name="T11" fmla="*/ 95 h 139"/>
                <a:gd name="T12" fmla="*/ 37 w 143"/>
                <a:gd name="T13" fmla="*/ 131 h 139"/>
                <a:gd name="T14" fmla="*/ 23 w 143"/>
                <a:gd name="T15" fmla="*/ 13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3" h="139">
                  <a:moveTo>
                    <a:pt x="23" y="138"/>
                  </a:moveTo>
                  <a:cubicBezTo>
                    <a:pt x="14" y="136"/>
                    <a:pt x="10" y="119"/>
                    <a:pt x="8" y="108"/>
                  </a:cubicBezTo>
                  <a:cubicBezTo>
                    <a:pt x="0" y="58"/>
                    <a:pt x="53" y="0"/>
                    <a:pt x="104" y="12"/>
                  </a:cubicBezTo>
                  <a:cubicBezTo>
                    <a:pt x="113" y="14"/>
                    <a:pt x="123" y="17"/>
                    <a:pt x="130" y="22"/>
                  </a:cubicBezTo>
                  <a:cubicBezTo>
                    <a:pt x="143" y="33"/>
                    <a:pt x="126" y="39"/>
                    <a:pt x="117" y="44"/>
                  </a:cubicBezTo>
                  <a:cubicBezTo>
                    <a:pt x="95" y="57"/>
                    <a:pt x="77" y="76"/>
                    <a:pt x="61" y="95"/>
                  </a:cubicBezTo>
                  <a:cubicBezTo>
                    <a:pt x="52" y="106"/>
                    <a:pt x="46" y="120"/>
                    <a:pt x="37" y="131"/>
                  </a:cubicBezTo>
                  <a:cubicBezTo>
                    <a:pt x="31" y="137"/>
                    <a:pt x="27" y="139"/>
                    <a:pt x="23" y="138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5" name="Freeform 481">
              <a:extLst>
                <a:ext uri="{FF2B5EF4-FFF2-40B4-BE49-F238E27FC236}">
                  <a16:creationId xmlns:a16="http://schemas.microsoft.com/office/drawing/2014/main" id="{D0E609BF-6AAC-45BE-AABF-4BF4C3B44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5" y="2047"/>
              <a:ext cx="130" cy="181"/>
            </a:xfrm>
            <a:custGeom>
              <a:avLst/>
              <a:gdLst>
                <a:gd name="T0" fmla="*/ 14 w 94"/>
                <a:gd name="T1" fmla="*/ 101 h 131"/>
                <a:gd name="T2" fmla="*/ 94 w 94"/>
                <a:gd name="T3" fmla="*/ 4 h 131"/>
                <a:gd name="T4" fmla="*/ 7 w 94"/>
                <a:gd name="T5" fmla="*/ 101 h 131"/>
                <a:gd name="T6" fmla="*/ 22 w 94"/>
                <a:gd name="T7" fmla="*/ 131 h 131"/>
                <a:gd name="T8" fmla="*/ 28 w 94"/>
                <a:gd name="T9" fmla="*/ 130 h 131"/>
                <a:gd name="T10" fmla="*/ 14 w 94"/>
                <a:gd name="T11" fmla="*/ 10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31">
                  <a:moveTo>
                    <a:pt x="14" y="101"/>
                  </a:moveTo>
                  <a:cubicBezTo>
                    <a:pt x="7" y="57"/>
                    <a:pt x="49" y="6"/>
                    <a:pt x="94" y="4"/>
                  </a:cubicBezTo>
                  <a:cubicBezTo>
                    <a:pt x="46" y="0"/>
                    <a:pt x="0" y="54"/>
                    <a:pt x="7" y="101"/>
                  </a:cubicBezTo>
                  <a:cubicBezTo>
                    <a:pt x="9" y="112"/>
                    <a:pt x="13" y="129"/>
                    <a:pt x="22" y="131"/>
                  </a:cubicBezTo>
                  <a:cubicBezTo>
                    <a:pt x="24" y="131"/>
                    <a:pt x="26" y="131"/>
                    <a:pt x="28" y="130"/>
                  </a:cubicBezTo>
                  <a:cubicBezTo>
                    <a:pt x="20" y="127"/>
                    <a:pt x="16" y="111"/>
                    <a:pt x="14" y="101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6" name="Freeform 482">
              <a:extLst>
                <a:ext uri="{FF2B5EF4-FFF2-40B4-BE49-F238E27FC236}">
                  <a16:creationId xmlns:a16="http://schemas.microsoft.com/office/drawing/2014/main" id="{12DEED05-9519-4CB3-A473-BE3ADC484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9" y="2050"/>
              <a:ext cx="54" cy="64"/>
            </a:xfrm>
            <a:custGeom>
              <a:avLst/>
              <a:gdLst>
                <a:gd name="T0" fmla="*/ 0 w 39"/>
                <a:gd name="T1" fmla="*/ 25 h 46"/>
                <a:gd name="T2" fmla="*/ 32 w 39"/>
                <a:gd name="T3" fmla="*/ 46 h 46"/>
                <a:gd name="T4" fmla="*/ 39 w 39"/>
                <a:gd name="T5" fmla="*/ 34 h 46"/>
                <a:gd name="T6" fmla="*/ 19 w 39"/>
                <a:gd name="T7" fmla="*/ 7 h 46"/>
                <a:gd name="T8" fmla="*/ 0 w 39"/>
                <a:gd name="T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0" y="25"/>
                  </a:moveTo>
                  <a:cubicBezTo>
                    <a:pt x="0" y="25"/>
                    <a:pt x="8" y="42"/>
                    <a:pt x="32" y="46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25" y="26"/>
                    <a:pt x="19" y="7"/>
                  </a:cubicBezTo>
                  <a:cubicBezTo>
                    <a:pt x="19" y="7"/>
                    <a:pt x="10" y="0"/>
                    <a:pt x="0" y="25"/>
                  </a:cubicBezTo>
                  <a:close/>
                </a:path>
              </a:pathLst>
            </a:custGeom>
            <a:solidFill>
              <a:srgbClr val="8E4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7" name="Freeform 483">
              <a:extLst>
                <a:ext uri="{FF2B5EF4-FFF2-40B4-BE49-F238E27FC236}">
                  <a16:creationId xmlns:a16="http://schemas.microsoft.com/office/drawing/2014/main" id="{609857A6-F55F-4132-9052-C812525D3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" y="2058"/>
              <a:ext cx="37" cy="39"/>
            </a:xfrm>
            <a:custGeom>
              <a:avLst/>
              <a:gdLst>
                <a:gd name="T0" fmla="*/ 7 w 27"/>
                <a:gd name="T1" fmla="*/ 1 h 28"/>
                <a:gd name="T2" fmla="*/ 0 w 27"/>
                <a:gd name="T3" fmla="*/ 1 h 28"/>
                <a:gd name="T4" fmla="*/ 27 w 27"/>
                <a:gd name="T5" fmla="*/ 28 h 28"/>
                <a:gd name="T6" fmla="*/ 7 w 27"/>
                <a:gd name="T7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8">
                  <a:moveTo>
                    <a:pt x="7" y="1"/>
                  </a:moveTo>
                  <a:cubicBezTo>
                    <a:pt x="7" y="1"/>
                    <a:pt x="4" y="0"/>
                    <a:pt x="0" y="1"/>
                  </a:cubicBezTo>
                  <a:cubicBezTo>
                    <a:pt x="8" y="28"/>
                    <a:pt x="27" y="28"/>
                    <a:pt x="27" y="28"/>
                  </a:cubicBezTo>
                  <a:cubicBezTo>
                    <a:pt x="27" y="28"/>
                    <a:pt x="13" y="20"/>
                    <a:pt x="7" y="1"/>
                  </a:cubicBezTo>
                  <a:close/>
                </a:path>
              </a:pathLst>
            </a:custGeom>
            <a:solidFill>
              <a:srgbClr val="783B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8" name="Freeform 484">
              <a:extLst>
                <a:ext uri="{FF2B5EF4-FFF2-40B4-BE49-F238E27FC236}">
                  <a16:creationId xmlns:a16="http://schemas.microsoft.com/office/drawing/2014/main" id="{AA56DDCC-1D7C-4E2B-AB1D-01F0071CA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1" y="2093"/>
              <a:ext cx="30" cy="32"/>
            </a:xfrm>
            <a:custGeom>
              <a:avLst/>
              <a:gdLst>
                <a:gd name="T0" fmla="*/ 13 w 22"/>
                <a:gd name="T1" fmla="*/ 14 h 23"/>
                <a:gd name="T2" fmla="*/ 0 w 22"/>
                <a:gd name="T3" fmla="*/ 18 h 23"/>
                <a:gd name="T4" fmla="*/ 0 w 22"/>
                <a:gd name="T5" fmla="*/ 18 h 23"/>
                <a:gd name="T6" fmla="*/ 17 w 22"/>
                <a:gd name="T7" fmla="*/ 18 h 23"/>
                <a:gd name="T8" fmla="*/ 18 w 22"/>
                <a:gd name="T9" fmla="*/ 1 h 23"/>
                <a:gd name="T10" fmla="*/ 16 w 22"/>
                <a:gd name="T11" fmla="*/ 0 h 23"/>
                <a:gd name="T12" fmla="*/ 13 w 22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3">
                  <a:moveTo>
                    <a:pt x="13" y="14"/>
                  </a:moveTo>
                  <a:cubicBezTo>
                    <a:pt x="9" y="18"/>
                    <a:pt x="4" y="1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23"/>
                    <a:pt x="12" y="23"/>
                    <a:pt x="17" y="18"/>
                  </a:cubicBezTo>
                  <a:cubicBezTo>
                    <a:pt x="22" y="13"/>
                    <a:pt x="22" y="5"/>
                    <a:pt x="18" y="1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8" y="4"/>
                    <a:pt x="17" y="10"/>
                    <a:pt x="13" y="14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9" name="Freeform 485">
              <a:extLst>
                <a:ext uri="{FF2B5EF4-FFF2-40B4-BE49-F238E27FC236}">
                  <a16:creationId xmlns:a16="http://schemas.microsoft.com/office/drawing/2014/main" id="{95CE0D61-1AA8-4E3C-8056-26343895E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064"/>
              <a:ext cx="22" cy="25"/>
            </a:xfrm>
            <a:custGeom>
              <a:avLst/>
              <a:gdLst>
                <a:gd name="T0" fmla="*/ 9 w 16"/>
                <a:gd name="T1" fmla="*/ 11 h 18"/>
                <a:gd name="T2" fmla="*/ 0 w 16"/>
                <a:gd name="T3" fmla="*/ 13 h 18"/>
                <a:gd name="T4" fmla="*/ 0 w 16"/>
                <a:gd name="T5" fmla="*/ 13 h 18"/>
                <a:gd name="T6" fmla="*/ 13 w 16"/>
                <a:gd name="T7" fmla="*/ 14 h 18"/>
                <a:gd name="T8" fmla="*/ 12 w 16"/>
                <a:gd name="T9" fmla="*/ 1 h 18"/>
                <a:gd name="T10" fmla="*/ 11 w 16"/>
                <a:gd name="T11" fmla="*/ 0 h 18"/>
                <a:gd name="T12" fmla="*/ 9 w 16"/>
                <a:gd name="T13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8">
                  <a:moveTo>
                    <a:pt x="9" y="11"/>
                  </a:moveTo>
                  <a:cubicBezTo>
                    <a:pt x="7" y="14"/>
                    <a:pt x="3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7"/>
                    <a:pt x="9" y="18"/>
                    <a:pt x="13" y="14"/>
                  </a:cubicBezTo>
                  <a:cubicBezTo>
                    <a:pt x="16" y="11"/>
                    <a:pt x="16" y="5"/>
                    <a:pt x="12" y="1"/>
                  </a:cubicBezTo>
                  <a:cubicBezTo>
                    <a:pt x="12" y="1"/>
                    <a:pt x="12" y="1"/>
                    <a:pt x="11" y="0"/>
                  </a:cubicBezTo>
                  <a:cubicBezTo>
                    <a:pt x="13" y="4"/>
                    <a:pt x="12" y="8"/>
                    <a:pt x="9" y="11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0" name="Freeform 486">
              <a:extLst>
                <a:ext uri="{FF2B5EF4-FFF2-40B4-BE49-F238E27FC236}">
                  <a16:creationId xmlns:a16="http://schemas.microsoft.com/office/drawing/2014/main" id="{BD143976-8FD7-46DE-9514-43AC1D898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4" y="2098"/>
              <a:ext cx="32" cy="34"/>
            </a:xfrm>
            <a:custGeom>
              <a:avLst/>
              <a:gdLst>
                <a:gd name="T0" fmla="*/ 14 w 23"/>
                <a:gd name="T1" fmla="*/ 15 h 24"/>
                <a:gd name="T2" fmla="*/ 0 w 23"/>
                <a:gd name="T3" fmla="*/ 18 h 24"/>
                <a:gd name="T4" fmla="*/ 0 w 23"/>
                <a:gd name="T5" fmla="*/ 19 h 24"/>
                <a:gd name="T6" fmla="*/ 18 w 23"/>
                <a:gd name="T7" fmla="*/ 19 h 24"/>
                <a:gd name="T8" fmla="*/ 18 w 23"/>
                <a:gd name="T9" fmla="*/ 2 h 24"/>
                <a:gd name="T10" fmla="*/ 16 w 23"/>
                <a:gd name="T11" fmla="*/ 0 h 24"/>
                <a:gd name="T12" fmla="*/ 14 w 23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4">
                  <a:moveTo>
                    <a:pt x="14" y="15"/>
                  </a:moveTo>
                  <a:cubicBezTo>
                    <a:pt x="10" y="19"/>
                    <a:pt x="5" y="20"/>
                    <a:pt x="0" y="18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5" y="24"/>
                    <a:pt x="13" y="24"/>
                    <a:pt x="18" y="19"/>
                  </a:cubicBezTo>
                  <a:cubicBezTo>
                    <a:pt x="23" y="15"/>
                    <a:pt x="23" y="7"/>
                    <a:pt x="18" y="2"/>
                  </a:cubicBezTo>
                  <a:cubicBezTo>
                    <a:pt x="17" y="1"/>
                    <a:pt x="17" y="1"/>
                    <a:pt x="16" y="0"/>
                  </a:cubicBezTo>
                  <a:cubicBezTo>
                    <a:pt x="18" y="6"/>
                    <a:pt x="18" y="12"/>
                    <a:pt x="14" y="15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1" name="Freeform 487">
              <a:extLst>
                <a:ext uri="{FF2B5EF4-FFF2-40B4-BE49-F238E27FC236}">
                  <a16:creationId xmlns:a16="http://schemas.microsoft.com/office/drawing/2014/main" id="{7C62C67E-E013-4B29-9530-CF19916B2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" y="2140"/>
              <a:ext cx="29" cy="30"/>
            </a:xfrm>
            <a:custGeom>
              <a:avLst/>
              <a:gdLst>
                <a:gd name="T0" fmla="*/ 13 w 21"/>
                <a:gd name="T1" fmla="*/ 14 h 22"/>
                <a:gd name="T2" fmla="*/ 0 w 21"/>
                <a:gd name="T3" fmla="*/ 16 h 22"/>
                <a:gd name="T4" fmla="*/ 1 w 21"/>
                <a:gd name="T5" fmla="*/ 16 h 22"/>
                <a:gd name="T6" fmla="*/ 17 w 21"/>
                <a:gd name="T7" fmla="*/ 18 h 22"/>
                <a:gd name="T8" fmla="*/ 16 w 21"/>
                <a:gd name="T9" fmla="*/ 2 h 22"/>
                <a:gd name="T10" fmla="*/ 14 w 21"/>
                <a:gd name="T11" fmla="*/ 0 h 22"/>
                <a:gd name="T12" fmla="*/ 13 w 21"/>
                <a:gd name="T13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3" y="14"/>
                  </a:moveTo>
                  <a:cubicBezTo>
                    <a:pt x="10" y="17"/>
                    <a:pt x="5" y="18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6" y="22"/>
                    <a:pt x="13" y="22"/>
                    <a:pt x="17" y="18"/>
                  </a:cubicBezTo>
                  <a:cubicBezTo>
                    <a:pt x="21" y="14"/>
                    <a:pt x="21" y="7"/>
                    <a:pt x="16" y="2"/>
                  </a:cubicBezTo>
                  <a:cubicBezTo>
                    <a:pt x="15" y="1"/>
                    <a:pt x="15" y="1"/>
                    <a:pt x="14" y="0"/>
                  </a:cubicBezTo>
                  <a:cubicBezTo>
                    <a:pt x="17" y="5"/>
                    <a:pt x="16" y="11"/>
                    <a:pt x="13" y="14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2" name="Freeform 488">
              <a:extLst>
                <a:ext uri="{FF2B5EF4-FFF2-40B4-BE49-F238E27FC236}">
                  <a16:creationId xmlns:a16="http://schemas.microsoft.com/office/drawing/2014/main" id="{A401237D-DE78-4323-9674-314AA7E7B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" y="2072"/>
              <a:ext cx="29" cy="29"/>
            </a:xfrm>
            <a:custGeom>
              <a:avLst/>
              <a:gdLst>
                <a:gd name="T0" fmla="*/ 12 w 21"/>
                <a:gd name="T1" fmla="*/ 13 h 21"/>
                <a:gd name="T2" fmla="*/ 0 w 21"/>
                <a:gd name="T3" fmla="*/ 17 h 21"/>
                <a:gd name="T4" fmla="*/ 0 w 21"/>
                <a:gd name="T5" fmla="*/ 17 h 21"/>
                <a:gd name="T6" fmla="*/ 16 w 21"/>
                <a:gd name="T7" fmla="*/ 16 h 21"/>
                <a:gd name="T8" fmla="*/ 17 w 21"/>
                <a:gd name="T9" fmla="*/ 1 h 21"/>
                <a:gd name="T10" fmla="*/ 16 w 21"/>
                <a:gd name="T11" fmla="*/ 0 h 21"/>
                <a:gd name="T12" fmla="*/ 12 w 21"/>
                <a:gd name="T13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2" y="13"/>
                  </a:moveTo>
                  <a:cubicBezTo>
                    <a:pt x="8" y="17"/>
                    <a:pt x="4" y="18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4" y="21"/>
                    <a:pt x="11" y="21"/>
                    <a:pt x="16" y="16"/>
                  </a:cubicBezTo>
                  <a:cubicBezTo>
                    <a:pt x="20" y="12"/>
                    <a:pt x="21" y="5"/>
                    <a:pt x="17" y="1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7" y="4"/>
                    <a:pt x="16" y="9"/>
                    <a:pt x="12" y="13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3" name="Freeform 489">
              <a:extLst>
                <a:ext uri="{FF2B5EF4-FFF2-40B4-BE49-F238E27FC236}">
                  <a16:creationId xmlns:a16="http://schemas.microsoft.com/office/drawing/2014/main" id="{086833A1-D1B2-4DC2-9CA2-D770A78B09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" y="2130"/>
              <a:ext cx="33" cy="33"/>
            </a:xfrm>
            <a:custGeom>
              <a:avLst/>
              <a:gdLst>
                <a:gd name="T0" fmla="*/ 14 w 24"/>
                <a:gd name="T1" fmla="*/ 15 h 24"/>
                <a:gd name="T2" fmla="*/ 0 w 24"/>
                <a:gd name="T3" fmla="*/ 19 h 24"/>
                <a:gd name="T4" fmla="*/ 1 w 24"/>
                <a:gd name="T5" fmla="*/ 19 h 24"/>
                <a:gd name="T6" fmla="*/ 18 w 24"/>
                <a:gd name="T7" fmla="*/ 19 h 24"/>
                <a:gd name="T8" fmla="*/ 19 w 24"/>
                <a:gd name="T9" fmla="*/ 2 h 24"/>
                <a:gd name="T10" fmla="*/ 17 w 24"/>
                <a:gd name="T11" fmla="*/ 0 h 24"/>
                <a:gd name="T12" fmla="*/ 14 w 24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4">
                  <a:moveTo>
                    <a:pt x="14" y="15"/>
                  </a:moveTo>
                  <a:cubicBezTo>
                    <a:pt x="10" y="19"/>
                    <a:pt x="5" y="20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5" y="24"/>
                    <a:pt x="13" y="24"/>
                    <a:pt x="18" y="19"/>
                  </a:cubicBezTo>
                  <a:cubicBezTo>
                    <a:pt x="23" y="14"/>
                    <a:pt x="24" y="7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9" y="5"/>
                    <a:pt x="18" y="11"/>
                    <a:pt x="14" y="15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4" name="Freeform 490">
              <a:extLst>
                <a:ext uri="{FF2B5EF4-FFF2-40B4-BE49-F238E27FC236}">
                  <a16:creationId xmlns:a16="http://schemas.microsoft.com/office/drawing/2014/main" id="{BDA64B40-5C6A-46AC-8C4E-9AD09051B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0" y="2176"/>
              <a:ext cx="26" cy="28"/>
            </a:xfrm>
            <a:custGeom>
              <a:avLst/>
              <a:gdLst>
                <a:gd name="T0" fmla="*/ 11 w 19"/>
                <a:gd name="T1" fmla="*/ 13 h 20"/>
                <a:gd name="T2" fmla="*/ 0 w 19"/>
                <a:gd name="T3" fmla="*/ 16 h 20"/>
                <a:gd name="T4" fmla="*/ 0 w 19"/>
                <a:gd name="T5" fmla="*/ 16 h 20"/>
                <a:gd name="T6" fmla="*/ 15 w 19"/>
                <a:gd name="T7" fmla="*/ 16 h 20"/>
                <a:gd name="T8" fmla="*/ 15 w 19"/>
                <a:gd name="T9" fmla="*/ 1 h 20"/>
                <a:gd name="T10" fmla="*/ 14 w 19"/>
                <a:gd name="T11" fmla="*/ 0 h 20"/>
                <a:gd name="T12" fmla="*/ 11 w 19"/>
                <a:gd name="T13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0">
                  <a:moveTo>
                    <a:pt x="11" y="13"/>
                  </a:moveTo>
                  <a:cubicBezTo>
                    <a:pt x="8" y="16"/>
                    <a:pt x="4" y="1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" y="20"/>
                    <a:pt x="11" y="20"/>
                    <a:pt x="15" y="16"/>
                  </a:cubicBezTo>
                  <a:cubicBezTo>
                    <a:pt x="19" y="12"/>
                    <a:pt x="19" y="5"/>
                    <a:pt x="15" y="1"/>
                  </a:cubicBezTo>
                  <a:cubicBezTo>
                    <a:pt x="15" y="1"/>
                    <a:pt x="15" y="1"/>
                    <a:pt x="14" y="0"/>
                  </a:cubicBezTo>
                  <a:cubicBezTo>
                    <a:pt x="16" y="5"/>
                    <a:pt x="15" y="10"/>
                    <a:pt x="11" y="13"/>
                  </a:cubicBezTo>
                  <a:close/>
                </a:path>
              </a:pathLst>
            </a:custGeom>
            <a:solidFill>
              <a:srgbClr val="763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45" name="Group 1944">
            <a:extLst>
              <a:ext uri="{FF2B5EF4-FFF2-40B4-BE49-F238E27FC236}">
                <a16:creationId xmlns:a16="http://schemas.microsoft.com/office/drawing/2014/main" id="{E4899C01-0214-4901-A8E3-ACEA0D2B25B6}"/>
              </a:ext>
            </a:extLst>
          </p:cNvPr>
          <p:cNvGrpSpPr/>
          <p:nvPr/>
        </p:nvGrpSpPr>
        <p:grpSpPr>
          <a:xfrm>
            <a:off x="7406550" y="6098167"/>
            <a:ext cx="338583" cy="161730"/>
            <a:chOff x="6597332" y="3888256"/>
            <a:chExt cx="9892136" cy="2746146"/>
          </a:xfrm>
        </p:grpSpPr>
        <p:sp>
          <p:nvSpPr>
            <p:cNvPr id="1946" name="Freeform 5">
              <a:extLst>
                <a:ext uri="{FF2B5EF4-FFF2-40B4-BE49-F238E27FC236}">
                  <a16:creationId xmlns:a16="http://schemas.microsoft.com/office/drawing/2014/main" id="{50094C36-B410-4BA2-9A29-569A0F1F5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332" y="3888256"/>
              <a:ext cx="9807942" cy="2745279"/>
            </a:xfrm>
            <a:custGeom>
              <a:avLst/>
              <a:gdLst>
                <a:gd name="T0" fmla="*/ 1332 w 4701"/>
                <a:gd name="T1" fmla="*/ 1160 h 1644"/>
                <a:gd name="T2" fmla="*/ 1057 w 4701"/>
                <a:gd name="T3" fmla="*/ 1248 h 1644"/>
                <a:gd name="T4" fmla="*/ 693 w 4701"/>
                <a:gd name="T5" fmla="*/ 1204 h 1644"/>
                <a:gd name="T6" fmla="*/ 354 w 4701"/>
                <a:gd name="T7" fmla="*/ 1285 h 1644"/>
                <a:gd name="T8" fmla="*/ 105 w 4701"/>
                <a:gd name="T9" fmla="*/ 1373 h 1644"/>
                <a:gd name="T10" fmla="*/ 302 w 4701"/>
                <a:gd name="T11" fmla="*/ 1503 h 1644"/>
                <a:gd name="T12" fmla="*/ 823 w 4701"/>
                <a:gd name="T13" fmla="*/ 1483 h 1644"/>
                <a:gd name="T14" fmla="*/ 1478 w 4701"/>
                <a:gd name="T15" fmla="*/ 1628 h 1644"/>
                <a:gd name="T16" fmla="*/ 2543 w 4701"/>
                <a:gd name="T17" fmla="*/ 1581 h 1644"/>
                <a:gd name="T18" fmla="*/ 2841 w 4701"/>
                <a:gd name="T19" fmla="*/ 1587 h 1644"/>
                <a:gd name="T20" fmla="*/ 3144 w 4701"/>
                <a:gd name="T21" fmla="*/ 1576 h 1644"/>
                <a:gd name="T22" fmla="*/ 4055 w 4701"/>
                <a:gd name="T23" fmla="*/ 1477 h 1644"/>
                <a:gd name="T24" fmla="*/ 4326 w 4701"/>
                <a:gd name="T25" fmla="*/ 1430 h 1644"/>
                <a:gd name="T26" fmla="*/ 4503 w 4701"/>
                <a:gd name="T27" fmla="*/ 1425 h 1644"/>
                <a:gd name="T28" fmla="*/ 4607 w 4701"/>
                <a:gd name="T29" fmla="*/ 1144 h 1644"/>
                <a:gd name="T30" fmla="*/ 4376 w 4701"/>
                <a:gd name="T31" fmla="*/ 716 h 1644"/>
                <a:gd name="T32" fmla="*/ 4081 w 4701"/>
                <a:gd name="T33" fmla="*/ 163 h 1644"/>
                <a:gd name="T34" fmla="*/ 3586 w 4701"/>
                <a:gd name="T35" fmla="*/ 7 h 1644"/>
                <a:gd name="T36" fmla="*/ 3071 w 4701"/>
                <a:gd name="T37" fmla="*/ 330 h 1644"/>
                <a:gd name="T38" fmla="*/ 2695 w 4701"/>
                <a:gd name="T39" fmla="*/ 691 h 1644"/>
                <a:gd name="T40" fmla="*/ 2411 w 4701"/>
                <a:gd name="T41" fmla="*/ 839 h 1644"/>
                <a:gd name="T42" fmla="*/ 1665 w 4701"/>
                <a:gd name="T43" fmla="*/ 1035 h 1644"/>
                <a:gd name="T44" fmla="*/ 1332 w 4701"/>
                <a:gd name="T45" fmla="*/ 1160 h 1644"/>
                <a:gd name="connsiteX0" fmla="*/ 2681 w 9753"/>
                <a:gd name="connsiteY0" fmla="*/ 6299 h 9169"/>
                <a:gd name="connsiteX1" fmla="*/ 2096 w 9753"/>
                <a:gd name="connsiteY1" fmla="*/ 6834 h 9169"/>
                <a:gd name="connsiteX2" fmla="*/ 1322 w 9753"/>
                <a:gd name="connsiteY2" fmla="*/ 6567 h 9169"/>
                <a:gd name="connsiteX3" fmla="*/ 601 w 9753"/>
                <a:gd name="connsiteY3" fmla="*/ 7059 h 9169"/>
                <a:gd name="connsiteX4" fmla="*/ 71 w 9753"/>
                <a:gd name="connsiteY4" fmla="*/ 7595 h 9169"/>
                <a:gd name="connsiteX5" fmla="*/ 490 w 9753"/>
                <a:gd name="connsiteY5" fmla="*/ 8385 h 9169"/>
                <a:gd name="connsiteX6" fmla="*/ 1599 w 9753"/>
                <a:gd name="connsiteY6" fmla="*/ 8264 h 9169"/>
                <a:gd name="connsiteX7" fmla="*/ 2992 w 9753"/>
                <a:gd name="connsiteY7" fmla="*/ 9146 h 9169"/>
                <a:gd name="connsiteX8" fmla="*/ 5257 w 9753"/>
                <a:gd name="connsiteY8" fmla="*/ 8860 h 9169"/>
                <a:gd name="connsiteX9" fmla="*/ 5891 w 9753"/>
                <a:gd name="connsiteY9" fmla="*/ 8896 h 9169"/>
                <a:gd name="connsiteX10" fmla="*/ 6536 w 9753"/>
                <a:gd name="connsiteY10" fmla="*/ 8829 h 9169"/>
                <a:gd name="connsiteX11" fmla="*/ 8474 w 9753"/>
                <a:gd name="connsiteY11" fmla="*/ 8227 h 9169"/>
                <a:gd name="connsiteX12" fmla="*/ 9050 w 9753"/>
                <a:gd name="connsiteY12" fmla="*/ 7941 h 9169"/>
                <a:gd name="connsiteX13" fmla="*/ 9427 w 9753"/>
                <a:gd name="connsiteY13" fmla="*/ 7911 h 9169"/>
                <a:gd name="connsiteX14" fmla="*/ 9648 w 9753"/>
                <a:gd name="connsiteY14" fmla="*/ 6202 h 9169"/>
                <a:gd name="connsiteX15" fmla="*/ 9157 w 9753"/>
                <a:gd name="connsiteY15" fmla="*/ 3598 h 9169"/>
                <a:gd name="connsiteX16" fmla="*/ 8529 w 9753"/>
                <a:gd name="connsiteY16" fmla="*/ 234 h 9169"/>
                <a:gd name="connsiteX17" fmla="*/ 7453 w 9753"/>
                <a:gd name="connsiteY17" fmla="*/ 255 h 9169"/>
                <a:gd name="connsiteX18" fmla="*/ 6381 w 9753"/>
                <a:gd name="connsiteY18" fmla="*/ 1250 h 9169"/>
                <a:gd name="connsiteX19" fmla="*/ 5581 w 9753"/>
                <a:gd name="connsiteY19" fmla="*/ 3446 h 9169"/>
                <a:gd name="connsiteX20" fmla="*/ 4977 w 9753"/>
                <a:gd name="connsiteY20" fmla="*/ 4346 h 9169"/>
                <a:gd name="connsiteX21" fmla="*/ 3390 w 9753"/>
                <a:gd name="connsiteY21" fmla="*/ 5539 h 9169"/>
                <a:gd name="connsiteX22" fmla="*/ 2681 w 9753"/>
                <a:gd name="connsiteY22" fmla="*/ 6299 h 9169"/>
                <a:gd name="connsiteX0" fmla="*/ 2749 w 10000"/>
                <a:gd name="connsiteY0" fmla="*/ 6612 h 9742"/>
                <a:gd name="connsiteX1" fmla="*/ 2149 w 10000"/>
                <a:gd name="connsiteY1" fmla="*/ 7195 h 9742"/>
                <a:gd name="connsiteX2" fmla="*/ 1355 w 10000"/>
                <a:gd name="connsiteY2" fmla="*/ 6904 h 9742"/>
                <a:gd name="connsiteX3" fmla="*/ 616 w 10000"/>
                <a:gd name="connsiteY3" fmla="*/ 7441 h 9742"/>
                <a:gd name="connsiteX4" fmla="*/ 73 w 10000"/>
                <a:gd name="connsiteY4" fmla="*/ 8025 h 9742"/>
                <a:gd name="connsiteX5" fmla="*/ 502 w 10000"/>
                <a:gd name="connsiteY5" fmla="*/ 8887 h 9742"/>
                <a:gd name="connsiteX6" fmla="*/ 1639 w 10000"/>
                <a:gd name="connsiteY6" fmla="*/ 8755 h 9742"/>
                <a:gd name="connsiteX7" fmla="*/ 3068 w 10000"/>
                <a:gd name="connsiteY7" fmla="*/ 9717 h 9742"/>
                <a:gd name="connsiteX8" fmla="*/ 5390 w 10000"/>
                <a:gd name="connsiteY8" fmla="*/ 9405 h 9742"/>
                <a:gd name="connsiteX9" fmla="*/ 6040 w 10000"/>
                <a:gd name="connsiteY9" fmla="*/ 9444 h 9742"/>
                <a:gd name="connsiteX10" fmla="*/ 6702 w 10000"/>
                <a:gd name="connsiteY10" fmla="*/ 9371 h 9742"/>
                <a:gd name="connsiteX11" fmla="*/ 8689 w 10000"/>
                <a:gd name="connsiteY11" fmla="*/ 8715 h 9742"/>
                <a:gd name="connsiteX12" fmla="*/ 9279 w 10000"/>
                <a:gd name="connsiteY12" fmla="*/ 8403 h 9742"/>
                <a:gd name="connsiteX13" fmla="*/ 9666 w 10000"/>
                <a:gd name="connsiteY13" fmla="*/ 8370 h 9742"/>
                <a:gd name="connsiteX14" fmla="*/ 9892 w 10000"/>
                <a:gd name="connsiteY14" fmla="*/ 6506 h 9742"/>
                <a:gd name="connsiteX15" fmla="*/ 9389 w 10000"/>
                <a:gd name="connsiteY15" fmla="*/ 3666 h 9742"/>
                <a:gd name="connsiteX16" fmla="*/ 8869 w 10000"/>
                <a:gd name="connsiteY16" fmla="*/ 1945 h 9742"/>
                <a:gd name="connsiteX17" fmla="*/ 7642 w 10000"/>
                <a:gd name="connsiteY17" fmla="*/ 20 h 9742"/>
                <a:gd name="connsiteX18" fmla="*/ 6543 w 10000"/>
                <a:gd name="connsiteY18" fmla="*/ 1105 h 9742"/>
                <a:gd name="connsiteX19" fmla="*/ 5722 w 10000"/>
                <a:gd name="connsiteY19" fmla="*/ 3500 h 9742"/>
                <a:gd name="connsiteX20" fmla="*/ 5103 w 10000"/>
                <a:gd name="connsiteY20" fmla="*/ 4482 h 9742"/>
                <a:gd name="connsiteX21" fmla="*/ 3476 w 10000"/>
                <a:gd name="connsiteY21" fmla="*/ 5783 h 9742"/>
                <a:gd name="connsiteX22" fmla="*/ 2749 w 10000"/>
                <a:gd name="connsiteY22" fmla="*/ 6612 h 9742"/>
                <a:gd name="connsiteX0" fmla="*/ 2749 w 10000"/>
                <a:gd name="connsiteY0" fmla="*/ 5800 h 9013"/>
                <a:gd name="connsiteX1" fmla="*/ 2149 w 10000"/>
                <a:gd name="connsiteY1" fmla="*/ 6399 h 9013"/>
                <a:gd name="connsiteX2" fmla="*/ 1355 w 10000"/>
                <a:gd name="connsiteY2" fmla="*/ 6100 h 9013"/>
                <a:gd name="connsiteX3" fmla="*/ 616 w 10000"/>
                <a:gd name="connsiteY3" fmla="*/ 6651 h 9013"/>
                <a:gd name="connsiteX4" fmla="*/ 73 w 10000"/>
                <a:gd name="connsiteY4" fmla="*/ 7251 h 9013"/>
                <a:gd name="connsiteX5" fmla="*/ 502 w 10000"/>
                <a:gd name="connsiteY5" fmla="*/ 8135 h 9013"/>
                <a:gd name="connsiteX6" fmla="*/ 1639 w 10000"/>
                <a:gd name="connsiteY6" fmla="*/ 8000 h 9013"/>
                <a:gd name="connsiteX7" fmla="*/ 3068 w 10000"/>
                <a:gd name="connsiteY7" fmla="*/ 8987 h 9013"/>
                <a:gd name="connsiteX8" fmla="*/ 5390 w 10000"/>
                <a:gd name="connsiteY8" fmla="*/ 8667 h 9013"/>
                <a:gd name="connsiteX9" fmla="*/ 6040 w 10000"/>
                <a:gd name="connsiteY9" fmla="*/ 8707 h 9013"/>
                <a:gd name="connsiteX10" fmla="*/ 6702 w 10000"/>
                <a:gd name="connsiteY10" fmla="*/ 8632 h 9013"/>
                <a:gd name="connsiteX11" fmla="*/ 8689 w 10000"/>
                <a:gd name="connsiteY11" fmla="*/ 7959 h 9013"/>
                <a:gd name="connsiteX12" fmla="*/ 9279 w 10000"/>
                <a:gd name="connsiteY12" fmla="*/ 7639 h 9013"/>
                <a:gd name="connsiteX13" fmla="*/ 9666 w 10000"/>
                <a:gd name="connsiteY13" fmla="*/ 7605 h 9013"/>
                <a:gd name="connsiteX14" fmla="*/ 9892 w 10000"/>
                <a:gd name="connsiteY14" fmla="*/ 5691 h 9013"/>
                <a:gd name="connsiteX15" fmla="*/ 9389 w 10000"/>
                <a:gd name="connsiteY15" fmla="*/ 2776 h 9013"/>
                <a:gd name="connsiteX16" fmla="*/ 8869 w 10000"/>
                <a:gd name="connsiteY16" fmla="*/ 1010 h 9013"/>
                <a:gd name="connsiteX17" fmla="*/ 7611 w 10000"/>
                <a:gd name="connsiteY17" fmla="*/ 359 h 9013"/>
                <a:gd name="connsiteX18" fmla="*/ 6543 w 10000"/>
                <a:gd name="connsiteY18" fmla="*/ 147 h 9013"/>
                <a:gd name="connsiteX19" fmla="*/ 5722 w 10000"/>
                <a:gd name="connsiteY19" fmla="*/ 2606 h 9013"/>
                <a:gd name="connsiteX20" fmla="*/ 5103 w 10000"/>
                <a:gd name="connsiteY20" fmla="*/ 3614 h 9013"/>
                <a:gd name="connsiteX21" fmla="*/ 3476 w 10000"/>
                <a:gd name="connsiteY21" fmla="*/ 4949 h 9013"/>
                <a:gd name="connsiteX22" fmla="*/ 2749 w 10000"/>
                <a:gd name="connsiteY22" fmla="*/ 5800 h 9013"/>
                <a:gd name="connsiteX0" fmla="*/ 2749 w 10000"/>
                <a:gd name="connsiteY0" fmla="*/ 6052 h 9617"/>
                <a:gd name="connsiteX1" fmla="*/ 2149 w 10000"/>
                <a:gd name="connsiteY1" fmla="*/ 6717 h 9617"/>
                <a:gd name="connsiteX2" fmla="*/ 1355 w 10000"/>
                <a:gd name="connsiteY2" fmla="*/ 6385 h 9617"/>
                <a:gd name="connsiteX3" fmla="*/ 616 w 10000"/>
                <a:gd name="connsiteY3" fmla="*/ 6996 h 9617"/>
                <a:gd name="connsiteX4" fmla="*/ 73 w 10000"/>
                <a:gd name="connsiteY4" fmla="*/ 7662 h 9617"/>
                <a:gd name="connsiteX5" fmla="*/ 502 w 10000"/>
                <a:gd name="connsiteY5" fmla="*/ 8643 h 9617"/>
                <a:gd name="connsiteX6" fmla="*/ 1639 w 10000"/>
                <a:gd name="connsiteY6" fmla="*/ 8493 h 9617"/>
                <a:gd name="connsiteX7" fmla="*/ 3068 w 10000"/>
                <a:gd name="connsiteY7" fmla="*/ 9588 h 9617"/>
                <a:gd name="connsiteX8" fmla="*/ 5390 w 10000"/>
                <a:gd name="connsiteY8" fmla="*/ 9233 h 9617"/>
                <a:gd name="connsiteX9" fmla="*/ 6040 w 10000"/>
                <a:gd name="connsiteY9" fmla="*/ 9277 h 9617"/>
                <a:gd name="connsiteX10" fmla="*/ 6702 w 10000"/>
                <a:gd name="connsiteY10" fmla="*/ 9194 h 9617"/>
                <a:gd name="connsiteX11" fmla="*/ 8689 w 10000"/>
                <a:gd name="connsiteY11" fmla="*/ 8448 h 9617"/>
                <a:gd name="connsiteX12" fmla="*/ 9279 w 10000"/>
                <a:gd name="connsiteY12" fmla="*/ 8093 h 9617"/>
                <a:gd name="connsiteX13" fmla="*/ 9666 w 10000"/>
                <a:gd name="connsiteY13" fmla="*/ 8055 h 9617"/>
                <a:gd name="connsiteX14" fmla="*/ 9892 w 10000"/>
                <a:gd name="connsiteY14" fmla="*/ 5931 h 9617"/>
                <a:gd name="connsiteX15" fmla="*/ 9389 w 10000"/>
                <a:gd name="connsiteY15" fmla="*/ 2697 h 9617"/>
                <a:gd name="connsiteX16" fmla="*/ 8869 w 10000"/>
                <a:gd name="connsiteY16" fmla="*/ 738 h 9617"/>
                <a:gd name="connsiteX17" fmla="*/ 7611 w 10000"/>
                <a:gd name="connsiteY17" fmla="*/ 15 h 9617"/>
                <a:gd name="connsiteX18" fmla="*/ 6597 w 10000"/>
                <a:gd name="connsiteY18" fmla="*/ 1304 h 9617"/>
                <a:gd name="connsiteX19" fmla="*/ 5722 w 10000"/>
                <a:gd name="connsiteY19" fmla="*/ 2508 h 9617"/>
                <a:gd name="connsiteX20" fmla="*/ 5103 w 10000"/>
                <a:gd name="connsiteY20" fmla="*/ 3627 h 9617"/>
                <a:gd name="connsiteX21" fmla="*/ 3476 w 10000"/>
                <a:gd name="connsiteY21" fmla="*/ 5108 h 9617"/>
                <a:gd name="connsiteX22" fmla="*/ 2749 w 10000"/>
                <a:gd name="connsiteY22" fmla="*/ 6052 h 9617"/>
                <a:gd name="connsiteX0" fmla="*/ 2749 w 10000"/>
                <a:gd name="connsiteY0" fmla="*/ 6293 h 10000"/>
                <a:gd name="connsiteX1" fmla="*/ 2149 w 10000"/>
                <a:gd name="connsiteY1" fmla="*/ 6985 h 10000"/>
                <a:gd name="connsiteX2" fmla="*/ 1355 w 10000"/>
                <a:gd name="connsiteY2" fmla="*/ 6639 h 10000"/>
                <a:gd name="connsiteX3" fmla="*/ 616 w 10000"/>
                <a:gd name="connsiteY3" fmla="*/ 7275 h 10000"/>
                <a:gd name="connsiteX4" fmla="*/ 73 w 10000"/>
                <a:gd name="connsiteY4" fmla="*/ 7967 h 10000"/>
                <a:gd name="connsiteX5" fmla="*/ 502 w 10000"/>
                <a:gd name="connsiteY5" fmla="*/ 8987 h 10000"/>
                <a:gd name="connsiteX6" fmla="*/ 1639 w 10000"/>
                <a:gd name="connsiteY6" fmla="*/ 8831 h 10000"/>
                <a:gd name="connsiteX7" fmla="*/ 3068 w 10000"/>
                <a:gd name="connsiteY7" fmla="*/ 9970 h 10000"/>
                <a:gd name="connsiteX8" fmla="*/ 5390 w 10000"/>
                <a:gd name="connsiteY8" fmla="*/ 9601 h 10000"/>
                <a:gd name="connsiteX9" fmla="*/ 6040 w 10000"/>
                <a:gd name="connsiteY9" fmla="*/ 9646 h 10000"/>
                <a:gd name="connsiteX10" fmla="*/ 6702 w 10000"/>
                <a:gd name="connsiteY10" fmla="*/ 9560 h 10000"/>
                <a:gd name="connsiteX11" fmla="*/ 8689 w 10000"/>
                <a:gd name="connsiteY11" fmla="*/ 8784 h 10000"/>
                <a:gd name="connsiteX12" fmla="*/ 9279 w 10000"/>
                <a:gd name="connsiteY12" fmla="*/ 8415 h 10000"/>
                <a:gd name="connsiteX13" fmla="*/ 9666 w 10000"/>
                <a:gd name="connsiteY13" fmla="*/ 8376 h 10000"/>
                <a:gd name="connsiteX14" fmla="*/ 9892 w 10000"/>
                <a:gd name="connsiteY14" fmla="*/ 6167 h 10000"/>
                <a:gd name="connsiteX15" fmla="*/ 9389 w 10000"/>
                <a:gd name="connsiteY15" fmla="*/ 2804 h 10000"/>
                <a:gd name="connsiteX16" fmla="*/ 8869 w 10000"/>
                <a:gd name="connsiteY16" fmla="*/ 767 h 10000"/>
                <a:gd name="connsiteX17" fmla="*/ 7611 w 10000"/>
                <a:gd name="connsiteY17" fmla="*/ 16 h 10000"/>
                <a:gd name="connsiteX18" fmla="*/ 6597 w 10000"/>
                <a:gd name="connsiteY18" fmla="*/ 1356 h 10000"/>
                <a:gd name="connsiteX19" fmla="*/ 5915 w 10000"/>
                <a:gd name="connsiteY19" fmla="*/ 3025 h 10000"/>
                <a:gd name="connsiteX20" fmla="*/ 5103 w 10000"/>
                <a:gd name="connsiteY20" fmla="*/ 3771 h 10000"/>
                <a:gd name="connsiteX21" fmla="*/ 3476 w 10000"/>
                <a:gd name="connsiteY21" fmla="*/ 5311 h 10000"/>
                <a:gd name="connsiteX22" fmla="*/ 2749 w 10000"/>
                <a:gd name="connsiteY22" fmla="*/ 6293 h 10000"/>
                <a:gd name="connsiteX0" fmla="*/ 2749 w 10000"/>
                <a:gd name="connsiteY0" fmla="*/ 6293 h 10000"/>
                <a:gd name="connsiteX1" fmla="*/ 2149 w 10000"/>
                <a:gd name="connsiteY1" fmla="*/ 6985 h 10000"/>
                <a:gd name="connsiteX2" fmla="*/ 1355 w 10000"/>
                <a:gd name="connsiteY2" fmla="*/ 6639 h 10000"/>
                <a:gd name="connsiteX3" fmla="*/ 616 w 10000"/>
                <a:gd name="connsiteY3" fmla="*/ 7275 h 10000"/>
                <a:gd name="connsiteX4" fmla="*/ 73 w 10000"/>
                <a:gd name="connsiteY4" fmla="*/ 7967 h 10000"/>
                <a:gd name="connsiteX5" fmla="*/ 502 w 10000"/>
                <a:gd name="connsiteY5" fmla="*/ 8987 h 10000"/>
                <a:gd name="connsiteX6" fmla="*/ 1639 w 10000"/>
                <a:gd name="connsiteY6" fmla="*/ 8831 h 10000"/>
                <a:gd name="connsiteX7" fmla="*/ 3068 w 10000"/>
                <a:gd name="connsiteY7" fmla="*/ 9970 h 10000"/>
                <a:gd name="connsiteX8" fmla="*/ 5390 w 10000"/>
                <a:gd name="connsiteY8" fmla="*/ 9601 h 10000"/>
                <a:gd name="connsiteX9" fmla="*/ 6040 w 10000"/>
                <a:gd name="connsiteY9" fmla="*/ 9646 h 10000"/>
                <a:gd name="connsiteX10" fmla="*/ 6702 w 10000"/>
                <a:gd name="connsiteY10" fmla="*/ 9560 h 10000"/>
                <a:gd name="connsiteX11" fmla="*/ 8689 w 10000"/>
                <a:gd name="connsiteY11" fmla="*/ 8784 h 10000"/>
                <a:gd name="connsiteX12" fmla="*/ 9279 w 10000"/>
                <a:gd name="connsiteY12" fmla="*/ 8415 h 10000"/>
                <a:gd name="connsiteX13" fmla="*/ 9666 w 10000"/>
                <a:gd name="connsiteY13" fmla="*/ 8376 h 10000"/>
                <a:gd name="connsiteX14" fmla="*/ 9892 w 10000"/>
                <a:gd name="connsiteY14" fmla="*/ 6167 h 10000"/>
                <a:gd name="connsiteX15" fmla="*/ 9389 w 10000"/>
                <a:gd name="connsiteY15" fmla="*/ 2804 h 10000"/>
                <a:gd name="connsiteX16" fmla="*/ 8869 w 10000"/>
                <a:gd name="connsiteY16" fmla="*/ 767 h 10000"/>
                <a:gd name="connsiteX17" fmla="*/ 7611 w 10000"/>
                <a:gd name="connsiteY17" fmla="*/ 16 h 10000"/>
                <a:gd name="connsiteX18" fmla="*/ 6597 w 10000"/>
                <a:gd name="connsiteY18" fmla="*/ 1356 h 10000"/>
                <a:gd name="connsiteX19" fmla="*/ 5915 w 10000"/>
                <a:gd name="connsiteY19" fmla="*/ 3025 h 10000"/>
                <a:gd name="connsiteX20" fmla="*/ 5142 w 10000"/>
                <a:gd name="connsiteY20" fmla="*/ 4494 h 10000"/>
                <a:gd name="connsiteX21" fmla="*/ 3476 w 10000"/>
                <a:gd name="connsiteY21" fmla="*/ 5311 h 10000"/>
                <a:gd name="connsiteX22" fmla="*/ 2749 w 10000"/>
                <a:gd name="connsiteY22" fmla="*/ 6293 h 10000"/>
                <a:gd name="connsiteX0" fmla="*/ 2749 w 9916"/>
                <a:gd name="connsiteY0" fmla="*/ 6294 h 10001"/>
                <a:gd name="connsiteX1" fmla="*/ 2149 w 9916"/>
                <a:gd name="connsiteY1" fmla="*/ 6986 h 10001"/>
                <a:gd name="connsiteX2" fmla="*/ 1355 w 9916"/>
                <a:gd name="connsiteY2" fmla="*/ 6640 h 10001"/>
                <a:gd name="connsiteX3" fmla="*/ 616 w 9916"/>
                <a:gd name="connsiteY3" fmla="*/ 7276 h 10001"/>
                <a:gd name="connsiteX4" fmla="*/ 73 w 9916"/>
                <a:gd name="connsiteY4" fmla="*/ 7968 h 10001"/>
                <a:gd name="connsiteX5" fmla="*/ 502 w 9916"/>
                <a:gd name="connsiteY5" fmla="*/ 8988 h 10001"/>
                <a:gd name="connsiteX6" fmla="*/ 1639 w 9916"/>
                <a:gd name="connsiteY6" fmla="*/ 8832 h 10001"/>
                <a:gd name="connsiteX7" fmla="*/ 3068 w 9916"/>
                <a:gd name="connsiteY7" fmla="*/ 9971 h 10001"/>
                <a:gd name="connsiteX8" fmla="*/ 5390 w 9916"/>
                <a:gd name="connsiteY8" fmla="*/ 9602 h 10001"/>
                <a:gd name="connsiteX9" fmla="*/ 6040 w 9916"/>
                <a:gd name="connsiteY9" fmla="*/ 9647 h 10001"/>
                <a:gd name="connsiteX10" fmla="*/ 6702 w 9916"/>
                <a:gd name="connsiteY10" fmla="*/ 9561 h 10001"/>
                <a:gd name="connsiteX11" fmla="*/ 8689 w 9916"/>
                <a:gd name="connsiteY11" fmla="*/ 8785 h 10001"/>
                <a:gd name="connsiteX12" fmla="*/ 9279 w 9916"/>
                <a:gd name="connsiteY12" fmla="*/ 8416 h 10001"/>
                <a:gd name="connsiteX13" fmla="*/ 9666 w 9916"/>
                <a:gd name="connsiteY13" fmla="*/ 8377 h 10001"/>
                <a:gd name="connsiteX14" fmla="*/ 9892 w 9916"/>
                <a:gd name="connsiteY14" fmla="*/ 6168 h 10001"/>
                <a:gd name="connsiteX15" fmla="*/ 9580 w 9916"/>
                <a:gd name="connsiteY15" fmla="*/ 3158 h 10001"/>
                <a:gd name="connsiteX16" fmla="*/ 8869 w 9916"/>
                <a:gd name="connsiteY16" fmla="*/ 768 h 10001"/>
                <a:gd name="connsiteX17" fmla="*/ 7611 w 9916"/>
                <a:gd name="connsiteY17" fmla="*/ 17 h 10001"/>
                <a:gd name="connsiteX18" fmla="*/ 6597 w 9916"/>
                <a:gd name="connsiteY18" fmla="*/ 1357 h 10001"/>
                <a:gd name="connsiteX19" fmla="*/ 5915 w 9916"/>
                <a:gd name="connsiteY19" fmla="*/ 3026 h 10001"/>
                <a:gd name="connsiteX20" fmla="*/ 5142 w 9916"/>
                <a:gd name="connsiteY20" fmla="*/ 4495 h 10001"/>
                <a:gd name="connsiteX21" fmla="*/ 3476 w 9916"/>
                <a:gd name="connsiteY21" fmla="*/ 5312 h 10001"/>
                <a:gd name="connsiteX22" fmla="*/ 2749 w 9916"/>
                <a:gd name="connsiteY22" fmla="*/ 6294 h 10001"/>
                <a:gd name="connsiteX0" fmla="*/ 2771 w 9999"/>
                <a:gd name="connsiteY0" fmla="*/ 6293 h 10000"/>
                <a:gd name="connsiteX1" fmla="*/ 2166 w 9999"/>
                <a:gd name="connsiteY1" fmla="*/ 6985 h 10000"/>
                <a:gd name="connsiteX2" fmla="*/ 1365 w 9999"/>
                <a:gd name="connsiteY2" fmla="*/ 6639 h 10000"/>
                <a:gd name="connsiteX3" fmla="*/ 620 w 9999"/>
                <a:gd name="connsiteY3" fmla="*/ 7275 h 10000"/>
                <a:gd name="connsiteX4" fmla="*/ 73 w 9999"/>
                <a:gd name="connsiteY4" fmla="*/ 7967 h 10000"/>
                <a:gd name="connsiteX5" fmla="*/ 505 w 9999"/>
                <a:gd name="connsiteY5" fmla="*/ 8987 h 10000"/>
                <a:gd name="connsiteX6" fmla="*/ 1652 w 9999"/>
                <a:gd name="connsiteY6" fmla="*/ 8831 h 10000"/>
                <a:gd name="connsiteX7" fmla="*/ 3093 w 9999"/>
                <a:gd name="connsiteY7" fmla="*/ 9970 h 10000"/>
                <a:gd name="connsiteX8" fmla="*/ 5435 w 9999"/>
                <a:gd name="connsiteY8" fmla="*/ 9601 h 10000"/>
                <a:gd name="connsiteX9" fmla="*/ 6090 w 9999"/>
                <a:gd name="connsiteY9" fmla="*/ 9646 h 10000"/>
                <a:gd name="connsiteX10" fmla="*/ 6758 w 9999"/>
                <a:gd name="connsiteY10" fmla="*/ 9560 h 10000"/>
                <a:gd name="connsiteX11" fmla="*/ 8762 w 9999"/>
                <a:gd name="connsiteY11" fmla="*/ 8784 h 10000"/>
                <a:gd name="connsiteX12" fmla="*/ 9357 w 9999"/>
                <a:gd name="connsiteY12" fmla="*/ 8415 h 10000"/>
                <a:gd name="connsiteX13" fmla="*/ 9747 w 9999"/>
                <a:gd name="connsiteY13" fmla="*/ 8376 h 10000"/>
                <a:gd name="connsiteX14" fmla="*/ 9975 w 9999"/>
                <a:gd name="connsiteY14" fmla="*/ 6167 h 10000"/>
                <a:gd name="connsiteX15" fmla="*/ 9660 w 9999"/>
                <a:gd name="connsiteY15" fmla="*/ 3158 h 10000"/>
                <a:gd name="connsiteX16" fmla="*/ 8943 w 9999"/>
                <a:gd name="connsiteY16" fmla="*/ 768 h 10000"/>
                <a:gd name="connsiteX17" fmla="*/ 7674 w 9999"/>
                <a:gd name="connsiteY17" fmla="*/ 17 h 10000"/>
                <a:gd name="connsiteX18" fmla="*/ 6652 w 9999"/>
                <a:gd name="connsiteY18" fmla="*/ 1357 h 10000"/>
                <a:gd name="connsiteX19" fmla="*/ 5964 w 9999"/>
                <a:gd name="connsiteY19" fmla="*/ 3026 h 10000"/>
                <a:gd name="connsiteX20" fmla="*/ 5185 w 9999"/>
                <a:gd name="connsiteY20" fmla="*/ 4495 h 10000"/>
                <a:gd name="connsiteX21" fmla="*/ 3504 w 9999"/>
                <a:gd name="connsiteY21" fmla="*/ 5311 h 10000"/>
                <a:gd name="connsiteX22" fmla="*/ 2771 w 9999"/>
                <a:gd name="connsiteY22" fmla="*/ 6293 h 10000"/>
                <a:gd name="connsiteX0" fmla="*/ 2771 w 10000"/>
                <a:gd name="connsiteY0" fmla="*/ 6277 h 9984"/>
                <a:gd name="connsiteX1" fmla="*/ 2166 w 10000"/>
                <a:gd name="connsiteY1" fmla="*/ 6969 h 9984"/>
                <a:gd name="connsiteX2" fmla="*/ 1365 w 10000"/>
                <a:gd name="connsiteY2" fmla="*/ 6623 h 9984"/>
                <a:gd name="connsiteX3" fmla="*/ 620 w 10000"/>
                <a:gd name="connsiteY3" fmla="*/ 7259 h 9984"/>
                <a:gd name="connsiteX4" fmla="*/ 73 w 10000"/>
                <a:gd name="connsiteY4" fmla="*/ 7951 h 9984"/>
                <a:gd name="connsiteX5" fmla="*/ 505 w 10000"/>
                <a:gd name="connsiteY5" fmla="*/ 8971 h 9984"/>
                <a:gd name="connsiteX6" fmla="*/ 1652 w 10000"/>
                <a:gd name="connsiteY6" fmla="*/ 8815 h 9984"/>
                <a:gd name="connsiteX7" fmla="*/ 3093 w 10000"/>
                <a:gd name="connsiteY7" fmla="*/ 9954 h 9984"/>
                <a:gd name="connsiteX8" fmla="*/ 5436 w 10000"/>
                <a:gd name="connsiteY8" fmla="*/ 9585 h 9984"/>
                <a:gd name="connsiteX9" fmla="*/ 6091 w 10000"/>
                <a:gd name="connsiteY9" fmla="*/ 9630 h 9984"/>
                <a:gd name="connsiteX10" fmla="*/ 6759 w 10000"/>
                <a:gd name="connsiteY10" fmla="*/ 9544 h 9984"/>
                <a:gd name="connsiteX11" fmla="*/ 8763 w 10000"/>
                <a:gd name="connsiteY11" fmla="*/ 8768 h 9984"/>
                <a:gd name="connsiteX12" fmla="*/ 9358 w 10000"/>
                <a:gd name="connsiteY12" fmla="*/ 8399 h 9984"/>
                <a:gd name="connsiteX13" fmla="*/ 9748 w 10000"/>
                <a:gd name="connsiteY13" fmla="*/ 8360 h 9984"/>
                <a:gd name="connsiteX14" fmla="*/ 9976 w 10000"/>
                <a:gd name="connsiteY14" fmla="*/ 6151 h 9984"/>
                <a:gd name="connsiteX15" fmla="*/ 9661 w 10000"/>
                <a:gd name="connsiteY15" fmla="*/ 3142 h 9984"/>
                <a:gd name="connsiteX16" fmla="*/ 8909 w 10000"/>
                <a:gd name="connsiteY16" fmla="*/ 1211 h 9984"/>
                <a:gd name="connsiteX17" fmla="*/ 7675 w 10000"/>
                <a:gd name="connsiteY17" fmla="*/ 1 h 9984"/>
                <a:gd name="connsiteX18" fmla="*/ 6653 w 10000"/>
                <a:gd name="connsiteY18" fmla="*/ 1341 h 9984"/>
                <a:gd name="connsiteX19" fmla="*/ 5965 w 10000"/>
                <a:gd name="connsiteY19" fmla="*/ 3010 h 9984"/>
                <a:gd name="connsiteX20" fmla="*/ 5186 w 10000"/>
                <a:gd name="connsiteY20" fmla="*/ 4479 h 9984"/>
                <a:gd name="connsiteX21" fmla="*/ 3504 w 10000"/>
                <a:gd name="connsiteY21" fmla="*/ 5295 h 9984"/>
                <a:gd name="connsiteX22" fmla="*/ 2771 w 10000"/>
                <a:gd name="connsiteY22" fmla="*/ 6277 h 9984"/>
                <a:gd name="connsiteX0" fmla="*/ 2771 w 10000"/>
                <a:gd name="connsiteY0" fmla="*/ 6291 h 10004"/>
                <a:gd name="connsiteX1" fmla="*/ 2166 w 10000"/>
                <a:gd name="connsiteY1" fmla="*/ 6984 h 10004"/>
                <a:gd name="connsiteX2" fmla="*/ 1365 w 10000"/>
                <a:gd name="connsiteY2" fmla="*/ 6638 h 10004"/>
                <a:gd name="connsiteX3" fmla="*/ 620 w 10000"/>
                <a:gd name="connsiteY3" fmla="*/ 7275 h 10004"/>
                <a:gd name="connsiteX4" fmla="*/ 73 w 10000"/>
                <a:gd name="connsiteY4" fmla="*/ 7968 h 10004"/>
                <a:gd name="connsiteX5" fmla="*/ 505 w 10000"/>
                <a:gd name="connsiteY5" fmla="*/ 8989 h 10004"/>
                <a:gd name="connsiteX6" fmla="*/ 1652 w 10000"/>
                <a:gd name="connsiteY6" fmla="*/ 8833 h 10004"/>
                <a:gd name="connsiteX7" fmla="*/ 3093 w 10000"/>
                <a:gd name="connsiteY7" fmla="*/ 9974 h 10004"/>
                <a:gd name="connsiteX8" fmla="*/ 5436 w 10000"/>
                <a:gd name="connsiteY8" fmla="*/ 9604 h 10004"/>
                <a:gd name="connsiteX9" fmla="*/ 6091 w 10000"/>
                <a:gd name="connsiteY9" fmla="*/ 9649 h 10004"/>
                <a:gd name="connsiteX10" fmla="*/ 6759 w 10000"/>
                <a:gd name="connsiteY10" fmla="*/ 9563 h 10004"/>
                <a:gd name="connsiteX11" fmla="*/ 8763 w 10000"/>
                <a:gd name="connsiteY11" fmla="*/ 8786 h 10004"/>
                <a:gd name="connsiteX12" fmla="*/ 9358 w 10000"/>
                <a:gd name="connsiteY12" fmla="*/ 8416 h 10004"/>
                <a:gd name="connsiteX13" fmla="*/ 9748 w 10000"/>
                <a:gd name="connsiteY13" fmla="*/ 8377 h 10004"/>
                <a:gd name="connsiteX14" fmla="*/ 9976 w 10000"/>
                <a:gd name="connsiteY14" fmla="*/ 6165 h 10004"/>
                <a:gd name="connsiteX15" fmla="*/ 9661 w 10000"/>
                <a:gd name="connsiteY15" fmla="*/ 3151 h 10004"/>
                <a:gd name="connsiteX16" fmla="*/ 8909 w 10000"/>
                <a:gd name="connsiteY16" fmla="*/ 1217 h 10004"/>
                <a:gd name="connsiteX17" fmla="*/ 7675 w 10000"/>
                <a:gd name="connsiteY17" fmla="*/ 5 h 10004"/>
                <a:gd name="connsiteX18" fmla="*/ 6693 w 10000"/>
                <a:gd name="connsiteY18" fmla="*/ 1701 h 10004"/>
                <a:gd name="connsiteX19" fmla="*/ 5965 w 10000"/>
                <a:gd name="connsiteY19" fmla="*/ 3019 h 10004"/>
                <a:gd name="connsiteX20" fmla="*/ 5186 w 10000"/>
                <a:gd name="connsiteY20" fmla="*/ 4490 h 10004"/>
                <a:gd name="connsiteX21" fmla="*/ 3504 w 10000"/>
                <a:gd name="connsiteY21" fmla="*/ 5307 h 10004"/>
                <a:gd name="connsiteX22" fmla="*/ 2771 w 10000"/>
                <a:gd name="connsiteY22" fmla="*/ 6291 h 10004"/>
                <a:gd name="connsiteX0" fmla="*/ 2771 w 10000"/>
                <a:gd name="connsiteY0" fmla="*/ 6291 h 10004"/>
                <a:gd name="connsiteX1" fmla="*/ 2166 w 10000"/>
                <a:gd name="connsiteY1" fmla="*/ 6984 h 10004"/>
                <a:gd name="connsiteX2" fmla="*/ 1365 w 10000"/>
                <a:gd name="connsiteY2" fmla="*/ 6638 h 10004"/>
                <a:gd name="connsiteX3" fmla="*/ 620 w 10000"/>
                <a:gd name="connsiteY3" fmla="*/ 7275 h 10004"/>
                <a:gd name="connsiteX4" fmla="*/ 73 w 10000"/>
                <a:gd name="connsiteY4" fmla="*/ 7968 h 10004"/>
                <a:gd name="connsiteX5" fmla="*/ 505 w 10000"/>
                <a:gd name="connsiteY5" fmla="*/ 8989 h 10004"/>
                <a:gd name="connsiteX6" fmla="*/ 1652 w 10000"/>
                <a:gd name="connsiteY6" fmla="*/ 8833 h 10004"/>
                <a:gd name="connsiteX7" fmla="*/ 3093 w 10000"/>
                <a:gd name="connsiteY7" fmla="*/ 9974 h 10004"/>
                <a:gd name="connsiteX8" fmla="*/ 5436 w 10000"/>
                <a:gd name="connsiteY8" fmla="*/ 9604 h 10004"/>
                <a:gd name="connsiteX9" fmla="*/ 6091 w 10000"/>
                <a:gd name="connsiteY9" fmla="*/ 9649 h 10004"/>
                <a:gd name="connsiteX10" fmla="*/ 6759 w 10000"/>
                <a:gd name="connsiteY10" fmla="*/ 9563 h 10004"/>
                <a:gd name="connsiteX11" fmla="*/ 8763 w 10000"/>
                <a:gd name="connsiteY11" fmla="*/ 8786 h 10004"/>
                <a:gd name="connsiteX12" fmla="*/ 9358 w 10000"/>
                <a:gd name="connsiteY12" fmla="*/ 8416 h 10004"/>
                <a:gd name="connsiteX13" fmla="*/ 9748 w 10000"/>
                <a:gd name="connsiteY13" fmla="*/ 8377 h 10004"/>
                <a:gd name="connsiteX14" fmla="*/ 9976 w 10000"/>
                <a:gd name="connsiteY14" fmla="*/ 6165 h 10004"/>
                <a:gd name="connsiteX15" fmla="*/ 9661 w 10000"/>
                <a:gd name="connsiteY15" fmla="*/ 3151 h 10004"/>
                <a:gd name="connsiteX16" fmla="*/ 8909 w 10000"/>
                <a:gd name="connsiteY16" fmla="*/ 1217 h 10004"/>
                <a:gd name="connsiteX17" fmla="*/ 7675 w 10000"/>
                <a:gd name="connsiteY17" fmla="*/ 5 h 10004"/>
                <a:gd name="connsiteX18" fmla="*/ 6693 w 10000"/>
                <a:gd name="connsiteY18" fmla="*/ 1701 h 10004"/>
                <a:gd name="connsiteX19" fmla="*/ 5911 w 10000"/>
                <a:gd name="connsiteY19" fmla="*/ 2966 h 10004"/>
                <a:gd name="connsiteX20" fmla="*/ 5186 w 10000"/>
                <a:gd name="connsiteY20" fmla="*/ 4490 h 10004"/>
                <a:gd name="connsiteX21" fmla="*/ 3504 w 10000"/>
                <a:gd name="connsiteY21" fmla="*/ 5307 h 10004"/>
                <a:gd name="connsiteX22" fmla="*/ 2771 w 10000"/>
                <a:gd name="connsiteY22" fmla="*/ 6291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000" h="10004">
                  <a:moveTo>
                    <a:pt x="2771" y="6291"/>
                  </a:moveTo>
                  <a:cubicBezTo>
                    <a:pt x="2544" y="6535"/>
                    <a:pt x="2166" y="6984"/>
                    <a:pt x="2166" y="6984"/>
                  </a:cubicBezTo>
                  <a:cubicBezTo>
                    <a:pt x="2166" y="6984"/>
                    <a:pt x="1652" y="6904"/>
                    <a:pt x="1365" y="6638"/>
                  </a:cubicBezTo>
                  <a:cubicBezTo>
                    <a:pt x="1080" y="6370"/>
                    <a:pt x="781" y="6575"/>
                    <a:pt x="620" y="7275"/>
                  </a:cubicBezTo>
                  <a:cubicBezTo>
                    <a:pt x="462" y="7968"/>
                    <a:pt x="302" y="7850"/>
                    <a:pt x="73" y="7968"/>
                  </a:cubicBezTo>
                  <a:cubicBezTo>
                    <a:pt x="-158" y="8093"/>
                    <a:pt x="209" y="9117"/>
                    <a:pt x="505" y="8989"/>
                  </a:cubicBezTo>
                  <a:cubicBezTo>
                    <a:pt x="806" y="8873"/>
                    <a:pt x="1171" y="8542"/>
                    <a:pt x="1652" y="8833"/>
                  </a:cubicBezTo>
                  <a:cubicBezTo>
                    <a:pt x="2131" y="9117"/>
                    <a:pt x="2371" y="9856"/>
                    <a:pt x="3093" y="9974"/>
                  </a:cubicBezTo>
                  <a:cubicBezTo>
                    <a:pt x="3817" y="10100"/>
                    <a:pt x="4742" y="9809"/>
                    <a:pt x="5436" y="9604"/>
                  </a:cubicBezTo>
                  <a:cubicBezTo>
                    <a:pt x="5738" y="9517"/>
                    <a:pt x="5929" y="9589"/>
                    <a:pt x="6091" y="9649"/>
                  </a:cubicBezTo>
                  <a:cubicBezTo>
                    <a:pt x="6305" y="9738"/>
                    <a:pt x="6467" y="9824"/>
                    <a:pt x="6759" y="9563"/>
                  </a:cubicBezTo>
                  <a:cubicBezTo>
                    <a:pt x="7275" y="9117"/>
                    <a:pt x="8419" y="9604"/>
                    <a:pt x="8763" y="8786"/>
                  </a:cubicBezTo>
                  <a:cubicBezTo>
                    <a:pt x="8971" y="8290"/>
                    <a:pt x="9162" y="8353"/>
                    <a:pt x="9358" y="8416"/>
                  </a:cubicBezTo>
                  <a:cubicBezTo>
                    <a:pt x="9484" y="8456"/>
                    <a:pt x="9611" y="8494"/>
                    <a:pt x="9748" y="8377"/>
                  </a:cubicBezTo>
                  <a:cubicBezTo>
                    <a:pt x="10091" y="8093"/>
                    <a:pt x="9990" y="7036"/>
                    <a:pt x="9976" y="6165"/>
                  </a:cubicBezTo>
                  <a:cubicBezTo>
                    <a:pt x="9962" y="5293"/>
                    <a:pt x="9834" y="4052"/>
                    <a:pt x="9661" y="3151"/>
                  </a:cubicBezTo>
                  <a:cubicBezTo>
                    <a:pt x="9322" y="2428"/>
                    <a:pt x="9240" y="1742"/>
                    <a:pt x="8909" y="1217"/>
                  </a:cubicBezTo>
                  <a:cubicBezTo>
                    <a:pt x="8578" y="693"/>
                    <a:pt x="8044" y="-76"/>
                    <a:pt x="7675" y="5"/>
                  </a:cubicBezTo>
                  <a:cubicBezTo>
                    <a:pt x="7306" y="86"/>
                    <a:pt x="6987" y="1208"/>
                    <a:pt x="6693" y="1701"/>
                  </a:cubicBezTo>
                  <a:cubicBezTo>
                    <a:pt x="6399" y="2195"/>
                    <a:pt x="6162" y="2501"/>
                    <a:pt x="5911" y="2966"/>
                  </a:cubicBezTo>
                  <a:cubicBezTo>
                    <a:pt x="5660" y="3431"/>
                    <a:pt x="5587" y="4100"/>
                    <a:pt x="5186" y="4490"/>
                  </a:cubicBezTo>
                  <a:cubicBezTo>
                    <a:pt x="4785" y="4880"/>
                    <a:pt x="3830" y="4805"/>
                    <a:pt x="3504" y="5307"/>
                  </a:cubicBezTo>
                  <a:cubicBezTo>
                    <a:pt x="3179" y="5819"/>
                    <a:pt x="2771" y="6291"/>
                    <a:pt x="2771" y="6291"/>
                  </a:cubicBez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7" name="Freeform 6">
              <a:extLst>
                <a:ext uri="{FF2B5EF4-FFF2-40B4-BE49-F238E27FC236}">
                  <a16:creationId xmlns:a16="http://schemas.microsoft.com/office/drawing/2014/main" id="{FDFA7A1F-AEF9-450B-B568-3EF0CCB3EE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756" y="5369164"/>
              <a:ext cx="9891712" cy="1265238"/>
            </a:xfrm>
            <a:custGeom>
              <a:avLst/>
              <a:gdLst>
                <a:gd name="T0" fmla="*/ 1672 w 4585"/>
                <a:gd name="T1" fmla="*/ 525 h 586"/>
                <a:gd name="T2" fmla="*/ 1335 w 4585"/>
                <a:gd name="T3" fmla="*/ 481 h 586"/>
                <a:gd name="T4" fmla="*/ 1800 w 4585"/>
                <a:gd name="T5" fmla="*/ 398 h 586"/>
                <a:gd name="T6" fmla="*/ 2023 w 4585"/>
                <a:gd name="T7" fmla="*/ 242 h 586"/>
                <a:gd name="T8" fmla="*/ 2030 w 4585"/>
                <a:gd name="T9" fmla="*/ 242 h 586"/>
                <a:gd name="T10" fmla="*/ 2630 w 4585"/>
                <a:gd name="T11" fmla="*/ 471 h 586"/>
                <a:gd name="T12" fmla="*/ 2400 w 4585"/>
                <a:gd name="T13" fmla="*/ 516 h 586"/>
                <a:gd name="T14" fmla="*/ 2206 w 4585"/>
                <a:gd name="T15" fmla="*/ 511 h 586"/>
                <a:gd name="T16" fmla="*/ 2018 w 4585"/>
                <a:gd name="T17" fmla="*/ 506 h 586"/>
                <a:gd name="T18" fmla="*/ 1900 w 4585"/>
                <a:gd name="T19" fmla="*/ 512 h 586"/>
                <a:gd name="T20" fmla="*/ 1672 w 4585"/>
                <a:gd name="T21" fmla="*/ 525 h 586"/>
                <a:gd name="T22" fmla="*/ 205 w 4585"/>
                <a:gd name="T23" fmla="*/ 407 h 586"/>
                <a:gd name="T24" fmla="*/ 178 w 4585"/>
                <a:gd name="T25" fmla="*/ 403 h 586"/>
                <a:gd name="T26" fmla="*/ 323 w 4585"/>
                <a:gd name="T27" fmla="*/ 351 h 586"/>
                <a:gd name="T28" fmla="*/ 532 w 4585"/>
                <a:gd name="T29" fmla="*/ 211 h 586"/>
                <a:gd name="T30" fmla="*/ 545 w 4585"/>
                <a:gd name="T31" fmla="*/ 210 h 586"/>
                <a:gd name="T32" fmla="*/ 813 w 4585"/>
                <a:gd name="T33" fmla="*/ 388 h 586"/>
                <a:gd name="T34" fmla="*/ 772 w 4585"/>
                <a:gd name="T35" fmla="*/ 395 h 586"/>
                <a:gd name="T36" fmla="*/ 655 w 4585"/>
                <a:gd name="T37" fmla="*/ 379 h 586"/>
                <a:gd name="T38" fmla="*/ 530 w 4585"/>
                <a:gd name="T39" fmla="*/ 363 h 586"/>
                <a:gd name="T40" fmla="*/ 490 w 4585"/>
                <a:gd name="T41" fmla="*/ 367 h 586"/>
                <a:gd name="T42" fmla="*/ 205 w 4585"/>
                <a:gd name="T43" fmla="*/ 407 h 586"/>
                <a:gd name="T44" fmla="*/ 3154 w 4585"/>
                <a:gd name="T45" fmla="*/ 0 h 586"/>
                <a:gd name="T46" fmla="*/ 3150 w 4585"/>
                <a:gd name="T47" fmla="*/ 0 h 586"/>
                <a:gd name="T48" fmla="*/ 2781 w 4585"/>
                <a:gd name="T49" fmla="*/ 205 h 586"/>
                <a:gd name="T50" fmla="*/ 2675 w 4585"/>
                <a:gd name="T51" fmla="*/ 223 h 586"/>
                <a:gd name="T52" fmla="*/ 2095 w 4585"/>
                <a:gd name="T53" fmla="*/ 148 h 586"/>
                <a:gd name="T54" fmla="*/ 2063 w 4585"/>
                <a:gd name="T55" fmla="*/ 147 h 586"/>
                <a:gd name="T56" fmla="*/ 1468 w 4585"/>
                <a:gd name="T57" fmla="*/ 372 h 586"/>
                <a:gd name="T58" fmla="*/ 1323 w 4585"/>
                <a:gd name="T59" fmla="*/ 392 h 586"/>
                <a:gd name="T60" fmla="*/ 1026 w 4585"/>
                <a:gd name="T61" fmla="*/ 273 h 586"/>
                <a:gd name="T62" fmla="*/ 1059 w 4585"/>
                <a:gd name="T63" fmla="*/ 178 h 586"/>
                <a:gd name="T64" fmla="*/ 985 w 4585"/>
                <a:gd name="T65" fmla="*/ 202 h 586"/>
                <a:gd name="T66" fmla="*/ 621 w 4585"/>
                <a:gd name="T67" fmla="*/ 158 h 586"/>
                <a:gd name="T68" fmla="*/ 511 w 4585"/>
                <a:gd name="T69" fmla="*/ 144 h 586"/>
                <a:gd name="T70" fmla="*/ 282 w 4585"/>
                <a:gd name="T71" fmla="*/ 239 h 586"/>
                <a:gd name="T72" fmla="*/ 33 w 4585"/>
                <a:gd name="T73" fmla="*/ 327 h 586"/>
                <a:gd name="T74" fmla="*/ 0 w 4585"/>
                <a:gd name="T75" fmla="*/ 351 h 586"/>
                <a:gd name="T76" fmla="*/ 207 w 4585"/>
                <a:gd name="T77" fmla="*/ 459 h 586"/>
                <a:gd name="T78" fmla="*/ 230 w 4585"/>
                <a:gd name="T79" fmla="*/ 457 h 586"/>
                <a:gd name="T80" fmla="*/ 574 w 4585"/>
                <a:gd name="T81" fmla="*/ 422 h 586"/>
                <a:gd name="T82" fmla="*/ 751 w 4585"/>
                <a:gd name="T83" fmla="*/ 437 h 586"/>
                <a:gd name="T84" fmla="*/ 1406 w 4585"/>
                <a:gd name="T85" fmla="*/ 582 h 586"/>
                <a:gd name="T86" fmla="*/ 1577 w 4585"/>
                <a:gd name="T87" fmla="*/ 586 h 586"/>
                <a:gd name="T88" fmla="*/ 2471 w 4585"/>
                <a:gd name="T89" fmla="*/ 535 h 586"/>
                <a:gd name="T90" fmla="*/ 2598 w 4585"/>
                <a:gd name="T91" fmla="*/ 530 h 586"/>
                <a:gd name="T92" fmla="*/ 2769 w 4585"/>
                <a:gd name="T93" fmla="*/ 541 h 586"/>
                <a:gd name="T94" fmla="*/ 2908 w 4585"/>
                <a:gd name="T95" fmla="*/ 552 h 586"/>
                <a:gd name="T96" fmla="*/ 3072 w 4585"/>
                <a:gd name="T97" fmla="*/ 530 h 586"/>
                <a:gd name="T98" fmla="*/ 3983 w 4585"/>
                <a:gd name="T99" fmla="*/ 431 h 586"/>
                <a:gd name="T100" fmla="*/ 4166 w 4585"/>
                <a:gd name="T101" fmla="*/ 379 h 586"/>
                <a:gd name="T102" fmla="*/ 4254 w 4585"/>
                <a:gd name="T103" fmla="*/ 384 h 586"/>
                <a:gd name="T104" fmla="*/ 4342 w 4585"/>
                <a:gd name="T105" fmla="*/ 389 h 586"/>
                <a:gd name="T106" fmla="*/ 4431 w 4585"/>
                <a:gd name="T107" fmla="*/ 379 h 586"/>
                <a:gd name="T108" fmla="*/ 4584 w 4585"/>
                <a:gd name="T109" fmla="*/ 214 h 586"/>
                <a:gd name="T110" fmla="*/ 4535 w 4585"/>
                <a:gd name="T111" fmla="*/ 98 h 586"/>
                <a:gd name="T112" fmla="*/ 4502 w 4585"/>
                <a:gd name="T113" fmla="*/ 56 h 586"/>
                <a:gd name="T114" fmla="*/ 4482 w 4585"/>
                <a:gd name="T115" fmla="*/ 61 h 586"/>
                <a:gd name="T116" fmla="*/ 4108 w 4585"/>
                <a:gd name="T117" fmla="*/ 226 h 586"/>
                <a:gd name="T118" fmla="*/ 3976 w 4585"/>
                <a:gd name="T119" fmla="*/ 237 h 586"/>
                <a:gd name="T120" fmla="*/ 3447 w 4585"/>
                <a:gd name="T121" fmla="*/ 158 h 586"/>
                <a:gd name="T122" fmla="*/ 3154 w 4585"/>
                <a:gd name="T123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585" h="586">
                  <a:moveTo>
                    <a:pt x="1672" y="525"/>
                  </a:moveTo>
                  <a:cubicBezTo>
                    <a:pt x="1508" y="525"/>
                    <a:pt x="1344" y="509"/>
                    <a:pt x="1335" y="481"/>
                  </a:cubicBezTo>
                  <a:cubicBezTo>
                    <a:pt x="1321" y="440"/>
                    <a:pt x="1604" y="434"/>
                    <a:pt x="1800" y="398"/>
                  </a:cubicBezTo>
                  <a:cubicBezTo>
                    <a:pt x="1996" y="361"/>
                    <a:pt x="1905" y="246"/>
                    <a:pt x="2023" y="242"/>
                  </a:cubicBezTo>
                  <a:cubicBezTo>
                    <a:pt x="2025" y="242"/>
                    <a:pt x="2027" y="242"/>
                    <a:pt x="2030" y="242"/>
                  </a:cubicBezTo>
                  <a:cubicBezTo>
                    <a:pt x="2173" y="242"/>
                    <a:pt x="2675" y="384"/>
                    <a:pt x="2630" y="471"/>
                  </a:cubicBezTo>
                  <a:cubicBezTo>
                    <a:pt x="2612" y="507"/>
                    <a:pt x="2517" y="516"/>
                    <a:pt x="2400" y="516"/>
                  </a:cubicBezTo>
                  <a:cubicBezTo>
                    <a:pt x="2339" y="516"/>
                    <a:pt x="2272" y="514"/>
                    <a:pt x="2206" y="511"/>
                  </a:cubicBezTo>
                  <a:cubicBezTo>
                    <a:pt x="2140" y="509"/>
                    <a:pt x="2075" y="506"/>
                    <a:pt x="2018" y="506"/>
                  </a:cubicBezTo>
                  <a:cubicBezTo>
                    <a:pt x="1972" y="506"/>
                    <a:pt x="1931" y="508"/>
                    <a:pt x="1900" y="512"/>
                  </a:cubicBezTo>
                  <a:cubicBezTo>
                    <a:pt x="1837" y="521"/>
                    <a:pt x="1755" y="525"/>
                    <a:pt x="1672" y="525"/>
                  </a:cubicBezTo>
                  <a:moveTo>
                    <a:pt x="205" y="407"/>
                  </a:moveTo>
                  <a:cubicBezTo>
                    <a:pt x="190" y="407"/>
                    <a:pt x="181" y="406"/>
                    <a:pt x="178" y="403"/>
                  </a:cubicBezTo>
                  <a:cubicBezTo>
                    <a:pt x="162" y="388"/>
                    <a:pt x="240" y="367"/>
                    <a:pt x="323" y="351"/>
                  </a:cubicBezTo>
                  <a:cubicBezTo>
                    <a:pt x="407" y="335"/>
                    <a:pt x="430" y="218"/>
                    <a:pt x="532" y="211"/>
                  </a:cubicBezTo>
                  <a:cubicBezTo>
                    <a:pt x="536" y="210"/>
                    <a:pt x="540" y="210"/>
                    <a:pt x="545" y="210"/>
                  </a:cubicBezTo>
                  <a:cubicBezTo>
                    <a:pt x="680" y="210"/>
                    <a:pt x="868" y="357"/>
                    <a:pt x="813" y="388"/>
                  </a:cubicBezTo>
                  <a:cubicBezTo>
                    <a:pt x="802" y="393"/>
                    <a:pt x="788" y="395"/>
                    <a:pt x="772" y="395"/>
                  </a:cubicBezTo>
                  <a:cubicBezTo>
                    <a:pt x="740" y="395"/>
                    <a:pt x="698" y="387"/>
                    <a:pt x="655" y="379"/>
                  </a:cubicBezTo>
                  <a:cubicBezTo>
                    <a:pt x="612" y="371"/>
                    <a:pt x="568" y="363"/>
                    <a:pt x="530" y="363"/>
                  </a:cubicBezTo>
                  <a:cubicBezTo>
                    <a:pt x="515" y="363"/>
                    <a:pt x="502" y="364"/>
                    <a:pt x="490" y="367"/>
                  </a:cubicBezTo>
                  <a:cubicBezTo>
                    <a:pt x="414" y="384"/>
                    <a:pt x="266" y="407"/>
                    <a:pt x="205" y="407"/>
                  </a:cubicBezTo>
                  <a:moveTo>
                    <a:pt x="3154" y="0"/>
                  </a:moveTo>
                  <a:cubicBezTo>
                    <a:pt x="3153" y="0"/>
                    <a:pt x="3151" y="0"/>
                    <a:pt x="3150" y="0"/>
                  </a:cubicBezTo>
                  <a:cubicBezTo>
                    <a:pt x="3020" y="2"/>
                    <a:pt x="2905" y="148"/>
                    <a:pt x="2781" y="205"/>
                  </a:cubicBezTo>
                  <a:cubicBezTo>
                    <a:pt x="2753" y="218"/>
                    <a:pt x="2717" y="223"/>
                    <a:pt x="2675" y="223"/>
                  </a:cubicBezTo>
                  <a:cubicBezTo>
                    <a:pt x="2525" y="223"/>
                    <a:pt x="2296" y="160"/>
                    <a:pt x="2095" y="148"/>
                  </a:cubicBezTo>
                  <a:cubicBezTo>
                    <a:pt x="2084" y="147"/>
                    <a:pt x="2074" y="147"/>
                    <a:pt x="2063" y="147"/>
                  </a:cubicBezTo>
                  <a:cubicBezTo>
                    <a:pt x="1823" y="147"/>
                    <a:pt x="1663" y="312"/>
                    <a:pt x="1468" y="372"/>
                  </a:cubicBezTo>
                  <a:cubicBezTo>
                    <a:pt x="1421" y="386"/>
                    <a:pt x="1371" y="392"/>
                    <a:pt x="1323" y="392"/>
                  </a:cubicBezTo>
                  <a:cubicBezTo>
                    <a:pt x="1160" y="392"/>
                    <a:pt x="1010" y="325"/>
                    <a:pt x="1026" y="273"/>
                  </a:cubicBezTo>
                  <a:cubicBezTo>
                    <a:pt x="1041" y="225"/>
                    <a:pt x="1066" y="211"/>
                    <a:pt x="1059" y="178"/>
                  </a:cubicBezTo>
                  <a:cubicBezTo>
                    <a:pt x="1016" y="192"/>
                    <a:pt x="985" y="202"/>
                    <a:pt x="985" y="202"/>
                  </a:cubicBezTo>
                  <a:cubicBezTo>
                    <a:pt x="985" y="202"/>
                    <a:pt x="751" y="192"/>
                    <a:pt x="621" y="158"/>
                  </a:cubicBezTo>
                  <a:cubicBezTo>
                    <a:pt x="584" y="149"/>
                    <a:pt x="547" y="144"/>
                    <a:pt x="511" y="144"/>
                  </a:cubicBezTo>
                  <a:cubicBezTo>
                    <a:pt x="420" y="144"/>
                    <a:pt x="335" y="175"/>
                    <a:pt x="282" y="239"/>
                  </a:cubicBezTo>
                  <a:cubicBezTo>
                    <a:pt x="210" y="327"/>
                    <a:pt x="137" y="312"/>
                    <a:pt x="33" y="327"/>
                  </a:cubicBezTo>
                  <a:cubicBezTo>
                    <a:pt x="10" y="331"/>
                    <a:pt x="0" y="340"/>
                    <a:pt x="0" y="351"/>
                  </a:cubicBezTo>
                  <a:cubicBezTo>
                    <a:pt x="0" y="390"/>
                    <a:pt x="107" y="459"/>
                    <a:pt x="207" y="459"/>
                  </a:cubicBezTo>
                  <a:cubicBezTo>
                    <a:pt x="215" y="459"/>
                    <a:pt x="223" y="458"/>
                    <a:pt x="230" y="457"/>
                  </a:cubicBezTo>
                  <a:cubicBezTo>
                    <a:pt x="327" y="446"/>
                    <a:pt x="439" y="422"/>
                    <a:pt x="574" y="422"/>
                  </a:cubicBezTo>
                  <a:cubicBezTo>
                    <a:pt x="629" y="422"/>
                    <a:pt x="688" y="426"/>
                    <a:pt x="751" y="437"/>
                  </a:cubicBezTo>
                  <a:cubicBezTo>
                    <a:pt x="969" y="473"/>
                    <a:pt x="1078" y="567"/>
                    <a:pt x="1406" y="582"/>
                  </a:cubicBezTo>
                  <a:cubicBezTo>
                    <a:pt x="1461" y="585"/>
                    <a:pt x="1518" y="586"/>
                    <a:pt x="1577" y="586"/>
                  </a:cubicBezTo>
                  <a:cubicBezTo>
                    <a:pt x="1872" y="586"/>
                    <a:pt x="2208" y="557"/>
                    <a:pt x="2471" y="535"/>
                  </a:cubicBezTo>
                  <a:cubicBezTo>
                    <a:pt x="2519" y="532"/>
                    <a:pt x="2560" y="530"/>
                    <a:pt x="2598" y="530"/>
                  </a:cubicBezTo>
                  <a:cubicBezTo>
                    <a:pt x="2667" y="530"/>
                    <a:pt x="2721" y="535"/>
                    <a:pt x="2769" y="541"/>
                  </a:cubicBezTo>
                  <a:cubicBezTo>
                    <a:pt x="2818" y="546"/>
                    <a:pt x="2860" y="552"/>
                    <a:pt x="2908" y="552"/>
                  </a:cubicBezTo>
                  <a:cubicBezTo>
                    <a:pt x="2955" y="552"/>
                    <a:pt x="3006" y="546"/>
                    <a:pt x="3072" y="530"/>
                  </a:cubicBezTo>
                  <a:cubicBezTo>
                    <a:pt x="3307" y="473"/>
                    <a:pt x="3827" y="535"/>
                    <a:pt x="3983" y="431"/>
                  </a:cubicBezTo>
                  <a:cubicBezTo>
                    <a:pt x="4047" y="389"/>
                    <a:pt x="4107" y="379"/>
                    <a:pt x="4166" y="379"/>
                  </a:cubicBezTo>
                  <a:cubicBezTo>
                    <a:pt x="4195" y="379"/>
                    <a:pt x="4224" y="381"/>
                    <a:pt x="4254" y="384"/>
                  </a:cubicBezTo>
                  <a:cubicBezTo>
                    <a:pt x="4283" y="386"/>
                    <a:pt x="4312" y="389"/>
                    <a:pt x="4342" y="389"/>
                  </a:cubicBezTo>
                  <a:cubicBezTo>
                    <a:pt x="4371" y="389"/>
                    <a:pt x="4401" y="386"/>
                    <a:pt x="4431" y="379"/>
                  </a:cubicBezTo>
                  <a:cubicBezTo>
                    <a:pt x="4531" y="356"/>
                    <a:pt x="4585" y="287"/>
                    <a:pt x="4584" y="214"/>
                  </a:cubicBezTo>
                  <a:cubicBezTo>
                    <a:pt x="4584" y="174"/>
                    <a:pt x="4568" y="133"/>
                    <a:pt x="4535" y="98"/>
                  </a:cubicBezTo>
                  <a:cubicBezTo>
                    <a:pt x="4523" y="85"/>
                    <a:pt x="4512" y="71"/>
                    <a:pt x="4502" y="56"/>
                  </a:cubicBezTo>
                  <a:cubicBezTo>
                    <a:pt x="4496" y="58"/>
                    <a:pt x="4489" y="60"/>
                    <a:pt x="4482" y="61"/>
                  </a:cubicBezTo>
                  <a:cubicBezTo>
                    <a:pt x="4389" y="78"/>
                    <a:pt x="4300" y="190"/>
                    <a:pt x="4108" y="226"/>
                  </a:cubicBezTo>
                  <a:cubicBezTo>
                    <a:pt x="4069" y="234"/>
                    <a:pt x="4024" y="237"/>
                    <a:pt x="3976" y="237"/>
                  </a:cubicBezTo>
                  <a:cubicBezTo>
                    <a:pt x="3786" y="237"/>
                    <a:pt x="3546" y="188"/>
                    <a:pt x="3447" y="158"/>
                  </a:cubicBezTo>
                  <a:cubicBezTo>
                    <a:pt x="3323" y="122"/>
                    <a:pt x="3281" y="0"/>
                    <a:pt x="3154" y="0"/>
                  </a:cubicBezTo>
                </a:path>
              </a:pathLst>
            </a:custGeom>
            <a:solidFill>
              <a:srgbClr val="D5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8" name="Freeform 7">
              <a:extLst>
                <a:ext uri="{FF2B5EF4-FFF2-40B4-BE49-F238E27FC236}">
                  <a16:creationId xmlns:a16="http://schemas.microsoft.com/office/drawing/2014/main" id="{E79364FB-711D-4B32-9DF8-E2BC5474E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318" y="5891451"/>
              <a:ext cx="2921000" cy="611188"/>
            </a:xfrm>
            <a:custGeom>
              <a:avLst/>
              <a:gdLst>
                <a:gd name="T0" fmla="*/ 709 w 1354"/>
                <a:gd name="T1" fmla="*/ 0 h 283"/>
                <a:gd name="T2" fmla="*/ 702 w 1354"/>
                <a:gd name="T3" fmla="*/ 0 h 283"/>
                <a:gd name="T4" fmla="*/ 479 w 1354"/>
                <a:gd name="T5" fmla="*/ 156 h 283"/>
                <a:gd name="T6" fmla="*/ 14 w 1354"/>
                <a:gd name="T7" fmla="*/ 239 h 283"/>
                <a:gd name="T8" fmla="*/ 351 w 1354"/>
                <a:gd name="T9" fmla="*/ 283 h 283"/>
                <a:gd name="T10" fmla="*/ 579 w 1354"/>
                <a:gd name="T11" fmla="*/ 270 h 283"/>
                <a:gd name="T12" fmla="*/ 697 w 1354"/>
                <a:gd name="T13" fmla="*/ 264 h 283"/>
                <a:gd name="T14" fmla="*/ 885 w 1354"/>
                <a:gd name="T15" fmla="*/ 269 h 283"/>
                <a:gd name="T16" fmla="*/ 1079 w 1354"/>
                <a:gd name="T17" fmla="*/ 274 h 283"/>
                <a:gd name="T18" fmla="*/ 1309 w 1354"/>
                <a:gd name="T19" fmla="*/ 229 h 283"/>
                <a:gd name="T20" fmla="*/ 709 w 1354"/>
                <a:gd name="T21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4" h="283">
                  <a:moveTo>
                    <a:pt x="709" y="0"/>
                  </a:moveTo>
                  <a:cubicBezTo>
                    <a:pt x="706" y="0"/>
                    <a:pt x="704" y="0"/>
                    <a:pt x="702" y="0"/>
                  </a:cubicBezTo>
                  <a:cubicBezTo>
                    <a:pt x="584" y="4"/>
                    <a:pt x="675" y="119"/>
                    <a:pt x="479" y="156"/>
                  </a:cubicBezTo>
                  <a:cubicBezTo>
                    <a:pt x="283" y="192"/>
                    <a:pt x="0" y="198"/>
                    <a:pt x="14" y="239"/>
                  </a:cubicBezTo>
                  <a:cubicBezTo>
                    <a:pt x="23" y="267"/>
                    <a:pt x="187" y="283"/>
                    <a:pt x="351" y="283"/>
                  </a:cubicBezTo>
                  <a:cubicBezTo>
                    <a:pt x="434" y="283"/>
                    <a:pt x="516" y="279"/>
                    <a:pt x="579" y="270"/>
                  </a:cubicBezTo>
                  <a:cubicBezTo>
                    <a:pt x="610" y="266"/>
                    <a:pt x="651" y="264"/>
                    <a:pt x="697" y="264"/>
                  </a:cubicBezTo>
                  <a:cubicBezTo>
                    <a:pt x="754" y="264"/>
                    <a:pt x="819" y="267"/>
                    <a:pt x="885" y="269"/>
                  </a:cubicBezTo>
                  <a:cubicBezTo>
                    <a:pt x="951" y="272"/>
                    <a:pt x="1018" y="274"/>
                    <a:pt x="1079" y="274"/>
                  </a:cubicBezTo>
                  <a:cubicBezTo>
                    <a:pt x="1196" y="274"/>
                    <a:pt x="1291" y="265"/>
                    <a:pt x="1309" y="229"/>
                  </a:cubicBezTo>
                  <a:cubicBezTo>
                    <a:pt x="1354" y="142"/>
                    <a:pt x="852" y="0"/>
                    <a:pt x="709" y="0"/>
                  </a:cubicBez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9" name="Freeform 8">
              <a:extLst>
                <a:ext uri="{FF2B5EF4-FFF2-40B4-BE49-F238E27FC236}">
                  <a16:creationId xmlns:a16="http://schemas.microsoft.com/office/drawing/2014/main" id="{78F867CD-3E2F-415F-BDC8-FBBB0C3A0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7005" y="5821601"/>
              <a:ext cx="1524000" cy="425450"/>
            </a:xfrm>
            <a:custGeom>
              <a:avLst/>
              <a:gdLst>
                <a:gd name="T0" fmla="*/ 383 w 706"/>
                <a:gd name="T1" fmla="*/ 0 h 197"/>
                <a:gd name="T2" fmla="*/ 370 w 706"/>
                <a:gd name="T3" fmla="*/ 1 h 197"/>
                <a:gd name="T4" fmla="*/ 161 w 706"/>
                <a:gd name="T5" fmla="*/ 141 h 197"/>
                <a:gd name="T6" fmla="*/ 16 w 706"/>
                <a:gd name="T7" fmla="*/ 193 h 197"/>
                <a:gd name="T8" fmla="*/ 43 w 706"/>
                <a:gd name="T9" fmla="*/ 197 h 197"/>
                <a:gd name="T10" fmla="*/ 328 w 706"/>
                <a:gd name="T11" fmla="*/ 157 h 197"/>
                <a:gd name="T12" fmla="*/ 368 w 706"/>
                <a:gd name="T13" fmla="*/ 153 h 197"/>
                <a:gd name="T14" fmla="*/ 493 w 706"/>
                <a:gd name="T15" fmla="*/ 169 h 197"/>
                <a:gd name="T16" fmla="*/ 610 w 706"/>
                <a:gd name="T17" fmla="*/ 185 h 197"/>
                <a:gd name="T18" fmla="*/ 651 w 706"/>
                <a:gd name="T19" fmla="*/ 178 h 197"/>
                <a:gd name="T20" fmla="*/ 383 w 706"/>
                <a:gd name="T2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6" h="197">
                  <a:moveTo>
                    <a:pt x="383" y="0"/>
                  </a:moveTo>
                  <a:cubicBezTo>
                    <a:pt x="378" y="0"/>
                    <a:pt x="374" y="0"/>
                    <a:pt x="370" y="1"/>
                  </a:cubicBezTo>
                  <a:cubicBezTo>
                    <a:pt x="268" y="8"/>
                    <a:pt x="245" y="125"/>
                    <a:pt x="161" y="141"/>
                  </a:cubicBezTo>
                  <a:cubicBezTo>
                    <a:pt x="78" y="157"/>
                    <a:pt x="0" y="178"/>
                    <a:pt x="16" y="193"/>
                  </a:cubicBezTo>
                  <a:cubicBezTo>
                    <a:pt x="19" y="196"/>
                    <a:pt x="28" y="197"/>
                    <a:pt x="43" y="197"/>
                  </a:cubicBezTo>
                  <a:cubicBezTo>
                    <a:pt x="104" y="197"/>
                    <a:pt x="252" y="174"/>
                    <a:pt x="328" y="157"/>
                  </a:cubicBezTo>
                  <a:cubicBezTo>
                    <a:pt x="340" y="154"/>
                    <a:pt x="353" y="153"/>
                    <a:pt x="368" y="153"/>
                  </a:cubicBezTo>
                  <a:cubicBezTo>
                    <a:pt x="406" y="153"/>
                    <a:pt x="450" y="161"/>
                    <a:pt x="493" y="169"/>
                  </a:cubicBezTo>
                  <a:cubicBezTo>
                    <a:pt x="536" y="177"/>
                    <a:pt x="578" y="185"/>
                    <a:pt x="610" y="185"/>
                  </a:cubicBezTo>
                  <a:cubicBezTo>
                    <a:pt x="626" y="185"/>
                    <a:pt x="640" y="183"/>
                    <a:pt x="651" y="178"/>
                  </a:cubicBezTo>
                  <a:cubicBezTo>
                    <a:pt x="706" y="147"/>
                    <a:pt x="518" y="0"/>
                    <a:pt x="383" y="0"/>
                  </a:cubicBez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50" name="Group 1949">
            <a:extLst>
              <a:ext uri="{FF2B5EF4-FFF2-40B4-BE49-F238E27FC236}">
                <a16:creationId xmlns:a16="http://schemas.microsoft.com/office/drawing/2014/main" id="{07C2D4BB-9686-46B4-8B5B-89A4903755E2}"/>
              </a:ext>
            </a:extLst>
          </p:cNvPr>
          <p:cNvGrpSpPr/>
          <p:nvPr/>
        </p:nvGrpSpPr>
        <p:grpSpPr>
          <a:xfrm>
            <a:off x="6999488" y="6218962"/>
            <a:ext cx="274591" cy="161730"/>
            <a:chOff x="6597332" y="3888256"/>
            <a:chExt cx="9892136" cy="2746146"/>
          </a:xfrm>
        </p:grpSpPr>
        <p:sp>
          <p:nvSpPr>
            <p:cNvPr id="1951" name="Freeform 5">
              <a:extLst>
                <a:ext uri="{FF2B5EF4-FFF2-40B4-BE49-F238E27FC236}">
                  <a16:creationId xmlns:a16="http://schemas.microsoft.com/office/drawing/2014/main" id="{6A096D98-3576-4F41-8671-1E5E00B2E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332" y="3888256"/>
              <a:ext cx="9807942" cy="2745279"/>
            </a:xfrm>
            <a:custGeom>
              <a:avLst/>
              <a:gdLst>
                <a:gd name="T0" fmla="*/ 1332 w 4701"/>
                <a:gd name="T1" fmla="*/ 1160 h 1644"/>
                <a:gd name="T2" fmla="*/ 1057 w 4701"/>
                <a:gd name="T3" fmla="*/ 1248 h 1644"/>
                <a:gd name="T4" fmla="*/ 693 w 4701"/>
                <a:gd name="T5" fmla="*/ 1204 h 1644"/>
                <a:gd name="T6" fmla="*/ 354 w 4701"/>
                <a:gd name="T7" fmla="*/ 1285 h 1644"/>
                <a:gd name="T8" fmla="*/ 105 w 4701"/>
                <a:gd name="T9" fmla="*/ 1373 h 1644"/>
                <a:gd name="T10" fmla="*/ 302 w 4701"/>
                <a:gd name="T11" fmla="*/ 1503 h 1644"/>
                <a:gd name="T12" fmla="*/ 823 w 4701"/>
                <a:gd name="T13" fmla="*/ 1483 h 1644"/>
                <a:gd name="T14" fmla="*/ 1478 w 4701"/>
                <a:gd name="T15" fmla="*/ 1628 h 1644"/>
                <a:gd name="T16" fmla="*/ 2543 w 4701"/>
                <a:gd name="T17" fmla="*/ 1581 h 1644"/>
                <a:gd name="T18" fmla="*/ 2841 w 4701"/>
                <a:gd name="T19" fmla="*/ 1587 h 1644"/>
                <a:gd name="T20" fmla="*/ 3144 w 4701"/>
                <a:gd name="T21" fmla="*/ 1576 h 1644"/>
                <a:gd name="T22" fmla="*/ 4055 w 4701"/>
                <a:gd name="T23" fmla="*/ 1477 h 1644"/>
                <a:gd name="T24" fmla="*/ 4326 w 4701"/>
                <a:gd name="T25" fmla="*/ 1430 h 1644"/>
                <a:gd name="T26" fmla="*/ 4503 w 4701"/>
                <a:gd name="T27" fmla="*/ 1425 h 1644"/>
                <a:gd name="T28" fmla="*/ 4607 w 4701"/>
                <a:gd name="T29" fmla="*/ 1144 h 1644"/>
                <a:gd name="T30" fmla="*/ 4376 w 4701"/>
                <a:gd name="T31" fmla="*/ 716 h 1644"/>
                <a:gd name="T32" fmla="*/ 4081 w 4701"/>
                <a:gd name="T33" fmla="*/ 163 h 1644"/>
                <a:gd name="T34" fmla="*/ 3586 w 4701"/>
                <a:gd name="T35" fmla="*/ 7 h 1644"/>
                <a:gd name="T36" fmla="*/ 3071 w 4701"/>
                <a:gd name="T37" fmla="*/ 330 h 1644"/>
                <a:gd name="T38" fmla="*/ 2695 w 4701"/>
                <a:gd name="T39" fmla="*/ 691 h 1644"/>
                <a:gd name="T40" fmla="*/ 2411 w 4701"/>
                <a:gd name="T41" fmla="*/ 839 h 1644"/>
                <a:gd name="T42" fmla="*/ 1665 w 4701"/>
                <a:gd name="T43" fmla="*/ 1035 h 1644"/>
                <a:gd name="T44" fmla="*/ 1332 w 4701"/>
                <a:gd name="T45" fmla="*/ 1160 h 1644"/>
                <a:gd name="connsiteX0" fmla="*/ 2681 w 9753"/>
                <a:gd name="connsiteY0" fmla="*/ 6299 h 9169"/>
                <a:gd name="connsiteX1" fmla="*/ 2096 w 9753"/>
                <a:gd name="connsiteY1" fmla="*/ 6834 h 9169"/>
                <a:gd name="connsiteX2" fmla="*/ 1322 w 9753"/>
                <a:gd name="connsiteY2" fmla="*/ 6567 h 9169"/>
                <a:gd name="connsiteX3" fmla="*/ 601 w 9753"/>
                <a:gd name="connsiteY3" fmla="*/ 7059 h 9169"/>
                <a:gd name="connsiteX4" fmla="*/ 71 w 9753"/>
                <a:gd name="connsiteY4" fmla="*/ 7595 h 9169"/>
                <a:gd name="connsiteX5" fmla="*/ 490 w 9753"/>
                <a:gd name="connsiteY5" fmla="*/ 8385 h 9169"/>
                <a:gd name="connsiteX6" fmla="*/ 1599 w 9753"/>
                <a:gd name="connsiteY6" fmla="*/ 8264 h 9169"/>
                <a:gd name="connsiteX7" fmla="*/ 2992 w 9753"/>
                <a:gd name="connsiteY7" fmla="*/ 9146 h 9169"/>
                <a:gd name="connsiteX8" fmla="*/ 5257 w 9753"/>
                <a:gd name="connsiteY8" fmla="*/ 8860 h 9169"/>
                <a:gd name="connsiteX9" fmla="*/ 5891 w 9753"/>
                <a:gd name="connsiteY9" fmla="*/ 8896 h 9169"/>
                <a:gd name="connsiteX10" fmla="*/ 6536 w 9753"/>
                <a:gd name="connsiteY10" fmla="*/ 8829 h 9169"/>
                <a:gd name="connsiteX11" fmla="*/ 8474 w 9753"/>
                <a:gd name="connsiteY11" fmla="*/ 8227 h 9169"/>
                <a:gd name="connsiteX12" fmla="*/ 9050 w 9753"/>
                <a:gd name="connsiteY12" fmla="*/ 7941 h 9169"/>
                <a:gd name="connsiteX13" fmla="*/ 9427 w 9753"/>
                <a:gd name="connsiteY13" fmla="*/ 7911 h 9169"/>
                <a:gd name="connsiteX14" fmla="*/ 9648 w 9753"/>
                <a:gd name="connsiteY14" fmla="*/ 6202 h 9169"/>
                <a:gd name="connsiteX15" fmla="*/ 9157 w 9753"/>
                <a:gd name="connsiteY15" fmla="*/ 3598 h 9169"/>
                <a:gd name="connsiteX16" fmla="*/ 8529 w 9753"/>
                <a:gd name="connsiteY16" fmla="*/ 234 h 9169"/>
                <a:gd name="connsiteX17" fmla="*/ 7453 w 9753"/>
                <a:gd name="connsiteY17" fmla="*/ 255 h 9169"/>
                <a:gd name="connsiteX18" fmla="*/ 6381 w 9753"/>
                <a:gd name="connsiteY18" fmla="*/ 1250 h 9169"/>
                <a:gd name="connsiteX19" fmla="*/ 5581 w 9753"/>
                <a:gd name="connsiteY19" fmla="*/ 3446 h 9169"/>
                <a:gd name="connsiteX20" fmla="*/ 4977 w 9753"/>
                <a:gd name="connsiteY20" fmla="*/ 4346 h 9169"/>
                <a:gd name="connsiteX21" fmla="*/ 3390 w 9753"/>
                <a:gd name="connsiteY21" fmla="*/ 5539 h 9169"/>
                <a:gd name="connsiteX22" fmla="*/ 2681 w 9753"/>
                <a:gd name="connsiteY22" fmla="*/ 6299 h 9169"/>
                <a:gd name="connsiteX0" fmla="*/ 2749 w 10000"/>
                <a:gd name="connsiteY0" fmla="*/ 6612 h 9742"/>
                <a:gd name="connsiteX1" fmla="*/ 2149 w 10000"/>
                <a:gd name="connsiteY1" fmla="*/ 7195 h 9742"/>
                <a:gd name="connsiteX2" fmla="*/ 1355 w 10000"/>
                <a:gd name="connsiteY2" fmla="*/ 6904 h 9742"/>
                <a:gd name="connsiteX3" fmla="*/ 616 w 10000"/>
                <a:gd name="connsiteY3" fmla="*/ 7441 h 9742"/>
                <a:gd name="connsiteX4" fmla="*/ 73 w 10000"/>
                <a:gd name="connsiteY4" fmla="*/ 8025 h 9742"/>
                <a:gd name="connsiteX5" fmla="*/ 502 w 10000"/>
                <a:gd name="connsiteY5" fmla="*/ 8887 h 9742"/>
                <a:gd name="connsiteX6" fmla="*/ 1639 w 10000"/>
                <a:gd name="connsiteY6" fmla="*/ 8755 h 9742"/>
                <a:gd name="connsiteX7" fmla="*/ 3068 w 10000"/>
                <a:gd name="connsiteY7" fmla="*/ 9717 h 9742"/>
                <a:gd name="connsiteX8" fmla="*/ 5390 w 10000"/>
                <a:gd name="connsiteY8" fmla="*/ 9405 h 9742"/>
                <a:gd name="connsiteX9" fmla="*/ 6040 w 10000"/>
                <a:gd name="connsiteY9" fmla="*/ 9444 h 9742"/>
                <a:gd name="connsiteX10" fmla="*/ 6702 w 10000"/>
                <a:gd name="connsiteY10" fmla="*/ 9371 h 9742"/>
                <a:gd name="connsiteX11" fmla="*/ 8689 w 10000"/>
                <a:gd name="connsiteY11" fmla="*/ 8715 h 9742"/>
                <a:gd name="connsiteX12" fmla="*/ 9279 w 10000"/>
                <a:gd name="connsiteY12" fmla="*/ 8403 h 9742"/>
                <a:gd name="connsiteX13" fmla="*/ 9666 w 10000"/>
                <a:gd name="connsiteY13" fmla="*/ 8370 h 9742"/>
                <a:gd name="connsiteX14" fmla="*/ 9892 w 10000"/>
                <a:gd name="connsiteY14" fmla="*/ 6506 h 9742"/>
                <a:gd name="connsiteX15" fmla="*/ 9389 w 10000"/>
                <a:gd name="connsiteY15" fmla="*/ 3666 h 9742"/>
                <a:gd name="connsiteX16" fmla="*/ 8869 w 10000"/>
                <a:gd name="connsiteY16" fmla="*/ 1945 h 9742"/>
                <a:gd name="connsiteX17" fmla="*/ 7642 w 10000"/>
                <a:gd name="connsiteY17" fmla="*/ 20 h 9742"/>
                <a:gd name="connsiteX18" fmla="*/ 6543 w 10000"/>
                <a:gd name="connsiteY18" fmla="*/ 1105 h 9742"/>
                <a:gd name="connsiteX19" fmla="*/ 5722 w 10000"/>
                <a:gd name="connsiteY19" fmla="*/ 3500 h 9742"/>
                <a:gd name="connsiteX20" fmla="*/ 5103 w 10000"/>
                <a:gd name="connsiteY20" fmla="*/ 4482 h 9742"/>
                <a:gd name="connsiteX21" fmla="*/ 3476 w 10000"/>
                <a:gd name="connsiteY21" fmla="*/ 5783 h 9742"/>
                <a:gd name="connsiteX22" fmla="*/ 2749 w 10000"/>
                <a:gd name="connsiteY22" fmla="*/ 6612 h 9742"/>
                <a:gd name="connsiteX0" fmla="*/ 2749 w 10000"/>
                <a:gd name="connsiteY0" fmla="*/ 5800 h 9013"/>
                <a:gd name="connsiteX1" fmla="*/ 2149 w 10000"/>
                <a:gd name="connsiteY1" fmla="*/ 6399 h 9013"/>
                <a:gd name="connsiteX2" fmla="*/ 1355 w 10000"/>
                <a:gd name="connsiteY2" fmla="*/ 6100 h 9013"/>
                <a:gd name="connsiteX3" fmla="*/ 616 w 10000"/>
                <a:gd name="connsiteY3" fmla="*/ 6651 h 9013"/>
                <a:gd name="connsiteX4" fmla="*/ 73 w 10000"/>
                <a:gd name="connsiteY4" fmla="*/ 7251 h 9013"/>
                <a:gd name="connsiteX5" fmla="*/ 502 w 10000"/>
                <a:gd name="connsiteY5" fmla="*/ 8135 h 9013"/>
                <a:gd name="connsiteX6" fmla="*/ 1639 w 10000"/>
                <a:gd name="connsiteY6" fmla="*/ 8000 h 9013"/>
                <a:gd name="connsiteX7" fmla="*/ 3068 w 10000"/>
                <a:gd name="connsiteY7" fmla="*/ 8987 h 9013"/>
                <a:gd name="connsiteX8" fmla="*/ 5390 w 10000"/>
                <a:gd name="connsiteY8" fmla="*/ 8667 h 9013"/>
                <a:gd name="connsiteX9" fmla="*/ 6040 w 10000"/>
                <a:gd name="connsiteY9" fmla="*/ 8707 h 9013"/>
                <a:gd name="connsiteX10" fmla="*/ 6702 w 10000"/>
                <a:gd name="connsiteY10" fmla="*/ 8632 h 9013"/>
                <a:gd name="connsiteX11" fmla="*/ 8689 w 10000"/>
                <a:gd name="connsiteY11" fmla="*/ 7959 h 9013"/>
                <a:gd name="connsiteX12" fmla="*/ 9279 w 10000"/>
                <a:gd name="connsiteY12" fmla="*/ 7639 h 9013"/>
                <a:gd name="connsiteX13" fmla="*/ 9666 w 10000"/>
                <a:gd name="connsiteY13" fmla="*/ 7605 h 9013"/>
                <a:gd name="connsiteX14" fmla="*/ 9892 w 10000"/>
                <a:gd name="connsiteY14" fmla="*/ 5691 h 9013"/>
                <a:gd name="connsiteX15" fmla="*/ 9389 w 10000"/>
                <a:gd name="connsiteY15" fmla="*/ 2776 h 9013"/>
                <a:gd name="connsiteX16" fmla="*/ 8869 w 10000"/>
                <a:gd name="connsiteY16" fmla="*/ 1010 h 9013"/>
                <a:gd name="connsiteX17" fmla="*/ 7611 w 10000"/>
                <a:gd name="connsiteY17" fmla="*/ 359 h 9013"/>
                <a:gd name="connsiteX18" fmla="*/ 6543 w 10000"/>
                <a:gd name="connsiteY18" fmla="*/ 147 h 9013"/>
                <a:gd name="connsiteX19" fmla="*/ 5722 w 10000"/>
                <a:gd name="connsiteY19" fmla="*/ 2606 h 9013"/>
                <a:gd name="connsiteX20" fmla="*/ 5103 w 10000"/>
                <a:gd name="connsiteY20" fmla="*/ 3614 h 9013"/>
                <a:gd name="connsiteX21" fmla="*/ 3476 w 10000"/>
                <a:gd name="connsiteY21" fmla="*/ 4949 h 9013"/>
                <a:gd name="connsiteX22" fmla="*/ 2749 w 10000"/>
                <a:gd name="connsiteY22" fmla="*/ 5800 h 9013"/>
                <a:gd name="connsiteX0" fmla="*/ 2749 w 10000"/>
                <a:gd name="connsiteY0" fmla="*/ 6052 h 9617"/>
                <a:gd name="connsiteX1" fmla="*/ 2149 w 10000"/>
                <a:gd name="connsiteY1" fmla="*/ 6717 h 9617"/>
                <a:gd name="connsiteX2" fmla="*/ 1355 w 10000"/>
                <a:gd name="connsiteY2" fmla="*/ 6385 h 9617"/>
                <a:gd name="connsiteX3" fmla="*/ 616 w 10000"/>
                <a:gd name="connsiteY3" fmla="*/ 6996 h 9617"/>
                <a:gd name="connsiteX4" fmla="*/ 73 w 10000"/>
                <a:gd name="connsiteY4" fmla="*/ 7662 h 9617"/>
                <a:gd name="connsiteX5" fmla="*/ 502 w 10000"/>
                <a:gd name="connsiteY5" fmla="*/ 8643 h 9617"/>
                <a:gd name="connsiteX6" fmla="*/ 1639 w 10000"/>
                <a:gd name="connsiteY6" fmla="*/ 8493 h 9617"/>
                <a:gd name="connsiteX7" fmla="*/ 3068 w 10000"/>
                <a:gd name="connsiteY7" fmla="*/ 9588 h 9617"/>
                <a:gd name="connsiteX8" fmla="*/ 5390 w 10000"/>
                <a:gd name="connsiteY8" fmla="*/ 9233 h 9617"/>
                <a:gd name="connsiteX9" fmla="*/ 6040 w 10000"/>
                <a:gd name="connsiteY9" fmla="*/ 9277 h 9617"/>
                <a:gd name="connsiteX10" fmla="*/ 6702 w 10000"/>
                <a:gd name="connsiteY10" fmla="*/ 9194 h 9617"/>
                <a:gd name="connsiteX11" fmla="*/ 8689 w 10000"/>
                <a:gd name="connsiteY11" fmla="*/ 8448 h 9617"/>
                <a:gd name="connsiteX12" fmla="*/ 9279 w 10000"/>
                <a:gd name="connsiteY12" fmla="*/ 8093 h 9617"/>
                <a:gd name="connsiteX13" fmla="*/ 9666 w 10000"/>
                <a:gd name="connsiteY13" fmla="*/ 8055 h 9617"/>
                <a:gd name="connsiteX14" fmla="*/ 9892 w 10000"/>
                <a:gd name="connsiteY14" fmla="*/ 5931 h 9617"/>
                <a:gd name="connsiteX15" fmla="*/ 9389 w 10000"/>
                <a:gd name="connsiteY15" fmla="*/ 2697 h 9617"/>
                <a:gd name="connsiteX16" fmla="*/ 8869 w 10000"/>
                <a:gd name="connsiteY16" fmla="*/ 738 h 9617"/>
                <a:gd name="connsiteX17" fmla="*/ 7611 w 10000"/>
                <a:gd name="connsiteY17" fmla="*/ 15 h 9617"/>
                <a:gd name="connsiteX18" fmla="*/ 6597 w 10000"/>
                <a:gd name="connsiteY18" fmla="*/ 1304 h 9617"/>
                <a:gd name="connsiteX19" fmla="*/ 5722 w 10000"/>
                <a:gd name="connsiteY19" fmla="*/ 2508 h 9617"/>
                <a:gd name="connsiteX20" fmla="*/ 5103 w 10000"/>
                <a:gd name="connsiteY20" fmla="*/ 3627 h 9617"/>
                <a:gd name="connsiteX21" fmla="*/ 3476 w 10000"/>
                <a:gd name="connsiteY21" fmla="*/ 5108 h 9617"/>
                <a:gd name="connsiteX22" fmla="*/ 2749 w 10000"/>
                <a:gd name="connsiteY22" fmla="*/ 6052 h 9617"/>
                <a:gd name="connsiteX0" fmla="*/ 2749 w 10000"/>
                <a:gd name="connsiteY0" fmla="*/ 6293 h 10000"/>
                <a:gd name="connsiteX1" fmla="*/ 2149 w 10000"/>
                <a:gd name="connsiteY1" fmla="*/ 6985 h 10000"/>
                <a:gd name="connsiteX2" fmla="*/ 1355 w 10000"/>
                <a:gd name="connsiteY2" fmla="*/ 6639 h 10000"/>
                <a:gd name="connsiteX3" fmla="*/ 616 w 10000"/>
                <a:gd name="connsiteY3" fmla="*/ 7275 h 10000"/>
                <a:gd name="connsiteX4" fmla="*/ 73 w 10000"/>
                <a:gd name="connsiteY4" fmla="*/ 7967 h 10000"/>
                <a:gd name="connsiteX5" fmla="*/ 502 w 10000"/>
                <a:gd name="connsiteY5" fmla="*/ 8987 h 10000"/>
                <a:gd name="connsiteX6" fmla="*/ 1639 w 10000"/>
                <a:gd name="connsiteY6" fmla="*/ 8831 h 10000"/>
                <a:gd name="connsiteX7" fmla="*/ 3068 w 10000"/>
                <a:gd name="connsiteY7" fmla="*/ 9970 h 10000"/>
                <a:gd name="connsiteX8" fmla="*/ 5390 w 10000"/>
                <a:gd name="connsiteY8" fmla="*/ 9601 h 10000"/>
                <a:gd name="connsiteX9" fmla="*/ 6040 w 10000"/>
                <a:gd name="connsiteY9" fmla="*/ 9646 h 10000"/>
                <a:gd name="connsiteX10" fmla="*/ 6702 w 10000"/>
                <a:gd name="connsiteY10" fmla="*/ 9560 h 10000"/>
                <a:gd name="connsiteX11" fmla="*/ 8689 w 10000"/>
                <a:gd name="connsiteY11" fmla="*/ 8784 h 10000"/>
                <a:gd name="connsiteX12" fmla="*/ 9279 w 10000"/>
                <a:gd name="connsiteY12" fmla="*/ 8415 h 10000"/>
                <a:gd name="connsiteX13" fmla="*/ 9666 w 10000"/>
                <a:gd name="connsiteY13" fmla="*/ 8376 h 10000"/>
                <a:gd name="connsiteX14" fmla="*/ 9892 w 10000"/>
                <a:gd name="connsiteY14" fmla="*/ 6167 h 10000"/>
                <a:gd name="connsiteX15" fmla="*/ 9389 w 10000"/>
                <a:gd name="connsiteY15" fmla="*/ 2804 h 10000"/>
                <a:gd name="connsiteX16" fmla="*/ 8869 w 10000"/>
                <a:gd name="connsiteY16" fmla="*/ 767 h 10000"/>
                <a:gd name="connsiteX17" fmla="*/ 7611 w 10000"/>
                <a:gd name="connsiteY17" fmla="*/ 16 h 10000"/>
                <a:gd name="connsiteX18" fmla="*/ 6597 w 10000"/>
                <a:gd name="connsiteY18" fmla="*/ 1356 h 10000"/>
                <a:gd name="connsiteX19" fmla="*/ 5915 w 10000"/>
                <a:gd name="connsiteY19" fmla="*/ 3025 h 10000"/>
                <a:gd name="connsiteX20" fmla="*/ 5103 w 10000"/>
                <a:gd name="connsiteY20" fmla="*/ 3771 h 10000"/>
                <a:gd name="connsiteX21" fmla="*/ 3476 w 10000"/>
                <a:gd name="connsiteY21" fmla="*/ 5311 h 10000"/>
                <a:gd name="connsiteX22" fmla="*/ 2749 w 10000"/>
                <a:gd name="connsiteY22" fmla="*/ 6293 h 10000"/>
                <a:gd name="connsiteX0" fmla="*/ 2749 w 10000"/>
                <a:gd name="connsiteY0" fmla="*/ 6293 h 10000"/>
                <a:gd name="connsiteX1" fmla="*/ 2149 w 10000"/>
                <a:gd name="connsiteY1" fmla="*/ 6985 h 10000"/>
                <a:gd name="connsiteX2" fmla="*/ 1355 w 10000"/>
                <a:gd name="connsiteY2" fmla="*/ 6639 h 10000"/>
                <a:gd name="connsiteX3" fmla="*/ 616 w 10000"/>
                <a:gd name="connsiteY3" fmla="*/ 7275 h 10000"/>
                <a:gd name="connsiteX4" fmla="*/ 73 w 10000"/>
                <a:gd name="connsiteY4" fmla="*/ 7967 h 10000"/>
                <a:gd name="connsiteX5" fmla="*/ 502 w 10000"/>
                <a:gd name="connsiteY5" fmla="*/ 8987 h 10000"/>
                <a:gd name="connsiteX6" fmla="*/ 1639 w 10000"/>
                <a:gd name="connsiteY6" fmla="*/ 8831 h 10000"/>
                <a:gd name="connsiteX7" fmla="*/ 3068 w 10000"/>
                <a:gd name="connsiteY7" fmla="*/ 9970 h 10000"/>
                <a:gd name="connsiteX8" fmla="*/ 5390 w 10000"/>
                <a:gd name="connsiteY8" fmla="*/ 9601 h 10000"/>
                <a:gd name="connsiteX9" fmla="*/ 6040 w 10000"/>
                <a:gd name="connsiteY9" fmla="*/ 9646 h 10000"/>
                <a:gd name="connsiteX10" fmla="*/ 6702 w 10000"/>
                <a:gd name="connsiteY10" fmla="*/ 9560 h 10000"/>
                <a:gd name="connsiteX11" fmla="*/ 8689 w 10000"/>
                <a:gd name="connsiteY11" fmla="*/ 8784 h 10000"/>
                <a:gd name="connsiteX12" fmla="*/ 9279 w 10000"/>
                <a:gd name="connsiteY12" fmla="*/ 8415 h 10000"/>
                <a:gd name="connsiteX13" fmla="*/ 9666 w 10000"/>
                <a:gd name="connsiteY13" fmla="*/ 8376 h 10000"/>
                <a:gd name="connsiteX14" fmla="*/ 9892 w 10000"/>
                <a:gd name="connsiteY14" fmla="*/ 6167 h 10000"/>
                <a:gd name="connsiteX15" fmla="*/ 9389 w 10000"/>
                <a:gd name="connsiteY15" fmla="*/ 2804 h 10000"/>
                <a:gd name="connsiteX16" fmla="*/ 8869 w 10000"/>
                <a:gd name="connsiteY16" fmla="*/ 767 h 10000"/>
                <a:gd name="connsiteX17" fmla="*/ 7611 w 10000"/>
                <a:gd name="connsiteY17" fmla="*/ 16 h 10000"/>
                <a:gd name="connsiteX18" fmla="*/ 6597 w 10000"/>
                <a:gd name="connsiteY18" fmla="*/ 1356 h 10000"/>
                <a:gd name="connsiteX19" fmla="*/ 5915 w 10000"/>
                <a:gd name="connsiteY19" fmla="*/ 3025 h 10000"/>
                <a:gd name="connsiteX20" fmla="*/ 5142 w 10000"/>
                <a:gd name="connsiteY20" fmla="*/ 4494 h 10000"/>
                <a:gd name="connsiteX21" fmla="*/ 3476 w 10000"/>
                <a:gd name="connsiteY21" fmla="*/ 5311 h 10000"/>
                <a:gd name="connsiteX22" fmla="*/ 2749 w 10000"/>
                <a:gd name="connsiteY22" fmla="*/ 6293 h 10000"/>
                <a:gd name="connsiteX0" fmla="*/ 2749 w 9916"/>
                <a:gd name="connsiteY0" fmla="*/ 6294 h 10001"/>
                <a:gd name="connsiteX1" fmla="*/ 2149 w 9916"/>
                <a:gd name="connsiteY1" fmla="*/ 6986 h 10001"/>
                <a:gd name="connsiteX2" fmla="*/ 1355 w 9916"/>
                <a:gd name="connsiteY2" fmla="*/ 6640 h 10001"/>
                <a:gd name="connsiteX3" fmla="*/ 616 w 9916"/>
                <a:gd name="connsiteY3" fmla="*/ 7276 h 10001"/>
                <a:gd name="connsiteX4" fmla="*/ 73 w 9916"/>
                <a:gd name="connsiteY4" fmla="*/ 7968 h 10001"/>
                <a:gd name="connsiteX5" fmla="*/ 502 w 9916"/>
                <a:gd name="connsiteY5" fmla="*/ 8988 h 10001"/>
                <a:gd name="connsiteX6" fmla="*/ 1639 w 9916"/>
                <a:gd name="connsiteY6" fmla="*/ 8832 h 10001"/>
                <a:gd name="connsiteX7" fmla="*/ 3068 w 9916"/>
                <a:gd name="connsiteY7" fmla="*/ 9971 h 10001"/>
                <a:gd name="connsiteX8" fmla="*/ 5390 w 9916"/>
                <a:gd name="connsiteY8" fmla="*/ 9602 h 10001"/>
                <a:gd name="connsiteX9" fmla="*/ 6040 w 9916"/>
                <a:gd name="connsiteY9" fmla="*/ 9647 h 10001"/>
                <a:gd name="connsiteX10" fmla="*/ 6702 w 9916"/>
                <a:gd name="connsiteY10" fmla="*/ 9561 h 10001"/>
                <a:gd name="connsiteX11" fmla="*/ 8689 w 9916"/>
                <a:gd name="connsiteY11" fmla="*/ 8785 h 10001"/>
                <a:gd name="connsiteX12" fmla="*/ 9279 w 9916"/>
                <a:gd name="connsiteY12" fmla="*/ 8416 h 10001"/>
                <a:gd name="connsiteX13" fmla="*/ 9666 w 9916"/>
                <a:gd name="connsiteY13" fmla="*/ 8377 h 10001"/>
                <a:gd name="connsiteX14" fmla="*/ 9892 w 9916"/>
                <a:gd name="connsiteY14" fmla="*/ 6168 h 10001"/>
                <a:gd name="connsiteX15" fmla="*/ 9580 w 9916"/>
                <a:gd name="connsiteY15" fmla="*/ 3158 h 10001"/>
                <a:gd name="connsiteX16" fmla="*/ 8869 w 9916"/>
                <a:gd name="connsiteY16" fmla="*/ 768 h 10001"/>
                <a:gd name="connsiteX17" fmla="*/ 7611 w 9916"/>
                <a:gd name="connsiteY17" fmla="*/ 17 h 10001"/>
                <a:gd name="connsiteX18" fmla="*/ 6597 w 9916"/>
                <a:gd name="connsiteY18" fmla="*/ 1357 h 10001"/>
                <a:gd name="connsiteX19" fmla="*/ 5915 w 9916"/>
                <a:gd name="connsiteY19" fmla="*/ 3026 h 10001"/>
                <a:gd name="connsiteX20" fmla="*/ 5142 w 9916"/>
                <a:gd name="connsiteY20" fmla="*/ 4495 h 10001"/>
                <a:gd name="connsiteX21" fmla="*/ 3476 w 9916"/>
                <a:gd name="connsiteY21" fmla="*/ 5312 h 10001"/>
                <a:gd name="connsiteX22" fmla="*/ 2749 w 9916"/>
                <a:gd name="connsiteY22" fmla="*/ 6294 h 10001"/>
                <a:gd name="connsiteX0" fmla="*/ 2771 w 9999"/>
                <a:gd name="connsiteY0" fmla="*/ 6293 h 10000"/>
                <a:gd name="connsiteX1" fmla="*/ 2166 w 9999"/>
                <a:gd name="connsiteY1" fmla="*/ 6985 h 10000"/>
                <a:gd name="connsiteX2" fmla="*/ 1365 w 9999"/>
                <a:gd name="connsiteY2" fmla="*/ 6639 h 10000"/>
                <a:gd name="connsiteX3" fmla="*/ 620 w 9999"/>
                <a:gd name="connsiteY3" fmla="*/ 7275 h 10000"/>
                <a:gd name="connsiteX4" fmla="*/ 73 w 9999"/>
                <a:gd name="connsiteY4" fmla="*/ 7967 h 10000"/>
                <a:gd name="connsiteX5" fmla="*/ 505 w 9999"/>
                <a:gd name="connsiteY5" fmla="*/ 8987 h 10000"/>
                <a:gd name="connsiteX6" fmla="*/ 1652 w 9999"/>
                <a:gd name="connsiteY6" fmla="*/ 8831 h 10000"/>
                <a:gd name="connsiteX7" fmla="*/ 3093 w 9999"/>
                <a:gd name="connsiteY7" fmla="*/ 9970 h 10000"/>
                <a:gd name="connsiteX8" fmla="*/ 5435 w 9999"/>
                <a:gd name="connsiteY8" fmla="*/ 9601 h 10000"/>
                <a:gd name="connsiteX9" fmla="*/ 6090 w 9999"/>
                <a:gd name="connsiteY9" fmla="*/ 9646 h 10000"/>
                <a:gd name="connsiteX10" fmla="*/ 6758 w 9999"/>
                <a:gd name="connsiteY10" fmla="*/ 9560 h 10000"/>
                <a:gd name="connsiteX11" fmla="*/ 8762 w 9999"/>
                <a:gd name="connsiteY11" fmla="*/ 8784 h 10000"/>
                <a:gd name="connsiteX12" fmla="*/ 9357 w 9999"/>
                <a:gd name="connsiteY12" fmla="*/ 8415 h 10000"/>
                <a:gd name="connsiteX13" fmla="*/ 9747 w 9999"/>
                <a:gd name="connsiteY13" fmla="*/ 8376 h 10000"/>
                <a:gd name="connsiteX14" fmla="*/ 9975 w 9999"/>
                <a:gd name="connsiteY14" fmla="*/ 6167 h 10000"/>
                <a:gd name="connsiteX15" fmla="*/ 9660 w 9999"/>
                <a:gd name="connsiteY15" fmla="*/ 3158 h 10000"/>
                <a:gd name="connsiteX16" fmla="*/ 8943 w 9999"/>
                <a:gd name="connsiteY16" fmla="*/ 768 h 10000"/>
                <a:gd name="connsiteX17" fmla="*/ 7674 w 9999"/>
                <a:gd name="connsiteY17" fmla="*/ 17 h 10000"/>
                <a:gd name="connsiteX18" fmla="*/ 6652 w 9999"/>
                <a:gd name="connsiteY18" fmla="*/ 1357 h 10000"/>
                <a:gd name="connsiteX19" fmla="*/ 5964 w 9999"/>
                <a:gd name="connsiteY19" fmla="*/ 3026 h 10000"/>
                <a:gd name="connsiteX20" fmla="*/ 5185 w 9999"/>
                <a:gd name="connsiteY20" fmla="*/ 4495 h 10000"/>
                <a:gd name="connsiteX21" fmla="*/ 3504 w 9999"/>
                <a:gd name="connsiteY21" fmla="*/ 5311 h 10000"/>
                <a:gd name="connsiteX22" fmla="*/ 2771 w 9999"/>
                <a:gd name="connsiteY22" fmla="*/ 6293 h 10000"/>
                <a:gd name="connsiteX0" fmla="*/ 2771 w 10000"/>
                <a:gd name="connsiteY0" fmla="*/ 6277 h 9984"/>
                <a:gd name="connsiteX1" fmla="*/ 2166 w 10000"/>
                <a:gd name="connsiteY1" fmla="*/ 6969 h 9984"/>
                <a:gd name="connsiteX2" fmla="*/ 1365 w 10000"/>
                <a:gd name="connsiteY2" fmla="*/ 6623 h 9984"/>
                <a:gd name="connsiteX3" fmla="*/ 620 w 10000"/>
                <a:gd name="connsiteY3" fmla="*/ 7259 h 9984"/>
                <a:gd name="connsiteX4" fmla="*/ 73 w 10000"/>
                <a:gd name="connsiteY4" fmla="*/ 7951 h 9984"/>
                <a:gd name="connsiteX5" fmla="*/ 505 w 10000"/>
                <a:gd name="connsiteY5" fmla="*/ 8971 h 9984"/>
                <a:gd name="connsiteX6" fmla="*/ 1652 w 10000"/>
                <a:gd name="connsiteY6" fmla="*/ 8815 h 9984"/>
                <a:gd name="connsiteX7" fmla="*/ 3093 w 10000"/>
                <a:gd name="connsiteY7" fmla="*/ 9954 h 9984"/>
                <a:gd name="connsiteX8" fmla="*/ 5436 w 10000"/>
                <a:gd name="connsiteY8" fmla="*/ 9585 h 9984"/>
                <a:gd name="connsiteX9" fmla="*/ 6091 w 10000"/>
                <a:gd name="connsiteY9" fmla="*/ 9630 h 9984"/>
                <a:gd name="connsiteX10" fmla="*/ 6759 w 10000"/>
                <a:gd name="connsiteY10" fmla="*/ 9544 h 9984"/>
                <a:gd name="connsiteX11" fmla="*/ 8763 w 10000"/>
                <a:gd name="connsiteY11" fmla="*/ 8768 h 9984"/>
                <a:gd name="connsiteX12" fmla="*/ 9358 w 10000"/>
                <a:gd name="connsiteY12" fmla="*/ 8399 h 9984"/>
                <a:gd name="connsiteX13" fmla="*/ 9748 w 10000"/>
                <a:gd name="connsiteY13" fmla="*/ 8360 h 9984"/>
                <a:gd name="connsiteX14" fmla="*/ 9976 w 10000"/>
                <a:gd name="connsiteY14" fmla="*/ 6151 h 9984"/>
                <a:gd name="connsiteX15" fmla="*/ 9661 w 10000"/>
                <a:gd name="connsiteY15" fmla="*/ 3142 h 9984"/>
                <a:gd name="connsiteX16" fmla="*/ 8909 w 10000"/>
                <a:gd name="connsiteY16" fmla="*/ 1211 h 9984"/>
                <a:gd name="connsiteX17" fmla="*/ 7675 w 10000"/>
                <a:gd name="connsiteY17" fmla="*/ 1 h 9984"/>
                <a:gd name="connsiteX18" fmla="*/ 6653 w 10000"/>
                <a:gd name="connsiteY18" fmla="*/ 1341 h 9984"/>
                <a:gd name="connsiteX19" fmla="*/ 5965 w 10000"/>
                <a:gd name="connsiteY19" fmla="*/ 3010 h 9984"/>
                <a:gd name="connsiteX20" fmla="*/ 5186 w 10000"/>
                <a:gd name="connsiteY20" fmla="*/ 4479 h 9984"/>
                <a:gd name="connsiteX21" fmla="*/ 3504 w 10000"/>
                <a:gd name="connsiteY21" fmla="*/ 5295 h 9984"/>
                <a:gd name="connsiteX22" fmla="*/ 2771 w 10000"/>
                <a:gd name="connsiteY22" fmla="*/ 6277 h 9984"/>
                <a:gd name="connsiteX0" fmla="*/ 2771 w 10000"/>
                <a:gd name="connsiteY0" fmla="*/ 6291 h 10004"/>
                <a:gd name="connsiteX1" fmla="*/ 2166 w 10000"/>
                <a:gd name="connsiteY1" fmla="*/ 6984 h 10004"/>
                <a:gd name="connsiteX2" fmla="*/ 1365 w 10000"/>
                <a:gd name="connsiteY2" fmla="*/ 6638 h 10004"/>
                <a:gd name="connsiteX3" fmla="*/ 620 w 10000"/>
                <a:gd name="connsiteY3" fmla="*/ 7275 h 10004"/>
                <a:gd name="connsiteX4" fmla="*/ 73 w 10000"/>
                <a:gd name="connsiteY4" fmla="*/ 7968 h 10004"/>
                <a:gd name="connsiteX5" fmla="*/ 505 w 10000"/>
                <a:gd name="connsiteY5" fmla="*/ 8989 h 10004"/>
                <a:gd name="connsiteX6" fmla="*/ 1652 w 10000"/>
                <a:gd name="connsiteY6" fmla="*/ 8833 h 10004"/>
                <a:gd name="connsiteX7" fmla="*/ 3093 w 10000"/>
                <a:gd name="connsiteY7" fmla="*/ 9974 h 10004"/>
                <a:gd name="connsiteX8" fmla="*/ 5436 w 10000"/>
                <a:gd name="connsiteY8" fmla="*/ 9604 h 10004"/>
                <a:gd name="connsiteX9" fmla="*/ 6091 w 10000"/>
                <a:gd name="connsiteY9" fmla="*/ 9649 h 10004"/>
                <a:gd name="connsiteX10" fmla="*/ 6759 w 10000"/>
                <a:gd name="connsiteY10" fmla="*/ 9563 h 10004"/>
                <a:gd name="connsiteX11" fmla="*/ 8763 w 10000"/>
                <a:gd name="connsiteY11" fmla="*/ 8786 h 10004"/>
                <a:gd name="connsiteX12" fmla="*/ 9358 w 10000"/>
                <a:gd name="connsiteY12" fmla="*/ 8416 h 10004"/>
                <a:gd name="connsiteX13" fmla="*/ 9748 w 10000"/>
                <a:gd name="connsiteY13" fmla="*/ 8377 h 10004"/>
                <a:gd name="connsiteX14" fmla="*/ 9976 w 10000"/>
                <a:gd name="connsiteY14" fmla="*/ 6165 h 10004"/>
                <a:gd name="connsiteX15" fmla="*/ 9661 w 10000"/>
                <a:gd name="connsiteY15" fmla="*/ 3151 h 10004"/>
                <a:gd name="connsiteX16" fmla="*/ 8909 w 10000"/>
                <a:gd name="connsiteY16" fmla="*/ 1217 h 10004"/>
                <a:gd name="connsiteX17" fmla="*/ 7675 w 10000"/>
                <a:gd name="connsiteY17" fmla="*/ 5 h 10004"/>
                <a:gd name="connsiteX18" fmla="*/ 6693 w 10000"/>
                <a:gd name="connsiteY18" fmla="*/ 1701 h 10004"/>
                <a:gd name="connsiteX19" fmla="*/ 5965 w 10000"/>
                <a:gd name="connsiteY19" fmla="*/ 3019 h 10004"/>
                <a:gd name="connsiteX20" fmla="*/ 5186 w 10000"/>
                <a:gd name="connsiteY20" fmla="*/ 4490 h 10004"/>
                <a:gd name="connsiteX21" fmla="*/ 3504 w 10000"/>
                <a:gd name="connsiteY21" fmla="*/ 5307 h 10004"/>
                <a:gd name="connsiteX22" fmla="*/ 2771 w 10000"/>
                <a:gd name="connsiteY22" fmla="*/ 6291 h 10004"/>
                <a:gd name="connsiteX0" fmla="*/ 2771 w 10000"/>
                <a:gd name="connsiteY0" fmla="*/ 6291 h 10004"/>
                <a:gd name="connsiteX1" fmla="*/ 2166 w 10000"/>
                <a:gd name="connsiteY1" fmla="*/ 6984 h 10004"/>
                <a:gd name="connsiteX2" fmla="*/ 1365 w 10000"/>
                <a:gd name="connsiteY2" fmla="*/ 6638 h 10004"/>
                <a:gd name="connsiteX3" fmla="*/ 620 w 10000"/>
                <a:gd name="connsiteY3" fmla="*/ 7275 h 10004"/>
                <a:gd name="connsiteX4" fmla="*/ 73 w 10000"/>
                <a:gd name="connsiteY4" fmla="*/ 7968 h 10004"/>
                <a:gd name="connsiteX5" fmla="*/ 505 w 10000"/>
                <a:gd name="connsiteY5" fmla="*/ 8989 h 10004"/>
                <a:gd name="connsiteX6" fmla="*/ 1652 w 10000"/>
                <a:gd name="connsiteY6" fmla="*/ 8833 h 10004"/>
                <a:gd name="connsiteX7" fmla="*/ 3093 w 10000"/>
                <a:gd name="connsiteY7" fmla="*/ 9974 h 10004"/>
                <a:gd name="connsiteX8" fmla="*/ 5436 w 10000"/>
                <a:gd name="connsiteY8" fmla="*/ 9604 h 10004"/>
                <a:gd name="connsiteX9" fmla="*/ 6091 w 10000"/>
                <a:gd name="connsiteY9" fmla="*/ 9649 h 10004"/>
                <a:gd name="connsiteX10" fmla="*/ 6759 w 10000"/>
                <a:gd name="connsiteY10" fmla="*/ 9563 h 10004"/>
                <a:gd name="connsiteX11" fmla="*/ 8763 w 10000"/>
                <a:gd name="connsiteY11" fmla="*/ 8786 h 10004"/>
                <a:gd name="connsiteX12" fmla="*/ 9358 w 10000"/>
                <a:gd name="connsiteY12" fmla="*/ 8416 h 10004"/>
                <a:gd name="connsiteX13" fmla="*/ 9748 w 10000"/>
                <a:gd name="connsiteY13" fmla="*/ 8377 h 10004"/>
                <a:gd name="connsiteX14" fmla="*/ 9976 w 10000"/>
                <a:gd name="connsiteY14" fmla="*/ 6165 h 10004"/>
                <a:gd name="connsiteX15" fmla="*/ 9661 w 10000"/>
                <a:gd name="connsiteY15" fmla="*/ 3151 h 10004"/>
                <a:gd name="connsiteX16" fmla="*/ 8909 w 10000"/>
                <a:gd name="connsiteY16" fmla="*/ 1217 h 10004"/>
                <a:gd name="connsiteX17" fmla="*/ 7675 w 10000"/>
                <a:gd name="connsiteY17" fmla="*/ 5 h 10004"/>
                <a:gd name="connsiteX18" fmla="*/ 6693 w 10000"/>
                <a:gd name="connsiteY18" fmla="*/ 1701 h 10004"/>
                <a:gd name="connsiteX19" fmla="*/ 5911 w 10000"/>
                <a:gd name="connsiteY19" fmla="*/ 2966 h 10004"/>
                <a:gd name="connsiteX20" fmla="*/ 5186 w 10000"/>
                <a:gd name="connsiteY20" fmla="*/ 4490 h 10004"/>
                <a:gd name="connsiteX21" fmla="*/ 3504 w 10000"/>
                <a:gd name="connsiteY21" fmla="*/ 5307 h 10004"/>
                <a:gd name="connsiteX22" fmla="*/ 2771 w 10000"/>
                <a:gd name="connsiteY22" fmla="*/ 6291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000" h="10004">
                  <a:moveTo>
                    <a:pt x="2771" y="6291"/>
                  </a:moveTo>
                  <a:cubicBezTo>
                    <a:pt x="2544" y="6535"/>
                    <a:pt x="2166" y="6984"/>
                    <a:pt x="2166" y="6984"/>
                  </a:cubicBezTo>
                  <a:cubicBezTo>
                    <a:pt x="2166" y="6984"/>
                    <a:pt x="1652" y="6904"/>
                    <a:pt x="1365" y="6638"/>
                  </a:cubicBezTo>
                  <a:cubicBezTo>
                    <a:pt x="1080" y="6370"/>
                    <a:pt x="781" y="6575"/>
                    <a:pt x="620" y="7275"/>
                  </a:cubicBezTo>
                  <a:cubicBezTo>
                    <a:pt x="462" y="7968"/>
                    <a:pt x="302" y="7850"/>
                    <a:pt x="73" y="7968"/>
                  </a:cubicBezTo>
                  <a:cubicBezTo>
                    <a:pt x="-158" y="8093"/>
                    <a:pt x="209" y="9117"/>
                    <a:pt x="505" y="8989"/>
                  </a:cubicBezTo>
                  <a:cubicBezTo>
                    <a:pt x="806" y="8873"/>
                    <a:pt x="1171" y="8542"/>
                    <a:pt x="1652" y="8833"/>
                  </a:cubicBezTo>
                  <a:cubicBezTo>
                    <a:pt x="2131" y="9117"/>
                    <a:pt x="2371" y="9856"/>
                    <a:pt x="3093" y="9974"/>
                  </a:cubicBezTo>
                  <a:cubicBezTo>
                    <a:pt x="3817" y="10100"/>
                    <a:pt x="4742" y="9809"/>
                    <a:pt x="5436" y="9604"/>
                  </a:cubicBezTo>
                  <a:cubicBezTo>
                    <a:pt x="5738" y="9517"/>
                    <a:pt x="5929" y="9589"/>
                    <a:pt x="6091" y="9649"/>
                  </a:cubicBezTo>
                  <a:cubicBezTo>
                    <a:pt x="6305" y="9738"/>
                    <a:pt x="6467" y="9824"/>
                    <a:pt x="6759" y="9563"/>
                  </a:cubicBezTo>
                  <a:cubicBezTo>
                    <a:pt x="7275" y="9117"/>
                    <a:pt x="8419" y="9604"/>
                    <a:pt x="8763" y="8786"/>
                  </a:cubicBezTo>
                  <a:cubicBezTo>
                    <a:pt x="8971" y="8290"/>
                    <a:pt x="9162" y="8353"/>
                    <a:pt x="9358" y="8416"/>
                  </a:cubicBezTo>
                  <a:cubicBezTo>
                    <a:pt x="9484" y="8456"/>
                    <a:pt x="9611" y="8494"/>
                    <a:pt x="9748" y="8377"/>
                  </a:cubicBezTo>
                  <a:cubicBezTo>
                    <a:pt x="10091" y="8093"/>
                    <a:pt x="9990" y="7036"/>
                    <a:pt x="9976" y="6165"/>
                  </a:cubicBezTo>
                  <a:cubicBezTo>
                    <a:pt x="9962" y="5293"/>
                    <a:pt x="9834" y="4052"/>
                    <a:pt x="9661" y="3151"/>
                  </a:cubicBezTo>
                  <a:cubicBezTo>
                    <a:pt x="9322" y="2428"/>
                    <a:pt x="9240" y="1742"/>
                    <a:pt x="8909" y="1217"/>
                  </a:cubicBezTo>
                  <a:cubicBezTo>
                    <a:pt x="8578" y="693"/>
                    <a:pt x="8044" y="-76"/>
                    <a:pt x="7675" y="5"/>
                  </a:cubicBezTo>
                  <a:cubicBezTo>
                    <a:pt x="7306" y="86"/>
                    <a:pt x="6987" y="1208"/>
                    <a:pt x="6693" y="1701"/>
                  </a:cubicBezTo>
                  <a:cubicBezTo>
                    <a:pt x="6399" y="2195"/>
                    <a:pt x="6162" y="2501"/>
                    <a:pt x="5911" y="2966"/>
                  </a:cubicBezTo>
                  <a:cubicBezTo>
                    <a:pt x="5660" y="3431"/>
                    <a:pt x="5587" y="4100"/>
                    <a:pt x="5186" y="4490"/>
                  </a:cubicBezTo>
                  <a:cubicBezTo>
                    <a:pt x="4785" y="4880"/>
                    <a:pt x="3830" y="4805"/>
                    <a:pt x="3504" y="5307"/>
                  </a:cubicBezTo>
                  <a:cubicBezTo>
                    <a:pt x="3179" y="5819"/>
                    <a:pt x="2771" y="6291"/>
                    <a:pt x="2771" y="6291"/>
                  </a:cubicBez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2" name="Freeform 6">
              <a:extLst>
                <a:ext uri="{FF2B5EF4-FFF2-40B4-BE49-F238E27FC236}">
                  <a16:creationId xmlns:a16="http://schemas.microsoft.com/office/drawing/2014/main" id="{4D45C846-0DE1-4453-A2D7-198DB06776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756" y="5369164"/>
              <a:ext cx="9891712" cy="1265238"/>
            </a:xfrm>
            <a:custGeom>
              <a:avLst/>
              <a:gdLst>
                <a:gd name="T0" fmla="*/ 1672 w 4585"/>
                <a:gd name="T1" fmla="*/ 525 h 586"/>
                <a:gd name="T2" fmla="*/ 1335 w 4585"/>
                <a:gd name="T3" fmla="*/ 481 h 586"/>
                <a:gd name="T4" fmla="*/ 1800 w 4585"/>
                <a:gd name="T5" fmla="*/ 398 h 586"/>
                <a:gd name="T6" fmla="*/ 2023 w 4585"/>
                <a:gd name="T7" fmla="*/ 242 h 586"/>
                <a:gd name="T8" fmla="*/ 2030 w 4585"/>
                <a:gd name="T9" fmla="*/ 242 h 586"/>
                <a:gd name="T10" fmla="*/ 2630 w 4585"/>
                <a:gd name="T11" fmla="*/ 471 h 586"/>
                <a:gd name="T12" fmla="*/ 2400 w 4585"/>
                <a:gd name="T13" fmla="*/ 516 h 586"/>
                <a:gd name="T14" fmla="*/ 2206 w 4585"/>
                <a:gd name="T15" fmla="*/ 511 h 586"/>
                <a:gd name="T16" fmla="*/ 2018 w 4585"/>
                <a:gd name="T17" fmla="*/ 506 h 586"/>
                <a:gd name="T18" fmla="*/ 1900 w 4585"/>
                <a:gd name="T19" fmla="*/ 512 h 586"/>
                <a:gd name="T20" fmla="*/ 1672 w 4585"/>
                <a:gd name="T21" fmla="*/ 525 h 586"/>
                <a:gd name="T22" fmla="*/ 205 w 4585"/>
                <a:gd name="T23" fmla="*/ 407 h 586"/>
                <a:gd name="T24" fmla="*/ 178 w 4585"/>
                <a:gd name="T25" fmla="*/ 403 h 586"/>
                <a:gd name="T26" fmla="*/ 323 w 4585"/>
                <a:gd name="T27" fmla="*/ 351 h 586"/>
                <a:gd name="T28" fmla="*/ 532 w 4585"/>
                <a:gd name="T29" fmla="*/ 211 h 586"/>
                <a:gd name="T30" fmla="*/ 545 w 4585"/>
                <a:gd name="T31" fmla="*/ 210 h 586"/>
                <a:gd name="T32" fmla="*/ 813 w 4585"/>
                <a:gd name="T33" fmla="*/ 388 h 586"/>
                <a:gd name="T34" fmla="*/ 772 w 4585"/>
                <a:gd name="T35" fmla="*/ 395 h 586"/>
                <a:gd name="T36" fmla="*/ 655 w 4585"/>
                <a:gd name="T37" fmla="*/ 379 h 586"/>
                <a:gd name="T38" fmla="*/ 530 w 4585"/>
                <a:gd name="T39" fmla="*/ 363 h 586"/>
                <a:gd name="T40" fmla="*/ 490 w 4585"/>
                <a:gd name="T41" fmla="*/ 367 h 586"/>
                <a:gd name="T42" fmla="*/ 205 w 4585"/>
                <a:gd name="T43" fmla="*/ 407 h 586"/>
                <a:gd name="T44" fmla="*/ 3154 w 4585"/>
                <a:gd name="T45" fmla="*/ 0 h 586"/>
                <a:gd name="T46" fmla="*/ 3150 w 4585"/>
                <a:gd name="T47" fmla="*/ 0 h 586"/>
                <a:gd name="T48" fmla="*/ 2781 w 4585"/>
                <a:gd name="T49" fmla="*/ 205 h 586"/>
                <a:gd name="T50" fmla="*/ 2675 w 4585"/>
                <a:gd name="T51" fmla="*/ 223 h 586"/>
                <a:gd name="T52" fmla="*/ 2095 w 4585"/>
                <a:gd name="T53" fmla="*/ 148 h 586"/>
                <a:gd name="T54" fmla="*/ 2063 w 4585"/>
                <a:gd name="T55" fmla="*/ 147 h 586"/>
                <a:gd name="T56" fmla="*/ 1468 w 4585"/>
                <a:gd name="T57" fmla="*/ 372 h 586"/>
                <a:gd name="T58" fmla="*/ 1323 w 4585"/>
                <a:gd name="T59" fmla="*/ 392 h 586"/>
                <a:gd name="T60" fmla="*/ 1026 w 4585"/>
                <a:gd name="T61" fmla="*/ 273 h 586"/>
                <a:gd name="T62" fmla="*/ 1059 w 4585"/>
                <a:gd name="T63" fmla="*/ 178 h 586"/>
                <a:gd name="T64" fmla="*/ 985 w 4585"/>
                <a:gd name="T65" fmla="*/ 202 h 586"/>
                <a:gd name="T66" fmla="*/ 621 w 4585"/>
                <a:gd name="T67" fmla="*/ 158 h 586"/>
                <a:gd name="T68" fmla="*/ 511 w 4585"/>
                <a:gd name="T69" fmla="*/ 144 h 586"/>
                <a:gd name="T70" fmla="*/ 282 w 4585"/>
                <a:gd name="T71" fmla="*/ 239 h 586"/>
                <a:gd name="T72" fmla="*/ 33 w 4585"/>
                <a:gd name="T73" fmla="*/ 327 h 586"/>
                <a:gd name="T74" fmla="*/ 0 w 4585"/>
                <a:gd name="T75" fmla="*/ 351 h 586"/>
                <a:gd name="T76" fmla="*/ 207 w 4585"/>
                <a:gd name="T77" fmla="*/ 459 h 586"/>
                <a:gd name="T78" fmla="*/ 230 w 4585"/>
                <a:gd name="T79" fmla="*/ 457 h 586"/>
                <a:gd name="T80" fmla="*/ 574 w 4585"/>
                <a:gd name="T81" fmla="*/ 422 h 586"/>
                <a:gd name="T82" fmla="*/ 751 w 4585"/>
                <a:gd name="T83" fmla="*/ 437 h 586"/>
                <a:gd name="T84" fmla="*/ 1406 w 4585"/>
                <a:gd name="T85" fmla="*/ 582 h 586"/>
                <a:gd name="T86" fmla="*/ 1577 w 4585"/>
                <a:gd name="T87" fmla="*/ 586 h 586"/>
                <a:gd name="T88" fmla="*/ 2471 w 4585"/>
                <a:gd name="T89" fmla="*/ 535 h 586"/>
                <a:gd name="T90" fmla="*/ 2598 w 4585"/>
                <a:gd name="T91" fmla="*/ 530 h 586"/>
                <a:gd name="T92" fmla="*/ 2769 w 4585"/>
                <a:gd name="T93" fmla="*/ 541 h 586"/>
                <a:gd name="T94" fmla="*/ 2908 w 4585"/>
                <a:gd name="T95" fmla="*/ 552 h 586"/>
                <a:gd name="T96" fmla="*/ 3072 w 4585"/>
                <a:gd name="T97" fmla="*/ 530 h 586"/>
                <a:gd name="T98" fmla="*/ 3983 w 4585"/>
                <a:gd name="T99" fmla="*/ 431 h 586"/>
                <a:gd name="T100" fmla="*/ 4166 w 4585"/>
                <a:gd name="T101" fmla="*/ 379 h 586"/>
                <a:gd name="T102" fmla="*/ 4254 w 4585"/>
                <a:gd name="T103" fmla="*/ 384 h 586"/>
                <a:gd name="T104" fmla="*/ 4342 w 4585"/>
                <a:gd name="T105" fmla="*/ 389 h 586"/>
                <a:gd name="T106" fmla="*/ 4431 w 4585"/>
                <a:gd name="T107" fmla="*/ 379 h 586"/>
                <a:gd name="T108" fmla="*/ 4584 w 4585"/>
                <a:gd name="T109" fmla="*/ 214 h 586"/>
                <a:gd name="T110" fmla="*/ 4535 w 4585"/>
                <a:gd name="T111" fmla="*/ 98 h 586"/>
                <a:gd name="T112" fmla="*/ 4502 w 4585"/>
                <a:gd name="T113" fmla="*/ 56 h 586"/>
                <a:gd name="T114" fmla="*/ 4482 w 4585"/>
                <a:gd name="T115" fmla="*/ 61 h 586"/>
                <a:gd name="T116" fmla="*/ 4108 w 4585"/>
                <a:gd name="T117" fmla="*/ 226 h 586"/>
                <a:gd name="T118" fmla="*/ 3976 w 4585"/>
                <a:gd name="T119" fmla="*/ 237 h 586"/>
                <a:gd name="T120" fmla="*/ 3447 w 4585"/>
                <a:gd name="T121" fmla="*/ 158 h 586"/>
                <a:gd name="T122" fmla="*/ 3154 w 4585"/>
                <a:gd name="T123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585" h="586">
                  <a:moveTo>
                    <a:pt x="1672" y="525"/>
                  </a:moveTo>
                  <a:cubicBezTo>
                    <a:pt x="1508" y="525"/>
                    <a:pt x="1344" y="509"/>
                    <a:pt x="1335" y="481"/>
                  </a:cubicBezTo>
                  <a:cubicBezTo>
                    <a:pt x="1321" y="440"/>
                    <a:pt x="1604" y="434"/>
                    <a:pt x="1800" y="398"/>
                  </a:cubicBezTo>
                  <a:cubicBezTo>
                    <a:pt x="1996" y="361"/>
                    <a:pt x="1905" y="246"/>
                    <a:pt x="2023" y="242"/>
                  </a:cubicBezTo>
                  <a:cubicBezTo>
                    <a:pt x="2025" y="242"/>
                    <a:pt x="2027" y="242"/>
                    <a:pt x="2030" y="242"/>
                  </a:cubicBezTo>
                  <a:cubicBezTo>
                    <a:pt x="2173" y="242"/>
                    <a:pt x="2675" y="384"/>
                    <a:pt x="2630" y="471"/>
                  </a:cubicBezTo>
                  <a:cubicBezTo>
                    <a:pt x="2612" y="507"/>
                    <a:pt x="2517" y="516"/>
                    <a:pt x="2400" y="516"/>
                  </a:cubicBezTo>
                  <a:cubicBezTo>
                    <a:pt x="2339" y="516"/>
                    <a:pt x="2272" y="514"/>
                    <a:pt x="2206" y="511"/>
                  </a:cubicBezTo>
                  <a:cubicBezTo>
                    <a:pt x="2140" y="509"/>
                    <a:pt x="2075" y="506"/>
                    <a:pt x="2018" y="506"/>
                  </a:cubicBezTo>
                  <a:cubicBezTo>
                    <a:pt x="1972" y="506"/>
                    <a:pt x="1931" y="508"/>
                    <a:pt x="1900" y="512"/>
                  </a:cubicBezTo>
                  <a:cubicBezTo>
                    <a:pt x="1837" y="521"/>
                    <a:pt x="1755" y="525"/>
                    <a:pt x="1672" y="525"/>
                  </a:cubicBezTo>
                  <a:moveTo>
                    <a:pt x="205" y="407"/>
                  </a:moveTo>
                  <a:cubicBezTo>
                    <a:pt x="190" y="407"/>
                    <a:pt x="181" y="406"/>
                    <a:pt x="178" y="403"/>
                  </a:cubicBezTo>
                  <a:cubicBezTo>
                    <a:pt x="162" y="388"/>
                    <a:pt x="240" y="367"/>
                    <a:pt x="323" y="351"/>
                  </a:cubicBezTo>
                  <a:cubicBezTo>
                    <a:pt x="407" y="335"/>
                    <a:pt x="430" y="218"/>
                    <a:pt x="532" y="211"/>
                  </a:cubicBezTo>
                  <a:cubicBezTo>
                    <a:pt x="536" y="210"/>
                    <a:pt x="540" y="210"/>
                    <a:pt x="545" y="210"/>
                  </a:cubicBezTo>
                  <a:cubicBezTo>
                    <a:pt x="680" y="210"/>
                    <a:pt x="868" y="357"/>
                    <a:pt x="813" y="388"/>
                  </a:cubicBezTo>
                  <a:cubicBezTo>
                    <a:pt x="802" y="393"/>
                    <a:pt x="788" y="395"/>
                    <a:pt x="772" y="395"/>
                  </a:cubicBezTo>
                  <a:cubicBezTo>
                    <a:pt x="740" y="395"/>
                    <a:pt x="698" y="387"/>
                    <a:pt x="655" y="379"/>
                  </a:cubicBezTo>
                  <a:cubicBezTo>
                    <a:pt x="612" y="371"/>
                    <a:pt x="568" y="363"/>
                    <a:pt x="530" y="363"/>
                  </a:cubicBezTo>
                  <a:cubicBezTo>
                    <a:pt x="515" y="363"/>
                    <a:pt x="502" y="364"/>
                    <a:pt x="490" y="367"/>
                  </a:cubicBezTo>
                  <a:cubicBezTo>
                    <a:pt x="414" y="384"/>
                    <a:pt x="266" y="407"/>
                    <a:pt x="205" y="407"/>
                  </a:cubicBezTo>
                  <a:moveTo>
                    <a:pt x="3154" y="0"/>
                  </a:moveTo>
                  <a:cubicBezTo>
                    <a:pt x="3153" y="0"/>
                    <a:pt x="3151" y="0"/>
                    <a:pt x="3150" y="0"/>
                  </a:cubicBezTo>
                  <a:cubicBezTo>
                    <a:pt x="3020" y="2"/>
                    <a:pt x="2905" y="148"/>
                    <a:pt x="2781" y="205"/>
                  </a:cubicBezTo>
                  <a:cubicBezTo>
                    <a:pt x="2753" y="218"/>
                    <a:pt x="2717" y="223"/>
                    <a:pt x="2675" y="223"/>
                  </a:cubicBezTo>
                  <a:cubicBezTo>
                    <a:pt x="2525" y="223"/>
                    <a:pt x="2296" y="160"/>
                    <a:pt x="2095" y="148"/>
                  </a:cubicBezTo>
                  <a:cubicBezTo>
                    <a:pt x="2084" y="147"/>
                    <a:pt x="2074" y="147"/>
                    <a:pt x="2063" y="147"/>
                  </a:cubicBezTo>
                  <a:cubicBezTo>
                    <a:pt x="1823" y="147"/>
                    <a:pt x="1663" y="312"/>
                    <a:pt x="1468" y="372"/>
                  </a:cubicBezTo>
                  <a:cubicBezTo>
                    <a:pt x="1421" y="386"/>
                    <a:pt x="1371" y="392"/>
                    <a:pt x="1323" y="392"/>
                  </a:cubicBezTo>
                  <a:cubicBezTo>
                    <a:pt x="1160" y="392"/>
                    <a:pt x="1010" y="325"/>
                    <a:pt x="1026" y="273"/>
                  </a:cubicBezTo>
                  <a:cubicBezTo>
                    <a:pt x="1041" y="225"/>
                    <a:pt x="1066" y="211"/>
                    <a:pt x="1059" y="178"/>
                  </a:cubicBezTo>
                  <a:cubicBezTo>
                    <a:pt x="1016" y="192"/>
                    <a:pt x="985" y="202"/>
                    <a:pt x="985" y="202"/>
                  </a:cubicBezTo>
                  <a:cubicBezTo>
                    <a:pt x="985" y="202"/>
                    <a:pt x="751" y="192"/>
                    <a:pt x="621" y="158"/>
                  </a:cubicBezTo>
                  <a:cubicBezTo>
                    <a:pt x="584" y="149"/>
                    <a:pt x="547" y="144"/>
                    <a:pt x="511" y="144"/>
                  </a:cubicBezTo>
                  <a:cubicBezTo>
                    <a:pt x="420" y="144"/>
                    <a:pt x="335" y="175"/>
                    <a:pt x="282" y="239"/>
                  </a:cubicBezTo>
                  <a:cubicBezTo>
                    <a:pt x="210" y="327"/>
                    <a:pt x="137" y="312"/>
                    <a:pt x="33" y="327"/>
                  </a:cubicBezTo>
                  <a:cubicBezTo>
                    <a:pt x="10" y="331"/>
                    <a:pt x="0" y="340"/>
                    <a:pt x="0" y="351"/>
                  </a:cubicBezTo>
                  <a:cubicBezTo>
                    <a:pt x="0" y="390"/>
                    <a:pt x="107" y="459"/>
                    <a:pt x="207" y="459"/>
                  </a:cubicBezTo>
                  <a:cubicBezTo>
                    <a:pt x="215" y="459"/>
                    <a:pt x="223" y="458"/>
                    <a:pt x="230" y="457"/>
                  </a:cubicBezTo>
                  <a:cubicBezTo>
                    <a:pt x="327" y="446"/>
                    <a:pt x="439" y="422"/>
                    <a:pt x="574" y="422"/>
                  </a:cubicBezTo>
                  <a:cubicBezTo>
                    <a:pt x="629" y="422"/>
                    <a:pt x="688" y="426"/>
                    <a:pt x="751" y="437"/>
                  </a:cubicBezTo>
                  <a:cubicBezTo>
                    <a:pt x="969" y="473"/>
                    <a:pt x="1078" y="567"/>
                    <a:pt x="1406" y="582"/>
                  </a:cubicBezTo>
                  <a:cubicBezTo>
                    <a:pt x="1461" y="585"/>
                    <a:pt x="1518" y="586"/>
                    <a:pt x="1577" y="586"/>
                  </a:cubicBezTo>
                  <a:cubicBezTo>
                    <a:pt x="1872" y="586"/>
                    <a:pt x="2208" y="557"/>
                    <a:pt x="2471" y="535"/>
                  </a:cubicBezTo>
                  <a:cubicBezTo>
                    <a:pt x="2519" y="532"/>
                    <a:pt x="2560" y="530"/>
                    <a:pt x="2598" y="530"/>
                  </a:cubicBezTo>
                  <a:cubicBezTo>
                    <a:pt x="2667" y="530"/>
                    <a:pt x="2721" y="535"/>
                    <a:pt x="2769" y="541"/>
                  </a:cubicBezTo>
                  <a:cubicBezTo>
                    <a:pt x="2818" y="546"/>
                    <a:pt x="2860" y="552"/>
                    <a:pt x="2908" y="552"/>
                  </a:cubicBezTo>
                  <a:cubicBezTo>
                    <a:pt x="2955" y="552"/>
                    <a:pt x="3006" y="546"/>
                    <a:pt x="3072" y="530"/>
                  </a:cubicBezTo>
                  <a:cubicBezTo>
                    <a:pt x="3307" y="473"/>
                    <a:pt x="3827" y="535"/>
                    <a:pt x="3983" y="431"/>
                  </a:cubicBezTo>
                  <a:cubicBezTo>
                    <a:pt x="4047" y="389"/>
                    <a:pt x="4107" y="379"/>
                    <a:pt x="4166" y="379"/>
                  </a:cubicBezTo>
                  <a:cubicBezTo>
                    <a:pt x="4195" y="379"/>
                    <a:pt x="4224" y="381"/>
                    <a:pt x="4254" y="384"/>
                  </a:cubicBezTo>
                  <a:cubicBezTo>
                    <a:pt x="4283" y="386"/>
                    <a:pt x="4312" y="389"/>
                    <a:pt x="4342" y="389"/>
                  </a:cubicBezTo>
                  <a:cubicBezTo>
                    <a:pt x="4371" y="389"/>
                    <a:pt x="4401" y="386"/>
                    <a:pt x="4431" y="379"/>
                  </a:cubicBezTo>
                  <a:cubicBezTo>
                    <a:pt x="4531" y="356"/>
                    <a:pt x="4585" y="287"/>
                    <a:pt x="4584" y="214"/>
                  </a:cubicBezTo>
                  <a:cubicBezTo>
                    <a:pt x="4584" y="174"/>
                    <a:pt x="4568" y="133"/>
                    <a:pt x="4535" y="98"/>
                  </a:cubicBezTo>
                  <a:cubicBezTo>
                    <a:pt x="4523" y="85"/>
                    <a:pt x="4512" y="71"/>
                    <a:pt x="4502" y="56"/>
                  </a:cubicBezTo>
                  <a:cubicBezTo>
                    <a:pt x="4496" y="58"/>
                    <a:pt x="4489" y="60"/>
                    <a:pt x="4482" y="61"/>
                  </a:cubicBezTo>
                  <a:cubicBezTo>
                    <a:pt x="4389" y="78"/>
                    <a:pt x="4300" y="190"/>
                    <a:pt x="4108" y="226"/>
                  </a:cubicBezTo>
                  <a:cubicBezTo>
                    <a:pt x="4069" y="234"/>
                    <a:pt x="4024" y="237"/>
                    <a:pt x="3976" y="237"/>
                  </a:cubicBezTo>
                  <a:cubicBezTo>
                    <a:pt x="3786" y="237"/>
                    <a:pt x="3546" y="188"/>
                    <a:pt x="3447" y="158"/>
                  </a:cubicBezTo>
                  <a:cubicBezTo>
                    <a:pt x="3323" y="122"/>
                    <a:pt x="3281" y="0"/>
                    <a:pt x="3154" y="0"/>
                  </a:cubicBezTo>
                </a:path>
              </a:pathLst>
            </a:custGeom>
            <a:solidFill>
              <a:srgbClr val="D5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953" name="Freeform 7">
              <a:extLst>
                <a:ext uri="{FF2B5EF4-FFF2-40B4-BE49-F238E27FC236}">
                  <a16:creationId xmlns:a16="http://schemas.microsoft.com/office/drawing/2014/main" id="{9F45E187-3AEF-4FB0-95BD-1F2A8BC67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318" y="5891451"/>
              <a:ext cx="2921000" cy="611188"/>
            </a:xfrm>
            <a:custGeom>
              <a:avLst/>
              <a:gdLst>
                <a:gd name="T0" fmla="*/ 709 w 1354"/>
                <a:gd name="T1" fmla="*/ 0 h 283"/>
                <a:gd name="T2" fmla="*/ 702 w 1354"/>
                <a:gd name="T3" fmla="*/ 0 h 283"/>
                <a:gd name="T4" fmla="*/ 479 w 1354"/>
                <a:gd name="T5" fmla="*/ 156 h 283"/>
                <a:gd name="T6" fmla="*/ 14 w 1354"/>
                <a:gd name="T7" fmla="*/ 239 h 283"/>
                <a:gd name="T8" fmla="*/ 351 w 1354"/>
                <a:gd name="T9" fmla="*/ 283 h 283"/>
                <a:gd name="T10" fmla="*/ 579 w 1354"/>
                <a:gd name="T11" fmla="*/ 270 h 283"/>
                <a:gd name="T12" fmla="*/ 697 w 1354"/>
                <a:gd name="T13" fmla="*/ 264 h 283"/>
                <a:gd name="T14" fmla="*/ 885 w 1354"/>
                <a:gd name="T15" fmla="*/ 269 h 283"/>
                <a:gd name="T16" fmla="*/ 1079 w 1354"/>
                <a:gd name="T17" fmla="*/ 274 h 283"/>
                <a:gd name="T18" fmla="*/ 1309 w 1354"/>
                <a:gd name="T19" fmla="*/ 229 h 283"/>
                <a:gd name="T20" fmla="*/ 709 w 1354"/>
                <a:gd name="T21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4" h="283">
                  <a:moveTo>
                    <a:pt x="709" y="0"/>
                  </a:moveTo>
                  <a:cubicBezTo>
                    <a:pt x="706" y="0"/>
                    <a:pt x="704" y="0"/>
                    <a:pt x="702" y="0"/>
                  </a:cubicBezTo>
                  <a:cubicBezTo>
                    <a:pt x="584" y="4"/>
                    <a:pt x="675" y="119"/>
                    <a:pt x="479" y="156"/>
                  </a:cubicBezTo>
                  <a:cubicBezTo>
                    <a:pt x="283" y="192"/>
                    <a:pt x="0" y="198"/>
                    <a:pt x="14" y="239"/>
                  </a:cubicBezTo>
                  <a:cubicBezTo>
                    <a:pt x="23" y="267"/>
                    <a:pt x="187" y="283"/>
                    <a:pt x="351" y="283"/>
                  </a:cubicBezTo>
                  <a:cubicBezTo>
                    <a:pt x="434" y="283"/>
                    <a:pt x="516" y="279"/>
                    <a:pt x="579" y="270"/>
                  </a:cubicBezTo>
                  <a:cubicBezTo>
                    <a:pt x="610" y="266"/>
                    <a:pt x="651" y="264"/>
                    <a:pt x="697" y="264"/>
                  </a:cubicBezTo>
                  <a:cubicBezTo>
                    <a:pt x="754" y="264"/>
                    <a:pt x="819" y="267"/>
                    <a:pt x="885" y="269"/>
                  </a:cubicBezTo>
                  <a:cubicBezTo>
                    <a:pt x="951" y="272"/>
                    <a:pt x="1018" y="274"/>
                    <a:pt x="1079" y="274"/>
                  </a:cubicBezTo>
                  <a:cubicBezTo>
                    <a:pt x="1196" y="274"/>
                    <a:pt x="1291" y="265"/>
                    <a:pt x="1309" y="229"/>
                  </a:cubicBezTo>
                  <a:cubicBezTo>
                    <a:pt x="1354" y="142"/>
                    <a:pt x="852" y="0"/>
                    <a:pt x="709" y="0"/>
                  </a:cubicBez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4" name="Freeform 8">
              <a:extLst>
                <a:ext uri="{FF2B5EF4-FFF2-40B4-BE49-F238E27FC236}">
                  <a16:creationId xmlns:a16="http://schemas.microsoft.com/office/drawing/2014/main" id="{C50F9E33-0745-4FF0-80A8-CEFDCB712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7005" y="5821601"/>
              <a:ext cx="1524000" cy="425450"/>
            </a:xfrm>
            <a:custGeom>
              <a:avLst/>
              <a:gdLst>
                <a:gd name="T0" fmla="*/ 383 w 706"/>
                <a:gd name="T1" fmla="*/ 0 h 197"/>
                <a:gd name="T2" fmla="*/ 370 w 706"/>
                <a:gd name="T3" fmla="*/ 1 h 197"/>
                <a:gd name="T4" fmla="*/ 161 w 706"/>
                <a:gd name="T5" fmla="*/ 141 h 197"/>
                <a:gd name="T6" fmla="*/ 16 w 706"/>
                <a:gd name="T7" fmla="*/ 193 h 197"/>
                <a:gd name="T8" fmla="*/ 43 w 706"/>
                <a:gd name="T9" fmla="*/ 197 h 197"/>
                <a:gd name="T10" fmla="*/ 328 w 706"/>
                <a:gd name="T11" fmla="*/ 157 h 197"/>
                <a:gd name="T12" fmla="*/ 368 w 706"/>
                <a:gd name="T13" fmla="*/ 153 h 197"/>
                <a:gd name="T14" fmla="*/ 493 w 706"/>
                <a:gd name="T15" fmla="*/ 169 h 197"/>
                <a:gd name="T16" fmla="*/ 610 w 706"/>
                <a:gd name="T17" fmla="*/ 185 h 197"/>
                <a:gd name="T18" fmla="*/ 651 w 706"/>
                <a:gd name="T19" fmla="*/ 178 h 197"/>
                <a:gd name="T20" fmla="*/ 383 w 706"/>
                <a:gd name="T2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6" h="197">
                  <a:moveTo>
                    <a:pt x="383" y="0"/>
                  </a:moveTo>
                  <a:cubicBezTo>
                    <a:pt x="378" y="0"/>
                    <a:pt x="374" y="0"/>
                    <a:pt x="370" y="1"/>
                  </a:cubicBezTo>
                  <a:cubicBezTo>
                    <a:pt x="268" y="8"/>
                    <a:pt x="245" y="125"/>
                    <a:pt x="161" y="141"/>
                  </a:cubicBezTo>
                  <a:cubicBezTo>
                    <a:pt x="78" y="157"/>
                    <a:pt x="0" y="178"/>
                    <a:pt x="16" y="193"/>
                  </a:cubicBezTo>
                  <a:cubicBezTo>
                    <a:pt x="19" y="196"/>
                    <a:pt x="28" y="197"/>
                    <a:pt x="43" y="197"/>
                  </a:cubicBezTo>
                  <a:cubicBezTo>
                    <a:pt x="104" y="197"/>
                    <a:pt x="252" y="174"/>
                    <a:pt x="328" y="157"/>
                  </a:cubicBezTo>
                  <a:cubicBezTo>
                    <a:pt x="340" y="154"/>
                    <a:pt x="353" y="153"/>
                    <a:pt x="368" y="153"/>
                  </a:cubicBezTo>
                  <a:cubicBezTo>
                    <a:pt x="406" y="153"/>
                    <a:pt x="450" y="161"/>
                    <a:pt x="493" y="169"/>
                  </a:cubicBezTo>
                  <a:cubicBezTo>
                    <a:pt x="536" y="177"/>
                    <a:pt x="578" y="185"/>
                    <a:pt x="610" y="185"/>
                  </a:cubicBezTo>
                  <a:cubicBezTo>
                    <a:pt x="626" y="185"/>
                    <a:pt x="640" y="183"/>
                    <a:pt x="651" y="178"/>
                  </a:cubicBezTo>
                  <a:cubicBezTo>
                    <a:pt x="706" y="147"/>
                    <a:pt x="518" y="0"/>
                    <a:pt x="383" y="0"/>
                  </a:cubicBez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55" name="Group 1954">
            <a:extLst>
              <a:ext uri="{FF2B5EF4-FFF2-40B4-BE49-F238E27FC236}">
                <a16:creationId xmlns:a16="http://schemas.microsoft.com/office/drawing/2014/main" id="{567F7335-DAD0-4E8A-9BCD-DEECFBC76D47}"/>
              </a:ext>
            </a:extLst>
          </p:cNvPr>
          <p:cNvGrpSpPr/>
          <p:nvPr/>
        </p:nvGrpSpPr>
        <p:grpSpPr>
          <a:xfrm flipH="1">
            <a:off x="6143822" y="6413245"/>
            <a:ext cx="325059" cy="161730"/>
            <a:chOff x="6597332" y="3888256"/>
            <a:chExt cx="9892136" cy="2746146"/>
          </a:xfrm>
        </p:grpSpPr>
        <p:sp>
          <p:nvSpPr>
            <p:cNvPr id="1956" name="Freeform 5">
              <a:extLst>
                <a:ext uri="{FF2B5EF4-FFF2-40B4-BE49-F238E27FC236}">
                  <a16:creationId xmlns:a16="http://schemas.microsoft.com/office/drawing/2014/main" id="{481CE3E6-D753-4509-9F17-7E8895014C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332" y="3888256"/>
              <a:ext cx="9807942" cy="2745279"/>
            </a:xfrm>
            <a:custGeom>
              <a:avLst/>
              <a:gdLst>
                <a:gd name="T0" fmla="*/ 1332 w 4701"/>
                <a:gd name="T1" fmla="*/ 1160 h 1644"/>
                <a:gd name="T2" fmla="*/ 1057 w 4701"/>
                <a:gd name="T3" fmla="*/ 1248 h 1644"/>
                <a:gd name="T4" fmla="*/ 693 w 4701"/>
                <a:gd name="T5" fmla="*/ 1204 h 1644"/>
                <a:gd name="T6" fmla="*/ 354 w 4701"/>
                <a:gd name="T7" fmla="*/ 1285 h 1644"/>
                <a:gd name="T8" fmla="*/ 105 w 4701"/>
                <a:gd name="T9" fmla="*/ 1373 h 1644"/>
                <a:gd name="T10" fmla="*/ 302 w 4701"/>
                <a:gd name="T11" fmla="*/ 1503 h 1644"/>
                <a:gd name="T12" fmla="*/ 823 w 4701"/>
                <a:gd name="T13" fmla="*/ 1483 h 1644"/>
                <a:gd name="T14" fmla="*/ 1478 w 4701"/>
                <a:gd name="T15" fmla="*/ 1628 h 1644"/>
                <a:gd name="T16" fmla="*/ 2543 w 4701"/>
                <a:gd name="T17" fmla="*/ 1581 h 1644"/>
                <a:gd name="T18" fmla="*/ 2841 w 4701"/>
                <a:gd name="T19" fmla="*/ 1587 h 1644"/>
                <a:gd name="T20" fmla="*/ 3144 w 4701"/>
                <a:gd name="T21" fmla="*/ 1576 h 1644"/>
                <a:gd name="T22" fmla="*/ 4055 w 4701"/>
                <a:gd name="T23" fmla="*/ 1477 h 1644"/>
                <a:gd name="T24" fmla="*/ 4326 w 4701"/>
                <a:gd name="T25" fmla="*/ 1430 h 1644"/>
                <a:gd name="T26" fmla="*/ 4503 w 4701"/>
                <a:gd name="T27" fmla="*/ 1425 h 1644"/>
                <a:gd name="T28" fmla="*/ 4607 w 4701"/>
                <a:gd name="T29" fmla="*/ 1144 h 1644"/>
                <a:gd name="T30" fmla="*/ 4376 w 4701"/>
                <a:gd name="T31" fmla="*/ 716 h 1644"/>
                <a:gd name="T32" fmla="*/ 4081 w 4701"/>
                <a:gd name="T33" fmla="*/ 163 h 1644"/>
                <a:gd name="T34" fmla="*/ 3586 w 4701"/>
                <a:gd name="T35" fmla="*/ 7 h 1644"/>
                <a:gd name="T36" fmla="*/ 3071 w 4701"/>
                <a:gd name="T37" fmla="*/ 330 h 1644"/>
                <a:gd name="T38" fmla="*/ 2695 w 4701"/>
                <a:gd name="T39" fmla="*/ 691 h 1644"/>
                <a:gd name="T40" fmla="*/ 2411 w 4701"/>
                <a:gd name="T41" fmla="*/ 839 h 1644"/>
                <a:gd name="T42" fmla="*/ 1665 w 4701"/>
                <a:gd name="T43" fmla="*/ 1035 h 1644"/>
                <a:gd name="T44" fmla="*/ 1332 w 4701"/>
                <a:gd name="T45" fmla="*/ 1160 h 1644"/>
                <a:gd name="connsiteX0" fmla="*/ 2681 w 9753"/>
                <a:gd name="connsiteY0" fmla="*/ 6299 h 9169"/>
                <a:gd name="connsiteX1" fmla="*/ 2096 w 9753"/>
                <a:gd name="connsiteY1" fmla="*/ 6834 h 9169"/>
                <a:gd name="connsiteX2" fmla="*/ 1322 w 9753"/>
                <a:gd name="connsiteY2" fmla="*/ 6567 h 9169"/>
                <a:gd name="connsiteX3" fmla="*/ 601 w 9753"/>
                <a:gd name="connsiteY3" fmla="*/ 7059 h 9169"/>
                <a:gd name="connsiteX4" fmla="*/ 71 w 9753"/>
                <a:gd name="connsiteY4" fmla="*/ 7595 h 9169"/>
                <a:gd name="connsiteX5" fmla="*/ 490 w 9753"/>
                <a:gd name="connsiteY5" fmla="*/ 8385 h 9169"/>
                <a:gd name="connsiteX6" fmla="*/ 1599 w 9753"/>
                <a:gd name="connsiteY6" fmla="*/ 8264 h 9169"/>
                <a:gd name="connsiteX7" fmla="*/ 2992 w 9753"/>
                <a:gd name="connsiteY7" fmla="*/ 9146 h 9169"/>
                <a:gd name="connsiteX8" fmla="*/ 5257 w 9753"/>
                <a:gd name="connsiteY8" fmla="*/ 8860 h 9169"/>
                <a:gd name="connsiteX9" fmla="*/ 5891 w 9753"/>
                <a:gd name="connsiteY9" fmla="*/ 8896 h 9169"/>
                <a:gd name="connsiteX10" fmla="*/ 6536 w 9753"/>
                <a:gd name="connsiteY10" fmla="*/ 8829 h 9169"/>
                <a:gd name="connsiteX11" fmla="*/ 8474 w 9753"/>
                <a:gd name="connsiteY11" fmla="*/ 8227 h 9169"/>
                <a:gd name="connsiteX12" fmla="*/ 9050 w 9753"/>
                <a:gd name="connsiteY12" fmla="*/ 7941 h 9169"/>
                <a:gd name="connsiteX13" fmla="*/ 9427 w 9753"/>
                <a:gd name="connsiteY13" fmla="*/ 7911 h 9169"/>
                <a:gd name="connsiteX14" fmla="*/ 9648 w 9753"/>
                <a:gd name="connsiteY14" fmla="*/ 6202 h 9169"/>
                <a:gd name="connsiteX15" fmla="*/ 9157 w 9753"/>
                <a:gd name="connsiteY15" fmla="*/ 3598 h 9169"/>
                <a:gd name="connsiteX16" fmla="*/ 8529 w 9753"/>
                <a:gd name="connsiteY16" fmla="*/ 234 h 9169"/>
                <a:gd name="connsiteX17" fmla="*/ 7453 w 9753"/>
                <a:gd name="connsiteY17" fmla="*/ 255 h 9169"/>
                <a:gd name="connsiteX18" fmla="*/ 6381 w 9753"/>
                <a:gd name="connsiteY18" fmla="*/ 1250 h 9169"/>
                <a:gd name="connsiteX19" fmla="*/ 5581 w 9753"/>
                <a:gd name="connsiteY19" fmla="*/ 3446 h 9169"/>
                <a:gd name="connsiteX20" fmla="*/ 4977 w 9753"/>
                <a:gd name="connsiteY20" fmla="*/ 4346 h 9169"/>
                <a:gd name="connsiteX21" fmla="*/ 3390 w 9753"/>
                <a:gd name="connsiteY21" fmla="*/ 5539 h 9169"/>
                <a:gd name="connsiteX22" fmla="*/ 2681 w 9753"/>
                <a:gd name="connsiteY22" fmla="*/ 6299 h 9169"/>
                <a:gd name="connsiteX0" fmla="*/ 2749 w 10000"/>
                <a:gd name="connsiteY0" fmla="*/ 6612 h 9742"/>
                <a:gd name="connsiteX1" fmla="*/ 2149 w 10000"/>
                <a:gd name="connsiteY1" fmla="*/ 7195 h 9742"/>
                <a:gd name="connsiteX2" fmla="*/ 1355 w 10000"/>
                <a:gd name="connsiteY2" fmla="*/ 6904 h 9742"/>
                <a:gd name="connsiteX3" fmla="*/ 616 w 10000"/>
                <a:gd name="connsiteY3" fmla="*/ 7441 h 9742"/>
                <a:gd name="connsiteX4" fmla="*/ 73 w 10000"/>
                <a:gd name="connsiteY4" fmla="*/ 8025 h 9742"/>
                <a:gd name="connsiteX5" fmla="*/ 502 w 10000"/>
                <a:gd name="connsiteY5" fmla="*/ 8887 h 9742"/>
                <a:gd name="connsiteX6" fmla="*/ 1639 w 10000"/>
                <a:gd name="connsiteY6" fmla="*/ 8755 h 9742"/>
                <a:gd name="connsiteX7" fmla="*/ 3068 w 10000"/>
                <a:gd name="connsiteY7" fmla="*/ 9717 h 9742"/>
                <a:gd name="connsiteX8" fmla="*/ 5390 w 10000"/>
                <a:gd name="connsiteY8" fmla="*/ 9405 h 9742"/>
                <a:gd name="connsiteX9" fmla="*/ 6040 w 10000"/>
                <a:gd name="connsiteY9" fmla="*/ 9444 h 9742"/>
                <a:gd name="connsiteX10" fmla="*/ 6702 w 10000"/>
                <a:gd name="connsiteY10" fmla="*/ 9371 h 9742"/>
                <a:gd name="connsiteX11" fmla="*/ 8689 w 10000"/>
                <a:gd name="connsiteY11" fmla="*/ 8715 h 9742"/>
                <a:gd name="connsiteX12" fmla="*/ 9279 w 10000"/>
                <a:gd name="connsiteY12" fmla="*/ 8403 h 9742"/>
                <a:gd name="connsiteX13" fmla="*/ 9666 w 10000"/>
                <a:gd name="connsiteY13" fmla="*/ 8370 h 9742"/>
                <a:gd name="connsiteX14" fmla="*/ 9892 w 10000"/>
                <a:gd name="connsiteY14" fmla="*/ 6506 h 9742"/>
                <a:gd name="connsiteX15" fmla="*/ 9389 w 10000"/>
                <a:gd name="connsiteY15" fmla="*/ 3666 h 9742"/>
                <a:gd name="connsiteX16" fmla="*/ 8869 w 10000"/>
                <a:gd name="connsiteY16" fmla="*/ 1945 h 9742"/>
                <a:gd name="connsiteX17" fmla="*/ 7642 w 10000"/>
                <a:gd name="connsiteY17" fmla="*/ 20 h 9742"/>
                <a:gd name="connsiteX18" fmla="*/ 6543 w 10000"/>
                <a:gd name="connsiteY18" fmla="*/ 1105 h 9742"/>
                <a:gd name="connsiteX19" fmla="*/ 5722 w 10000"/>
                <a:gd name="connsiteY19" fmla="*/ 3500 h 9742"/>
                <a:gd name="connsiteX20" fmla="*/ 5103 w 10000"/>
                <a:gd name="connsiteY20" fmla="*/ 4482 h 9742"/>
                <a:gd name="connsiteX21" fmla="*/ 3476 w 10000"/>
                <a:gd name="connsiteY21" fmla="*/ 5783 h 9742"/>
                <a:gd name="connsiteX22" fmla="*/ 2749 w 10000"/>
                <a:gd name="connsiteY22" fmla="*/ 6612 h 9742"/>
                <a:gd name="connsiteX0" fmla="*/ 2749 w 10000"/>
                <a:gd name="connsiteY0" fmla="*/ 5800 h 9013"/>
                <a:gd name="connsiteX1" fmla="*/ 2149 w 10000"/>
                <a:gd name="connsiteY1" fmla="*/ 6399 h 9013"/>
                <a:gd name="connsiteX2" fmla="*/ 1355 w 10000"/>
                <a:gd name="connsiteY2" fmla="*/ 6100 h 9013"/>
                <a:gd name="connsiteX3" fmla="*/ 616 w 10000"/>
                <a:gd name="connsiteY3" fmla="*/ 6651 h 9013"/>
                <a:gd name="connsiteX4" fmla="*/ 73 w 10000"/>
                <a:gd name="connsiteY4" fmla="*/ 7251 h 9013"/>
                <a:gd name="connsiteX5" fmla="*/ 502 w 10000"/>
                <a:gd name="connsiteY5" fmla="*/ 8135 h 9013"/>
                <a:gd name="connsiteX6" fmla="*/ 1639 w 10000"/>
                <a:gd name="connsiteY6" fmla="*/ 8000 h 9013"/>
                <a:gd name="connsiteX7" fmla="*/ 3068 w 10000"/>
                <a:gd name="connsiteY7" fmla="*/ 8987 h 9013"/>
                <a:gd name="connsiteX8" fmla="*/ 5390 w 10000"/>
                <a:gd name="connsiteY8" fmla="*/ 8667 h 9013"/>
                <a:gd name="connsiteX9" fmla="*/ 6040 w 10000"/>
                <a:gd name="connsiteY9" fmla="*/ 8707 h 9013"/>
                <a:gd name="connsiteX10" fmla="*/ 6702 w 10000"/>
                <a:gd name="connsiteY10" fmla="*/ 8632 h 9013"/>
                <a:gd name="connsiteX11" fmla="*/ 8689 w 10000"/>
                <a:gd name="connsiteY11" fmla="*/ 7959 h 9013"/>
                <a:gd name="connsiteX12" fmla="*/ 9279 w 10000"/>
                <a:gd name="connsiteY12" fmla="*/ 7639 h 9013"/>
                <a:gd name="connsiteX13" fmla="*/ 9666 w 10000"/>
                <a:gd name="connsiteY13" fmla="*/ 7605 h 9013"/>
                <a:gd name="connsiteX14" fmla="*/ 9892 w 10000"/>
                <a:gd name="connsiteY14" fmla="*/ 5691 h 9013"/>
                <a:gd name="connsiteX15" fmla="*/ 9389 w 10000"/>
                <a:gd name="connsiteY15" fmla="*/ 2776 h 9013"/>
                <a:gd name="connsiteX16" fmla="*/ 8869 w 10000"/>
                <a:gd name="connsiteY16" fmla="*/ 1010 h 9013"/>
                <a:gd name="connsiteX17" fmla="*/ 7611 w 10000"/>
                <a:gd name="connsiteY17" fmla="*/ 359 h 9013"/>
                <a:gd name="connsiteX18" fmla="*/ 6543 w 10000"/>
                <a:gd name="connsiteY18" fmla="*/ 147 h 9013"/>
                <a:gd name="connsiteX19" fmla="*/ 5722 w 10000"/>
                <a:gd name="connsiteY19" fmla="*/ 2606 h 9013"/>
                <a:gd name="connsiteX20" fmla="*/ 5103 w 10000"/>
                <a:gd name="connsiteY20" fmla="*/ 3614 h 9013"/>
                <a:gd name="connsiteX21" fmla="*/ 3476 w 10000"/>
                <a:gd name="connsiteY21" fmla="*/ 4949 h 9013"/>
                <a:gd name="connsiteX22" fmla="*/ 2749 w 10000"/>
                <a:gd name="connsiteY22" fmla="*/ 5800 h 9013"/>
                <a:gd name="connsiteX0" fmla="*/ 2749 w 10000"/>
                <a:gd name="connsiteY0" fmla="*/ 6052 h 9617"/>
                <a:gd name="connsiteX1" fmla="*/ 2149 w 10000"/>
                <a:gd name="connsiteY1" fmla="*/ 6717 h 9617"/>
                <a:gd name="connsiteX2" fmla="*/ 1355 w 10000"/>
                <a:gd name="connsiteY2" fmla="*/ 6385 h 9617"/>
                <a:gd name="connsiteX3" fmla="*/ 616 w 10000"/>
                <a:gd name="connsiteY3" fmla="*/ 6996 h 9617"/>
                <a:gd name="connsiteX4" fmla="*/ 73 w 10000"/>
                <a:gd name="connsiteY4" fmla="*/ 7662 h 9617"/>
                <a:gd name="connsiteX5" fmla="*/ 502 w 10000"/>
                <a:gd name="connsiteY5" fmla="*/ 8643 h 9617"/>
                <a:gd name="connsiteX6" fmla="*/ 1639 w 10000"/>
                <a:gd name="connsiteY6" fmla="*/ 8493 h 9617"/>
                <a:gd name="connsiteX7" fmla="*/ 3068 w 10000"/>
                <a:gd name="connsiteY7" fmla="*/ 9588 h 9617"/>
                <a:gd name="connsiteX8" fmla="*/ 5390 w 10000"/>
                <a:gd name="connsiteY8" fmla="*/ 9233 h 9617"/>
                <a:gd name="connsiteX9" fmla="*/ 6040 w 10000"/>
                <a:gd name="connsiteY9" fmla="*/ 9277 h 9617"/>
                <a:gd name="connsiteX10" fmla="*/ 6702 w 10000"/>
                <a:gd name="connsiteY10" fmla="*/ 9194 h 9617"/>
                <a:gd name="connsiteX11" fmla="*/ 8689 w 10000"/>
                <a:gd name="connsiteY11" fmla="*/ 8448 h 9617"/>
                <a:gd name="connsiteX12" fmla="*/ 9279 w 10000"/>
                <a:gd name="connsiteY12" fmla="*/ 8093 h 9617"/>
                <a:gd name="connsiteX13" fmla="*/ 9666 w 10000"/>
                <a:gd name="connsiteY13" fmla="*/ 8055 h 9617"/>
                <a:gd name="connsiteX14" fmla="*/ 9892 w 10000"/>
                <a:gd name="connsiteY14" fmla="*/ 5931 h 9617"/>
                <a:gd name="connsiteX15" fmla="*/ 9389 w 10000"/>
                <a:gd name="connsiteY15" fmla="*/ 2697 h 9617"/>
                <a:gd name="connsiteX16" fmla="*/ 8869 w 10000"/>
                <a:gd name="connsiteY16" fmla="*/ 738 h 9617"/>
                <a:gd name="connsiteX17" fmla="*/ 7611 w 10000"/>
                <a:gd name="connsiteY17" fmla="*/ 15 h 9617"/>
                <a:gd name="connsiteX18" fmla="*/ 6597 w 10000"/>
                <a:gd name="connsiteY18" fmla="*/ 1304 h 9617"/>
                <a:gd name="connsiteX19" fmla="*/ 5722 w 10000"/>
                <a:gd name="connsiteY19" fmla="*/ 2508 h 9617"/>
                <a:gd name="connsiteX20" fmla="*/ 5103 w 10000"/>
                <a:gd name="connsiteY20" fmla="*/ 3627 h 9617"/>
                <a:gd name="connsiteX21" fmla="*/ 3476 w 10000"/>
                <a:gd name="connsiteY21" fmla="*/ 5108 h 9617"/>
                <a:gd name="connsiteX22" fmla="*/ 2749 w 10000"/>
                <a:gd name="connsiteY22" fmla="*/ 6052 h 9617"/>
                <a:gd name="connsiteX0" fmla="*/ 2749 w 10000"/>
                <a:gd name="connsiteY0" fmla="*/ 6293 h 10000"/>
                <a:gd name="connsiteX1" fmla="*/ 2149 w 10000"/>
                <a:gd name="connsiteY1" fmla="*/ 6985 h 10000"/>
                <a:gd name="connsiteX2" fmla="*/ 1355 w 10000"/>
                <a:gd name="connsiteY2" fmla="*/ 6639 h 10000"/>
                <a:gd name="connsiteX3" fmla="*/ 616 w 10000"/>
                <a:gd name="connsiteY3" fmla="*/ 7275 h 10000"/>
                <a:gd name="connsiteX4" fmla="*/ 73 w 10000"/>
                <a:gd name="connsiteY4" fmla="*/ 7967 h 10000"/>
                <a:gd name="connsiteX5" fmla="*/ 502 w 10000"/>
                <a:gd name="connsiteY5" fmla="*/ 8987 h 10000"/>
                <a:gd name="connsiteX6" fmla="*/ 1639 w 10000"/>
                <a:gd name="connsiteY6" fmla="*/ 8831 h 10000"/>
                <a:gd name="connsiteX7" fmla="*/ 3068 w 10000"/>
                <a:gd name="connsiteY7" fmla="*/ 9970 h 10000"/>
                <a:gd name="connsiteX8" fmla="*/ 5390 w 10000"/>
                <a:gd name="connsiteY8" fmla="*/ 9601 h 10000"/>
                <a:gd name="connsiteX9" fmla="*/ 6040 w 10000"/>
                <a:gd name="connsiteY9" fmla="*/ 9646 h 10000"/>
                <a:gd name="connsiteX10" fmla="*/ 6702 w 10000"/>
                <a:gd name="connsiteY10" fmla="*/ 9560 h 10000"/>
                <a:gd name="connsiteX11" fmla="*/ 8689 w 10000"/>
                <a:gd name="connsiteY11" fmla="*/ 8784 h 10000"/>
                <a:gd name="connsiteX12" fmla="*/ 9279 w 10000"/>
                <a:gd name="connsiteY12" fmla="*/ 8415 h 10000"/>
                <a:gd name="connsiteX13" fmla="*/ 9666 w 10000"/>
                <a:gd name="connsiteY13" fmla="*/ 8376 h 10000"/>
                <a:gd name="connsiteX14" fmla="*/ 9892 w 10000"/>
                <a:gd name="connsiteY14" fmla="*/ 6167 h 10000"/>
                <a:gd name="connsiteX15" fmla="*/ 9389 w 10000"/>
                <a:gd name="connsiteY15" fmla="*/ 2804 h 10000"/>
                <a:gd name="connsiteX16" fmla="*/ 8869 w 10000"/>
                <a:gd name="connsiteY16" fmla="*/ 767 h 10000"/>
                <a:gd name="connsiteX17" fmla="*/ 7611 w 10000"/>
                <a:gd name="connsiteY17" fmla="*/ 16 h 10000"/>
                <a:gd name="connsiteX18" fmla="*/ 6597 w 10000"/>
                <a:gd name="connsiteY18" fmla="*/ 1356 h 10000"/>
                <a:gd name="connsiteX19" fmla="*/ 5915 w 10000"/>
                <a:gd name="connsiteY19" fmla="*/ 3025 h 10000"/>
                <a:gd name="connsiteX20" fmla="*/ 5103 w 10000"/>
                <a:gd name="connsiteY20" fmla="*/ 3771 h 10000"/>
                <a:gd name="connsiteX21" fmla="*/ 3476 w 10000"/>
                <a:gd name="connsiteY21" fmla="*/ 5311 h 10000"/>
                <a:gd name="connsiteX22" fmla="*/ 2749 w 10000"/>
                <a:gd name="connsiteY22" fmla="*/ 6293 h 10000"/>
                <a:gd name="connsiteX0" fmla="*/ 2749 w 10000"/>
                <a:gd name="connsiteY0" fmla="*/ 6293 h 10000"/>
                <a:gd name="connsiteX1" fmla="*/ 2149 w 10000"/>
                <a:gd name="connsiteY1" fmla="*/ 6985 h 10000"/>
                <a:gd name="connsiteX2" fmla="*/ 1355 w 10000"/>
                <a:gd name="connsiteY2" fmla="*/ 6639 h 10000"/>
                <a:gd name="connsiteX3" fmla="*/ 616 w 10000"/>
                <a:gd name="connsiteY3" fmla="*/ 7275 h 10000"/>
                <a:gd name="connsiteX4" fmla="*/ 73 w 10000"/>
                <a:gd name="connsiteY4" fmla="*/ 7967 h 10000"/>
                <a:gd name="connsiteX5" fmla="*/ 502 w 10000"/>
                <a:gd name="connsiteY5" fmla="*/ 8987 h 10000"/>
                <a:gd name="connsiteX6" fmla="*/ 1639 w 10000"/>
                <a:gd name="connsiteY6" fmla="*/ 8831 h 10000"/>
                <a:gd name="connsiteX7" fmla="*/ 3068 w 10000"/>
                <a:gd name="connsiteY7" fmla="*/ 9970 h 10000"/>
                <a:gd name="connsiteX8" fmla="*/ 5390 w 10000"/>
                <a:gd name="connsiteY8" fmla="*/ 9601 h 10000"/>
                <a:gd name="connsiteX9" fmla="*/ 6040 w 10000"/>
                <a:gd name="connsiteY9" fmla="*/ 9646 h 10000"/>
                <a:gd name="connsiteX10" fmla="*/ 6702 w 10000"/>
                <a:gd name="connsiteY10" fmla="*/ 9560 h 10000"/>
                <a:gd name="connsiteX11" fmla="*/ 8689 w 10000"/>
                <a:gd name="connsiteY11" fmla="*/ 8784 h 10000"/>
                <a:gd name="connsiteX12" fmla="*/ 9279 w 10000"/>
                <a:gd name="connsiteY12" fmla="*/ 8415 h 10000"/>
                <a:gd name="connsiteX13" fmla="*/ 9666 w 10000"/>
                <a:gd name="connsiteY13" fmla="*/ 8376 h 10000"/>
                <a:gd name="connsiteX14" fmla="*/ 9892 w 10000"/>
                <a:gd name="connsiteY14" fmla="*/ 6167 h 10000"/>
                <a:gd name="connsiteX15" fmla="*/ 9389 w 10000"/>
                <a:gd name="connsiteY15" fmla="*/ 2804 h 10000"/>
                <a:gd name="connsiteX16" fmla="*/ 8869 w 10000"/>
                <a:gd name="connsiteY16" fmla="*/ 767 h 10000"/>
                <a:gd name="connsiteX17" fmla="*/ 7611 w 10000"/>
                <a:gd name="connsiteY17" fmla="*/ 16 h 10000"/>
                <a:gd name="connsiteX18" fmla="*/ 6597 w 10000"/>
                <a:gd name="connsiteY18" fmla="*/ 1356 h 10000"/>
                <a:gd name="connsiteX19" fmla="*/ 5915 w 10000"/>
                <a:gd name="connsiteY19" fmla="*/ 3025 h 10000"/>
                <a:gd name="connsiteX20" fmla="*/ 5142 w 10000"/>
                <a:gd name="connsiteY20" fmla="*/ 4494 h 10000"/>
                <a:gd name="connsiteX21" fmla="*/ 3476 w 10000"/>
                <a:gd name="connsiteY21" fmla="*/ 5311 h 10000"/>
                <a:gd name="connsiteX22" fmla="*/ 2749 w 10000"/>
                <a:gd name="connsiteY22" fmla="*/ 6293 h 10000"/>
                <a:gd name="connsiteX0" fmla="*/ 2749 w 9916"/>
                <a:gd name="connsiteY0" fmla="*/ 6294 h 10001"/>
                <a:gd name="connsiteX1" fmla="*/ 2149 w 9916"/>
                <a:gd name="connsiteY1" fmla="*/ 6986 h 10001"/>
                <a:gd name="connsiteX2" fmla="*/ 1355 w 9916"/>
                <a:gd name="connsiteY2" fmla="*/ 6640 h 10001"/>
                <a:gd name="connsiteX3" fmla="*/ 616 w 9916"/>
                <a:gd name="connsiteY3" fmla="*/ 7276 h 10001"/>
                <a:gd name="connsiteX4" fmla="*/ 73 w 9916"/>
                <a:gd name="connsiteY4" fmla="*/ 7968 h 10001"/>
                <a:gd name="connsiteX5" fmla="*/ 502 w 9916"/>
                <a:gd name="connsiteY5" fmla="*/ 8988 h 10001"/>
                <a:gd name="connsiteX6" fmla="*/ 1639 w 9916"/>
                <a:gd name="connsiteY6" fmla="*/ 8832 h 10001"/>
                <a:gd name="connsiteX7" fmla="*/ 3068 w 9916"/>
                <a:gd name="connsiteY7" fmla="*/ 9971 h 10001"/>
                <a:gd name="connsiteX8" fmla="*/ 5390 w 9916"/>
                <a:gd name="connsiteY8" fmla="*/ 9602 h 10001"/>
                <a:gd name="connsiteX9" fmla="*/ 6040 w 9916"/>
                <a:gd name="connsiteY9" fmla="*/ 9647 h 10001"/>
                <a:gd name="connsiteX10" fmla="*/ 6702 w 9916"/>
                <a:gd name="connsiteY10" fmla="*/ 9561 h 10001"/>
                <a:gd name="connsiteX11" fmla="*/ 8689 w 9916"/>
                <a:gd name="connsiteY11" fmla="*/ 8785 h 10001"/>
                <a:gd name="connsiteX12" fmla="*/ 9279 w 9916"/>
                <a:gd name="connsiteY12" fmla="*/ 8416 h 10001"/>
                <a:gd name="connsiteX13" fmla="*/ 9666 w 9916"/>
                <a:gd name="connsiteY13" fmla="*/ 8377 h 10001"/>
                <a:gd name="connsiteX14" fmla="*/ 9892 w 9916"/>
                <a:gd name="connsiteY14" fmla="*/ 6168 h 10001"/>
                <a:gd name="connsiteX15" fmla="*/ 9580 w 9916"/>
                <a:gd name="connsiteY15" fmla="*/ 3158 h 10001"/>
                <a:gd name="connsiteX16" fmla="*/ 8869 w 9916"/>
                <a:gd name="connsiteY16" fmla="*/ 768 h 10001"/>
                <a:gd name="connsiteX17" fmla="*/ 7611 w 9916"/>
                <a:gd name="connsiteY17" fmla="*/ 17 h 10001"/>
                <a:gd name="connsiteX18" fmla="*/ 6597 w 9916"/>
                <a:gd name="connsiteY18" fmla="*/ 1357 h 10001"/>
                <a:gd name="connsiteX19" fmla="*/ 5915 w 9916"/>
                <a:gd name="connsiteY19" fmla="*/ 3026 h 10001"/>
                <a:gd name="connsiteX20" fmla="*/ 5142 w 9916"/>
                <a:gd name="connsiteY20" fmla="*/ 4495 h 10001"/>
                <a:gd name="connsiteX21" fmla="*/ 3476 w 9916"/>
                <a:gd name="connsiteY21" fmla="*/ 5312 h 10001"/>
                <a:gd name="connsiteX22" fmla="*/ 2749 w 9916"/>
                <a:gd name="connsiteY22" fmla="*/ 6294 h 10001"/>
                <a:gd name="connsiteX0" fmla="*/ 2771 w 9999"/>
                <a:gd name="connsiteY0" fmla="*/ 6293 h 10000"/>
                <a:gd name="connsiteX1" fmla="*/ 2166 w 9999"/>
                <a:gd name="connsiteY1" fmla="*/ 6985 h 10000"/>
                <a:gd name="connsiteX2" fmla="*/ 1365 w 9999"/>
                <a:gd name="connsiteY2" fmla="*/ 6639 h 10000"/>
                <a:gd name="connsiteX3" fmla="*/ 620 w 9999"/>
                <a:gd name="connsiteY3" fmla="*/ 7275 h 10000"/>
                <a:gd name="connsiteX4" fmla="*/ 73 w 9999"/>
                <a:gd name="connsiteY4" fmla="*/ 7967 h 10000"/>
                <a:gd name="connsiteX5" fmla="*/ 505 w 9999"/>
                <a:gd name="connsiteY5" fmla="*/ 8987 h 10000"/>
                <a:gd name="connsiteX6" fmla="*/ 1652 w 9999"/>
                <a:gd name="connsiteY6" fmla="*/ 8831 h 10000"/>
                <a:gd name="connsiteX7" fmla="*/ 3093 w 9999"/>
                <a:gd name="connsiteY7" fmla="*/ 9970 h 10000"/>
                <a:gd name="connsiteX8" fmla="*/ 5435 w 9999"/>
                <a:gd name="connsiteY8" fmla="*/ 9601 h 10000"/>
                <a:gd name="connsiteX9" fmla="*/ 6090 w 9999"/>
                <a:gd name="connsiteY9" fmla="*/ 9646 h 10000"/>
                <a:gd name="connsiteX10" fmla="*/ 6758 w 9999"/>
                <a:gd name="connsiteY10" fmla="*/ 9560 h 10000"/>
                <a:gd name="connsiteX11" fmla="*/ 8762 w 9999"/>
                <a:gd name="connsiteY11" fmla="*/ 8784 h 10000"/>
                <a:gd name="connsiteX12" fmla="*/ 9357 w 9999"/>
                <a:gd name="connsiteY12" fmla="*/ 8415 h 10000"/>
                <a:gd name="connsiteX13" fmla="*/ 9747 w 9999"/>
                <a:gd name="connsiteY13" fmla="*/ 8376 h 10000"/>
                <a:gd name="connsiteX14" fmla="*/ 9975 w 9999"/>
                <a:gd name="connsiteY14" fmla="*/ 6167 h 10000"/>
                <a:gd name="connsiteX15" fmla="*/ 9660 w 9999"/>
                <a:gd name="connsiteY15" fmla="*/ 3158 h 10000"/>
                <a:gd name="connsiteX16" fmla="*/ 8943 w 9999"/>
                <a:gd name="connsiteY16" fmla="*/ 768 h 10000"/>
                <a:gd name="connsiteX17" fmla="*/ 7674 w 9999"/>
                <a:gd name="connsiteY17" fmla="*/ 17 h 10000"/>
                <a:gd name="connsiteX18" fmla="*/ 6652 w 9999"/>
                <a:gd name="connsiteY18" fmla="*/ 1357 h 10000"/>
                <a:gd name="connsiteX19" fmla="*/ 5964 w 9999"/>
                <a:gd name="connsiteY19" fmla="*/ 3026 h 10000"/>
                <a:gd name="connsiteX20" fmla="*/ 5185 w 9999"/>
                <a:gd name="connsiteY20" fmla="*/ 4495 h 10000"/>
                <a:gd name="connsiteX21" fmla="*/ 3504 w 9999"/>
                <a:gd name="connsiteY21" fmla="*/ 5311 h 10000"/>
                <a:gd name="connsiteX22" fmla="*/ 2771 w 9999"/>
                <a:gd name="connsiteY22" fmla="*/ 6293 h 10000"/>
                <a:gd name="connsiteX0" fmla="*/ 2771 w 10000"/>
                <a:gd name="connsiteY0" fmla="*/ 6277 h 9984"/>
                <a:gd name="connsiteX1" fmla="*/ 2166 w 10000"/>
                <a:gd name="connsiteY1" fmla="*/ 6969 h 9984"/>
                <a:gd name="connsiteX2" fmla="*/ 1365 w 10000"/>
                <a:gd name="connsiteY2" fmla="*/ 6623 h 9984"/>
                <a:gd name="connsiteX3" fmla="*/ 620 w 10000"/>
                <a:gd name="connsiteY3" fmla="*/ 7259 h 9984"/>
                <a:gd name="connsiteX4" fmla="*/ 73 w 10000"/>
                <a:gd name="connsiteY4" fmla="*/ 7951 h 9984"/>
                <a:gd name="connsiteX5" fmla="*/ 505 w 10000"/>
                <a:gd name="connsiteY5" fmla="*/ 8971 h 9984"/>
                <a:gd name="connsiteX6" fmla="*/ 1652 w 10000"/>
                <a:gd name="connsiteY6" fmla="*/ 8815 h 9984"/>
                <a:gd name="connsiteX7" fmla="*/ 3093 w 10000"/>
                <a:gd name="connsiteY7" fmla="*/ 9954 h 9984"/>
                <a:gd name="connsiteX8" fmla="*/ 5436 w 10000"/>
                <a:gd name="connsiteY8" fmla="*/ 9585 h 9984"/>
                <a:gd name="connsiteX9" fmla="*/ 6091 w 10000"/>
                <a:gd name="connsiteY9" fmla="*/ 9630 h 9984"/>
                <a:gd name="connsiteX10" fmla="*/ 6759 w 10000"/>
                <a:gd name="connsiteY10" fmla="*/ 9544 h 9984"/>
                <a:gd name="connsiteX11" fmla="*/ 8763 w 10000"/>
                <a:gd name="connsiteY11" fmla="*/ 8768 h 9984"/>
                <a:gd name="connsiteX12" fmla="*/ 9358 w 10000"/>
                <a:gd name="connsiteY12" fmla="*/ 8399 h 9984"/>
                <a:gd name="connsiteX13" fmla="*/ 9748 w 10000"/>
                <a:gd name="connsiteY13" fmla="*/ 8360 h 9984"/>
                <a:gd name="connsiteX14" fmla="*/ 9976 w 10000"/>
                <a:gd name="connsiteY14" fmla="*/ 6151 h 9984"/>
                <a:gd name="connsiteX15" fmla="*/ 9661 w 10000"/>
                <a:gd name="connsiteY15" fmla="*/ 3142 h 9984"/>
                <a:gd name="connsiteX16" fmla="*/ 8909 w 10000"/>
                <a:gd name="connsiteY16" fmla="*/ 1211 h 9984"/>
                <a:gd name="connsiteX17" fmla="*/ 7675 w 10000"/>
                <a:gd name="connsiteY17" fmla="*/ 1 h 9984"/>
                <a:gd name="connsiteX18" fmla="*/ 6653 w 10000"/>
                <a:gd name="connsiteY18" fmla="*/ 1341 h 9984"/>
                <a:gd name="connsiteX19" fmla="*/ 5965 w 10000"/>
                <a:gd name="connsiteY19" fmla="*/ 3010 h 9984"/>
                <a:gd name="connsiteX20" fmla="*/ 5186 w 10000"/>
                <a:gd name="connsiteY20" fmla="*/ 4479 h 9984"/>
                <a:gd name="connsiteX21" fmla="*/ 3504 w 10000"/>
                <a:gd name="connsiteY21" fmla="*/ 5295 h 9984"/>
                <a:gd name="connsiteX22" fmla="*/ 2771 w 10000"/>
                <a:gd name="connsiteY22" fmla="*/ 6277 h 9984"/>
                <a:gd name="connsiteX0" fmla="*/ 2771 w 10000"/>
                <a:gd name="connsiteY0" fmla="*/ 6291 h 10004"/>
                <a:gd name="connsiteX1" fmla="*/ 2166 w 10000"/>
                <a:gd name="connsiteY1" fmla="*/ 6984 h 10004"/>
                <a:gd name="connsiteX2" fmla="*/ 1365 w 10000"/>
                <a:gd name="connsiteY2" fmla="*/ 6638 h 10004"/>
                <a:gd name="connsiteX3" fmla="*/ 620 w 10000"/>
                <a:gd name="connsiteY3" fmla="*/ 7275 h 10004"/>
                <a:gd name="connsiteX4" fmla="*/ 73 w 10000"/>
                <a:gd name="connsiteY4" fmla="*/ 7968 h 10004"/>
                <a:gd name="connsiteX5" fmla="*/ 505 w 10000"/>
                <a:gd name="connsiteY5" fmla="*/ 8989 h 10004"/>
                <a:gd name="connsiteX6" fmla="*/ 1652 w 10000"/>
                <a:gd name="connsiteY6" fmla="*/ 8833 h 10004"/>
                <a:gd name="connsiteX7" fmla="*/ 3093 w 10000"/>
                <a:gd name="connsiteY7" fmla="*/ 9974 h 10004"/>
                <a:gd name="connsiteX8" fmla="*/ 5436 w 10000"/>
                <a:gd name="connsiteY8" fmla="*/ 9604 h 10004"/>
                <a:gd name="connsiteX9" fmla="*/ 6091 w 10000"/>
                <a:gd name="connsiteY9" fmla="*/ 9649 h 10004"/>
                <a:gd name="connsiteX10" fmla="*/ 6759 w 10000"/>
                <a:gd name="connsiteY10" fmla="*/ 9563 h 10004"/>
                <a:gd name="connsiteX11" fmla="*/ 8763 w 10000"/>
                <a:gd name="connsiteY11" fmla="*/ 8786 h 10004"/>
                <a:gd name="connsiteX12" fmla="*/ 9358 w 10000"/>
                <a:gd name="connsiteY12" fmla="*/ 8416 h 10004"/>
                <a:gd name="connsiteX13" fmla="*/ 9748 w 10000"/>
                <a:gd name="connsiteY13" fmla="*/ 8377 h 10004"/>
                <a:gd name="connsiteX14" fmla="*/ 9976 w 10000"/>
                <a:gd name="connsiteY14" fmla="*/ 6165 h 10004"/>
                <a:gd name="connsiteX15" fmla="*/ 9661 w 10000"/>
                <a:gd name="connsiteY15" fmla="*/ 3151 h 10004"/>
                <a:gd name="connsiteX16" fmla="*/ 8909 w 10000"/>
                <a:gd name="connsiteY16" fmla="*/ 1217 h 10004"/>
                <a:gd name="connsiteX17" fmla="*/ 7675 w 10000"/>
                <a:gd name="connsiteY17" fmla="*/ 5 h 10004"/>
                <a:gd name="connsiteX18" fmla="*/ 6693 w 10000"/>
                <a:gd name="connsiteY18" fmla="*/ 1701 h 10004"/>
                <a:gd name="connsiteX19" fmla="*/ 5965 w 10000"/>
                <a:gd name="connsiteY19" fmla="*/ 3019 h 10004"/>
                <a:gd name="connsiteX20" fmla="*/ 5186 w 10000"/>
                <a:gd name="connsiteY20" fmla="*/ 4490 h 10004"/>
                <a:gd name="connsiteX21" fmla="*/ 3504 w 10000"/>
                <a:gd name="connsiteY21" fmla="*/ 5307 h 10004"/>
                <a:gd name="connsiteX22" fmla="*/ 2771 w 10000"/>
                <a:gd name="connsiteY22" fmla="*/ 6291 h 10004"/>
                <a:gd name="connsiteX0" fmla="*/ 2771 w 10000"/>
                <a:gd name="connsiteY0" fmla="*/ 6291 h 10004"/>
                <a:gd name="connsiteX1" fmla="*/ 2166 w 10000"/>
                <a:gd name="connsiteY1" fmla="*/ 6984 h 10004"/>
                <a:gd name="connsiteX2" fmla="*/ 1365 w 10000"/>
                <a:gd name="connsiteY2" fmla="*/ 6638 h 10004"/>
                <a:gd name="connsiteX3" fmla="*/ 620 w 10000"/>
                <a:gd name="connsiteY3" fmla="*/ 7275 h 10004"/>
                <a:gd name="connsiteX4" fmla="*/ 73 w 10000"/>
                <a:gd name="connsiteY4" fmla="*/ 7968 h 10004"/>
                <a:gd name="connsiteX5" fmla="*/ 505 w 10000"/>
                <a:gd name="connsiteY5" fmla="*/ 8989 h 10004"/>
                <a:gd name="connsiteX6" fmla="*/ 1652 w 10000"/>
                <a:gd name="connsiteY6" fmla="*/ 8833 h 10004"/>
                <a:gd name="connsiteX7" fmla="*/ 3093 w 10000"/>
                <a:gd name="connsiteY7" fmla="*/ 9974 h 10004"/>
                <a:gd name="connsiteX8" fmla="*/ 5436 w 10000"/>
                <a:gd name="connsiteY8" fmla="*/ 9604 h 10004"/>
                <a:gd name="connsiteX9" fmla="*/ 6091 w 10000"/>
                <a:gd name="connsiteY9" fmla="*/ 9649 h 10004"/>
                <a:gd name="connsiteX10" fmla="*/ 6759 w 10000"/>
                <a:gd name="connsiteY10" fmla="*/ 9563 h 10004"/>
                <a:gd name="connsiteX11" fmla="*/ 8763 w 10000"/>
                <a:gd name="connsiteY11" fmla="*/ 8786 h 10004"/>
                <a:gd name="connsiteX12" fmla="*/ 9358 w 10000"/>
                <a:gd name="connsiteY12" fmla="*/ 8416 h 10004"/>
                <a:gd name="connsiteX13" fmla="*/ 9748 w 10000"/>
                <a:gd name="connsiteY13" fmla="*/ 8377 h 10004"/>
                <a:gd name="connsiteX14" fmla="*/ 9976 w 10000"/>
                <a:gd name="connsiteY14" fmla="*/ 6165 h 10004"/>
                <a:gd name="connsiteX15" fmla="*/ 9661 w 10000"/>
                <a:gd name="connsiteY15" fmla="*/ 3151 h 10004"/>
                <a:gd name="connsiteX16" fmla="*/ 8909 w 10000"/>
                <a:gd name="connsiteY16" fmla="*/ 1217 h 10004"/>
                <a:gd name="connsiteX17" fmla="*/ 7675 w 10000"/>
                <a:gd name="connsiteY17" fmla="*/ 5 h 10004"/>
                <a:gd name="connsiteX18" fmla="*/ 6693 w 10000"/>
                <a:gd name="connsiteY18" fmla="*/ 1701 h 10004"/>
                <a:gd name="connsiteX19" fmla="*/ 5911 w 10000"/>
                <a:gd name="connsiteY19" fmla="*/ 2966 h 10004"/>
                <a:gd name="connsiteX20" fmla="*/ 5186 w 10000"/>
                <a:gd name="connsiteY20" fmla="*/ 4490 h 10004"/>
                <a:gd name="connsiteX21" fmla="*/ 3504 w 10000"/>
                <a:gd name="connsiteY21" fmla="*/ 5307 h 10004"/>
                <a:gd name="connsiteX22" fmla="*/ 2771 w 10000"/>
                <a:gd name="connsiteY22" fmla="*/ 6291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000" h="10004">
                  <a:moveTo>
                    <a:pt x="2771" y="6291"/>
                  </a:moveTo>
                  <a:cubicBezTo>
                    <a:pt x="2544" y="6535"/>
                    <a:pt x="2166" y="6984"/>
                    <a:pt x="2166" y="6984"/>
                  </a:cubicBezTo>
                  <a:cubicBezTo>
                    <a:pt x="2166" y="6984"/>
                    <a:pt x="1652" y="6904"/>
                    <a:pt x="1365" y="6638"/>
                  </a:cubicBezTo>
                  <a:cubicBezTo>
                    <a:pt x="1080" y="6370"/>
                    <a:pt x="781" y="6575"/>
                    <a:pt x="620" y="7275"/>
                  </a:cubicBezTo>
                  <a:cubicBezTo>
                    <a:pt x="462" y="7968"/>
                    <a:pt x="302" y="7850"/>
                    <a:pt x="73" y="7968"/>
                  </a:cubicBezTo>
                  <a:cubicBezTo>
                    <a:pt x="-158" y="8093"/>
                    <a:pt x="209" y="9117"/>
                    <a:pt x="505" y="8989"/>
                  </a:cubicBezTo>
                  <a:cubicBezTo>
                    <a:pt x="806" y="8873"/>
                    <a:pt x="1171" y="8542"/>
                    <a:pt x="1652" y="8833"/>
                  </a:cubicBezTo>
                  <a:cubicBezTo>
                    <a:pt x="2131" y="9117"/>
                    <a:pt x="2371" y="9856"/>
                    <a:pt x="3093" y="9974"/>
                  </a:cubicBezTo>
                  <a:cubicBezTo>
                    <a:pt x="3817" y="10100"/>
                    <a:pt x="4742" y="9809"/>
                    <a:pt x="5436" y="9604"/>
                  </a:cubicBezTo>
                  <a:cubicBezTo>
                    <a:pt x="5738" y="9517"/>
                    <a:pt x="5929" y="9589"/>
                    <a:pt x="6091" y="9649"/>
                  </a:cubicBezTo>
                  <a:cubicBezTo>
                    <a:pt x="6305" y="9738"/>
                    <a:pt x="6467" y="9824"/>
                    <a:pt x="6759" y="9563"/>
                  </a:cubicBezTo>
                  <a:cubicBezTo>
                    <a:pt x="7275" y="9117"/>
                    <a:pt x="8419" y="9604"/>
                    <a:pt x="8763" y="8786"/>
                  </a:cubicBezTo>
                  <a:cubicBezTo>
                    <a:pt x="8971" y="8290"/>
                    <a:pt x="9162" y="8353"/>
                    <a:pt x="9358" y="8416"/>
                  </a:cubicBezTo>
                  <a:cubicBezTo>
                    <a:pt x="9484" y="8456"/>
                    <a:pt x="9611" y="8494"/>
                    <a:pt x="9748" y="8377"/>
                  </a:cubicBezTo>
                  <a:cubicBezTo>
                    <a:pt x="10091" y="8093"/>
                    <a:pt x="9990" y="7036"/>
                    <a:pt x="9976" y="6165"/>
                  </a:cubicBezTo>
                  <a:cubicBezTo>
                    <a:pt x="9962" y="5293"/>
                    <a:pt x="9834" y="4052"/>
                    <a:pt x="9661" y="3151"/>
                  </a:cubicBezTo>
                  <a:cubicBezTo>
                    <a:pt x="9322" y="2428"/>
                    <a:pt x="9240" y="1742"/>
                    <a:pt x="8909" y="1217"/>
                  </a:cubicBezTo>
                  <a:cubicBezTo>
                    <a:pt x="8578" y="693"/>
                    <a:pt x="8044" y="-76"/>
                    <a:pt x="7675" y="5"/>
                  </a:cubicBezTo>
                  <a:cubicBezTo>
                    <a:pt x="7306" y="86"/>
                    <a:pt x="6987" y="1208"/>
                    <a:pt x="6693" y="1701"/>
                  </a:cubicBezTo>
                  <a:cubicBezTo>
                    <a:pt x="6399" y="2195"/>
                    <a:pt x="6162" y="2501"/>
                    <a:pt x="5911" y="2966"/>
                  </a:cubicBezTo>
                  <a:cubicBezTo>
                    <a:pt x="5660" y="3431"/>
                    <a:pt x="5587" y="4100"/>
                    <a:pt x="5186" y="4490"/>
                  </a:cubicBezTo>
                  <a:cubicBezTo>
                    <a:pt x="4785" y="4880"/>
                    <a:pt x="3830" y="4805"/>
                    <a:pt x="3504" y="5307"/>
                  </a:cubicBezTo>
                  <a:cubicBezTo>
                    <a:pt x="3179" y="5819"/>
                    <a:pt x="2771" y="6291"/>
                    <a:pt x="2771" y="6291"/>
                  </a:cubicBez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7" name="Freeform 6">
              <a:extLst>
                <a:ext uri="{FF2B5EF4-FFF2-40B4-BE49-F238E27FC236}">
                  <a16:creationId xmlns:a16="http://schemas.microsoft.com/office/drawing/2014/main" id="{C91C93C3-6AAF-4359-BE03-7434103F0D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756" y="5369164"/>
              <a:ext cx="9891712" cy="1265238"/>
            </a:xfrm>
            <a:custGeom>
              <a:avLst/>
              <a:gdLst>
                <a:gd name="T0" fmla="*/ 1672 w 4585"/>
                <a:gd name="T1" fmla="*/ 525 h 586"/>
                <a:gd name="T2" fmla="*/ 1335 w 4585"/>
                <a:gd name="T3" fmla="*/ 481 h 586"/>
                <a:gd name="T4" fmla="*/ 1800 w 4585"/>
                <a:gd name="T5" fmla="*/ 398 h 586"/>
                <a:gd name="T6" fmla="*/ 2023 w 4585"/>
                <a:gd name="T7" fmla="*/ 242 h 586"/>
                <a:gd name="T8" fmla="*/ 2030 w 4585"/>
                <a:gd name="T9" fmla="*/ 242 h 586"/>
                <a:gd name="T10" fmla="*/ 2630 w 4585"/>
                <a:gd name="T11" fmla="*/ 471 h 586"/>
                <a:gd name="T12" fmla="*/ 2400 w 4585"/>
                <a:gd name="T13" fmla="*/ 516 h 586"/>
                <a:gd name="T14" fmla="*/ 2206 w 4585"/>
                <a:gd name="T15" fmla="*/ 511 h 586"/>
                <a:gd name="T16" fmla="*/ 2018 w 4585"/>
                <a:gd name="T17" fmla="*/ 506 h 586"/>
                <a:gd name="T18" fmla="*/ 1900 w 4585"/>
                <a:gd name="T19" fmla="*/ 512 h 586"/>
                <a:gd name="T20" fmla="*/ 1672 w 4585"/>
                <a:gd name="T21" fmla="*/ 525 h 586"/>
                <a:gd name="T22" fmla="*/ 205 w 4585"/>
                <a:gd name="T23" fmla="*/ 407 h 586"/>
                <a:gd name="T24" fmla="*/ 178 w 4585"/>
                <a:gd name="T25" fmla="*/ 403 h 586"/>
                <a:gd name="T26" fmla="*/ 323 w 4585"/>
                <a:gd name="T27" fmla="*/ 351 h 586"/>
                <a:gd name="T28" fmla="*/ 532 w 4585"/>
                <a:gd name="T29" fmla="*/ 211 h 586"/>
                <a:gd name="T30" fmla="*/ 545 w 4585"/>
                <a:gd name="T31" fmla="*/ 210 h 586"/>
                <a:gd name="T32" fmla="*/ 813 w 4585"/>
                <a:gd name="T33" fmla="*/ 388 h 586"/>
                <a:gd name="T34" fmla="*/ 772 w 4585"/>
                <a:gd name="T35" fmla="*/ 395 h 586"/>
                <a:gd name="T36" fmla="*/ 655 w 4585"/>
                <a:gd name="T37" fmla="*/ 379 h 586"/>
                <a:gd name="T38" fmla="*/ 530 w 4585"/>
                <a:gd name="T39" fmla="*/ 363 h 586"/>
                <a:gd name="T40" fmla="*/ 490 w 4585"/>
                <a:gd name="T41" fmla="*/ 367 h 586"/>
                <a:gd name="T42" fmla="*/ 205 w 4585"/>
                <a:gd name="T43" fmla="*/ 407 h 586"/>
                <a:gd name="T44" fmla="*/ 3154 w 4585"/>
                <a:gd name="T45" fmla="*/ 0 h 586"/>
                <a:gd name="T46" fmla="*/ 3150 w 4585"/>
                <a:gd name="T47" fmla="*/ 0 h 586"/>
                <a:gd name="T48" fmla="*/ 2781 w 4585"/>
                <a:gd name="T49" fmla="*/ 205 h 586"/>
                <a:gd name="T50" fmla="*/ 2675 w 4585"/>
                <a:gd name="T51" fmla="*/ 223 h 586"/>
                <a:gd name="T52" fmla="*/ 2095 w 4585"/>
                <a:gd name="T53" fmla="*/ 148 h 586"/>
                <a:gd name="T54" fmla="*/ 2063 w 4585"/>
                <a:gd name="T55" fmla="*/ 147 h 586"/>
                <a:gd name="T56" fmla="*/ 1468 w 4585"/>
                <a:gd name="T57" fmla="*/ 372 h 586"/>
                <a:gd name="T58" fmla="*/ 1323 w 4585"/>
                <a:gd name="T59" fmla="*/ 392 h 586"/>
                <a:gd name="T60" fmla="*/ 1026 w 4585"/>
                <a:gd name="T61" fmla="*/ 273 h 586"/>
                <a:gd name="T62" fmla="*/ 1059 w 4585"/>
                <a:gd name="T63" fmla="*/ 178 h 586"/>
                <a:gd name="T64" fmla="*/ 985 w 4585"/>
                <a:gd name="T65" fmla="*/ 202 h 586"/>
                <a:gd name="T66" fmla="*/ 621 w 4585"/>
                <a:gd name="T67" fmla="*/ 158 h 586"/>
                <a:gd name="T68" fmla="*/ 511 w 4585"/>
                <a:gd name="T69" fmla="*/ 144 h 586"/>
                <a:gd name="T70" fmla="*/ 282 w 4585"/>
                <a:gd name="T71" fmla="*/ 239 h 586"/>
                <a:gd name="T72" fmla="*/ 33 w 4585"/>
                <a:gd name="T73" fmla="*/ 327 h 586"/>
                <a:gd name="T74" fmla="*/ 0 w 4585"/>
                <a:gd name="T75" fmla="*/ 351 h 586"/>
                <a:gd name="T76" fmla="*/ 207 w 4585"/>
                <a:gd name="T77" fmla="*/ 459 h 586"/>
                <a:gd name="T78" fmla="*/ 230 w 4585"/>
                <a:gd name="T79" fmla="*/ 457 h 586"/>
                <a:gd name="T80" fmla="*/ 574 w 4585"/>
                <a:gd name="T81" fmla="*/ 422 h 586"/>
                <a:gd name="T82" fmla="*/ 751 w 4585"/>
                <a:gd name="T83" fmla="*/ 437 h 586"/>
                <a:gd name="T84" fmla="*/ 1406 w 4585"/>
                <a:gd name="T85" fmla="*/ 582 h 586"/>
                <a:gd name="T86" fmla="*/ 1577 w 4585"/>
                <a:gd name="T87" fmla="*/ 586 h 586"/>
                <a:gd name="T88" fmla="*/ 2471 w 4585"/>
                <a:gd name="T89" fmla="*/ 535 h 586"/>
                <a:gd name="T90" fmla="*/ 2598 w 4585"/>
                <a:gd name="T91" fmla="*/ 530 h 586"/>
                <a:gd name="T92" fmla="*/ 2769 w 4585"/>
                <a:gd name="T93" fmla="*/ 541 h 586"/>
                <a:gd name="T94" fmla="*/ 2908 w 4585"/>
                <a:gd name="T95" fmla="*/ 552 h 586"/>
                <a:gd name="T96" fmla="*/ 3072 w 4585"/>
                <a:gd name="T97" fmla="*/ 530 h 586"/>
                <a:gd name="T98" fmla="*/ 3983 w 4585"/>
                <a:gd name="T99" fmla="*/ 431 h 586"/>
                <a:gd name="T100" fmla="*/ 4166 w 4585"/>
                <a:gd name="T101" fmla="*/ 379 h 586"/>
                <a:gd name="T102" fmla="*/ 4254 w 4585"/>
                <a:gd name="T103" fmla="*/ 384 h 586"/>
                <a:gd name="T104" fmla="*/ 4342 w 4585"/>
                <a:gd name="T105" fmla="*/ 389 h 586"/>
                <a:gd name="T106" fmla="*/ 4431 w 4585"/>
                <a:gd name="T107" fmla="*/ 379 h 586"/>
                <a:gd name="T108" fmla="*/ 4584 w 4585"/>
                <a:gd name="T109" fmla="*/ 214 h 586"/>
                <a:gd name="T110" fmla="*/ 4535 w 4585"/>
                <a:gd name="T111" fmla="*/ 98 h 586"/>
                <a:gd name="T112" fmla="*/ 4502 w 4585"/>
                <a:gd name="T113" fmla="*/ 56 h 586"/>
                <a:gd name="T114" fmla="*/ 4482 w 4585"/>
                <a:gd name="T115" fmla="*/ 61 h 586"/>
                <a:gd name="T116" fmla="*/ 4108 w 4585"/>
                <a:gd name="T117" fmla="*/ 226 h 586"/>
                <a:gd name="T118" fmla="*/ 3976 w 4585"/>
                <a:gd name="T119" fmla="*/ 237 h 586"/>
                <a:gd name="T120" fmla="*/ 3447 w 4585"/>
                <a:gd name="T121" fmla="*/ 158 h 586"/>
                <a:gd name="T122" fmla="*/ 3154 w 4585"/>
                <a:gd name="T123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585" h="586">
                  <a:moveTo>
                    <a:pt x="1672" y="525"/>
                  </a:moveTo>
                  <a:cubicBezTo>
                    <a:pt x="1508" y="525"/>
                    <a:pt x="1344" y="509"/>
                    <a:pt x="1335" y="481"/>
                  </a:cubicBezTo>
                  <a:cubicBezTo>
                    <a:pt x="1321" y="440"/>
                    <a:pt x="1604" y="434"/>
                    <a:pt x="1800" y="398"/>
                  </a:cubicBezTo>
                  <a:cubicBezTo>
                    <a:pt x="1996" y="361"/>
                    <a:pt x="1905" y="246"/>
                    <a:pt x="2023" y="242"/>
                  </a:cubicBezTo>
                  <a:cubicBezTo>
                    <a:pt x="2025" y="242"/>
                    <a:pt x="2027" y="242"/>
                    <a:pt x="2030" y="242"/>
                  </a:cubicBezTo>
                  <a:cubicBezTo>
                    <a:pt x="2173" y="242"/>
                    <a:pt x="2675" y="384"/>
                    <a:pt x="2630" y="471"/>
                  </a:cubicBezTo>
                  <a:cubicBezTo>
                    <a:pt x="2612" y="507"/>
                    <a:pt x="2517" y="516"/>
                    <a:pt x="2400" y="516"/>
                  </a:cubicBezTo>
                  <a:cubicBezTo>
                    <a:pt x="2339" y="516"/>
                    <a:pt x="2272" y="514"/>
                    <a:pt x="2206" y="511"/>
                  </a:cubicBezTo>
                  <a:cubicBezTo>
                    <a:pt x="2140" y="509"/>
                    <a:pt x="2075" y="506"/>
                    <a:pt x="2018" y="506"/>
                  </a:cubicBezTo>
                  <a:cubicBezTo>
                    <a:pt x="1972" y="506"/>
                    <a:pt x="1931" y="508"/>
                    <a:pt x="1900" y="512"/>
                  </a:cubicBezTo>
                  <a:cubicBezTo>
                    <a:pt x="1837" y="521"/>
                    <a:pt x="1755" y="525"/>
                    <a:pt x="1672" y="525"/>
                  </a:cubicBezTo>
                  <a:moveTo>
                    <a:pt x="205" y="407"/>
                  </a:moveTo>
                  <a:cubicBezTo>
                    <a:pt x="190" y="407"/>
                    <a:pt x="181" y="406"/>
                    <a:pt x="178" y="403"/>
                  </a:cubicBezTo>
                  <a:cubicBezTo>
                    <a:pt x="162" y="388"/>
                    <a:pt x="240" y="367"/>
                    <a:pt x="323" y="351"/>
                  </a:cubicBezTo>
                  <a:cubicBezTo>
                    <a:pt x="407" y="335"/>
                    <a:pt x="430" y="218"/>
                    <a:pt x="532" y="211"/>
                  </a:cubicBezTo>
                  <a:cubicBezTo>
                    <a:pt x="536" y="210"/>
                    <a:pt x="540" y="210"/>
                    <a:pt x="545" y="210"/>
                  </a:cubicBezTo>
                  <a:cubicBezTo>
                    <a:pt x="680" y="210"/>
                    <a:pt x="868" y="357"/>
                    <a:pt x="813" y="388"/>
                  </a:cubicBezTo>
                  <a:cubicBezTo>
                    <a:pt x="802" y="393"/>
                    <a:pt x="788" y="395"/>
                    <a:pt x="772" y="395"/>
                  </a:cubicBezTo>
                  <a:cubicBezTo>
                    <a:pt x="740" y="395"/>
                    <a:pt x="698" y="387"/>
                    <a:pt x="655" y="379"/>
                  </a:cubicBezTo>
                  <a:cubicBezTo>
                    <a:pt x="612" y="371"/>
                    <a:pt x="568" y="363"/>
                    <a:pt x="530" y="363"/>
                  </a:cubicBezTo>
                  <a:cubicBezTo>
                    <a:pt x="515" y="363"/>
                    <a:pt x="502" y="364"/>
                    <a:pt x="490" y="367"/>
                  </a:cubicBezTo>
                  <a:cubicBezTo>
                    <a:pt x="414" y="384"/>
                    <a:pt x="266" y="407"/>
                    <a:pt x="205" y="407"/>
                  </a:cubicBezTo>
                  <a:moveTo>
                    <a:pt x="3154" y="0"/>
                  </a:moveTo>
                  <a:cubicBezTo>
                    <a:pt x="3153" y="0"/>
                    <a:pt x="3151" y="0"/>
                    <a:pt x="3150" y="0"/>
                  </a:cubicBezTo>
                  <a:cubicBezTo>
                    <a:pt x="3020" y="2"/>
                    <a:pt x="2905" y="148"/>
                    <a:pt x="2781" y="205"/>
                  </a:cubicBezTo>
                  <a:cubicBezTo>
                    <a:pt x="2753" y="218"/>
                    <a:pt x="2717" y="223"/>
                    <a:pt x="2675" y="223"/>
                  </a:cubicBezTo>
                  <a:cubicBezTo>
                    <a:pt x="2525" y="223"/>
                    <a:pt x="2296" y="160"/>
                    <a:pt x="2095" y="148"/>
                  </a:cubicBezTo>
                  <a:cubicBezTo>
                    <a:pt x="2084" y="147"/>
                    <a:pt x="2074" y="147"/>
                    <a:pt x="2063" y="147"/>
                  </a:cubicBezTo>
                  <a:cubicBezTo>
                    <a:pt x="1823" y="147"/>
                    <a:pt x="1663" y="312"/>
                    <a:pt x="1468" y="372"/>
                  </a:cubicBezTo>
                  <a:cubicBezTo>
                    <a:pt x="1421" y="386"/>
                    <a:pt x="1371" y="392"/>
                    <a:pt x="1323" y="392"/>
                  </a:cubicBezTo>
                  <a:cubicBezTo>
                    <a:pt x="1160" y="392"/>
                    <a:pt x="1010" y="325"/>
                    <a:pt x="1026" y="273"/>
                  </a:cubicBezTo>
                  <a:cubicBezTo>
                    <a:pt x="1041" y="225"/>
                    <a:pt x="1066" y="211"/>
                    <a:pt x="1059" y="178"/>
                  </a:cubicBezTo>
                  <a:cubicBezTo>
                    <a:pt x="1016" y="192"/>
                    <a:pt x="985" y="202"/>
                    <a:pt x="985" y="202"/>
                  </a:cubicBezTo>
                  <a:cubicBezTo>
                    <a:pt x="985" y="202"/>
                    <a:pt x="751" y="192"/>
                    <a:pt x="621" y="158"/>
                  </a:cubicBezTo>
                  <a:cubicBezTo>
                    <a:pt x="584" y="149"/>
                    <a:pt x="547" y="144"/>
                    <a:pt x="511" y="144"/>
                  </a:cubicBezTo>
                  <a:cubicBezTo>
                    <a:pt x="420" y="144"/>
                    <a:pt x="335" y="175"/>
                    <a:pt x="282" y="239"/>
                  </a:cubicBezTo>
                  <a:cubicBezTo>
                    <a:pt x="210" y="327"/>
                    <a:pt x="137" y="312"/>
                    <a:pt x="33" y="327"/>
                  </a:cubicBezTo>
                  <a:cubicBezTo>
                    <a:pt x="10" y="331"/>
                    <a:pt x="0" y="340"/>
                    <a:pt x="0" y="351"/>
                  </a:cubicBezTo>
                  <a:cubicBezTo>
                    <a:pt x="0" y="390"/>
                    <a:pt x="107" y="459"/>
                    <a:pt x="207" y="459"/>
                  </a:cubicBezTo>
                  <a:cubicBezTo>
                    <a:pt x="215" y="459"/>
                    <a:pt x="223" y="458"/>
                    <a:pt x="230" y="457"/>
                  </a:cubicBezTo>
                  <a:cubicBezTo>
                    <a:pt x="327" y="446"/>
                    <a:pt x="439" y="422"/>
                    <a:pt x="574" y="422"/>
                  </a:cubicBezTo>
                  <a:cubicBezTo>
                    <a:pt x="629" y="422"/>
                    <a:pt x="688" y="426"/>
                    <a:pt x="751" y="437"/>
                  </a:cubicBezTo>
                  <a:cubicBezTo>
                    <a:pt x="969" y="473"/>
                    <a:pt x="1078" y="567"/>
                    <a:pt x="1406" y="582"/>
                  </a:cubicBezTo>
                  <a:cubicBezTo>
                    <a:pt x="1461" y="585"/>
                    <a:pt x="1518" y="586"/>
                    <a:pt x="1577" y="586"/>
                  </a:cubicBezTo>
                  <a:cubicBezTo>
                    <a:pt x="1872" y="586"/>
                    <a:pt x="2208" y="557"/>
                    <a:pt x="2471" y="535"/>
                  </a:cubicBezTo>
                  <a:cubicBezTo>
                    <a:pt x="2519" y="532"/>
                    <a:pt x="2560" y="530"/>
                    <a:pt x="2598" y="530"/>
                  </a:cubicBezTo>
                  <a:cubicBezTo>
                    <a:pt x="2667" y="530"/>
                    <a:pt x="2721" y="535"/>
                    <a:pt x="2769" y="541"/>
                  </a:cubicBezTo>
                  <a:cubicBezTo>
                    <a:pt x="2818" y="546"/>
                    <a:pt x="2860" y="552"/>
                    <a:pt x="2908" y="552"/>
                  </a:cubicBezTo>
                  <a:cubicBezTo>
                    <a:pt x="2955" y="552"/>
                    <a:pt x="3006" y="546"/>
                    <a:pt x="3072" y="530"/>
                  </a:cubicBezTo>
                  <a:cubicBezTo>
                    <a:pt x="3307" y="473"/>
                    <a:pt x="3827" y="535"/>
                    <a:pt x="3983" y="431"/>
                  </a:cubicBezTo>
                  <a:cubicBezTo>
                    <a:pt x="4047" y="389"/>
                    <a:pt x="4107" y="379"/>
                    <a:pt x="4166" y="379"/>
                  </a:cubicBezTo>
                  <a:cubicBezTo>
                    <a:pt x="4195" y="379"/>
                    <a:pt x="4224" y="381"/>
                    <a:pt x="4254" y="384"/>
                  </a:cubicBezTo>
                  <a:cubicBezTo>
                    <a:pt x="4283" y="386"/>
                    <a:pt x="4312" y="389"/>
                    <a:pt x="4342" y="389"/>
                  </a:cubicBezTo>
                  <a:cubicBezTo>
                    <a:pt x="4371" y="389"/>
                    <a:pt x="4401" y="386"/>
                    <a:pt x="4431" y="379"/>
                  </a:cubicBezTo>
                  <a:cubicBezTo>
                    <a:pt x="4531" y="356"/>
                    <a:pt x="4585" y="287"/>
                    <a:pt x="4584" y="214"/>
                  </a:cubicBezTo>
                  <a:cubicBezTo>
                    <a:pt x="4584" y="174"/>
                    <a:pt x="4568" y="133"/>
                    <a:pt x="4535" y="98"/>
                  </a:cubicBezTo>
                  <a:cubicBezTo>
                    <a:pt x="4523" y="85"/>
                    <a:pt x="4512" y="71"/>
                    <a:pt x="4502" y="56"/>
                  </a:cubicBezTo>
                  <a:cubicBezTo>
                    <a:pt x="4496" y="58"/>
                    <a:pt x="4489" y="60"/>
                    <a:pt x="4482" y="61"/>
                  </a:cubicBezTo>
                  <a:cubicBezTo>
                    <a:pt x="4389" y="78"/>
                    <a:pt x="4300" y="190"/>
                    <a:pt x="4108" y="226"/>
                  </a:cubicBezTo>
                  <a:cubicBezTo>
                    <a:pt x="4069" y="234"/>
                    <a:pt x="4024" y="237"/>
                    <a:pt x="3976" y="237"/>
                  </a:cubicBezTo>
                  <a:cubicBezTo>
                    <a:pt x="3786" y="237"/>
                    <a:pt x="3546" y="188"/>
                    <a:pt x="3447" y="158"/>
                  </a:cubicBezTo>
                  <a:cubicBezTo>
                    <a:pt x="3323" y="122"/>
                    <a:pt x="3281" y="0"/>
                    <a:pt x="3154" y="0"/>
                  </a:cubicBezTo>
                </a:path>
              </a:pathLst>
            </a:custGeom>
            <a:solidFill>
              <a:srgbClr val="D5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958" name="Freeform 7">
              <a:extLst>
                <a:ext uri="{FF2B5EF4-FFF2-40B4-BE49-F238E27FC236}">
                  <a16:creationId xmlns:a16="http://schemas.microsoft.com/office/drawing/2014/main" id="{4ACCE383-F488-469C-B52A-0B5A21C202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318" y="5891451"/>
              <a:ext cx="2921000" cy="611188"/>
            </a:xfrm>
            <a:custGeom>
              <a:avLst/>
              <a:gdLst>
                <a:gd name="T0" fmla="*/ 709 w 1354"/>
                <a:gd name="T1" fmla="*/ 0 h 283"/>
                <a:gd name="T2" fmla="*/ 702 w 1354"/>
                <a:gd name="T3" fmla="*/ 0 h 283"/>
                <a:gd name="T4" fmla="*/ 479 w 1354"/>
                <a:gd name="T5" fmla="*/ 156 h 283"/>
                <a:gd name="T6" fmla="*/ 14 w 1354"/>
                <a:gd name="T7" fmla="*/ 239 h 283"/>
                <a:gd name="T8" fmla="*/ 351 w 1354"/>
                <a:gd name="T9" fmla="*/ 283 h 283"/>
                <a:gd name="T10" fmla="*/ 579 w 1354"/>
                <a:gd name="T11" fmla="*/ 270 h 283"/>
                <a:gd name="T12" fmla="*/ 697 w 1354"/>
                <a:gd name="T13" fmla="*/ 264 h 283"/>
                <a:gd name="T14" fmla="*/ 885 w 1354"/>
                <a:gd name="T15" fmla="*/ 269 h 283"/>
                <a:gd name="T16" fmla="*/ 1079 w 1354"/>
                <a:gd name="T17" fmla="*/ 274 h 283"/>
                <a:gd name="T18" fmla="*/ 1309 w 1354"/>
                <a:gd name="T19" fmla="*/ 229 h 283"/>
                <a:gd name="T20" fmla="*/ 709 w 1354"/>
                <a:gd name="T21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4" h="283">
                  <a:moveTo>
                    <a:pt x="709" y="0"/>
                  </a:moveTo>
                  <a:cubicBezTo>
                    <a:pt x="706" y="0"/>
                    <a:pt x="704" y="0"/>
                    <a:pt x="702" y="0"/>
                  </a:cubicBezTo>
                  <a:cubicBezTo>
                    <a:pt x="584" y="4"/>
                    <a:pt x="675" y="119"/>
                    <a:pt x="479" y="156"/>
                  </a:cubicBezTo>
                  <a:cubicBezTo>
                    <a:pt x="283" y="192"/>
                    <a:pt x="0" y="198"/>
                    <a:pt x="14" y="239"/>
                  </a:cubicBezTo>
                  <a:cubicBezTo>
                    <a:pt x="23" y="267"/>
                    <a:pt x="187" y="283"/>
                    <a:pt x="351" y="283"/>
                  </a:cubicBezTo>
                  <a:cubicBezTo>
                    <a:pt x="434" y="283"/>
                    <a:pt x="516" y="279"/>
                    <a:pt x="579" y="270"/>
                  </a:cubicBezTo>
                  <a:cubicBezTo>
                    <a:pt x="610" y="266"/>
                    <a:pt x="651" y="264"/>
                    <a:pt x="697" y="264"/>
                  </a:cubicBezTo>
                  <a:cubicBezTo>
                    <a:pt x="754" y="264"/>
                    <a:pt x="819" y="267"/>
                    <a:pt x="885" y="269"/>
                  </a:cubicBezTo>
                  <a:cubicBezTo>
                    <a:pt x="951" y="272"/>
                    <a:pt x="1018" y="274"/>
                    <a:pt x="1079" y="274"/>
                  </a:cubicBezTo>
                  <a:cubicBezTo>
                    <a:pt x="1196" y="274"/>
                    <a:pt x="1291" y="265"/>
                    <a:pt x="1309" y="229"/>
                  </a:cubicBezTo>
                  <a:cubicBezTo>
                    <a:pt x="1354" y="142"/>
                    <a:pt x="852" y="0"/>
                    <a:pt x="709" y="0"/>
                  </a:cubicBez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9" name="Freeform 8">
              <a:extLst>
                <a:ext uri="{FF2B5EF4-FFF2-40B4-BE49-F238E27FC236}">
                  <a16:creationId xmlns:a16="http://schemas.microsoft.com/office/drawing/2014/main" id="{38059297-F5F7-480A-A81D-BE1C48326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7005" y="5821601"/>
              <a:ext cx="1524000" cy="425450"/>
            </a:xfrm>
            <a:custGeom>
              <a:avLst/>
              <a:gdLst>
                <a:gd name="T0" fmla="*/ 383 w 706"/>
                <a:gd name="T1" fmla="*/ 0 h 197"/>
                <a:gd name="T2" fmla="*/ 370 w 706"/>
                <a:gd name="T3" fmla="*/ 1 h 197"/>
                <a:gd name="T4" fmla="*/ 161 w 706"/>
                <a:gd name="T5" fmla="*/ 141 h 197"/>
                <a:gd name="T6" fmla="*/ 16 w 706"/>
                <a:gd name="T7" fmla="*/ 193 h 197"/>
                <a:gd name="T8" fmla="*/ 43 w 706"/>
                <a:gd name="T9" fmla="*/ 197 h 197"/>
                <a:gd name="T10" fmla="*/ 328 w 706"/>
                <a:gd name="T11" fmla="*/ 157 h 197"/>
                <a:gd name="T12" fmla="*/ 368 w 706"/>
                <a:gd name="T13" fmla="*/ 153 h 197"/>
                <a:gd name="T14" fmla="*/ 493 w 706"/>
                <a:gd name="T15" fmla="*/ 169 h 197"/>
                <a:gd name="T16" fmla="*/ 610 w 706"/>
                <a:gd name="T17" fmla="*/ 185 h 197"/>
                <a:gd name="T18" fmla="*/ 651 w 706"/>
                <a:gd name="T19" fmla="*/ 178 h 197"/>
                <a:gd name="T20" fmla="*/ 383 w 706"/>
                <a:gd name="T2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6" h="197">
                  <a:moveTo>
                    <a:pt x="383" y="0"/>
                  </a:moveTo>
                  <a:cubicBezTo>
                    <a:pt x="378" y="0"/>
                    <a:pt x="374" y="0"/>
                    <a:pt x="370" y="1"/>
                  </a:cubicBezTo>
                  <a:cubicBezTo>
                    <a:pt x="268" y="8"/>
                    <a:pt x="245" y="125"/>
                    <a:pt x="161" y="141"/>
                  </a:cubicBezTo>
                  <a:cubicBezTo>
                    <a:pt x="78" y="157"/>
                    <a:pt x="0" y="178"/>
                    <a:pt x="16" y="193"/>
                  </a:cubicBezTo>
                  <a:cubicBezTo>
                    <a:pt x="19" y="196"/>
                    <a:pt x="28" y="197"/>
                    <a:pt x="43" y="197"/>
                  </a:cubicBezTo>
                  <a:cubicBezTo>
                    <a:pt x="104" y="197"/>
                    <a:pt x="252" y="174"/>
                    <a:pt x="328" y="157"/>
                  </a:cubicBezTo>
                  <a:cubicBezTo>
                    <a:pt x="340" y="154"/>
                    <a:pt x="353" y="153"/>
                    <a:pt x="368" y="153"/>
                  </a:cubicBezTo>
                  <a:cubicBezTo>
                    <a:pt x="406" y="153"/>
                    <a:pt x="450" y="161"/>
                    <a:pt x="493" y="169"/>
                  </a:cubicBezTo>
                  <a:cubicBezTo>
                    <a:pt x="536" y="177"/>
                    <a:pt x="578" y="185"/>
                    <a:pt x="610" y="185"/>
                  </a:cubicBezTo>
                  <a:cubicBezTo>
                    <a:pt x="626" y="185"/>
                    <a:pt x="640" y="183"/>
                    <a:pt x="651" y="178"/>
                  </a:cubicBezTo>
                  <a:cubicBezTo>
                    <a:pt x="706" y="147"/>
                    <a:pt x="518" y="0"/>
                    <a:pt x="383" y="0"/>
                  </a:cubicBez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60" name="Group 1959">
            <a:extLst>
              <a:ext uri="{FF2B5EF4-FFF2-40B4-BE49-F238E27FC236}">
                <a16:creationId xmlns:a16="http://schemas.microsoft.com/office/drawing/2014/main" id="{40118CFA-A3E8-4F58-9572-89ECA364A9FC}"/>
              </a:ext>
            </a:extLst>
          </p:cNvPr>
          <p:cNvGrpSpPr/>
          <p:nvPr/>
        </p:nvGrpSpPr>
        <p:grpSpPr>
          <a:xfrm flipH="1">
            <a:off x="6185030" y="6069211"/>
            <a:ext cx="325059" cy="161730"/>
            <a:chOff x="6597332" y="3888256"/>
            <a:chExt cx="9892136" cy="2746146"/>
          </a:xfrm>
        </p:grpSpPr>
        <p:sp>
          <p:nvSpPr>
            <p:cNvPr id="1961" name="Freeform 5">
              <a:extLst>
                <a:ext uri="{FF2B5EF4-FFF2-40B4-BE49-F238E27FC236}">
                  <a16:creationId xmlns:a16="http://schemas.microsoft.com/office/drawing/2014/main" id="{E0ED409A-5D78-40C0-AE95-EA1D2503B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332" y="3888256"/>
              <a:ext cx="9807942" cy="2745279"/>
            </a:xfrm>
            <a:custGeom>
              <a:avLst/>
              <a:gdLst>
                <a:gd name="T0" fmla="*/ 1332 w 4701"/>
                <a:gd name="T1" fmla="*/ 1160 h 1644"/>
                <a:gd name="T2" fmla="*/ 1057 w 4701"/>
                <a:gd name="T3" fmla="*/ 1248 h 1644"/>
                <a:gd name="T4" fmla="*/ 693 w 4701"/>
                <a:gd name="T5" fmla="*/ 1204 h 1644"/>
                <a:gd name="T6" fmla="*/ 354 w 4701"/>
                <a:gd name="T7" fmla="*/ 1285 h 1644"/>
                <a:gd name="T8" fmla="*/ 105 w 4701"/>
                <a:gd name="T9" fmla="*/ 1373 h 1644"/>
                <a:gd name="T10" fmla="*/ 302 w 4701"/>
                <a:gd name="T11" fmla="*/ 1503 h 1644"/>
                <a:gd name="T12" fmla="*/ 823 w 4701"/>
                <a:gd name="T13" fmla="*/ 1483 h 1644"/>
                <a:gd name="T14" fmla="*/ 1478 w 4701"/>
                <a:gd name="T15" fmla="*/ 1628 h 1644"/>
                <a:gd name="T16" fmla="*/ 2543 w 4701"/>
                <a:gd name="T17" fmla="*/ 1581 h 1644"/>
                <a:gd name="T18" fmla="*/ 2841 w 4701"/>
                <a:gd name="T19" fmla="*/ 1587 h 1644"/>
                <a:gd name="T20" fmla="*/ 3144 w 4701"/>
                <a:gd name="T21" fmla="*/ 1576 h 1644"/>
                <a:gd name="T22" fmla="*/ 4055 w 4701"/>
                <a:gd name="T23" fmla="*/ 1477 h 1644"/>
                <a:gd name="T24" fmla="*/ 4326 w 4701"/>
                <a:gd name="T25" fmla="*/ 1430 h 1644"/>
                <a:gd name="T26" fmla="*/ 4503 w 4701"/>
                <a:gd name="T27" fmla="*/ 1425 h 1644"/>
                <a:gd name="T28" fmla="*/ 4607 w 4701"/>
                <a:gd name="T29" fmla="*/ 1144 h 1644"/>
                <a:gd name="T30" fmla="*/ 4376 w 4701"/>
                <a:gd name="T31" fmla="*/ 716 h 1644"/>
                <a:gd name="T32" fmla="*/ 4081 w 4701"/>
                <a:gd name="T33" fmla="*/ 163 h 1644"/>
                <a:gd name="T34" fmla="*/ 3586 w 4701"/>
                <a:gd name="T35" fmla="*/ 7 h 1644"/>
                <a:gd name="T36" fmla="*/ 3071 w 4701"/>
                <a:gd name="T37" fmla="*/ 330 h 1644"/>
                <a:gd name="T38" fmla="*/ 2695 w 4701"/>
                <a:gd name="T39" fmla="*/ 691 h 1644"/>
                <a:gd name="T40" fmla="*/ 2411 w 4701"/>
                <a:gd name="T41" fmla="*/ 839 h 1644"/>
                <a:gd name="T42" fmla="*/ 1665 w 4701"/>
                <a:gd name="T43" fmla="*/ 1035 h 1644"/>
                <a:gd name="T44" fmla="*/ 1332 w 4701"/>
                <a:gd name="T45" fmla="*/ 1160 h 1644"/>
                <a:gd name="connsiteX0" fmla="*/ 2681 w 9753"/>
                <a:gd name="connsiteY0" fmla="*/ 6299 h 9169"/>
                <a:gd name="connsiteX1" fmla="*/ 2096 w 9753"/>
                <a:gd name="connsiteY1" fmla="*/ 6834 h 9169"/>
                <a:gd name="connsiteX2" fmla="*/ 1322 w 9753"/>
                <a:gd name="connsiteY2" fmla="*/ 6567 h 9169"/>
                <a:gd name="connsiteX3" fmla="*/ 601 w 9753"/>
                <a:gd name="connsiteY3" fmla="*/ 7059 h 9169"/>
                <a:gd name="connsiteX4" fmla="*/ 71 w 9753"/>
                <a:gd name="connsiteY4" fmla="*/ 7595 h 9169"/>
                <a:gd name="connsiteX5" fmla="*/ 490 w 9753"/>
                <a:gd name="connsiteY5" fmla="*/ 8385 h 9169"/>
                <a:gd name="connsiteX6" fmla="*/ 1599 w 9753"/>
                <a:gd name="connsiteY6" fmla="*/ 8264 h 9169"/>
                <a:gd name="connsiteX7" fmla="*/ 2992 w 9753"/>
                <a:gd name="connsiteY7" fmla="*/ 9146 h 9169"/>
                <a:gd name="connsiteX8" fmla="*/ 5257 w 9753"/>
                <a:gd name="connsiteY8" fmla="*/ 8860 h 9169"/>
                <a:gd name="connsiteX9" fmla="*/ 5891 w 9753"/>
                <a:gd name="connsiteY9" fmla="*/ 8896 h 9169"/>
                <a:gd name="connsiteX10" fmla="*/ 6536 w 9753"/>
                <a:gd name="connsiteY10" fmla="*/ 8829 h 9169"/>
                <a:gd name="connsiteX11" fmla="*/ 8474 w 9753"/>
                <a:gd name="connsiteY11" fmla="*/ 8227 h 9169"/>
                <a:gd name="connsiteX12" fmla="*/ 9050 w 9753"/>
                <a:gd name="connsiteY12" fmla="*/ 7941 h 9169"/>
                <a:gd name="connsiteX13" fmla="*/ 9427 w 9753"/>
                <a:gd name="connsiteY13" fmla="*/ 7911 h 9169"/>
                <a:gd name="connsiteX14" fmla="*/ 9648 w 9753"/>
                <a:gd name="connsiteY14" fmla="*/ 6202 h 9169"/>
                <a:gd name="connsiteX15" fmla="*/ 9157 w 9753"/>
                <a:gd name="connsiteY15" fmla="*/ 3598 h 9169"/>
                <a:gd name="connsiteX16" fmla="*/ 8529 w 9753"/>
                <a:gd name="connsiteY16" fmla="*/ 234 h 9169"/>
                <a:gd name="connsiteX17" fmla="*/ 7453 w 9753"/>
                <a:gd name="connsiteY17" fmla="*/ 255 h 9169"/>
                <a:gd name="connsiteX18" fmla="*/ 6381 w 9753"/>
                <a:gd name="connsiteY18" fmla="*/ 1250 h 9169"/>
                <a:gd name="connsiteX19" fmla="*/ 5581 w 9753"/>
                <a:gd name="connsiteY19" fmla="*/ 3446 h 9169"/>
                <a:gd name="connsiteX20" fmla="*/ 4977 w 9753"/>
                <a:gd name="connsiteY20" fmla="*/ 4346 h 9169"/>
                <a:gd name="connsiteX21" fmla="*/ 3390 w 9753"/>
                <a:gd name="connsiteY21" fmla="*/ 5539 h 9169"/>
                <a:gd name="connsiteX22" fmla="*/ 2681 w 9753"/>
                <a:gd name="connsiteY22" fmla="*/ 6299 h 9169"/>
                <a:gd name="connsiteX0" fmla="*/ 2749 w 10000"/>
                <a:gd name="connsiteY0" fmla="*/ 6612 h 9742"/>
                <a:gd name="connsiteX1" fmla="*/ 2149 w 10000"/>
                <a:gd name="connsiteY1" fmla="*/ 7195 h 9742"/>
                <a:gd name="connsiteX2" fmla="*/ 1355 w 10000"/>
                <a:gd name="connsiteY2" fmla="*/ 6904 h 9742"/>
                <a:gd name="connsiteX3" fmla="*/ 616 w 10000"/>
                <a:gd name="connsiteY3" fmla="*/ 7441 h 9742"/>
                <a:gd name="connsiteX4" fmla="*/ 73 w 10000"/>
                <a:gd name="connsiteY4" fmla="*/ 8025 h 9742"/>
                <a:gd name="connsiteX5" fmla="*/ 502 w 10000"/>
                <a:gd name="connsiteY5" fmla="*/ 8887 h 9742"/>
                <a:gd name="connsiteX6" fmla="*/ 1639 w 10000"/>
                <a:gd name="connsiteY6" fmla="*/ 8755 h 9742"/>
                <a:gd name="connsiteX7" fmla="*/ 3068 w 10000"/>
                <a:gd name="connsiteY7" fmla="*/ 9717 h 9742"/>
                <a:gd name="connsiteX8" fmla="*/ 5390 w 10000"/>
                <a:gd name="connsiteY8" fmla="*/ 9405 h 9742"/>
                <a:gd name="connsiteX9" fmla="*/ 6040 w 10000"/>
                <a:gd name="connsiteY9" fmla="*/ 9444 h 9742"/>
                <a:gd name="connsiteX10" fmla="*/ 6702 w 10000"/>
                <a:gd name="connsiteY10" fmla="*/ 9371 h 9742"/>
                <a:gd name="connsiteX11" fmla="*/ 8689 w 10000"/>
                <a:gd name="connsiteY11" fmla="*/ 8715 h 9742"/>
                <a:gd name="connsiteX12" fmla="*/ 9279 w 10000"/>
                <a:gd name="connsiteY12" fmla="*/ 8403 h 9742"/>
                <a:gd name="connsiteX13" fmla="*/ 9666 w 10000"/>
                <a:gd name="connsiteY13" fmla="*/ 8370 h 9742"/>
                <a:gd name="connsiteX14" fmla="*/ 9892 w 10000"/>
                <a:gd name="connsiteY14" fmla="*/ 6506 h 9742"/>
                <a:gd name="connsiteX15" fmla="*/ 9389 w 10000"/>
                <a:gd name="connsiteY15" fmla="*/ 3666 h 9742"/>
                <a:gd name="connsiteX16" fmla="*/ 8869 w 10000"/>
                <a:gd name="connsiteY16" fmla="*/ 1945 h 9742"/>
                <a:gd name="connsiteX17" fmla="*/ 7642 w 10000"/>
                <a:gd name="connsiteY17" fmla="*/ 20 h 9742"/>
                <a:gd name="connsiteX18" fmla="*/ 6543 w 10000"/>
                <a:gd name="connsiteY18" fmla="*/ 1105 h 9742"/>
                <a:gd name="connsiteX19" fmla="*/ 5722 w 10000"/>
                <a:gd name="connsiteY19" fmla="*/ 3500 h 9742"/>
                <a:gd name="connsiteX20" fmla="*/ 5103 w 10000"/>
                <a:gd name="connsiteY20" fmla="*/ 4482 h 9742"/>
                <a:gd name="connsiteX21" fmla="*/ 3476 w 10000"/>
                <a:gd name="connsiteY21" fmla="*/ 5783 h 9742"/>
                <a:gd name="connsiteX22" fmla="*/ 2749 w 10000"/>
                <a:gd name="connsiteY22" fmla="*/ 6612 h 9742"/>
                <a:gd name="connsiteX0" fmla="*/ 2749 w 10000"/>
                <a:gd name="connsiteY0" fmla="*/ 5800 h 9013"/>
                <a:gd name="connsiteX1" fmla="*/ 2149 w 10000"/>
                <a:gd name="connsiteY1" fmla="*/ 6399 h 9013"/>
                <a:gd name="connsiteX2" fmla="*/ 1355 w 10000"/>
                <a:gd name="connsiteY2" fmla="*/ 6100 h 9013"/>
                <a:gd name="connsiteX3" fmla="*/ 616 w 10000"/>
                <a:gd name="connsiteY3" fmla="*/ 6651 h 9013"/>
                <a:gd name="connsiteX4" fmla="*/ 73 w 10000"/>
                <a:gd name="connsiteY4" fmla="*/ 7251 h 9013"/>
                <a:gd name="connsiteX5" fmla="*/ 502 w 10000"/>
                <a:gd name="connsiteY5" fmla="*/ 8135 h 9013"/>
                <a:gd name="connsiteX6" fmla="*/ 1639 w 10000"/>
                <a:gd name="connsiteY6" fmla="*/ 8000 h 9013"/>
                <a:gd name="connsiteX7" fmla="*/ 3068 w 10000"/>
                <a:gd name="connsiteY7" fmla="*/ 8987 h 9013"/>
                <a:gd name="connsiteX8" fmla="*/ 5390 w 10000"/>
                <a:gd name="connsiteY8" fmla="*/ 8667 h 9013"/>
                <a:gd name="connsiteX9" fmla="*/ 6040 w 10000"/>
                <a:gd name="connsiteY9" fmla="*/ 8707 h 9013"/>
                <a:gd name="connsiteX10" fmla="*/ 6702 w 10000"/>
                <a:gd name="connsiteY10" fmla="*/ 8632 h 9013"/>
                <a:gd name="connsiteX11" fmla="*/ 8689 w 10000"/>
                <a:gd name="connsiteY11" fmla="*/ 7959 h 9013"/>
                <a:gd name="connsiteX12" fmla="*/ 9279 w 10000"/>
                <a:gd name="connsiteY12" fmla="*/ 7639 h 9013"/>
                <a:gd name="connsiteX13" fmla="*/ 9666 w 10000"/>
                <a:gd name="connsiteY13" fmla="*/ 7605 h 9013"/>
                <a:gd name="connsiteX14" fmla="*/ 9892 w 10000"/>
                <a:gd name="connsiteY14" fmla="*/ 5691 h 9013"/>
                <a:gd name="connsiteX15" fmla="*/ 9389 w 10000"/>
                <a:gd name="connsiteY15" fmla="*/ 2776 h 9013"/>
                <a:gd name="connsiteX16" fmla="*/ 8869 w 10000"/>
                <a:gd name="connsiteY16" fmla="*/ 1010 h 9013"/>
                <a:gd name="connsiteX17" fmla="*/ 7611 w 10000"/>
                <a:gd name="connsiteY17" fmla="*/ 359 h 9013"/>
                <a:gd name="connsiteX18" fmla="*/ 6543 w 10000"/>
                <a:gd name="connsiteY18" fmla="*/ 147 h 9013"/>
                <a:gd name="connsiteX19" fmla="*/ 5722 w 10000"/>
                <a:gd name="connsiteY19" fmla="*/ 2606 h 9013"/>
                <a:gd name="connsiteX20" fmla="*/ 5103 w 10000"/>
                <a:gd name="connsiteY20" fmla="*/ 3614 h 9013"/>
                <a:gd name="connsiteX21" fmla="*/ 3476 w 10000"/>
                <a:gd name="connsiteY21" fmla="*/ 4949 h 9013"/>
                <a:gd name="connsiteX22" fmla="*/ 2749 w 10000"/>
                <a:gd name="connsiteY22" fmla="*/ 5800 h 9013"/>
                <a:gd name="connsiteX0" fmla="*/ 2749 w 10000"/>
                <a:gd name="connsiteY0" fmla="*/ 6052 h 9617"/>
                <a:gd name="connsiteX1" fmla="*/ 2149 w 10000"/>
                <a:gd name="connsiteY1" fmla="*/ 6717 h 9617"/>
                <a:gd name="connsiteX2" fmla="*/ 1355 w 10000"/>
                <a:gd name="connsiteY2" fmla="*/ 6385 h 9617"/>
                <a:gd name="connsiteX3" fmla="*/ 616 w 10000"/>
                <a:gd name="connsiteY3" fmla="*/ 6996 h 9617"/>
                <a:gd name="connsiteX4" fmla="*/ 73 w 10000"/>
                <a:gd name="connsiteY4" fmla="*/ 7662 h 9617"/>
                <a:gd name="connsiteX5" fmla="*/ 502 w 10000"/>
                <a:gd name="connsiteY5" fmla="*/ 8643 h 9617"/>
                <a:gd name="connsiteX6" fmla="*/ 1639 w 10000"/>
                <a:gd name="connsiteY6" fmla="*/ 8493 h 9617"/>
                <a:gd name="connsiteX7" fmla="*/ 3068 w 10000"/>
                <a:gd name="connsiteY7" fmla="*/ 9588 h 9617"/>
                <a:gd name="connsiteX8" fmla="*/ 5390 w 10000"/>
                <a:gd name="connsiteY8" fmla="*/ 9233 h 9617"/>
                <a:gd name="connsiteX9" fmla="*/ 6040 w 10000"/>
                <a:gd name="connsiteY9" fmla="*/ 9277 h 9617"/>
                <a:gd name="connsiteX10" fmla="*/ 6702 w 10000"/>
                <a:gd name="connsiteY10" fmla="*/ 9194 h 9617"/>
                <a:gd name="connsiteX11" fmla="*/ 8689 w 10000"/>
                <a:gd name="connsiteY11" fmla="*/ 8448 h 9617"/>
                <a:gd name="connsiteX12" fmla="*/ 9279 w 10000"/>
                <a:gd name="connsiteY12" fmla="*/ 8093 h 9617"/>
                <a:gd name="connsiteX13" fmla="*/ 9666 w 10000"/>
                <a:gd name="connsiteY13" fmla="*/ 8055 h 9617"/>
                <a:gd name="connsiteX14" fmla="*/ 9892 w 10000"/>
                <a:gd name="connsiteY14" fmla="*/ 5931 h 9617"/>
                <a:gd name="connsiteX15" fmla="*/ 9389 w 10000"/>
                <a:gd name="connsiteY15" fmla="*/ 2697 h 9617"/>
                <a:gd name="connsiteX16" fmla="*/ 8869 w 10000"/>
                <a:gd name="connsiteY16" fmla="*/ 738 h 9617"/>
                <a:gd name="connsiteX17" fmla="*/ 7611 w 10000"/>
                <a:gd name="connsiteY17" fmla="*/ 15 h 9617"/>
                <a:gd name="connsiteX18" fmla="*/ 6597 w 10000"/>
                <a:gd name="connsiteY18" fmla="*/ 1304 h 9617"/>
                <a:gd name="connsiteX19" fmla="*/ 5722 w 10000"/>
                <a:gd name="connsiteY19" fmla="*/ 2508 h 9617"/>
                <a:gd name="connsiteX20" fmla="*/ 5103 w 10000"/>
                <a:gd name="connsiteY20" fmla="*/ 3627 h 9617"/>
                <a:gd name="connsiteX21" fmla="*/ 3476 w 10000"/>
                <a:gd name="connsiteY21" fmla="*/ 5108 h 9617"/>
                <a:gd name="connsiteX22" fmla="*/ 2749 w 10000"/>
                <a:gd name="connsiteY22" fmla="*/ 6052 h 9617"/>
                <a:gd name="connsiteX0" fmla="*/ 2749 w 10000"/>
                <a:gd name="connsiteY0" fmla="*/ 6293 h 10000"/>
                <a:gd name="connsiteX1" fmla="*/ 2149 w 10000"/>
                <a:gd name="connsiteY1" fmla="*/ 6985 h 10000"/>
                <a:gd name="connsiteX2" fmla="*/ 1355 w 10000"/>
                <a:gd name="connsiteY2" fmla="*/ 6639 h 10000"/>
                <a:gd name="connsiteX3" fmla="*/ 616 w 10000"/>
                <a:gd name="connsiteY3" fmla="*/ 7275 h 10000"/>
                <a:gd name="connsiteX4" fmla="*/ 73 w 10000"/>
                <a:gd name="connsiteY4" fmla="*/ 7967 h 10000"/>
                <a:gd name="connsiteX5" fmla="*/ 502 w 10000"/>
                <a:gd name="connsiteY5" fmla="*/ 8987 h 10000"/>
                <a:gd name="connsiteX6" fmla="*/ 1639 w 10000"/>
                <a:gd name="connsiteY6" fmla="*/ 8831 h 10000"/>
                <a:gd name="connsiteX7" fmla="*/ 3068 w 10000"/>
                <a:gd name="connsiteY7" fmla="*/ 9970 h 10000"/>
                <a:gd name="connsiteX8" fmla="*/ 5390 w 10000"/>
                <a:gd name="connsiteY8" fmla="*/ 9601 h 10000"/>
                <a:gd name="connsiteX9" fmla="*/ 6040 w 10000"/>
                <a:gd name="connsiteY9" fmla="*/ 9646 h 10000"/>
                <a:gd name="connsiteX10" fmla="*/ 6702 w 10000"/>
                <a:gd name="connsiteY10" fmla="*/ 9560 h 10000"/>
                <a:gd name="connsiteX11" fmla="*/ 8689 w 10000"/>
                <a:gd name="connsiteY11" fmla="*/ 8784 h 10000"/>
                <a:gd name="connsiteX12" fmla="*/ 9279 w 10000"/>
                <a:gd name="connsiteY12" fmla="*/ 8415 h 10000"/>
                <a:gd name="connsiteX13" fmla="*/ 9666 w 10000"/>
                <a:gd name="connsiteY13" fmla="*/ 8376 h 10000"/>
                <a:gd name="connsiteX14" fmla="*/ 9892 w 10000"/>
                <a:gd name="connsiteY14" fmla="*/ 6167 h 10000"/>
                <a:gd name="connsiteX15" fmla="*/ 9389 w 10000"/>
                <a:gd name="connsiteY15" fmla="*/ 2804 h 10000"/>
                <a:gd name="connsiteX16" fmla="*/ 8869 w 10000"/>
                <a:gd name="connsiteY16" fmla="*/ 767 h 10000"/>
                <a:gd name="connsiteX17" fmla="*/ 7611 w 10000"/>
                <a:gd name="connsiteY17" fmla="*/ 16 h 10000"/>
                <a:gd name="connsiteX18" fmla="*/ 6597 w 10000"/>
                <a:gd name="connsiteY18" fmla="*/ 1356 h 10000"/>
                <a:gd name="connsiteX19" fmla="*/ 5915 w 10000"/>
                <a:gd name="connsiteY19" fmla="*/ 3025 h 10000"/>
                <a:gd name="connsiteX20" fmla="*/ 5103 w 10000"/>
                <a:gd name="connsiteY20" fmla="*/ 3771 h 10000"/>
                <a:gd name="connsiteX21" fmla="*/ 3476 w 10000"/>
                <a:gd name="connsiteY21" fmla="*/ 5311 h 10000"/>
                <a:gd name="connsiteX22" fmla="*/ 2749 w 10000"/>
                <a:gd name="connsiteY22" fmla="*/ 6293 h 10000"/>
                <a:gd name="connsiteX0" fmla="*/ 2749 w 10000"/>
                <a:gd name="connsiteY0" fmla="*/ 6293 h 10000"/>
                <a:gd name="connsiteX1" fmla="*/ 2149 w 10000"/>
                <a:gd name="connsiteY1" fmla="*/ 6985 h 10000"/>
                <a:gd name="connsiteX2" fmla="*/ 1355 w 10000"/>
                <a:gd name="connsiteY2" fmla="*/ 6639 h 10000"/>
                <a:gd name="connsiteX3" fmla="*/ 616 w 10000"/>
                <a:gd name="connsiteY3" fmla="*/ 7275 h 10000"/>
                <a:gd name="connsiteX4" fmla="*/ 73 w 10000"/>
                <a:gd name="connsiteY4" fmla="*/ 7967 h 10000"/>
                <a:gd name="connsiteX5" fmla="*/ 502 w 10000"/>
                <a:gd name="connsiteY5" fmla="*/ 8987 h 10000"/>
                <a:gd name="connsiteX6" fmla="*/ 1639 w 10000"/>
                <a:gd name="connsiteY6" fmla="*/ 8831 h 10000"/>
                <a:gd name="connsiteX7" fmla="*/ 3068 w 10000"/>
                <a:gd name="connsiteY7" fmla="*/ 9970 h 10000"/>
                <a:gd name="connsiteX8" fmla="*/ 5390 w 10000"/>
                <a:gd name="connsiteY8" fmla="*/ 9601 h 10000"/>
                <a:gd name="connsiteX9" fmla="*/ 6040 w 10000"/>
                <a:gd name="connsiteY9" fmla="*/ 9646 h 10000"/>
                <a:gd name="connsiteX10" fmla="*/ 6702 w 10000"/>
                <a:gd name="connsiteY10" fmla="*/ 9560 h 10000"/>
                <a:gd name="connsiteX11" fmla="*/ 8689 w 10000"/>
                <a:gd name="connsiteY11" fmla="*/ 8784 h 10000"/>
                <a:gd name="connsiteX12" fmla="*/ 9279 w 10000"/>
                <a:gd name="connsiteY12" fmla="*/ 8415 h 10000"/>
                <a:gd name="connsiteX13" fmla="*/ 9666 w 10000"/>
                <a:gd name="connsiteY13" fmla="*/ 8376 h 10000"/>
                <a:gd name="connsiteX14" fmla="*/ 9892 w 10000"/>
                <a:gd name="connsiteY14" fmla="*/ 6167 h 10000"/>
                <a:gd name="connsiteX15" fmla="*/ 9389 w 10000"/>
                <a:gd name="connsiteY15" fmla="*/ 2804 h 10000"/>
                <a:gd name="connsiteX16" fmla="*/ 8869 w 10000"/>
                <a:gd name="connsiteY16" fmla="*/ 767 h 10000"/>
                <a:gd name="connsiteX17" fmla="*/ 7611 w 10000"/>
                <a:gd name="connsiteY17" fmla="*/ 16 h 10000"/>
                <a:gd name="connsiteX18" fmla="*/ 6597 w 10000"/>
                <a:gd name="connsiteY18" fmla="*/ 1356 h 10000"/>
                <a:gd name="connsiteX19" fmla="*/ 5915 w 10000"/>
                <a:gd name="connsiteY19" fmla="*/ 3025 h 10000"/>
                <a:gd name="connsiteX20" fmla="*/ 5142 w 10000"/>
                <a:gd name="connsiteY20" fmla="*/ 4494 h 10000"/>
                <a:gd name="connsiteX21" fmla="*/ 3476 w 10000"/>
                <a:gd name="connsiteY21" fmla="*/ 5311 h 10000"/>
                <a:gd name="connsiteX22" fmla="*/ 2749 w 10000"/>
                <a:gd name="connsiteY22" fmla="*/ 6293 h 10000"/>
                <a:gd name="connsiteX0" fmla="*/ 2749 w 9916"/>
                <a:gd name="connsiteY0" fmla="*/ 6294 h 10001"/>
                <a:gd name="connsiteX1" fmla="*/ 2149 w 9916"/>
                <a:gd name="connsiteY1" fmla="*/ 6986 h 10001"/>
                <a:gd name="connsiteX2" fmla="*/ 1355 w 9916"/>
                <a:gd name="connsiteY2" fmla="*/ 6640 h 10001"/>
                <a:gd name="connsiteX3" fmla="*/ 616 w 9916"/>
                <a:gd name="connsiteY3" fmla="*/ 7276 h 10001"/>
                <a:gd name="connsiteX4" fmla="*/ 73 w 9916"/>
                <a:gd name="connsiteY4" fmla="*/ 7968 h 10001"/>
                <a:gd name="connsiteX5" fmla="*/ 502 w 9916"/>
                <a:gd name="connsiteY5" fmla="*/ 8988 h 10001"/>
                <a:gd name="connsiteX6" fmla="*/ 1639 w 9916"/>
                <a:gd name="connsiteY6" fmla="*/ 8832 h 10001"/>
                <a:gd name="connsiteX7" fmla="*/ 3068 w 9916"/>
                <a:gd name="connsiteY7" fmla="*/ 9971 h 10001"/>
                <a:gd name="connsiteX8" fmla="*/ 5390 w 9916"/>
                <a:gd name="connsiteY8" fmla="*/ 9602 h 10001"/>
                <a:gd name="connsiteX9" fmla="*/ 6040 w 9916"/>
                <a:gd name="connsiteY9" fmla="*/ 9647 h 10001"/>
                <a:gd name="connsiteX10" fmla="*/ 6702 w 9916"/>
                <a:gd name="connsiteY10" fmla="*/ 9561 h 10001"/>
                <a:gd name="connsiteX11" fmla="*/ 8689 w 9916"/>
                <a:gd name="connsiteY11" fmla="*/ 8785 h 10001"/>
                <a:gd name="connsiteX12" fmla="*/ 9279 w 9916"/>
                <a:gd name="connsiteY12" fmla="*/ 8416 h 10001"/>
                <a:gd name="connsiteX13" fmla="*/ 9666 w 9916"/>
                <a:gd name="connsiteY13" fmla="*/ 8377 h 10001"/>
                <a:gd name="connsiteX14" fmla="*/ 9892 w 9916"/>
                <a:gd name="connsiteY14" fmla="*/ 6168 h 10001"/>
                <a:gd name="connsiteX15" fmla="*/ 9580 w 9916"/>
                <a:gd name="connsiteY15" fmla="*/ 3158 h 10001"/>
                <a:gd name="connsiteX16" fmla="*/ 8869 w 9916"/>
                <a:gd name="connsiteY16" fmla="*/ 768 h 10001"/>
                <a:gd name="connsiteX17" fmla="*/ 7611 w 9916"/>
                <a:gd name="connsiteY17" fmla="*/ 17 h 10001"/>
                <a:gd name="connsiteX18" fmla="*/ 6597 w 9916"/>
                <a:gd name="connsiteY18" fmla="*/ 1357 h 10001"/>
                <a:gd name="connsiteX19" fmla="*/ 5915 w 9916"/>
                <a:gd name="connsiteY19" fmla="*/ 3026 h 10001"/>
                <a:gd name="connsiteX20" fmla="*/ 5142 w 9916"/>
                <a:gd name="connsiteY20" fmla="*/ 4495 h 10001"/>
                <a:gd name="connsiteX21" fmla="*/ 3476 w 9916"/>
                <a:gd name="connsiteY21" fmla="*/ 5312 h 10001"/>
                <a:gd name="connsiteX22" fmla="*/ 2749 w 9916"/>
                <a:gd name="connsiteY22" fmla="*/ 6294 h 10001"/>
                <a:gd name="connsiteX0" fmla="*/ 2771 w 9999"/>
                <a:gd name="connsiteY0" fmla="*/ 6293 h 10000"/>
                <a:gd name="connsiteX1" fmla="*/ 2166 w 9999"/>
                <a:gd name="connsiteY1" fmla="*/ 6985 h 10000"/>
                <a:gd name="connsiteX2" fmla="*/ 1365 w 9999"/>
                <a:gd name="connsiteY2" fmla="*/ 6639 h 10000"/>
                <a:gd name="connsiteX3" fmla="*/ 620 w 9999"/>
                <a:gd name="connsiteY3" fmla="*/ 7275 h 10000"/>
                <a:gd name="connsiteX4" fmla="*/ 73 w 9999"/>
                <a:gd name="connsiteY4" fmla="*/ 7967 h 10000"/>
                <a:gd name="connsiteX5" fmla="*/ 505 w 9999"/>
                <a:gd name="connsiteY5" fmla="*/ 8987 h 10000"/>
                <a:gd name="connsiteX6" fmla="*/ 1652 w 9999"/>
                <a:gd name="connsiteY6" fmla="*/ 8831 h 10000"/>
                <a:gd name="connsiteX7" fmla="*/ 3093 w 9999"/>
                <a:gd name="connsiteY7" fmla="*/ 9970 h 10000"/>
                <a:gd name="connsiteX8" fmla="*/ 5435 w 9999"/>
                <a:gd name="connsiteY8" fmla="*/ 9601 h 10000"/>
                <a:gd name="connsiteX9" fmla="*/ 6090 w 9999"/>
                <a:gd name="connsiteY9" fmla="*/ 9646 h 10000"/>
                <a:gd name="connsiteX10" fmla="*/ 6758 w 9999"/>
                <a:gd name="connsiteY10" fmla="*/ 9560 h 10000"/>
                <a:gd name="connsiteX11" fmla="*/ 8762 w 9999"/>
                <a:gd name="connsiteY11" fmla="*/ 8784 h 10000"/>
                <a:gd name="connsiteX12" fmla="*/ 9357 w 9999"/>
                <a:gd name="connsiteY12" fmla="*/ 8415 h 10000"/>
                <a:gd name="connsiteX13" fmla="*/ 9747 w 9999"/>
                <a:gd name="connsiteY13" fmla="*/ 8376 h 10000"/>
                <a:gd name="connsiteX14" fmla="*/ 9975 w 9999"/>
                <a:gd name="connsiteY14" fmla="*/ 6167 h 10000"/>
                <a:gd name="connsiteX15" fmla="*/ 9660 w 9999"/>
                <a:gd name="connsiteY15" fmla="*/ 3158 h 10000"/>
                <a:gd name="connsiteX16" fmla="*/ 8943 w 9999"/>
                <a:gd name="connsiteY16" fmla="*/ 768 h 10000"/>
                <a:gd name="connsiteX17" fmla="*/ 7674 w 9999"/>
                <a:gd name="connsiteY17" fmla="*/ 17 h 10000"/>
                <a:gd name="connsiteX18" fmla="*/ 6652 w 9999"/>
                <a:gd name="connsiteY18" fmla="*/ 1357 h 10000"/>
                <a:gd name="connsiteX19" fmla="*/ 5964 w 9999"/>
                <a:gd name="connsiteY19" fmla="*/ 3026 h 10000"/>
                <a:gd name="connsiteX20" fmla="*/ 5185 w 9999"/>
                <a:gd name="connsiteY20" fmla="*/ 4495 h 10000"/>
                <a:gd name="connsiteX21" fmla="*/ 3504 w 9999"/>
                <a:gd name="connsiteY21" fmla="*/ 5311 h 10000"/>
                <a:gd name="connsiteX22" fmla="*/ 2771 w 9999"/>
                <a:gd name="connsiteY22" fmla="*/ 6293 h 10000"/>
                <a:gd name="connsiteX0" fmla="*/ 2771 w 10000"/>
                <a:gd name="connsiteY0" fmla="*/ 6277 h 9984"/>
                <a:gd name="connsiteX1" fmla="*/ 2166 w 10000"/>
                <a:gd name="connsiteY1" fmla="*/ 6969 h 9984"/>
                <a:gd name="connsiteX2" fmla="*/ 1365 w 10000"/>
                <a:gd name="connsiteY2" fmla="*/ 6623 h 9984"/>
                <a:gd name="connsiteX3" fmla="*/ 620 w 10000"/>
                <a:gd name="connsiteY3" fmla="*/ 7259 h 9984"/>
                <a:gd name="connsiteX4" fmla="*/ 73 w 10000"/>
                <a:gd name="connsiteY4" fmla="*/ 7951 h 9984"/>
                <a:gd name="connsiteX5" fmla="*/ 505 w 10000"/>
                <a:gd name="connsiteY5" fmla="*/ 8971 h 9984"/>
                <a:gd name="connsiteX6" fmla="*/ 1652 w 10000"/>
                <a:gd name="connsiteY6" fmla="*/ 8815 h 9984"/>
                <a:gd name="connsiteX7" fmla="*/ 3093 w 10000"/>
                <a:gd name="connsiteY7" fmla="*/ 9954 h 9984"/>
                <a:gd name="connsiteX8" fmla="*/ 5436 w 10000"/>
                <a:gd name="connsiteY8" fmla="*/ 9585 h 9984"/>
                <a:gd name="connsiteX9" fmla="*/ 6091 w 10000"/>
                <a:gd name="connsiteY9" fmla="*/ 9630 h 9984"/>
                <a:gd name="connsiteX10" fmla="*/ 6759 w 10000"/>
                <a:gd name="connsiteY10" fmla="*/ 9544 h 9984"/>
                <a:gd name="connsiteX11" fmla="*/ 8763 w 10000"/>
                <a:gd name="connsiteY11" fmla="*/ 8768 h 9984"/>
                <a:gd name="connsiteX12" fmla="*/ 9358 w 10000"/>
                <a:gd name="connsiteY12" fmla="*/ 8399 h 9984"/>
                <a:gd name="connsiteX13" fmla="*/ 9748 w 10000"/>
                <a:gd name="connsiteY13" fmla="*/ 8360 h 9984"/>
                <a:gd name="connsiteX14" fmla="*/ 9976 w 10000"/>
                <a:gd name="connsiteY14" fmla="*/ 6151 h 9984"/>
                <a:gd name="connsiteX15" fmla="*/ 9661 w 10000"/>
                <a:gd name="connsiteY15" fmla="*/ 3142 h 9984"/>
                <a:gd name="connsiteX16" fmla="*/ 8909 w 10000"/>
                <a:gd name="connsiteY16" fmla="*/ 1211 h 9984"/>
                <a:gd name="connsiteX17" fmla="*/ 7675 w 10000"/>
                <a:gd name="connsiteY17" fmla="*/ 1 h 9984"/>
                <a:gd name="connsiteX18" fmla="*/ 6653 w 10000"/>
                <a:gd name="connsiteY18" fmla="*/ 1341 h 9984"/>
                <a:gd name="connsiteX19" fmla="*/ 5965 w 10000"/>
                <a:gd name="connsiteY19" fmla="*/ 3010 h 9984"/>
                <a:gd name="connsiteX20" fmla="*/ 5186 w 10000"/>
                <a:gd name="connsiteY20" fmla="*/ 4479 h 9984"/>
                <a:gd name="connsiteX21" fmla="*/ 3504 w 10000"/>
                <a:gd name="connsiteY21" fmla="*/ 5295 h 9984"/>
                <a:gd name="connsiteX22" fmla="*/ 2771 w 10000"/>
                <a:gd name="connsiteY22" fmla="*/ 6277 h 9984"/>
                <a:gd name="connsiteX0" fmla="*/ 2771 w 10000"/>
                <a:gd name="connsiteY0" fmla="*/ 6291 h 10004"/>
                <a:gd name="connsiteX1" fmla="*/ 2166 w 10000"/>
                <a:gd name="connsiteY1" fmla="*/ 6984 h 10004"/>
                <a:gd name="connsiteX2" fmla="*/ 1365 w 10000"/>
                <a:gd name="connsiteY2" fmla="*/ 6638 h 10004"/>
                <a:gd name="connsiteX3" fmla="*/ 620 w 10000"/>
                <a:gd name="connsiteY3" fmla="*/ 7275 h 10004"/>
                <a:gd name="connsiteX4" fmla="*/ 73 w 10000"/>
                <a:gd name="connsiteY4" fmla="*/ 7968 h 10004"/>
                <a:gd name="connsiteX5" fmla="*/ 505 w 10000"/>
                <a:gd name="connsiteY5" fmla="*/ 8989 h 10004"/>
                <a:gd name="connsiteX6" fmla="*/ 1652 w 10000"/>
                <a:gd name="connsiteY6" fmla="*/ 8833 h 10004"/>
                <a:gd name="connsiteX7" fmla="*/ 3093 w 10000"/>
                <a:gd name="connsiteY7" fmla="*/ 9974 h 10004"/>
                <a:gd name="connsiteX8" fmla="*/ 5436 w 10000"/>
                <a:gd name="connsiteY8" fmla="*/ 9604 h 10004"/>
                <a:gd name="connsiteX9" fmla="*/ 6091 w 10000"/>
                <a:gd name="connsiteY9" fmla="*/ 9649 h 10004"/>
                <a:gd name="connsiteX10" fmla="*/ 6759 w 10000"/>
                <a:gd name="connsiteY10" fmla="*/ 9563 h 10004"/>
                <a:gd name="connsiteX11" fmla="*/ 8763 w 10000"/>
                <a:gd name="connsiteY11" fmla="*/ 8786 h 10004"/>
                <a:gd name="connsiteX12" fmla="*/ 9358 w 10000"/>
                <a:gd name="connsiteY12" fmla="*/ 8416 h 10004"/>
                <a:gd name="connsiteX13" fmla="*/ 9748 w 10000"/>
                <a:gd name="connsiteY13" fmla="*/ 8377 h 10004"/>
                <a:gd name="connsiteX14" fmla="*/ 9976 w 10000"/>
                <a:gd name="connsiteY14" fmla="*/ 6165 h 10004"/>
                <a:gd name="connsiteX15" fmla="*/ 9661 w 10000"/>
                <a:gd name="connsiteY15" fmla="*/ 3151 h 10004"/>
                <a:gd name="connsiteX16" fmla="*/ 8909 w 10000"/>
                <a:gd name="connsiteY16" fmla="*/ 1217 h 10004"/>
                <a:gd name="connsiteX17" fmla="*/ 7675 w 10000"/>
                <a:gd name="connsiteY17" fmla="*/ 5 h 10004"/>
                <a:gd name="connsiteX18" fmla="*/ 6693 w 10000"/>
                <a:gd name="connsiteY18" fmla="*/ 1701 h 10004"/>
                <a:gd name="connsiteX19" fmla="*/ 5965 w 10000"/>
                <a:gd name="connsiteY19" fmla="*/ 3019 h 10004"/>
                <a:gd name="connsiteX20" fmla="*/ 5186 w 10000"/>
                <a:gd name="connsiteY20" fmla="*/ 4490 h 10004"/>
                <a:gd name="connsiteX21" fmla="*/ 3504 w 10000"/>
                <a:gd name="connsiteY21" fmla="*/ 5307 h 10004"/>
                <a:gd name="connsiteX22" fmla="*/ 2771 w 10000"/>
                <a:gd name="connsiteY22" fmla="*/ 6291 h 10004"/>
                <a:gd name="connsiteX0" fmla="*/ 2771 w 10000"/>
                <a:gd name="connsiteY0" fmla="*/ 6291 h 10004"/>
                <a:gd name="connsiteX1" fmla="*/ 2166 w 10000"/>
                <a:gd name="connsiteY1" fmla="*/ 6984 h 10004"/>
                <a:gd name="connsiteX2" fmla="*/ 1365 w 10000"/>
                <a:gd name="connsiteY2" fmla="*/ 6638 h 10004"/>
                <a:gd name="connsiteX3" fmla="*/ 620 w 10000"/>
                <a:gd name="connsiteY3" fmla="*/ 7275 h 10004"/>
                <a:gd name="connsiteX4" fmla="*/ 73 w 10000"/>
                <a:gd name="connsiteY4" fmla="*/ 7968 h 10004"/>
                <a:gd name="connsiteX5" fmla="*/ 505 w 10000"/>
                <a:gd name="connsiteY5" fmla="*/ 8989 h 10004"/>
                <a:gd name="connsiteX6" fmla="*/ 1652 w 10000"/>
                <a:gd name="connsiteY6" fmla="*/ 8833 h 10004"/>
                <a:gd name="connsiteX7" fmla="*/ 3093 w 10000"/>
                <a:gd name="connsiteY7" fmla="*/ 9974 h 10004"/>
                <a:gd name="connsiteX8" fmla="*/ 5436 w 10000"/>
                <a:gd name="connsiteY8" fmla="*/ 9604 h 10004"/>
                <a:gd name="connsiteX9" fmla="*/ 6091 w 10000"/>
                <a:gd name="connsiteY9" fmla="*/ 9649 h 10004"/>
                <a:gd name="connsiteX10" fmla="*/ 6759 w 10000"/>
                <a:gd name="connsiteY10" fmla="*/ 9563 h 10004"/>
                <a:gd name="connsiteX11" fmla="*/ 8763 w 10000"/>
                <a:gd name="connsiteY11" fmla="*/ 8786 h 10004"/>
                <a:gd name="connsiteX12" fmla="*/ 9358 w 10000"/>
                <a:gd name="connsiteY12" fmla="*/ 8416 h 10004"/>
                <a:gd name="connsiteX13" fmla="*/ 9748 w 10000"/>
                <a:gd name="connsiteY13" fmla="*/ 8377 h 10004"/>
                <a:gd name="connsiteX14" fmla="*/ 9976 w 10000"/>
                <a:gd name="connsiteY14" fmla="*/ 6165 h 10004"/>
                <a:gd name="connsiteX15" fmla="*/ 9661 w 10000"/>
                <a:gd name="connsiteY15" fmla="*/ 3151 h 10004"/>
                <a:gd name="connsiteX16" fmla="*/ 8909 w 10000"/>
                <a:gd name="connsiteY16" fmla="*/ 1217 h 10004"/>
                <a:gd name="connsiteX17" fmla="*/ 7675 w 10000"/>
                <a:gd name="connsiteY17" fmla="*/ 5 h 10004"/>
                <a:gd name="connsiteX18" fmla="*/ 6693 w 10000"/>
                <a:gd name="connsiteY18" fmla="*/ 1701 h 10004"/>
                <a:gd name="connsiteX19" fmla="*/ 5911 w 10000"/>
                <a:gd name="connsiteY19" fmla="*/ 2966 h 10004"/>
                <a:gd name="connsiteX20" fmla="*/ 5186 w 10000"/>
                <a:gd name="connsiteY20" fmla="*/ 4490 h 10004"/>
                <a:gd name="connsiteX21" fmla="*/ 3504 w 10000"/>
                <a:gd name="connsiteY21" fmla="*/ 5307 h 10004"/>
                <a:gd name="connsiteX22" fmla="*/ 2771 w 10000"/>
                <a:gd name="connsiteY22" fmla="*/ 6291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000" h="10004">
                  <a:moveTo>
                    <a:pt x="2771" y="6291"/>
                  </a:moveTo>
                  <a:cubicBezTo>
                    <a:pt x="2544" y="6535"/>
                    <a:pt x="2166" y="6984"/>
                    <a:pt x="2166" y="6984"/>
                  </a:cubicBezTo>
                  <a:cubicBezTo>
                    <a:pt x="2166" y="6984"/>
                    <a:pt x="1652" y="6904"/>
                    <a:pt x="1365" y="6638"/>
                  </a:cubicBezTo>
                  <a:cubicBezTo>
                    <a:pt x="1080" y="6370"/>
                    <a:pt x="781" y="6575"/>
                    <a:pt x="620" y="7275"/>
                  </a:cubicBezTo>
                  <a:cubicBezTo>
                    <a:pt x="462" y="7968"/>
                    <a:pt x="302" y="7850"/>
                    <a:pt x="73" y="7968"/>
                  </a:cubicBezTo>
                  <a:cubicBezTo>
                    <a:pt x="-158" y="8093"/>
                    <a:pt x="209" y="9117"/>
                    <a:pt x="505" y="8989"/>
                  </a:cubicBezTo>
                  <a:cubicBezTo>
                    <a:pt x="806" y="8873"/>
                    <a:pt x="1171" y="8542"/>
                    <a:pt x="1652" y="8833"/>
                  </a:cubicBezTo>
                  <a:cubicBezTo>
                    <a:pt x="2131" y="9117"/>
                    <a:pt x="2371" y="9856"/>
                    <a:pt x="3093" y="9974"/>
                  </a:cubicBezTo>
                  <a:cubicBezTo>
                    <a:pt x="3817" y="10100"/>
                    <a:pt x="4742" y="9809"/>
                    <a:pt x="5436" y="9604"/>
                  </a:cubicBezTo>
                  <a:cubicBezTo>
                    <a:pt x="5738" y="9517"/>
                    <a:pt x="5929" y="9589"/>
                    <a:pt x="6091" y="9649"/>
                  </a:cubicBezTo>
                  <a:cubicBezTo>
                    <a:pt x="6305" y="9738"/>
                    <a:pt x="6467" y="9824"/>
                    <a:pt x="6759" y="9563"/>
                  </a:cubicBezTo>
                  <a:cubicBezTo>
                    <a:pt x="7275" y="9117"/>
                    <a:pt x="8419" y="9604"/>
                    <a:pt x="8763" y="8786"/>
                  </a:cubicBezTo>
                  <a:cubicBezTo>
                    <a:pt x="8971" y="8290"/>
                    <a:pt x="9162" y="8353"/>
                    <a:pt x="9358" y="8416"/>
                  </a:cubicBezTo>
                  <a:cubicBezTo>
                    <a:pt x="9484" y="8456"/>
                    <a:pt x="9611" y="8494"/>
                    <a:pt x="9748" y="8377"/>
                  </a:cubicBezTo>
                  <a:cubicBezTo>
                    <a:pt x="10091" y="8093"/>
                    <a:pt x="9990" y="7036"/>
                    <a:pt x="9976" y="6165"/>
                  </a:cubicBezTo>
                  <a:cubicBezTo>
                    <a:pt x="9962" y="5293"/>
                    <a:pt x="9834" y="4052"/>
                    <a:pt x="9661" y="3151"/>
                  </a:cubicBezTo>
                  <a:cubicBezTo>
                    <a:pt x="9322" y="2428"/>
                    <a:pt x="9240" y="1742"/>
                    <a:pt x="8909" y="1217"/>
                  </a:cubicBezTo>
                  <a:cubicBezTo>
                    <a:pt x="8578" y="693"/>
                    <a:pt x="8044" y="-76"/>
                    <a:pt x="7675" y="5"/>
                  </a:cubicBezTo>
                  <a:cubicBezTo>
                    <a:pt x="7306" y="86"/>
                    <a:pt x="6987" y="1208"/>
                    <a:pt x="6693" y="1701"/>
                  </a:cubicBezTo>
                  <a:cubicBezTo>
                    <a:pt x="6399" y="2195"/>
                    <a:pt x="6162" y="2501"/>
                    <a:pt x="5911" y="2966"/>
                  </a:cubicBezTo>
                  <a:cubicBezTo>
                    <a:pt x="5660" y="3431"/>
                    <a:pt x="5587" y="4100"/>
                    <a:pt x="5186" y="4490"/>
                  </a:cubicBezTo>
                  <a:cubicBezTo>
                    <a:pt x="4785" y="4880"/>
                    <a:pt x="3830" y="4805"/>
                    <a:pt x="3504" y="5307"/>
                  </a:cubicBezTo>
                  <a:cubicBezTo>
                    <a:pt x="3179" y="5819"/>
                    <a:pt x="2771" y="6291"/>
                    <a:pt x="2771" y="6291"/>
                  </a:cubicBez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2" name="Freeform 6">
              <a:extLst>
                <a:ext uri="{FF2B5EF4-FFF2-40B4-BE49-F238E27FC236}">
                  <a16:creationId xmlns:a16="http://schemas.microsoft.com/office/drawing/2014/main" id="{44ED6CC7-16B8-46D4-B75A-001681DAF3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756" y="5369164"/>
              <a:ext cx="9891712" cy="1265238"/>
            </a:xfrm>
            <a:custGeom>
              <a:avLst/>
              <a:gdLst>
                <a:gd name="T0" fmla="*/ 1672 w 4585"/>
                <a:gd name="T1" fmla="*/ 525 h 586"/>
                <a:gd name="T2" fmla="*/ 1335 w 4585"/>
                <a:gd name="T3" fmla="*/ 481 h 586"/>
                <a:gd name="T4" fmla="*/ 1800 w 4585"/>
                <a:gd name="T5" fmla="*/ 398 h 586"/>
                <a:gd name="T6" fmla="*/ 2023 w 4585"/>
                <a:gd name="T7" fmla="*/ 242 h 586"/>
                <a:gd name="T8" fmla="*/ 2030 w 4585"/>
                <a:gd name="T9" fmla="*/ 242 h 586"/>
                <a:gd name="T10" fmla="*/ 2630 w 4585"/>
                <a:gd name="T11" fmla="*/ 471 h 586"/>
                <a:gd name="T12" fmla="*/ 2400 w 4585"/>
                <a:gd name="T13" fmla="*/ 516 h 586"/>
                <a:gd name="T14" fmla="*/ 2206 w 4585"/>
                <a:gd name="T15" fmla="*/ 511 h 586"/>
                <a:gd name="T16" fmla="*/ 2018 w 4585"/>
                <a:gd name="T17" fmla="*/ 506 h 586"/>
                <a:gd name="T18" fmla="*/ 1900 w 4585"/>
                <a:gd name="T19" fmla="*/ 512 h 586"/>
                <a:gd name="T20" fmla="*/ 1672 w 4585"/>
                <a:gd name="T21" fmla="*/ 525 h 586"/>
                <a:gd name="T22" fmla="*/ 205 w 4585"/>
                <a:gd name="T23" fmla="*/ 407 h 586"/>
                <a:gd name="T24" fmla="*/ 178 w 4585"/>
                <a:gd name="T25" fmla="*/ 403 h 586"/>
                <a:gd name="T26" fmla="*/ 323 w 4585"/>
                <a:gd name="T27" fmla="*/ 351 h 586"/>
                <a:gd name="T28" fmla="*/ 532 w 4585"/>
                <a:gd name="T29" fmla="*/ 211 h 586"/>
                <a:gd name="T30" fmla="*/ 545 w 4585"/>
                <a:gd name="T31" fmla="*/ 210 h 586"/>
                <a:gd name="T32" fmla="*/ 813 w 4585"/>
                <a:gd name="T33" fmla="*/ 388 h 586"/>
                <a:gd name="T34" fmla="*/ 772 w 4585"/>
                <a:gd name="T35" fmla="*/ 395 h 586"/>
                <a:gd name="T36" fmla="*/ 655 w 4585"/>
                <a:gd name="T37" fmla="*/ 379 h 586"/>
                <a:gd name="T38" fmla="*/ 530 w 4585"/>
                <a:gd name="T39" fmla="*/ 363 h 586"/>
                <a:gd name="T40" fmla="*/ 490 w 4585"/>
                <a:gd name="T41" fmla="*/ 367 h 586"/>
                <a:gd name="T42" fmla="*/ 205 w 4585"/>
                <a:gd name="T43" fmla="*/ 407 h 586"/>
                <a:gd name="T44" fmla="*/ 3154 w 4585"/>
                <a:gd name="T45" fmla="*/ 0 h 586"/>
                <a:gd name="T46" fmla="*/ 3150 w 4585"/>
                <a:gd name="T47" fmla="*/ 0 h 586"/>
                <a:gd name="T48" fmla="*/ 2781 w 4585"/>
                <a:gd name="T49" fmla="*/ 205 h 586"/>
                <a:gd name="T50" fmla="*/ 2675 w 4585"/>
                <a:gd name="T51" fmla="*/ 223 h 586"/>
                <a:gd name="T52" fmla="*/ 2095 w 4585"/>
                <a:gd name="T53" fmla="*/ 148 h 586"/>
                <a:gd name="T54" fmla="*/ 2063 w 4585"/>
                <a:gd name="T55" fmla="*/ 147 h 586"/>
                <a:gd name="T56" fmla="*/ 1468 w 4585"/>
                <a:gd name="T57" fmla="*/ 372 h 586"/>
                <a:gd name="T58" fmla="*/ 1323 w 4585"/>
                <a:gd name="T59" fmla="*/ 392 h 586"/>
                <a:gd name="T60" fmla="*/ 1026 w 4585"/>
                <a:gd name="T61" fmla="*/ 273 h 586"/>
                <a:gd name="T62" fmla="*/ 1059 w 4585"/>
                <a:gd name="T63" fmla="*/ 178 h 586"/>
                <a:gd name="T64" fmla="*/ 985 w 4585"/>
                <a:gd name="T65" fmla="*/ 202 h 586"/>
                <a:gd name="T66" fmla="*/ 621 w 4585"/>
                <a:gd name="T67" fmla="*/ 158 h 586"/>
                <a:gd name="T68" fmla="*/ 511 w 4585"/>
                <a:gd name="T69" fmla="*/ 144 h 586"/>
                <a:gd name="T70" fmla="*/ 282 w 4585"/>
                <a:gd name="T71" fmla="*/ 239 h 586"/>
                <a:gd name="T72" fmla="*/ 33 w 4585"/>
                <a:gd name="T73" fmla="*/ 327 h 586"/>
                <a:gd name="T74" fmla="*/ 0 w 4585"/>
                <a:gd name="T75" fmla="*/ 351 h 586"/>
                <a:gd name="T76" fmla="*/ 207 w 4585"/>
                <a:gd name="T77" fmla="*/ 459 h 586"/>
                <a:gd name="T78" fmla="*/ 230 w 4585"/>
                <a:gd name="T79" fmla="*/ 457 h 586"/>
                <a:gd name="T80" fmla="*/ 574 w 4585"/>
                <a:gd name="T81" fmla="*/ 422 h 586"/>
                <a:gd name="T82" fmla="*/ 751 w 4585"/>
                <a:gd name="T83" fmla="*/ 437 h 586"/>
                <a:gd name="T84" fmla="*/ 1406 w 4585"/>
                <a:gd name="T85" fmla="*/ 582 h 586"/>
                <a:gd name="T86" fmla="*/ 1577 w 4585"/>
                <a:gd name="T87" fmla="*/ 586 h 586"/>
                <a:gd name="T88" fmla="*/ 2471 w 4585"/>
                <a:gd name="T89" fmla="*/ 535 h 586"/>
                <a:gd name="T90" fmla="*/ 2598 w 4585"/>
                <a:gd name="T91" fmla="*/ 530 h 586"/>
                <a:gd name="T92" fmla="*/ 2769 w 4585"/>
                <a:gd name="T93" fmla="*/ 541 h 586"/>
                <a:gd name="T94" fmla="*/ 2908 w 4585"/>
                <a:gd name="T95" fmla="*/ 552 h 586"/>
                <a:gd name="T96" fmla="*/ 3072 w 4585"/>
                <a:gd name="T97" fmla="*/ 530 h 586"/>
                <a:gd name="T98" fmla="*/ 3983 w 4585"/>
                <a:gd name="T99" fmla="*/ 431 h 586"/>
                <a:gd name="T100" fmla="*/ 4166 w 4585"/>
                <a:gd name="T101" fmla="*/ 379 h 586"/>
                <a:gd name="T102" fmla="*/ 4254 w 4585"/>
                <a:gd name="T103" fmla="*/ 384 h 586"/>
                <a:gd name="T104" fmla="*/ 4342 w 4585"/>
                <a:gd name="T105" fmla="*/ 389 h 586"/>
                <a:gd name="T106" fmla="*/ 4431 w 4585"/>
                <a:gd name="T107" fmla="*/ 379 h 586"/>
                <a:gd name="T108" fmla="*/ 4584 w 4585"/>
                <a:gd name="T109" fmla="*/ 214 h 586"/>
                <a:gd name="T110" fmla="*/ 4535 w 4585"/>
                <a:gd name="T111" fmla="*/ 98 h 586"/>
                <a:gd name="T112" fmla="*/ 4502 w 4585"/>
                <a:gd name="T113" fmla="*/ 56 h 586"/>
                <a:gd name="T114" fmla="*/ 4482 w 4585"/>
                <a:gd name="T115" fmla="*/ 61 h 586"/>
                <a:gd name="T116" fmla="*/ 4108 w 4585"/>
                <a:gd name="T117" fmla="*/ 226 h 586"/>
                <a:gd name="T118" fmla="*/ 3976 w 4585"/>
                <a:gd name="T119" fmla="*/ 237 h 586"/>
                <a:gd name="T120" fmla="*/ 3447 w 4585"/>
                <a:gd name="T121" fmla="*/ 158 h 586"/>
                <a:gd name="T122" fmla="*/ 3154 w 4585"/>
                <a:gd name="T123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585" h="586">
                  <a:moveTo>
                    <a:pt x="1672" y="525"/>
                  </a:moveTo>
                  <a:cubicBezTo>
                    <a:pt x="1508" y="525"/>
                    <a:pt x="1344" y="509"/>
                    <a:pt x="1335" y="481"/>
                  </a:cubicBezTo>
                  <a:cubicBezTo>
                    <a:pt x="1321" y="440"/>
                    <a:pt x="1604" y="434"/>
                    <a:pt x="1800" y="398"/>
                  </a:cubicBezTo>
                  <a:cubicBezTo>
                    <a:pt x="1996" y="361"/>
                    <a:pt x="1905" y="246"/>
                    <a:pt x="2023" y="242"/>
                  </a:cubicBezTo>
                  <a:cubicBezTo>
                    <a:pt x="2025" y="242"/>
                    <a:pt x="2027" y="242"/>
                    <a:pt x="2030" y="242"/>
                  </a:cubicBezTo>
                  <a:cubicBezTo>
                    <a:pt x="2173" y="242"/>
                    <a:pt x="2675" y="384"/>
                    <a:pt x="2630" y="471"/>
                  </a:cubicBezTo>
                  <a:cubicBezTo>
                    <a:pt x="2612" y="507"/>
                    <a:pt x="2517" y="516"/>
                    <a:pt x="2400" y="516"/>
                  </a:cubicBezTo>
                  <a:cubicBezTo>
                    <a:pt x="2339" y="516"/>
                    <a:pt x="2272" y="514"/>
                    <a:pt x="2206" y="511"/>
                  </a:cubicBezTo>
                  <a:cubicBezTo>
                    <a:pt x="2140" y="509"/>
                    <a:pt x="2075" y="506"/>
                    <a:pt x="2018" y="506"/>
                  </a:cubicBezTo>
                  <a:cubicBezTo>
                    <a:pt x="1972" y="506"/>
                    <a:pt x="1931" y="508"/>
                    <a:pt x="1900" y="512"/>
                  </a:cubicBezTo>
                  <a:cubicBezTo>
                    <a:pt x="1837" y="521"/>
                    <a:pt x="1755" y="525"/>
                    <a:pt x="1672" y="525"/>
                  </a:cubicBezTo>
                  <a:moveTo>
                    <a:pt x="205" y="407"/>
                  </a:moveTo>
                  <a:cubicBezTo>
                    <a:pt x="190" y="407"/>
                    <a:pt x="181" y="406"/>
                    <a:pt x="178" y="403"/>
                  </a:cubicBezTo>
                  <a:cubicBezTo>
                    <a:pt x="162" y="388"/>
                    <a:pt x="240" y="367"/>
                    <a:pt x="323" y="351"/>
                  </a:cubicBezTo>
                  <a:cubicBezTo>
                    <a:pt x="407" y="335"/>
                    <a:pt x="430" y="218"/>
                    <a:pt x="532" y="211"/>
                  </a:cubicBezTo>
                  <a:cubicBezTo>
                    <a:pt x="536" y="210"/>
                    <a:pt x="540" y="210"/>
                    <a:pt x="545" y="210"/>
                  </a:cubicBezTo>
                  <a:cubicBezTo>
                    <a:pt x="680" y="210"/>
                    <a:pt x="868" y="357"/>
                    <a:pt x="813" y="388"/>
                  </a:cubicBezTo>
                  <a:cubicBezTo>
                    <a:pt x="802" y="393"/>
                    <a:pt x="788" y="395"/>
                    <a:pt x="772" y="395"/>
                  </a:cubicBezTo>
                  <a:cubicBezTo>
                    <a:pt x="740" y="395"/>
                    <a:pt x="698" y="387"/>
                    <a:pt x="655" y="379"/>
                  </a:cubicBezTo>
                  <a:cubicBezTo>
                    <a:pt x="612" y="371"/>
                    <a:pt x="568" y="363"/>
                    <a:pt x="530" y="363"/>
                  </a:cubicBezTo>
                  <a:cubicBezTo>
                    <a:pt x="515" y="363"/>
                    <a:pt x="502" y="364"/>
                    <a:pt x="490" y="367"/>
                  </a:cubicBezTo>
                  <a:cubicBezTo>
                    <a:pt x="414" y="384"/>
                    <a:pt x="266" y="407"/>
                    <a:pt x="205" y="407"/>
                  </a:cubicBezTo>
                  <a:moveTo>
                    <a:pt x="3154" y="0"/>
                  </a:moveTo>
                  <a:cubicBezTo>
                    <a:pt x="3153" y="0"/>
                    <a:pt x="3151" y="0"/>
                    <a:pt x="3150" y="0"/>
                  </a:cubicBezTo>
                  <a:cubicBezTo>
                    <a:pt x="3020" y="2"/>
                    <a:pt x="2905" y="148"/>
                    <a:pt x="2781" y="205"/>
                  </a:cubicBezTo>
                  <a:cubicBezTo>
                    <a:pt x="2753" y="218"/>
                    <a:pt x="2717" y="223"/>
                    <a:pt x="2675" y="223"/>
                  </a:cubicBezTo>
                  <a:cubicBezTo>
                    <a:pt x="2525" y="223"/>
                    <a:pt x="2296" y="160"/>
                    <a:pt x="2095" y="148"/>
                  </a:cubicBezTo>
                  <a:cubicBezTo>
                    <a:pt x="2084" y="147"/>
                    <a:pt x="2074" y="147"/>
                    <a:pt x="2063" y="147"/>
                  </a:cubicBezTo>
                  <a:cubicBezTo>
                    <a:pt x="1823" y="147"/>
                    <a:pt x="1663" y="312"/>
                    <a:pt x="1468" y="372"/>
                  </a:cubicBezTo>
                  <a:cubicBezTo>
                    <a:pt x="1421" y="386"/>
                    <a:pt x="1371" y="392"/>
                    <a:pt x="1323" y="392"/>
                  </a:cubicBezTo>
                  <a:cubicBezTo>
                    <a:pt x="1160" y="392"/>
                    <a:pt x="1010" y="325"/>
                    <a:pt x="1026" y="273"/>
                  </a:cubicBezTo>
                  <a:cubicBezTo>
                    <a:pt x="1041" y="225"/>
                    <a:pt x="1066" y="211"/>
                    <a:pt x="1059" y="178"/>
                  </a:cubicBezTo>
                  <a:cubicBezTo>
                    <a:pt x="1016" y="192"/>
                    <a:pt x="985" y="202"/>
                    <a:pt x="985" y="202"/>
                  </a:cubicBezTo>
                  <a:cubicBezTo>
                    <a:pt x="985" y="202"/>
                    <a:pt x="751" y="192"/>
                    <a:pt x="621" y="158"/>
                  </a:cubicBezTo>
                  <a:cubicBezTo>
                    <a:pt x="584" y="149"/>
                    <a:pt x="547" y="144"/>
                    <a:pt x="511" y="144"/>
                  </a:cubicBezTo>
                  <a:cubicBezTo>
                    <a:pt x="420" y="144"/>
                    <a:pt x="335" y="175"/>
                    <a:pt x="282" y="239"/>
                  </a:cubicBezTo>
                  <a:cubicBezTo>
                    <a:pt x="210" y="327"/>
                    <a:pt x="137" y="312"/>
                    <a:pt x="33" y="327"/>
                  </a:cubicBezTo>
                  <a:cubicBezTo>
                    <a:pt x="10" y="331"/>
                    <a:pt x="0" y="340"/>
                    <a:pt x="0" y="351"/>
                  </a:cubicBezTo>
                  <a:cubicBezTo>
                    <a:pt x="0" y="390"/>
                    <a:pt x="107" y="459"/>
                    <a:pt x="207" y="459"/>
                  </a:cubicBezTo>
                  <a:cubicBezTo>
                    <a:pt x="215" y="459"/>
                    <a:pt x="223" y="458"/>
                    <a:pt x="230" y="457"/>
                  </a:cubicBezTo>
                  <a:cubicBezTo>
                    <a:pt x="327" y="446"/>
                    <a:pt x="439" y="422"/>
                    <a:pt x="574" y="422"/>
                  </a:cubicBezTo>
                  <a:cubicBezTo>
                    <a:pt x="629" y="422"/>
                    <a:pt x="688" y="426"/>
                    <a:pt x="751" y="437"/>
                  </a:cubicBezTo>
                  <a:cubicBezTo>
                    <a:pt x="969" y="473"/>
                    <a:pt x="1078" y="567"/>
                    <a:pt x="1406" y="582"/>
                  </a:cubicBezTo>
                  <a:cubicBezTo>
                    <a:pt x="1461" y="585"/>
                    <a:pt x="1518" y="586"/>
                    <a:pt x="1577" y="586"/>
                  </a:cubicBezTo>
                  <a:cubicBezTo>
                    <a:pt x="1872" y="586"/>
                    <a:pt x="2208" y="557"/>
                    <a:pt x="2471" y="535"/>
                  </a:cubicBezTo>
                  <a:cubicBezTo>
                    <a:pt x="2519" y="532"/>
                    <a:pt x="2560" y="530"/>
                    <a:pt x="2598" y="530"/>
                  </a:cubicBezTo>
                  <a:cubicBezTo>
                    <a:pt x="2667" y="530"/>
                    <a:pt x="2721" y="535"/>
                    <a:pt x="2769" y="541"/>
                  </a:cubicBezTo>
                  <a:cubicBezTo>
                    <a:pt x="2818" y="546"/>
                    <a:pt x="2860" y="552"/>
                    <a:pt x="2908" y="552"/>
                  </a:cubicBezTo>
                  <a:cubicBezTo>
                    <a:pt x="2955" y="552"/>
                    <a:pt x="3006" y="546"/>
                    <a:pt x="3072" y="530"/>
                  </a:cubicBezTo>
                  <a:cubicBezTo>
                    <a:pt x="3307" y="473"/>
                    <a:pt x="3827" y="535"/>
                    <a:pt x="3983" y="431"/>
                  </a:cubicBezTo>
                  <a:cubicBezTo>
                    <a:pt x="4047" y="389"/>
                    <a:pt x="4107" y="379"/>
                    <a:pt x="4166" y="379"/>
                  </a:cubicBezTo>
                  <a:cubicBezTo>
                    <a:pt x="4195" y="379"/>
                    <a:pt x="4224" y="381"/>
                    <a:pt x="4254" y="384"/>
                  </a:cubicBezTo>
                  <a:cubicBezTo>
                    <a:pt x="4283" y="386"/>
                    <a:pt x="4312" y="389"/>
                    <a:pt x="4342" y="389"/>
                  </a:cubicBezTo>
                  <a:cubicBezTo>
                    <a:pt x="4371" y="389"/>
                    <a:pt x="4401" y="386"/>
                    <a:pt x="4431" y="379"/>
                  </a:cubicBezTo>
                  <a:cubicBezTo>
                    <a:pt x="4531" y="356"/>
                    <a:pt x="4585" y="287"/>
                    <a:pt x="4584" y="214"/>
                  </a:cubicBezTo>
                  <a:cubicBezTo>
                    <a:pt x="4584" y="174"/>
                    <a:pt x="4568" y="133"/>
                    <a:pt x="4535" y="98"/>
                  </a:cubicBezTo>
                  <a:cubicBezTo>
                    <a:pt x="4523" y="85"/>
                    <a:pt x="4512" y="71"/>
                    <a:pt x="4502" y="56"/>
                  </a:cubicBezTo>
                  <a:cubicBezTo>
                    <a:pt x="4496" y="58"/>
                    <a:pt x="4489" y="60"/>
                    <a:pt x="4482" y="61"/>
                  </a:cubicBezTo>
                  <a:cubicBezTo>
                    <a:pt x="4389" y="78"/>
                    <a:pt x="4300" y="190"/>
                    <a:pt x="4108" y="226"/>
                  </a:cubicBezTo>
                  <a:cubicBezTo>
                    <a:pt x="4069" y="234"/>
                    <a:pt x="4024" y="237"/>
                    <a:pt x="3976" y="237"/>
                  </a:cubicBezTo>
                  <a:cubicBezTo>
                    <a:pt x="3786" y="237"/>
                    <a:pt x="3546" y="188"/>
                    <a:pt x="3447" y="158"/>
                  </a:cubicBezTo>
                  <a:cubicBezTo>
                    <a:pt x="3323" y="122"/>
                    <a:pt x="3281" y="0"/>
                    <a:pt x="3154" y="0"/>
                  </a:cubicBezTo>
                </a:path>
              </a:pathLst>
            </a:custGeom>
            <a:solidFill>
              <a:srgbClr val="D5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3" name="Freeform 7">
              <a:extLst>
                <a:ext uri="{FF2B5EF4-FFF2-40B4-BE49-F238E27FC236}">
                  <a16:creationId xmlns:a16="http://schemas.microsoft.com/office/drawing/2014/main" id="{057C87FF-D4BA-4402-B23F-9009175180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318" y="5891451"/>
              <a:ext cx="2921000" cy="611188"/>
            </a:xfrm>
            <a:custGeom>
              <a:avLst/>
              <a:gdLst>
                <a:gd name="T0" fmla="*/ 709 w 1354"/>
                <a:gd name="T1" fmla="*/ 0 h 283"/>
                <a:gd name="T2" fmla="*/ 702 w 1354"/>
                <a:gd name="T3" fmla="*/ 0 h 283"/>
                <a:gd name="T4" fmla="*/ 479 w 1354"/>
                <a:gd name="T5" fmla="*/ 156 h 283"/>
                <a:gd name="T6" fmla="*/ 14 w 1354"/>
                <a:gd name="T7" fmla="*/ 239 h 283"/>
                <a:gd name="T8" fmla="*/ 351 w 1354"/>
                <a:gd name="T9" fmla="*/ 283 h 283"/>
                <a:gd name="T10" fmla="*/ 579 w 1354"/>
                <a:gd name="T11" fmla="*/ 270 h 283"/>
                <a:gd name="T12" fmla="*/ 697 w 1354"/>
                <a:gd name="T13" fmla="*/ 264 h 283"/>
                <a:gd name="T14" fmla="*/ 885 w 1354"/>
                <a:gd name="T15" fmla="*/ 269 h 283"/>
                <a:gd name="T16" fmla="*/ 1079 w 1354"/>
                <a:gd name="T17" fmla="*/ 274 h 283"/>
                <a:gd name="T18" fmla="*/ 1309 w 1354"/>
                <a:gd name="T19" fmla="*/ 229 h 283"/>
                <a:gd name="T20" fmla="*/ 709 w 1354"/>
                <a:gd name="T21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4" h="283">
                  <a:moveTo>
                    <a:pt x="709" y="0"/>
                  </a:moveTo>
                  <a:cubicBezTo>
                    <a:pt x="706" y="0"/>
                    <a:pt x="704" y="0"/>
                    <a:pt x="702" y="0"/>
                  </a:cubicBezTo>
                  <a:cubicBezTo>
                    <a:pt x="584" y="4"/>
                    <a:pt x="675" y="119"/>
                    <a:pt x="479" y="156"/>
                  </a:cubicBezTo>
                  <a:cubicBezTo>
                    <a:pt x="283" y="192"/>
                    <a:pt x="0" y="198"/>
                    <a:pt x="14" y="239"/>
                  </a:cubicBezTo>
                  <a:cubicBezTo>
                    <a:pt x="23" y="267"/>
                    <a:pt x="187" y="283"/>
                    <a:pt x="351" y="283"/>
                  </a:cubicBezTo>
                  <a:cubicBezTo>
                    <a:pt x="434" y="283"/>
                    <a:pt x="516" y="279"/>
                    <a:pt x="579" y="270"/>
                  </a:cubicBezTo>
                  <a:cubicBezTo>
                    <a:pt x="610" y="266"/>
                    <a:pt x="651" y="264"/>
                    <a:pt x="697" y="264"/>
                  </a:cubicBezTo>
                  <a:cubicBezTo>
                    <a:pt x="754" y="264"/>
                    <a:pt x="819" y="267"/>
                    <a:pt x="885" y="269"/>
                  </a:cubicBezTo>
                  <a:cubicBezTo>
                    <a:pt x="951" y="272"/>
                    <a:pt x="1018" y="274"/>
                    <a:pt x="1079" y="274"/>
                  </a:cubicBezTo>
                  <a:cubicBezTo>
                    <a:pt x="1196" y="274"/>
                    <a:pt x="1291" y="265"/>
                    <a:pt x="1309" y="229"/>
                  </a:cubicBezTo>
                  <a:cubicBezTo>
                    <a:pt x="1354" y="142"/>
                    <a:pt x="852" y="0"/>
                    <a:pt x="709" y="0"/>
                  </a:cubicBez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4" name="Freeform 8">
              <a:extLst>
                <a:ext uri="{FF2B5EF4-FFF2-40B4-BE49-F238E27FC236}">
                  <a16:creationId xmlns:a16="http://schemas.microsoft.com/office/drawing/2014/main" id="{437EE1BD-3A1C-4275-B4D2-BDFFE36C3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7005" y="5821601"/>
              <a:ext cx="1524000" cy="425450"/>
            </a:xfrm>
            <a:custGeom>
              <a:avLst/>
              <a:gdLst>
                <a:gd name="T0" fmla="*/ 383 w 706"/>
                <a:gd name="T1" fmla="*/ 0 h 197"/>
                <a:gd name="T2" fmla="*/ 370 w 706"/>
                <a:gd name="T3" fmla="*/ 1 h 197"/>
                <a:gd name="T4" fmla="*/ 161 w 706"/>
                <a:gd name="T5" fmla="*/ 141 h 197"/>
                <a:gd name="T6" fmla="*/ 16 w 706"/>
                <a:gd name="T7" fmla="*/ 193 h 197"/>
                <a:gd name="T8" fmla="*/ 43 w 706"/>
                <a:gd name="T9" fmla="*/ 197 h 197"/>
                <a:gd name="T10" fmla="*/ 328 w 706"/>
                <a:gd name="T11" fmla="*/ 157 h 197"/>
                <a:gd name="T12" fmla="*/ 368 w 706"/>
                <a:gd name="T13" fmla="*/ 153 h 197"/>
                <a:gd name="T14" fmla="*/ 493 w 706"/>
                <a:gd name="T15" fmla="*/ 169 h 197"/>
                <a:gd name="T16" fmla="*/ 610 w 706"/>
                <a:gd name="T17" fmla="*/ 185 h 197"/>
                <a:gd name="T18" fmla="*/ 651 w 706"/>
                <a:gd name="T19" fmla="*/ 178 h 197"/>
                <a:gd name="T20" fmla="*/ 383 w 706"/>
                <a:gd name="T2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6" h="197">
                  <a:moveTo>
                    <a:pt x="383" y="0"/>
                  </a:moveTo>
                  <a:cubicBezTo>
                    <a:pt x="378" y="0"/>
                    <a:pt x="374" y="0"/>
                    <a:pt x="370" y="1"/>
                  </a:cubicBezTo>
                  <a:cubicBezTo>
                    <a:pt x="268" y="8"/>
                    <a:pt x="245" y="125"/>
                    <a:pt x="161" y="141"/>
                  </a:cubicBezTo>
                  <a:cubicBezTo>
                    <a:pt x="78" y="157"/>
                    <a:pt x="0" y="178"/>
                    <a:pt x="16" y="193"/>
                  </a:cubicBezTo>
                  <a:cubicBezTo>
                    <a:pt x="19" y="196"/>
                    <a:pt x="28" y="197"/>
                    <a:pt x="43" y="197"/>
                  </a:cubicBezTo>
                  <a:cubicBezTo>
                    <a:pt x="104" y="197"/>
                    <a:pt x="252" y="174"/>
                    <a:pt x="328" y="157"/>
                  </a:cubicBezTo>
                  <a:cubicBezTo>
                    <a:pt x="340" y="154"/>
                    <a:pt x="353" y="153"/>
                    <a:pt x="368" y="153"/>
                  </a:cubicBezTo>
                  <a:cubicBezTo>
                    <a:pt x="406" y="153"/>
                    <a:pt x="450" y="161"/>
                    <a:pt x="493" y="169"/>
                  </a:cubicBezTo>
                  <a:cubicBezTo>
                    <a:pt x="536" y="177"/>
                    <a:pt x="578" y="185"/>
                    <a:pt x="610" y="185"/>
                  </a:cubicBezTo>
                  <a:cubicBezTo>
                    <a:pt x="626" y="185"/>
                    <a:pt x="640" y="183"/>
                    <a:pt x="651" y="178"/>
                  </a:cubicBezTo>
                  <a:cubicBezTo>
                    <a:pt x="706" y="147"/>
                    <a:pt x="518" y="0"/>
                    <a:pt x="383" y="0"/>
                  </a:cubicBez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65" name="Group 1964">
            <a:extLst>
              <a:ext uri="{FF2B5EF4-FFF2-40B4-BE49-F238E27FC236}">
                <a16:creationId xmlns:a16="http://schemas.microsoft.com/office/drawing/2014/main" id="{FE740F3C-B531-4487-82E7-373F8ECAEC10}"/>
              </a:ext>
            </a:extLst>
          </p:cNvPr>
          <p:cNvGrpSpPr/>
          <p:nvPr/>
        </p:nvGrpSpPr>
        <p:grpSpPr>
          <a:xfrm>
            <a:off x="6196461" y="5784618"/>
            <a:ext cx="325059" cy="161730"/>
            <a:chOff x="6597332" y="3888256"/>
            <a:chExt cx="9892136" cy="2746146"/>
          </a:xfrm>
        </p:grpSpPr>
        <p:sp>
          <p:nvSpPr>
            <p:cNvPr id="1966" name="Freeform 5">
              <a:extLst>
                <a:ext uri="{FF2B5EF4-FFF2-40B4-BE49-F238E27FC236}">
                  <a16:creationId xmlns:a16="http://schemas.microsoft.com/office/drawing/2014/main" id="{16E13C3C-61CB-48B3-B978-FF1E707C0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332" y="3888256"/>
              <a:ext cx="9807942" cy="2745279"/>
            </a:xfrm>
            <a:custGeom>
              <a:avLst/>
              <a:gdLst>
                <a:gd name="T0" fmla="*/ 1332 w 4701"/>
                <a:gd name="T1" fmla="*/ 1160 h 1644"/>
                <a:gd name="T2" fmla="*/ 1057 w 4701"/>
                <a:gd name="T3" fmla="*/ 1248 h 1644"/>
                <a:gd name="T4" fmla="*/ 693 w 4701"/>
                <a:gd name="T5" fmla="*/ 1204 h 1644"/>
                <a:gd name="T6" fmla="*/ 354 w 4701"/>
                <a:gd name="T7" fmla="*/ 1285 h 1644"/>
                <a:gd name="T8" fmla="*/ 105 w 4701"/>
                <a:gd name="T9" fmla="*/ 1373 h 1644"/>
                <a:gd name="T10" fmla="*/ 302 w 4701"/>
                <a:gd name="T11" fmla="*/ 1503 h 1644"/>
                <a:gd name="T12" fmla="*/ 823 w 4701"/>
                <a:gd name="T13" fmla="*/ 1483 h 1644"/>
                <a:gd name="T14" fmla="*/ 1478 w 4701"/>
                <a:gd name="T15" fmla="*/ 1628 h 1644"/>
                <a:gd name="T16" fmla="*/ 2543 w 4701"/>
                <a:gd name="T17" fmla="*/ 1581 h 1644"/>
                <a:gd name="T18" fmla="*/ 2841 w 4701"/>
                <a:gd name="T19" fmla="*/ 1587 h 1644"/>
                <a:gd name="T20" fmla="*/ 3144 w 4701"/>
                <a:gd name="T21" fmla="*/ 1576 h 1644"/>
                <a:gd name="T22" fmla="*/ 4055 w 4701"/>
                <a:gd name="T23" fmla="*/ 1477 h 1644"/>
                <a:gd name="T24" fmla="*/ 4326 w 4701"/>
                <a:gd name="T25" fmla="*/ 1430 h 1644"/>
                <a:gd name="T26" fmla="*/ 4503 w 4701"/>
                <a:gd name="T27" fmla="*/ 1425 h 1644"/>
                <a:gd name="T28" fmla="*/ 4607 w 4701"/>
                <a:gd name="T29" fmla="*/ 1144 h 1644"/>
                <a:gd name="T30" fmla="*/ 4376 w 4701"/>
                <a:gd name="T31" fmla="*/ 716 h 1644"/>
                <a:gd name="T32" fmla="*/ 4081 w 4701"/>
                <a:gd name="T33" fmla="*/ 163 h 1644"/>
                <a:gd name="T34" fmla="*/ 3586 w 4701"/>
                <a:gd name="T35" fmla="*/ 7 h 1644"/>
                <a:gd name="T36" fmla="*/ 3071 w 4701"/>
                <a:gd name="T37" fmla="*/ 330 h 1644"/>
                <a:gd name="T38" fmla="*/ 2695 w 4701"/>
                <a:gd name="T39" fmla="*/ 691 h 1644"/>
                <a:gd name="T40" fmla="*/ 2411 w 4701"/>
                <a:gd name="T41" fmla="*/ 839 h 1644"/>
                <a:gd name="T42" fmla="*/ 1665 w 4701"/>
                <a:gd name="T43" fmla="*/ 1035 h 1644"/>
                <a:gd name="T44" fmla="*/ 1332 w 4701"/>
                <a:gd name="T45" fmla="*/ 1160 h 1644"/>
                <a:gd name="connsiteX0" fmla="*/ 2681 w 9753"/>
                <a:gd name="connsiteY0" fmla="*/ 6299 h 9169"/>
                <a:gd name="connsiteX1" fmla="*/ 2096 w 9753"/>
                <a:gd name="connsiteY1" fmla="*/ 6834 h 9169"/>
                <a:gd name="connsiteX2" fmla="*/ 1322 w 9753"/>
                <a:gd name="connsiteY2" fmla="*/ 6567 h 9169"/>
                <a:gd name="connsiteX3" fmla="*/ 601 w 9753"/>
                <a:gd name="connsiteY3" fmla="*/ 7059 h 9169"/>
                <a:gd name="connsiteX4" fmla="*/ 71 w 9753"/>
                <a:gd name="connsiteY4" fmla="*/ 7595 h 9169"/>
                <a:gd name="connsiteX5" fmla="*/ 490 w 9753"/>
                <a:gd name="connsiteY5" fmla="*/ 8385 h 9169"/>
                <a:gd name="connsiteX6" fmla="*/ 1599 w 9753"/>
                <a:gd name="connsiteY6" fmla="*/ 8264 h 9169"/>
                <a:gd name="connsiteX7" fmla="*/ 2992 w 9753"/>
                <a:gd name="connsiteY7" fmla="*/ 9146 h 9169"/>
                <a:gd name="connsiteX8" fmla="*/ 5257 w 9753"/>
                <a:gd name="connsiteY8" fmla="*/ 8860 h 9169"/>
                <a:gd name="connsiteX9" fmla="*/ 5891 w 9753"/>
                <a:gd name="connsiteY9" fmla="*/ 8896 h 9169"/>
                <a:gd name="connsiteX10" fmla="*/ 6536 w 9753"/>
                <a:gd name="connsiteY10" fmla="*/ 8829 h 9169"/>
                <a:gd name="connsiteX11" fmla="*/ 8474 w 9753"/>
                <a:gd name="connsiteY11" fmla="*/ 8227 h 9169"/>
                <a:gd name="connsiteX12" fmla="*/ 9050 w 9753"/>
                <a:gd name="connsiteY12" fmla="*/ 7941 h 9169"/>
                <a:gd name="connsiteX13" fmla="*/ 9427 w 9753"/>
                <a:gd name="connsiteY13" fmla="*/ 7911 h 9169"/>
                <a:gd name="connsiteX14" fmla="*/ 9648 w 9753"/>
                <a:gd name="connsiteY14" fmla="*/ 6202 h 9169"/>
                <a:gd name="connsiteX15" fmla="*/ 9157 w 9753"/>
                <a:gd name="connsiteY15" fmla="*/ 3598 h 9169"/>
                <a:gd name="connsiteX16" fmla="*/ 8529 w 9753"/>
                <a:gd name="connsiteY16" fmla="*/ 234 h 9169"/>
                <a:gd name="connsiteX17" fmla="*/ 7453 w 9753"/>
                <a:gd name="connsiteY17" fmla="*/ 255 h 9169"/>
                <a:gd name="connsiteX18" fmla="*/ 6381 w 9753"/>
                <a:gd name="connsiteY18" fmla="*/ 1250 h 9169"/>
                <a:gd name="connsiteX19" fmla="*/ 5581 w 9753"/>
                <a:gd name="connsiteY19" fmla="*/ 3446 h 9169"/>
                <a:gd name="connsiteX20" fmla="*/ 4977 w 9753"/>
                <a:gd name="connsiteY20" fmla="*/ 4346 h 9169"/>
                <a:gd name="connsiteX21" fmla="*/ 3390 w 9753"/>
                <a:gd name="connsiteY21" fmla="*/ 5539 h 9169"/>
                <a:gd name="connsiteX22" fmla="*/ 2681 w 9753"/>
                <a:gd name="connsiteY22" fmla="*/ 6299 h 9169"/>
                <a:gd name="connsiteX0" fmla="*/ 2749 w 10000"/>
                <a:gd name="connsiteY0" fmla="*/ 6612 h 9742"/>
                <a:gd name="connsiteX1" fmla="*/ 2149 w 10000"/>
                <a:gd name="connsiteY1" fmla="*/ 7195 h 9742"/>
                <a:gd name="connsiteX2" fmla="*/ 1355 w 10000"/>
                <a:gd name="connsiteY2" fmla="*/ 6904 h 9742"/>
                <a:gd name="connsiteX3" fmla="*/ 616 w 10000"/>
                <a:gd name="connsiteY3" fmla="*/ 7441 h 9742"/>
                <a:gd name="connsiteX4" fmla="*/ 73 w 10000"/>
                <a:gd name="connsiteY4" fmla="*/ 8025 h 9742"/>
                <a:gd name="connsiteX5" fmla="*/ 502 w 10000"/>
                <a:gd name="connsiteY5" fmla="*/ 8887 h 9742"/>
                <a:gd name="connsiteX6" fmla="*/ 1639 w 10000"/>
                <a:gd name="connsiteY6" fmla="*/ 8755 h 9742"/>
                <a:gd name="connsiteX7" fmla="*/ 3068 w 10000"/>
                <a:gd name="connsiteY7" fmla="*/ 9717 h 9742"/>
                <a:gd name="connsiteX8" fmla="*/ 5390 w 10000"/>
                <a:gd name="connsiteY8" fmla="*/ 9405 h 9742"/>
                <a:gd name="connsiteX9" fmla="*/ 6040 w 10000"/>
                <a:gd name="connsiteY9" fmla="*/ 9444 h 9742"/>
                <a:gd name="connsiteX10" fmla="*/ 6702 w 10000"/>
                <a:gd name="connsiteY10" fmla="*/ 9371 h 9742"/>
                <a:gd name="connsiteX11" fmla="*/ 8689 w 10000"/>
                <a:gd name="connsiteY11" fmla="*/ 8715 h 9742"/>
                <a:gd name="connsiteX12" fmla="*/ 9279 w 10000"/>
                <a:gd name="connsiteY12" fmla="*/ 8403 h 9742"/>
                <a:gd name="connsiteX13" fmla="*/ 9666 w 10000"/>
                <a:gd name="connsiteY13" fmla="*/ 8370 h 9742"/>
                <a:gd name="connsiteX14" fmla="*/ 9892 w 10000"/>
                <a:gd name="connsiteY14" fmla="*/ 6506 h 9742"/>
                <a:gd name="connsiteX15" fmla="*/ 9389 w 10000"/>
                <a:gd name="connsiteY15" fmla="*/ 3666 h 9742"/>
                <a:gd name="connsiteX16" fmla="*/ 8869 w 10000"/>
                <a:gd name="connsiteY16" fmla="*/ 1945 h 9742"/>
                <a:gd name="connsiteX17" fmla="*/ 7642 w 10000"/>
                <a:gd name="connsiteY17" fmla="*/ 20 h 9742"/>
                <a:gd name="connsiteX18" fmla="*/ 6543 w 10000"/>
                <a:gd name="connsiteY18" fmla="*/ 1105 h 9742"/>
                <a:gd name="connsiteX19" fmla="*/ 5722 w 10000"/>
                <a:gd name="connsiteY19" fmla="*/ 3500 h 9742"/>
                <a:gd name="connsiteX20" fmla="*/ 5103 w 10000"/>
                <a:gd name="connsiteY20" fmla="*/ 4482 h 9742"/>
                <a:gd name="connsiteX21" fmla="*/ 3476 w 10000"/>
                <a:gd name="connsiteY21" fmla="*/ 5783 h 9742"/>
                <a:gd name="connsiteX22" fmla="*/ 2749 w 10000"/>
                <a:gd name="connsiteY22" fmla="*/ 6612 h 9742"/>
                <a:gd name="connsiteX0" fmla="*/ 2749 w 10000"/>
                <a:gd name="connsiteY0" fmla="*/ 5800 h 9013"/>
                <a:gd name="connsiteX1" fmla="*/ 2149 w 10000"/>
                <a:gd name="connsiteY1" fmla="*/ 6399 h 9013"/>
                <a:gd name="connsiteX2" fmla="*/ 1355 w 10000"/>
                <a:gd name="connsiteY2" fmla="*/ 6100 h 9013"/>
                <a:gd name="connsiteX3" fmla="*/ 616 w 10000"/>
                <a:gd name="connsiteY3" fmla="*/ 6651 h 9013"/>
                <a:gd name="connsiteX4" fmla="*/ 73 w 10000"/>
                <a:gd name="connsiteY4" fmla="*/ 7251 h 9013"/>
                <a:gd name="connsiteX5" fmla="*/ 502 w 10000"/>
                <a:gd name="connsiteY5" fmla="*/ 8135 h 9013"/>
                <a:gd name="connsiteX6" fmla="*/ 1639 w 10000"/>
                <a:gd name="connsiteY6" fmla="*/ 8000 h 9013"/>
                <a:gd name="connsiteX7" fmla="*/ 3068 w 10000"/>
                <a:gd name="connsiteY7" fmla="*/ 8987 h 9013"/>
                <a:gd name="connsiteX8" fmla="*/ 5390 w 10000"/>
                <a:gd name="connsiteY8" fmla="*/ 8667 h 9013"/>
                <a:gd name="connsiteX9" fmla="*/ 6040 w 10000"/>
                <a:gd name="connsiteY9" fmla="*/ 8707 h 9013"/>
                <a:gd name="connsiteX10" fmla="*/ 6702 w 10000"/>
                <a:gd name="connsiteY10" fmla="*/ 8632 h 9013"/>
                <a:gd name="connsiteX11" fmla="*/ 8689 w 10000"/>
                <a:gd name="connsiteY11" fmla="*/ 7959 h 9013"/>
                <a:gd name="connsiteX12" fmla="*/ 9279 w 10000"/>
                <a:gd name="connsiteY12" fmla="*/ 7639 h 9013"/>
                <a:gd name="connsiteX13" fmla="*/ 9666 w 10000"/>
                <a:gd name="connsiteY13" fmla="*/ 7605 h 9013"/>
                <a:gd name="connsiteX14" fmla="*/ 9892 w 10000"/>
                <a:gd name="connsiteY14" fmla="*/ 5691 h 9013"/>
                <a:gd name="connsiteX15" fmla="*/ 9389 w 10000"/>
                <a:gd name="connsiteY15" fmla="*/ 2776 h 9013"/>
                <a:gd name="connsiteX16" fmla="*/ 8869 w 10000"/>
                <a:gd name="connsiteY16" fmla="*/ 1010 h 9013"/>
                <a:gd name="connsiteX17" fmla="*/ 7611 w 10000"/>
                <a:gd name="connsiteY17" fmla="*/ 359 h 9013"/>
                <a:gd name="connsiteX18" fmla="*/ 6543 w 10000"/>
                <a:gd name="connsiteY18" fmla="*/ 147 h 9013"/>
                <a:gd name="connsiteX19" fmla="*/ 5722 w 10000"/>
                <a:gd name="connsiteY19" fmla="*/ 2606 h 9013"/>
                <a:gd name="connsiteX20" fmla="*/ 5103 w 10000"/>
                <a:gd name="connsiteY20" fmla="*/ 3614 h 9013"/>
                <a:gd name="connsiteX21" fmla="*/ 3476 w 10000"/>
                <a:gd name="connsiteY21" fmla="*/ 4949 h 9013"/>
                <a:gd name="connsiteX22" fmla="*/ 2749 w 10000"/>
                <a:gd name="connsiteY22" fmla="*/ 5800 h 9013"/>
                <a:gd name="connsiteX0" fmla="*/ 2749 w 10000"/>
                <a:gd name="connsiteY0" fmla="*/ 6052 h 9617"/>
                <a:gd name="connsiteX1" fmla="*/ 2149 w 10000"/>
                <a:gd name="connsiteY1" fmla="*/ 6717 h 9617"/>
                <a:gd name="connsiteX2" fmla="*/ 1355 w 10000"/>
                <a:gd name="connsiteY2" fmla="*/ 6385 h 9617"/>
                <a:gd name="connsiteX3" fmla="*/ 616 w 10000"/>
                <a:gd name="connsiteY3" fmla="*/ 6996 h 9617"/>
                <a:gd name="connsiteX4" fmla="*/ 73 w 10000"/>
                <a:gd name="connsiteY4" fmla="*/ 7662 h 9617"/>
                <a:gd name="connsiteX5" fmla="*/ 502 w 10000"/>
                <a:gd name="connsiteY5" fmla="*/ 8643 h 9617"/>
                <a:gd name="connsiteX6" fmla="*/ 1639 w 10000"/>
                <a:gd name="connsiteY6" fmla="*/ 8493 h 9617"/>
                <a:gd name="connsiteX7" fmla="*/ 3068 w 10000"/>
                <a:gd name="connsiteY7" fmla="*/ 9588 h 9617"/>
                <a:gd name="connsiteX8" fmla="*/ 5390 w 10000"/>
                <a:gd name="connsiteY8" fmla="*/ 9233 h 9617"/>
                <a:gd name="connsiteX9" fmla="*/ 6040 w 10000"/>
                <a:gd name="connsiteY9" fmla="*/ 9277 h 9617"/>
                <a:gd name="connsiteX10" fmla="*/ 6702 w 10000"/>
                <a:gd name="connsiteY10" fmla="*/ 9194 h 9617"/>
                <a:gd name="connsiteX11" fmla="*/ 8689 w 10000"/>
                <a:gd name="connsiteY11" fmla="*/ 8448 h 9617"/>
                <a:gd name="connsiteX12" fmla="*/ 9279 w 10000"/>
                <a:gd name="connsiteY12" fmla="*/ 8093 h 9617"/>
                <a:gd name="connsiteX13" fmla="*/ 9666 w 10000"/>
                <a:gd name="connsiteY13" fmla="*/ 8055 h 9617"/>
                <a:gd name="connsiteX14" fmla="*/ 9892 w 10000"/>
                <a:gd name="connsiteY14" fmla="*/ 5931 h 9617"/>
                <a:gd name="connsiteX15" fmla="*/ 9389 w 10000"/>
                <a:gd name="connsiteY15" fmla="*/ 2697 h 9617"/>
                <a:gd name="connsiteX16" fmla="*/ 8869 w 10000"/>
                <a:gd name="connsiteY16" fmla="*/ 738 h 9617"/>
                <a:gd name="connsiteX17" fmla="*/ 7611 w 10000"/>
                <a:gd name="connsiteY17" fmla="*/ 15 h 9617"/>
                <a:gd name="connsiteX18" fmla="*/ 6597 w 10000"/>
                <a:gd name="connsiteY18" fmla="*/ 1304 h 9617"/>
                <a:gd name="connsiteX19" fmla="*/ 5722 w 10000"/>
                <a:gd name="connsiteY19" fmla="*/ 2508 h 9617"/>
                <a:gd name="connsiteX20" fmla="*/ 5103 w 10000"/>
                <a:gd name="connsiteY20" fmla="*/ 3627 h 9617"/>
                <a:gd name="connsiteX21" fmla="*/ 3476 w 10000"/>
                <a:gd name="connsiteY21" fmla="*/ 5108 h 9617"/>
                <a:gd name="connsiteX22" fmla="*/ 2749 w 10000"/>
                <a:gd name="connsiteY22" fmla="*/ 6052 h 9617"/>
                <a:gd name="connsiteX0" fmla="*/ 2749 w 10000"/>
                <a:gd name="connsiteY0" fmla="*/ 6293 h 10000"/>
                <a:gd name="connsiteX1" fmla="*/ 2149 w 10000"/>
                <a:gd name="connsiteY1" fmla="*/ 6985 h 10000"/>
                <a:gd name="connsiteX2" fmla="*/ 1355 w 10000"/>
                <a:gd name="connsiteY2" fmla="*/ 6639 h 10000"/>
                <a:gd name="connsiteX3" fmla="*/ 616 w 10000"/>
                <a:gd name="connsiteY3" fmla="*/ 7275 h 10000"/>
                <a:gd name="connsiteX4" fmla="*/ 73 w 10000"/>
                <a:gd name="connsiteY4" fmla="*/ 7967 h 10000"/>
                <a:gd name="connsiteX5" fmla="*/ 502 w 10000"/>
                <a:gd name="connsiteY5" fmla="*/ 8987 h 10000"/>
                <a:gd name="connsiteX6" fmla="*/ 1639 w 10000"/>
                <a:gd name="connsiteY6" fmla="*/ 8831 h 10000"/>
                <a:gd name="connsiteX7" fmla="*/ 3068 w 10000"/>
                <a:gd name="connsiteY7" fmla="*/ 9970 h 10000"/>
                <a:gd name="connsiteX8" fmla="*/ 5390 w 10000"/>
                <a:gd name="connsiteY8" fmla="*/ 9601 h 10000"/>
                <a:gd name="connsiteX9" fmla="*/ 6040 w 10000"/>
                <a:gd name="connsiteY9" fmla="*/ 9646 h 10000"/>
                <a:gd name="connsiteX10" fmla="*/ 6702 w 10000"/>
                <a:gd name="connsiteY10" fmla="*/ 9560 h 10000"/>
                <a:gd name="connsiteX11" fmla="*/ 8689 w 10000"/>
                <a:gd name="connsiteY11" fmla="*/ 8784 h 10000"/>
                <a:gd name="connsiteX12" fmla="*/ 9279 w 10000"/>
                <a:gd name="connsiteY12" fmla="*/ 8415 h 10000"/>
                <a:gd name="connsiteX13" fmla="*/ 9666 w 10000"/>
                <a:gd name="connsiteY13" fmla="*/ 8376 h 10000"/>
                <a:gd name="connsiteX14" fmla="*/ 9892 w 10000"/>
                <a:gd name="connsiteY14" fmla="*/ 6167 h 10000"/>
                <a:gd name="connsiteX15" fmla="*/ 9389 w 10000"/>
                <a:gd name="connsiteY15" fmla="*/ 2804 h 10000"/>
                <a:gd name="connsiteX16" fmla="*/ 8869 w 10000"/>
                <a:gd name="connsiteY16" fmla="*/ 767 h 10000"/>
                <a:gd name="connsiteX17" fmla="*/ 7611 w 10000"/>
                <a:gd name="connsiteY17" fmla="*/ 16 h 10000"/>
                <a:gd name="connsiteX18" fmla="*/ 6597 w 10000"/>
                <a:gd name="connsiteY18" fmla="*/ 1356 h 10000"/>
                <a:gd name="connsiteX19" fmla="*/ 5915 w 10000"/>
                <a:gd name="connsiteY19" fmla="*/ 3025 h 10000"/>
                <a:gd name="connsiteX20" fmla="*/ 5103 w 10000"/>
                <a:gd name="connsiteY20" fmla="*/ 3771 h 10000"/>
                <a:gd name="connsiteX21" fmla="*/ 3476 w 10000"/>
                <a:gd name="connsiteY21" fmla="*/ 5311 h 10000"/>
                <a:gd name="connsiteX22" fmla="*/ 2749 w 10000"/>
                <a:gd name="connsiteY22" fmla="*/ 6293 h 10000"/>
                <a:gd name="connsiteX0" fmla="*/ 2749 w 10000"/>
                <a:gd name="connsiteY0" fmla="*/ 6293 h 10000"/>
                <a:gd name="connsiteX1" fmla="*/ 2149 w 10000"/>
                <a:gd name="connsiteY1" fmla="*/ 6985 h 10000"/>
                <a:gd name="connsiteX2" fmla="*/ 1355 w 10000"/>
                <a:gd name="connsiteY2" fmla="*/ 6639 h 10000"/>
                <a:gd name="connsiteX3" fmla="*/ 616 w 10000"/>
                <a:gd name="connsiteY3" fmla="*/ 7275 h 10000"/>
                <a:gd name="connsiteX4" fmla="*/ 73 w 10000"/>
                <a:gd name="connsiteY4" fmla="*/ 7967 h 10000"/>
                <a:gd name="connsiteX5" fmla="*/ 502 w 10000"/>
                <a:gd name="connsiteY5" fmla="*/ 8987 h 10000"/>
                <a:gd name="connsiteX6" fmla="*/ 1639 w 10000"/>
                <a:gd name="connsiteY6" fmla="*/ 8831 h 10000"/>
                <a:gd name="connsiteX7" fmla="*/ 3068 w 10000"/>
                <a:gd name="connsiteY7" fmla="*/ 9970 h 10000"/>
                <a:gd name="connsiteX8" fmla="*/ 5390 w 10000"/>
                <a:gd name="connsiteY8" fmla="*/ 9601 h 10000"/>
                <a:gd name="connsiteX9" fmla="*/ 6040 w 10000"/>
                <a:gd name="connsiteY9" fmla="*/ 9646 h 10000"/>
                <a:gd name="connsiteX10" fmla="*/ 6702 w 10000"/>
                <a:gd name="connsiteY10" fmla="*/ 9560 h 10000"/>
                <a:gd name="connsiteX11" fmla="*/ 8689 w 10000"/>
                <a:gd name="connsiteY11" fmla="*/ 8784 h 10000"/>
                <a:gd name="connsiteX12" fmla="*/ 9279 w 10000"/>
                <a:gd name="connsiteY12" fmla="*/ 8415 h 10000"/>
                <a:gd name="connsiteX13" fmla="*/ 9666 w 10000"/>
                <a:gd name="connsiteY13" fmla="*/ 8376 h 10000"/>
                <a:gd name="connsiteX14" fmla="*/ 9892 w 10000"/>
                <a:gd name="connsiteY14" fmla="*/ 6167 h 10000"/>
                <a:gd name="connsiteX15" fmla="*/ 9389 w 10000"/>
                <a:gd name="connsiteY15" fmla="*/ 2804 h 10000"/>
                <a:gd name="connsiteX16" fmla="*/ 8869 w 10000"/>
                <a:gd name="connsiteY16" fmla="*/ 767 h 10000"/>
                <a:gd name="connsiteX17" fmla="*/ 7611 w 10000"/>
                <a:gd name="connsiteY17" fmla="*/ 16 h 10000"/>
                <a:gd name="connsiteX18" fmla="*/ 6597 w 10000"/>
                <a:gd name="connsiteY18" fmla="*/ 1356 h 10000"/>
                <a:gd name="connsiteX19" fmla="*/ 5915 w 10000"/>
                <a:gd name="connsiteY19" fmla="*/ 3025 h 10000"/>
                <a:gd name="connsiteX20" fmla="*/ 5142 w 10000"/>
                <a:gd name="connsiteY20" fmla="*/ 4494 h 10000"/>
                <a:gd name="connsiteX21" fmla="*/ 3476 w 10000"/>
                <a:gd name="connsiteY21" fmla="*/ 5311 h 10000"/>
                <a:gd name="connsiteX22" fmla="*/ 2749 w 10000"/>
                <a:gd name="connsiteY22" fmla="*/ 6293 h 10000"/>
                <a:gd name="connsiteX0" fmla="*/ 2749 w 9916"/>
                <a:gd name="connsiteY0" fmla="*/ 6294 h 10001"/>
                <a:gd name="connsiteX1" fmla="*/ 2149 w 9916"/>
                <a:gd name="connsiteY1" fmla="*/ 6986 h 10001"/>
                <a:gd name="connsiteX2" fmla="*/ 1355 w 9916"/>
                <a:gd name="connsiteY2" fmla="*/ 6640 h 10001"/>
                <a:gd name="connsiteX3" fmla="*/ 616 w 9916"/>
                <a:gd name="connsiteY3" fmla="*/ 7276 h 10001"/>
                <a:gd name="connsiteX4" fmla="*/ 73 w 9916"/>
                <a:gd name="connsiteY4" fmla="*/ 7968 h 10001"/>
                <a:gd name="connsiteX5" fmla="*/ 502 w 9916"/>
                <a:gd name="connsiteY5" fmla="*/ 8988 h 10001"/>
                <a:gd name="connsiteX6" fmla="*/ 1639 w 9916"/>
                <a:gd name="connsiteY6" fmla="*/ 8832 h 10001"/>
                <a:gd name="connsiteX7" fmla="*/ 3068 w 9916"/>
                <a:gd name="connsiteY7" fmla="*/ 9971 h 10001"/>
                <a:gd name="connsiteX8" fmla="*/ 5390 w 9916"/>
                <a:gd name="connsiteY8" fmla="*/ 9602 h 10001"/>
                <a:gd name="connsiteX9" fmla="*/ 6040 w 9916"/>
                <a:gd name="connsiteY9" fmla="*/ 9647 h 10001"/>
                <a:gd name="connsiteX10" fmla="*/ 6702 w 9916"/>
                <a:gd name="connsiteY10" fmla="*/ 9561 h 10001"/>
                <a:gd name="connsiteX11" fmla="*/ 8689 w 9916"/>
                <a:gd name="connsiteY11" fmla="*/ 8785 h 10001"/>
                <a:gd name="connsiteX12" fmla="*/ 9279 w 9916"/>
                <a:gd name="connsiteY12" fmla="*/ 8416 h 10001"/>
                <a:gd name="connsiteX13" fmla="*/ 9666 w 9916"/>
                <a:gd name="connsiteY13" fmla="*/ 8377 h 10001"/>
                <a:gd name="connsiteX14" fmla="*/ 9892 w 9916"/>
                <a:gd name="connsiteY14" fmla="*/ 6168 h 10001"/>
                <a:gd name="connsiteX15" fmla="*/ 9580 w 9916"/>
                <a:gd name="connsiteY15" fmla="*/ 3158 h 10001"/>
                <a:gd name="connsiteX16" fmla="*/ 8869 w 9916"/>
                <a:gd name="connsiteY16" fmla="*/ 768 h 10001"/>
                <a:gd name="connsiteX17" fmla="*/ 7611 w 9916"/>
                <a:gd name="connsiteY17" fmla="*/ 17 h 10001"/>
                <a:gd name="connsiteX18" fmla="*/ 6597 w 9916"/>
                <a:gd name="connsiteY18" fmla="*/ 1357 h 10001"/>
                <a:gd name="connsiteX19" fmla="*/ 5915 w 9916"/>
                <a:gd name="connsiteY19" fmla="*/ 3026 h 10001"/>
                <a:gd name="connsiteX20" fmla="*/ 5142 w 9916"/>
                <a:gd name="connsiteY20" fmla="*/ 4495 h 10001"/>
                <a:gd name="connsiteX21" fmla="*/ 3476 w 9916"/>
                <a:gd name="connsiteY21" fmla="*/ 5312 h 10001"/>
                <a:gd name="connsiteX22" fmla="*/ 2749 w 9916"/>
                <a:gd name="connsiteY22" fmla="*/ 6294 h 10001"/>
                <a:gd name="connsiteX0" fmla="*/ 2771 w 9999"/>
                <a:gd name="connsiteY0" fmla="*/ 6293 h 10000"/>
                <a:gd name="connsiteX1" fmla="*/ 2166 w 9999"/>
                <a:gd name="connsiteY1" fmla="*/ 6985 h 10000"/>
                <a:gd name="connsiteX2" fmla="*/ 1365 w 9999"/>
                <a:gd name="connsiteY2" fmla="*/ 6639 h 10000"/>
                <a:gd name="connsiteX3" fmla="*/ 620 w 9999"/>
                <a:gd name="connsiteY3" fmla="*/ 7275 h 10000"/>
                <a:gd name="connsiteX4" fmla="*/ 73 w 9999"/>
                <a:gd name="connsiteY4" fmla="*/ 7967 h 10000"/>
                <a:gd name="connsiteX5" fmla="*/ 505 w 9999"/>
                <a:gd name="connsiteY5" fmla="*/ 8987 h 10000"/>
                <a:gd name="connsiteX6" fmla="*/ 1652 w 9999"/>
                <a:gd name="connsiteY6" fmla="*/ 8831 h 10000"/>
                <a:gd name="connsiteX7" fmla="*/ 3093 w 9999"/>
                <a:gd name="connsiteY7" fmla="*/ 9970 h 10000"/>
                <a:gd name="connsiteX8" fmla="*/ 5435 w 9999"/>
                <a:gd name="connsiteY8" fmla="*/ 9601 h 10000"/>
                <a:gd name="connsiteX9" fmla="*/ 6090 w 9999"/>
                <a:gd name="connsiteY9" fmla="*/ 9646 h 10000"/>
                <a:gd name="connsiteX10" fmla="*/ 6758 w 9999"/>
                <a:gd name="connsiteY10" fmla="*/ 9560 h 10000"/>
                <a:gd name="connsiteX11" fmla="*/ 8762 w 9999"/>
                <a:gd name="connsiteY11" fmla="*/ 8784 h 10000"/>
                <a:gd name="connsiteX12" fmla="*/ 9357 w 9999"/>
                <a:gd name="connsiteY12" fmla="*/ 8415 h 10000"/>
                <a:gd name="connsiteX13" fmla="*/ 9747 w 9999"/>
                <a:gd name="connsiteY13" fmla="*/ 8376 h 10000"/>
                <a:gd name="connsiteX14" fmla="*/ 9975 w 9999"/>
                <a:gd name="connsiteY14" fmla="*/ 6167 h 10000"/>
                <a:gd name="connsiteX15" fmla="*/ 9660 w 9999"/>
                <a:gd name="connsiteY15" fmla="*/ 3158 h 10000"/>
                <a:gd name="connsiteX16" fmla="*/ 8943 w 9999"/>
                <a:gd name="connsiteY16" fmla="*/ 768 h 10000"/>
                <a:gd name="connsiteX17" fmla="*/ 7674 w 9999"/>
                <a:gd name="connsiteY17" fmla="*/ 17 h 10000"/>
                <a:gd name="connsiteX18" fmla="*/ 6652 w 9999"/>
                <a:gd name="connsiteY18" fmla="*/ 1357 h 10000"/>
                <a:gd name="connsiteX19" fmla="*/ 5964 w 9999"/>
                <a:gd name="connsiteY19" fmla="*/ 3026 h 10000"/>
                <a:gd name="connsiteX20" fmla="*/ 5185 w 9999"/>
                <a:gd name="connsiteY20" fmla="*/ 4495 h 10000"/>
                <a:gd name="connsiteX21" fmla="*/ 3504 w 9999"/>
                <a:gd name="connsiteY21" fmla="*/ 5311 h 10000"/>
                <a:gd name="connsiteX22" fmla="*/ 2771 w 9999"/>
                <a:gd name="connsiteY22" fmla="*/ 6293 h 10000"/>
                <a:gd name="connsiteX0" fmla="*/ 2771 w 10000"/>
                <a:gd name="connsiteY0" fmla="*/ 6277 h 9984"/>
                <a:gd name="connsiteX1" fmla="*/ 2166 w 10000"/>
                <a:gd name="connsiteY1" fmla="*/ 6969 h 9984"/>
                <a:gd name="connsiteX2" fmla="*/ 1365 w 10000"/>
                <a:gd name="connsiteY2" fmla="*/ 6623 h 9984"/>
                <a:gd name="connsiteX3" fmla="*/ 620 w 10000"/>
                <a:gd name="connsiteY3" fmla="*/ 7259 h 9984"/>
                <a:gd name="connsiteX4" fmla="*/ 73 w 10000"/>
                <a:gd name="connsiteY4" fmla="*/ 7951 h 9984"/>
                <a:gd name="connsiteX5" fmla="*/ 505 w 10000"/>
                <a:gd name="connsiteY5" fmla="*/ 8971 h 9984"/>
                <a:gd name="connsiteX6" fmla="*/ 1652 w 10000"/>
                <a:gd name="connsiteY6" fmla="*/ 8815 h 9984"/>
                <a:gd name="connsiteX7" fmla="*/ 3093 w 10000"/>
                <a:gd name="connsiteY7" fmla="*/ 9954 h 9984"/>
                <a:gd name="connsiteX8" fmla="*/ 5436 w 10000"/>
                <a:gd name="connsiteY8" fmla="*/ 9585 h 9984"/>
                <a:gd name="connsiteX9" fmla="*/ 6091 w 10000"/>
                <a:gd name="connsiteY9" fmla="*/ 9630 h 9984"/>
                <a:gd name="connsiteX10" fmla="*/ 6759 w 10000"/>
                <a:gd name="connsiteY10" fmla="*/ 9544 h 9984"/>
                <a:gd name="connsiteX11" fmla="*/ 8763 w 10000"/>
                <a:gd name="connsiteY11" fmla="*/ 8768 h 9984"/>
                <a:gd name="connsiteX12" fmla="*/ 9358 w 10000"/>
                <a:gd name="connsiteY12" fmla="*/ 8399 h 9984"/>
                <a:gd name="connsiteX13" fmla="*/ 9748 w 10000"/>
                <a:gd name="connsiteY13" fmla="*/ 8360 h 9984"/>
                <a:gd name="connsiteX14" fmla="*/ 9976 w 10000"/>
                <a:gd name="connsiteY14" fmla="*/ 6151 h 9984"/>
                <a:gd name="connsiteX15" fmla="*/ 9661 w 10000"/>
                <a:gd name="connsiteY15" fmla="*/ 3142 h 9984"/>
                <a:gd name="connsiteX16" fmla="*/ 8909 w 10000"/>
                <a:gd name="connsiteY16" fmla="*/ 1211 h 9984"/>
                <a:gd name="connsiteX17" fmla="*/ 7675 w 10000"/>
                <a:gd name="connsiteY17" fmla="*/ 1 h 9984"/>
                <a:gd name="connsiteX18" fmla="*/ 6653 w 10000"/>
                <a:gd name="connsiteY18" fmla="*/ 1341 h 9984"/>
                <a:gd name="connsiteX19" fmla="*/ 5965 w 10000"/>
                <a:gd name="connsiteY19" fmla="*/ 3010 h 9984"/>
                <a:gd name="connsiteX20" fmla="*/ 5186 w 10000"/>
                <a:gd name="connsiteY20" fmla="*/ 4479 h 9984"/>
                <a:gd name="connsiteX21" fmla="*/ 3504 w 10000"/>
                <a:gd name="connsiteY21" fmla="*/ 5295 h 9984"/>
                <a:gd name="connsiteX22" fmla="*/ 2771 w 10000"/>
                <a:gd name="connsiteY22" fmla="*/ 6277 h 9984"/>
                <a:gd name="connsiteX0" fmla="*/ 2771 w 10000"/>
                <a:gd name="connsiteY0" fmla="*/ 6291 h 10004"/>
                <a:gd name="connsiteX1" fmla="*/ 2166 w 10000"/>
                <a:gd name="connsiteY1" fmla="*/ 6984 h 10004"/>
                <a:gd name="connsiteX2" fmla="*/ 1365 w 10000"/>
                <a:gd name="connsiteY2" fmla="*/ 6638 h 10004"/>
                <a:gd name="connsiteX3" fmla="*/ 620 w 10000"/>
                <a:gd name="connsiteY3" fmla="*/ 7275 h 10004"/>
                <a:gd name="connsiteX4" fmla="*/ 73 w 10000"/>
                <a:gd name="connsiteY4" fmla="*/ 7968 h 10004"/>
                <a:gd name="connsiteX5" fmla="*/ 505 w 10000"/>
                <a:gd name="connsiteY5" fmla="*/ 8989 h 10004"/>
                <a:gd name="connsiteX6" fmla="*/ 1652 w 10000"/>
                <a:gd name="connsiteY6" fmla="*/ 8833 h 10004"/>
                <a:gd name="connsiteX7" fmla="*/ 3093 w 10000"/>
                <a:gd name="connsiteY7" fmla="*/ 9974 h 10004"/>
                <a:gd name="connsiteX8" fmla="*/ 5436 w 10000"/>
                <a:gd name="connsiteY8" fmla="*/ 9604 h 10004"/>
                <a:gd name="connsiteX9" fmla="*/ 6091 w 10000"/>
                <a:gd name="connsiteY9" fmla="*/ 9649 h 10004"/>
                <a:gd name="connsiteX10" fmla="*/ 6759 w 10000"/>
                <a:gd name="connsiteY10" fmla="*/ 9563 h 10004"/>
                <a:gd name="connsiteX11" fmla="*/ 8763 w 10000"/>
                <a:gd name="connsiteY11" fmla="*/ 8786 h 10004"/>
                <a:gd name="connsiteX12" fmla="*/ 9358 w 10000"/>
                <a:gd name="connsiteY12" fmla="*/ 8416 h 10004"/>
                <a:gd name="connsiteX13" fmla="*/ 9748 w 10000"/>
                <a:gd name="connsiteY13" fmla="*/ 8377 h 10004"/>
                <a:gd name="connsiteX14" fmla="*/ 9976 w 10000"/>
                <a:gd name="connsiteY14" fmla="*/ 6165 h 10004"/>
                <a:gd name="connsiteX15" fmla="*/ 9661 w 10000"/>
                <a:gd name="connsiteY15" fmla="*/ 3151 h 10004"/>
                <a:gd name="connsiteX16" fmla="*/ 8909 w 10000"/>
                <a:gd name="connsiteY16" fmla="*/ 1217 h 10004"/>
                <a:gd name="connsiteX17" fmla="*/ 7675 w 10000"/>
                <a:gd name="connsiteY17" fmla="*/ 5 h 10004"/>
                <a:gd name="connsiteX18" fmla="*/ 6693 w 10000"/>
                <a:gd name="connsiteY18" fmla="*/ 1701 h 10004"/>
                <a:gd name="connsiteX19" fmla="*/ 5965 w 10000"/>
                <a:gd name="connsiteY19" fmla="*/ 3019 h 10004"/>
                <a:gd name="connsiteX20" fmla="*/ 5186 w 10000"/>
                <a:gd name="connsiteY20" fmla="*/ 4490 h 10004"/>
                <a:gd name="connsiteX21" fmla="*/ 3504 w 10000"/>
                <a:gd name="connsiteY21" fmla="*/ 5307 h 10004"/>
                <a:gd name="connsiteX22" fmla="*/ 2771 w 10000"/>
                <a:gd name="connsiteY22" fmla="*/ 6291 h 10004"/>
                <a:gd name="connsiteX0" fmla="*/ 2771 w 10000"/>
                <a:gd name="connsiteY0" fmla="*/ 6291 h 10004"/>
                <a:gd name="connsiteX1" fmla="*/ 2166 w 10000"/>
                <a:gd name="connsiteY1" fmla="*/ 6984 h 10004"/>
                <a:gd name="connsiteX2" fmla="*/ 1365 w 10000"/>
                <a:gd name="connsiteY2" fmla="*/ 6638 h 10004"/>
                <a:gd name="connsiteX3" fmla="*/ 620 w 10000"/>
                <a:gd name="connsiteY3" fmla="*/ 7275 h 10004"/>
                <a:gd name="connsiteX4" fmla="*/ 73 w 10000"/>
                <a:gd name="connsiteY4" fmla="*/ 7968 h 10004"/>
                <a:gd name="connsiteX5" fmla="*/ 505 w 10000"/>
                <a:gd name="connsiteY5" fmla="*/ 8989 h 10004"/>
                <a:gd name="connsiteX6" fmla="*/ 1652 w 10000"/>
                <a:gd name="connsiteY6" fmla="*/ 8833 h 10004"/>
                <a:gd name="connsiteX7" fmla="*/ 3093 w 10000"/>
                <a:gd name="connsiteY7" fmla="*/ 9974 h 10004"/>
                <a:gd name="connsiteX8" fmla="*/ 5436 w 10000"/>
                <a:gd name="connsiteY8" fmla="*/ 9604 h 10004"/>
                <a:gd name="connsiteX9" fmla="*/ 6091 w 10000"/>
                <a:gd name="connsiteY9" fmla="*/ 9649 h 10004"/>
                <a:gd name="connsiteX10" fmla="*/ 6759 w 10000"/>
                <a:gd name="connsiteY10" fmla="*/ 9563 h 10004"/>
                <a:gd name="connsiteX11" fmla="*/ 8763 w 10000"/>
                <a:gd name="connsiteY11" fmla="*/ 8786 h 10004"/>
                <a:gd name="connsiteX12" fmla="*/ 9358 w 10000"/>
                <a:gd name="connsiteY12" fmla="*/ 8416 h 10004"/>
                <a:gd name="connsiteX13" fmla="*/ 9748 w 10000"/>
                <a:gd name="connsiteY13" fmla="*/ 8377 h 10004"/>
                <a:gd name="connsiteX14" fmla="*/ 9976 w 10000"/>
                <a:gd name="connsiteY14" fmla="*/ 6165 h 10004"/>
                <a:gd name="connsiteX15" fmla="*/ 9661 w 10000"/>
                <a:gd name="connsiteY15" fmla="*/ 3151 h 10004"/>
                <a:gd name="connsiteX16" fmla="*/ 8909 w 10000"/>
                <a:gd name="connsiteY16" fmla="*/ 1217 h 10004"/>
                <a:gd name="connsiteX17" fmla="*/ 7675 w 10000"/>
                <a:gd name="connsiteY17" fmla="*/ 5 h 10004"/>
                <a:gd name="connsiteX18" fmla="*/ 6693 w 10000"/>
                <a:gd name="connsiteY18" fmla="*/ 1701 h 10004"/>
                <a:gd name="connsiteX19" fmla="*/ 5911 w 10000"/>
                <a:gd name="connsiteY19" fmla="*/ 2966 h 10004"/>
                <a:gd name="connsiteX20" fmla="*/ 5186 w 10000"/>
                <a:gd name="connsiteY20" fmla="*/ 4490 h 10004"/>
                <a:gd name="connsiteX21" fmla="*/ 3504 w 10000"/>
                <a:gd name="connsiteY21" fmla="*/ 5307 h 10004"/>
                <a:gd name="connsiteX22" fmla="*/ 2771 w 10000"/>
                <a:gd name="connsiteY22" fmla="*/ 6291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000" h="10004">
                  <a:moveTo>
                    <a:pt x="2771" y="6291"/>
                  </a:moveTo>
                  <a:cubicBezTo>
                    <a:pt x="2544" y="6535"/>
                    <a:pt x="2166" y="6984"/>
                    <a:pt x="2166" y="6984"/>
                  </a:cubicBezTo>
                  <a:cubicBezTo>
                    <a:pt x="2166" y="6984"/>
                    <a:pt x="1652" y="6904"/>
                    <a:pt x="1365" y="6638"/>
                  </a:cubicBezTo>
                  <a:cubicBezTo>
                    <a:pt x="1080" y="6370"/>
                    <a:pt x="781" y="6575"/>
                    <a:pt x="620" y="7275"/>
                  </a:cubicBezTo>
                  <a:cubicBezTo>
                    <a:pt x="462" y="7968"/>
                    <a:pt x="302" y="7850"/>
                    <a:pt x="73" y="7968"/>
                  </a:cubicBezTo>
                  <a:cubicBezTo>
                    <a:pt x="-158" y="8093"/>
                    <a:pt x="209" y="9117"/>
                    <a:pt x="505" y="8989"/>
                  </a:cubicBezTo>
                  <a:cubicBezTo>
                    <a:pt x="806" y="8873"/>
                    <a:pt x="1171" y="8542"/>
                    <a:pt x="1652" y="8833"/>
                  </a:cubicBezTo>
                  <a:cubicBezTo>
                    <a:pt x="2131" y="9117"/>
                    <a:pt x="2371" y="9856"/>
                    <a:pt x="3093" y="9974"/>
                  </a:cubicBezTo>
                  <a:cubicBezTo>
                    <a:pt x="3817" y="10100"/>
                    <a:pt x="4742" y="9809"/>
                    <a:pt x="5436" y="9604"/>
                  </a:cubicBezTo>
                  <a:cubicBezTo>
                    <a:pt x="5738" y="9517"/>
                    <a:pt x="5929" y="9589"/>
                    <a:pt x="6091" y="9649"/>
                  </a:cubicBezTo>
                  <a:cubicBezTo>
                    <a:pt x="6305" y="9738"/>
                    <a:pt x="6467" y="9824"/>
                    <a:pt x="6759" y="9563"/>
                  </a:cubicBezTo>
                  <a:cubicBezTo>
                    <a:pt x="7275" y="9117"/>
                    <a:pt x="8419" y="9604"/>
                    <a:pt x="8763" y="8786"/>
                  </a:cubicBezTo>
                  <a:cubicBezTo>
                    <a:pt x="8971" y="8290"/>
                    <a:pt x="9162" y="8353"/>
                    <a:pt x="9358" y="8416"/>
                  </a:cubicBezTo>
                  <a:cubicBezTo>
                    <a:pt x="9484" y="8456"/>
                    <a:pt x="9611" y="8494"/>
                    <a:pt x="9748" y="8377"/>
                  </a:cubicBezTo>
                  <a:cubicBezTo>
                    <a:pt x="10091" y="8093"/>
                    <a:pt x="9990" y="7036"/>
                    <a:pt x="9976" y="6165"/>
                  </a:cubicBezTo>
                  <a:cubicBezTo>
                    <a:pt x="9962" y="5293"/>
                    <a:pt x="9834" y="4052"/>
                    <a:pt x="9661" y="3151"/>
                  </a:cubicBezTo>
                  <a:cubicBezTo>
                    <a:pt x="9322" y="2428"/>
                    <a:pt x="9240" y="1742"/>
                    <a:pt x="8909" y="1217"/>
                  </a:cubicBezTo>
                  <a:cubicBezTo>
                    <a:pt x="8578" y="693"/>
                    <a:pt x="8044" y="-76"/>
                    <a:pt x="7675" y="5"/>
                  </a:cubicBezTo>
                  <a:cubicBezTo>
                    <a:pt x="7306" y="86"/>
                    <a:pt x="6987" y="1208"/>
                    <a:pt x="6693" y="1701"/>
                  </a:cubicBezTo>
                  <a:cubicBezTo>
                    <a:pt x="6399" y="2195"/>
                    <a:pt x="6162" y="2501"/>
                    <a:pt x="5911" y="2966"/>
                  </a:cubicBezTo>
                  <a:cubicBezTo>
                    <a:pt x="5660" y="3431"/>
                    <a:pt x="5587" y="4100"/>
                    <a:pt x="5186" y="4490"/>
                  </a:cubicBezTo>
                  <a:cubicBezTo>
                    <a:pt x="4785" y="4880"/>
                    <a:pt x="3830" y="4805"/>
                    <a:pt x="3504" y="5307"/>
                  </a:cubicBezTo>
                  <a:cubicBezTo>
                    <a:pt x="3179" y="5819"/>
                    <a:pt x="2771" y="6291"/>
                    <a:pt x="2771" y="6291"/>
                  </a:cubicBez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7" name="Freeform 6">
              <a:extLst>
                <a:ext uri="{FF2B5EF4-FFF2-40B4-BE49-F238E27FC236}">
                  <a16:creationId xmlns:a16="http://schemas.microsoft.com/office/drawing/2014/main" id="{9A5D8E48-0F1C-47BB-949F-77E392C548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756" y="5369164"/>
              <a:ext cx="9891712" cy="1265238"/>
            </a:xfrm>
            <a:custGeom>
              <a:avLst/>
              <a:gdLst>
                <a:gd name="T0" fmla="*/ 1672 w 4585"/>
                <a:gd name="T1" fmla="*/ 525 h 586"/>
                <a:gd name="T2" fmla="*/ 1335 w 4585"/>
                <a:gd name="T3" fmla="*/ 481 h 586"/>
                <a:gd name="T4" fmla="*/ 1800 w 4585"/>
                <a:gd name="T5" fmla="*/ 398 h 586"/>
                <a:gd name="T6" fmla="*/ 2023 w 4585"/>
                <a:gd name="T7" fmla="*/ 242 h 586"/>
                <a:gd name="T8" fmla="*/ 2030 w 4585"/>
                <a:gd name="T9" fmla="*/ 242 h 586"/>
                <a:gd name="T10" fmla="*/ 2630 w 4585"/>
                <a:gd name="T11" fmla="*/ 471 h 586"/>
                <a:gd name="T12" fmla="*/ 2400 w 4585"/>
                <a:gd name="T13" fmla="*/ 516 h 586"/>
                <a:gd name="T14" fmla="*/ 2206 w 4585"/>
                <a:gd name="T15" fmla="*/ 511 h 586"/>
                <a:gd name="T16" fmla="*/ 2018 w 4585"/>
                <a:gd name="T17" fmla="*/ 506 h 586"/>
                <a:gd name="T18" fmla="*/ 1900 w 4585"/>
                <a:gd name="T19" fmla="*/ 512 h 586"/>
                <a:gd name="T20" fmla="*/ 1672 w 4585"/>
                <a:gd name="T21" fmla="*/ 525 h 586"/>
                <a:gd name="T22" fmla="*/ 205 w 4585"/>
                <a:gd name="T23" fmla="*/ 407 h 586"/>
                <a:gd name="T24" fmla="*/ 178 w 4585"/>
                <a:gd name="T25" fmla="*/ 403 h 586"/>
                <a:gd name="T26" fmla="*/ 323 w 4585"/>
                <a:gd name="T27" fmla="*/ 351 h 586"/>
                <a:gd name="T28" fmla="*/ 532 w 4585"/>
                <a:gd name="T29" fmla="*/ 211 h 586"/>
                <a:gd name="T30" fmla="*/ 545 w 4585"/>
                <a:gd name="T31" fmla="*/ 210 h 586"/>
                <a:gd name="T32" fmla="*/ 813 w 4585"/>
                <a:gd name="T33" fmla="*/ 388 h 586"/>
                <a:gd name="T34" fmla="*/ 772 w 4585"/>
                <a:gd name="T35" fmla="*/ 395 h 586"/>
                <a:gd name="T36" fmla="*/ 655 w 4585"/>
                <a:gd name="T37" fmla="*/ 379 h 586"/>
                <a:gd name="T38" fmla="*/ 530 w 4585"/>
                <a:gd name="T39" fmla="*/ 363 h 586"/>
                <a:gd name="T40" fmla="*/ 490 w 4585"/>
                <a:gd name="T41" fmla="*/ 367 h 586"/>
                <a:gd name="T42" fmla="*/ 205 w 4585"/>
                <a:gd name="T43" fmla="*/ 407 h 586"/>
                <a:gd name="T44" fmla="*/ 3154 w 4585"/>
                <a:gd name="T45" fmla="*/ 0 h 586"/>
                <a:gd name="T46" fmla="*/ 3150 w 4585"/>
                <a:gd name="T47" fmla="*/ 0 h 586"/>
                <a:gd name="T48" fmla="*/ 2781 w 4585"/>
                <a:gd name="T49" fmla="*/ 205 h 586"/>
                <a:gd name="T50" fmla="*/ 2675 w 4585"/>
                <a:gd name="T51" fmla="*/ 223 h 586"/>
                <a:gd name="T52" fmla="*/ 2095 w 4585"/>
                <a:gd name="T53" fmla="*/ 148 h 586"/>
                <a:gd name="T54" fmla="*/ 2063 w 4585"/>
                <a:gd name="T55" fmla="*/ 147 h 586"/>
                <a:gd name="T56" fmla="*/ 1468 w 4585"/>
                <a:gd name="T57" fmla="*/ 372 h 586"/>
                <a:gd name="T58" fmla="*/ 1323 w 4585"/>
                <a:gd name="T59" fmla="*/ 392 h 586"/>
                <a:gd name="T60" fmla="*/ 1026 w 4585"/>
                <a:gd name="T61" fmla="*/ 273 h 586"/>
                <a:gd name="T62" fmla="*/ 1059 w 4585"/>
                <a:gd name="T63" fmla="*/ 178 h 586"/>
                <a:gd name="T64" fmla="*/ 985 w 4585"/>
                <a:gd name="T65" fmla="*/ 202 h 586"/>
                <a:gd name="T66" fmla="*/ 621 w 4585"/>
                <a:gd name="T67" fmla="*/ 158 h 586"/>
                <a:gd name="T68" fmla="*/ 511 w 4585"/>
                <a:gd name="T69" fmla="*/ 144 h 586"/>
                <a:gd name="T70" fmla="*/ 282 w 4585"/>
                <a:gd name="T71" fmla="*/ 239 h 586"/>
                <a:gd name="T72" fmla="*/ 33 w 4585"/>
                <a:gd name="T73" fmla="*/ 327 h 586"/>
                <a:gd name="T74" fmla="*/ 0 w 4585"/>
                <a:gd name="T75" fmla="*/ 351 h 586"/>
                <a:gd name="T76" fmla="*/ 207 w 4585"/>
                <a:gd name="T77" fmla="*/ 459 h 586"/>
                <a:gd name="T78" fmla="*/ 230 w 4585"/>
                <a:gd name="T79" fmla="*/ 457 h 586"/>
                <a:gd name="T80" fmla="*/ 574 w 4585"/>
                <a:gd name="T81" fmla="*/ 422 h 586"/>
                <a:gd name="T82" fmla="*/ 751 w 4585"/>
                <a:gd name="T83" fmla="*/ 437 h 586"/>
                <a:gd name="T84" fmla="*/ 1406 w 4585"/>
                <a:gd name="T85" fmla="*/ 582 h 586"/>
                <a:gd name="T86" fmla="*/ 1577 w 4585"/>
                <a:gd name="T87" fmla="*/ 586 h 586"/>
                <a:gd name="T88" fmla="*/ 2471 w 4585"/>
                <a:gd name="T89" fmla="*/ 535 h 586"/>
                <a:gd name="T90" fmla="*/ 2598 w 4585"/>
                <a:gd name="T91" fmla="*/ 530 h 586"/>
                <a:gd name="T92" fmla="*/ 2769 w 4585"/>
                <a:gd name="T93" fmla="*/ 541 h 586"/>
                <a:gd name="T94" fmla="*/ 2908 w 4585"/>
                <a:gd name="T95" fmla="*/ 552 h 586"/>
                <a:gd name="T96" fmla="*/ 3072 w 4585"/>
                <a:gd name="T97" fmla="*/ 530 h 586"/>
                <a:gd name="T98" fmla="*/ 3983 w 4585"/>
                <a:gd name="T99" fmla="*/ 431 h 586"/>
                <a:gd name="T100" fmla="*/ 4166 w 4585"/>
                <a:gd name="T101" fmla="*/ 379 h 586"/>
                <a:gd name="T102" fmla="*/ 4254 w 4585"/>
                <a:gd name="T103" fmla="*/ 384 h 586"/>
                <a:gd name="T104" fmla="*/ 4342 w 4585"/>
                <a:gd name="T105" fmla="*/ 389 h 586"/>
                <a:gd name="T106" fmla="*/ 4431 w 4585"/>
                <a:gd name="T107" fmla="*/ 379 h 586"/>
                <a:gd name="T108" fmla="*/ 4584 w 4585"/>
                <a:gd name="T109" fmla="*/ 214 h 586"/>
                <a:gd name="T110" fmla="*/ 4535 w 4585"/>
                <a:gd name="T111" fmla="*/ 98 h 586"/>
                <a:gd name="T112" fmla="*/ 4502 w 4585"/>
                <a:gd name="T113" fmla="*/ 56 h 586"/>
                <a:gd name="T114" fmla="*/ 4482 w 4585"/>
                <a:gd name="T115" fmla="*/ 61 h 586"/>
                <a:gd name="T116" fmla="*/ 4108 w 4585"/>
                <a:gd name="T117" fmla="*/ 226 h 586"/>
                <a:gd name="T118" fmla="*/ 3976 w 4585"/>
                <a:gd name="T119" fmla="*/ 237 h 586"/>
                <a:gd name="T120" fmla="*/ 3447 w 4585"/>
                <a:gd name="T121" fmla="*/ 158 h 586"/>
                <a:gd name="T122" fmla="*/ 3154 w 4585"/>
                <a:gd name="T123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585" h="586">
                  <a:moveTo>
                    <a:pt x="1672" y="525"/>
                  </a:moveTo>
                  <a:cubicBezTo>
                    <a:pt x="1508" y="525"/>
                    <a:pt x="1344" y="509"/>
                    <a:pt x="1335" y="481"/>
                  </a:cubicBezTo>
                  <a:cubicBezTo>
                    <a:pt x="1321" y="440"/>
                    <a:pt x="1604" y="434"/>
                    <a:pt x="1800" y="398"/>
                  </a:cubicBezTo>
                  <a:cubicBezTo>
                    <a:pt x="1996" y="361"/>
                    <a:pt x="1905" y="246"/>
                    <a:pt x="2023" y="242"/>
                  </a:cubicBezTo>
                  <a:cubicBezTo>
                    <a:pt x="2025" y="242"/>
                    <a:pt x="2027" y="242"/>
                    <a:pt x="2030" y="242"/>
                  </a:cubicBezTo>
                  <a:cubicBezTo>
                    <a:pt x="2173" y="242"/>
                    <a:pt x="2675" y="384"/>
                    <a:pt x="2630" y="471"/>
                  </a:cubicBezTo>
                  <a:cubicBezTo>
                    <a:pt x="2612" y="507"/>
                    <a:pt x="2517" y="516"/>
                    <a:pt x="2400" y="516"/>
                  </a:cubicBezTo>
                  <a:cubicBezTo>
                    <a:pt x="2339" y="516"/>
                    <a:pt x="2272" y="514"/>
                    <a:pt x="2206" y="511"/>
                  </a:cubicBezTo>
                  <a:cubicBezTo>
                    <a:pt x="2140" y="509"/>
                    <a:pt x="2075" y="506"/>
                    <a:pt x="2018" y="506"/>
                  </a:cubicBezTo>
                  <a:cubicBezTo>
                    <a:pt x="1972" y="506"/>
                    <a:pt x="1931" y="508"/>
                    <a:pt x="1900" y="512"/>
                  </a:cubicBezTo>
                  <a:cubicBezTo>
                    <a:pt x="1837" y="521"/>
                    <a:pt x="1755" y="525"/>
                    <a:pt x="1672" y="525"/>
                  </a:cubicBezTo>
                  <a:moveTo>
                    <a:pt x="205" y="407"/>
                  </a:moveTo>
                  <a:cubicBezTo>
                    <a:pt x="190" y="407"/>
                    <a:pt x="181" y="406"/>
                    <a:pt x="178" y="403"/>
                  </a:cubicBezTo>
                  <a:cubicBezTo>
                    <a:pt x="162" y="388"/>
                    <a:pt x="240" y="367"/>
                    <a:pt x="323" y="351"/>
                  </a:cubicBezTo>
                  <a:cubicBezTo>
                    <a:pt x="407" y="335"/>
                    <a:pt x="430" y="218"/>
                    <a:pt x="532" y="211"/>
                  </a:cubicBezTo>
                  <a:cubicBezTo>
                    <a:pt x="536" y="210"/>
                    <a:pt x="540" y="210"/>
                    <a:pt x="545" y="210"/>
                  </a:cubicBezTo>
                  <a:cubicBezTo>
                    <a:pt x="680" y="210"/>
                    <a:pt x="868" y="357"/>
                    <a:pt x="813" y="388"/>
                  </a:cubicBezTo>
                  <a:cubicBezTo>
                    <a:pt x="802" y="393"/>
                    <a:pt x="788" y="395"/>
                    <a:pt x="772" y="395"/>
                  </a:cubicBezTo>
                  <a:cubicBezTo>
                    <a:pt x="740" y="395"/>
                    <a:pt x="698" y="387"/>
                    <a:pt x="655" y="379"/>
                  </a:cubicBezTo>
                  <a:cubicBezTo>
                    <a:pt x="612" y="371"/>
                    <a:pt x="568" y="363"/>
                    <a:pt x="530" y="363"/>
                  </a:cubicBezTo>
                  <a:cubicBezTo>
                    <a:pt x="515" y="363"/>
                    <a:pt x="502" y="364"/>
                    <a:pt x="490" y="367"/>
                  </a:cubicBezTo>
                  <a:cubicBezTo>
                    <a:pt x="414" y="384"/>
                    <a:pt x="266" y="407"/>
                    <a:pt x="205" y="407"/>
                  </a:cubicBezTo>
                  <a:moveTo>
                    <a:pt x="3154" y="0"/>
                  </a:moveTo>
                  <a:cubicBezTo>
                    <a:pt x="3153" y="0"/>
                    <a:pt x="3151" y="0"/>
                    <a:pt x="3150" y="0"/>
                  </a:cubicBezTo>
                  <a:cubicBezTo>
                    <a:pt x="3020" y="2"/>
                    <a:pt x="2905" y="148"/>
                    <a:pt x="2781" y="205"/>
                  </a:cubicBezTo>
                  <a:cubicBezTo>
                    <a:pt x="2753" y="218"/>
                    <a:pt x="2717" y="223"/>
                    <a:pt x="2675" y="223"/>
                  </a:cubicBezTo>
                  <a:cubicBezTo>
                    <a:pt x="2525" y="223"/>
                    <a:pt x="2296" y="160"/>
                    <a:pt x="2095" y="148"/>
                  </a:cubicBezTo>
                  <a:cubicBezTo>
                    <a:pt x="2084" y="147"/>
                    <a:pt x="2074" y="147"/>
                    <a:pt x="2063" y="147"/>
                  </a:cubicBezTo>
                  <a:cubicBezTo>
                    <a:pt x="1823" y="147"/>
                    <a:pt x="1663" y="312"/>
                    <a:pt x="1468" y="372"/>
                  </a:cubicBezTo>
                  <a:cubicBezTo>
                    <a:pt x="1421" y="386"/>
                    <a:pt x="1371" y="392"/>
                    <a:pt x="1323" y="392"/>
                  </a:cubicBezTo>
                  <a:cubicBezTo>
                    <a:pt x="1160" y="392"/>
                    <a:pt x="1010" y="325"/>
                    <a:pt x="1026" y="273"/>
                  </a:cubicBezTo>
                  <a:cubicBezTo>
                    <a:pt x="1041" y="225"/>
                    <a:pt x="1066" y="211"/>
                    <a:pt x="1059" y="178"/>
                  </a:cubicBezTo>
                  <a:cubicBezTo>
                    <a:pt x="1016" y="192"/>
                    <a:pt x="985" y="202"/>
                    <a:pt x="985" y="202"/>
                  </a:cubicBezTo>
                  <a:cubicBezTo>
                    <a:pt x="985" y="202"/>
                    <a:pt x="751" y="192"/>
                    <a:pt x="621" y="158"/>
                  </a:cubicBezTo>
                  <a:cubicBezTo>
                    <a:pt x="584" y="149"/>
                    <a:pt x="547" y="144"/>
                    <a:pt x="511" y="144"/>
                  </a:cubicBezTo>
                  <a:cubicBezTo>
                    <a:pt x="420" y="144"/>
                    <a:pt x="335" y="175"/>
                    <a:pt x="282" y="239"/>
                  </a:cubicBezTo>
                  <a:cubicBezTo>
                    <a:pt x="210" y="327"/>
                    <a:pt x="137" y="312"/>
                    <a:pt x="33" y="327"/>
                  </a:cubicBezTo>
                  <a:cubicBezTo>
                    <a:pt x="10" y="331"/>
                    <a:pt x="0" y="340"/>
                    <a:pt x="0" y="351"/>
                  </a:cubicBezTo>
                  <a:cubicBezTo>
                    <a:pt x="0" y="390"/>
                    <a:pt x="107" y="459"/>
                    <a:pt x="207" y="459"/>
                  </a:cubicBezTo>
                  <a:cubicBezTo>
                    <a:pt x="215" y="459"/>
                    <a:pt x="223" y="458"/>
                    <a:pt x="230" y="457"/>
                  </a:cubicBezTo>
                  <a:cubicBezTo>
                    <a:pt x="327" y="446"/>
                    <a:pt x="439" y="422"/>
                    <a:pt x="574" y="422"/>
                  </a:cubicBezTo>
                  <a:cubicBezTo>
                    <a:pt x="629" y="422"/>
                    <a:pt x="688" y="426"/>
                    <a:pt x="751" y="437"/>
                  </a:cubicBezTo>
                  <a:cubicBezTo>
                    <a:pt x="969" y="473"/>
                    <a:pt x="1078" y="567"/>
                    <a:pt x="1406" y="582"/>
                  </a:cubicBezTo>
                  <a:cubicBezTo>
                    <a:pt x="1461" y="585"/>
                    <a:pt x="1518" y="586"/>
                    <a:pt x="1577" y="586"/>
                  </a:cubicBezTo>
                  <a:cubicBezTo>
                    <a:pt x="1872" y="586"/>
                    <a:pt x="2208" y="557"/>
                    <a:pt x="2471" y="535"/>
                  </a:cubicBezTo>
                  <a:cubicBezTo>
                    <a:pt x="2519" y="532"/>
                    <a:pt x="2560" y="530"/>
                    <a:pt x="2598" y="530"/>
                  </a:cubicBezTo>
                  <a:cubicBezTo>
                    <a:pt x="2667" y="530"/>
                    <a:pt x="2721" y="535"/>
                    <a:pt x="2769" y="541"/>
                  </a:cubicBezTo>
                  <a:cubicBezTo>
                    <a:pt x="2818" y="546"/>
                    <a:pt x="2860" y="552"/>
                    <a:pt x="2908" y="552"/>
                  </a:cubicBezTo>
                  <a:cubicBezTo>
                    <a:pt x="2955" y="552"/>
                    <a:pt x="3006" y="546"/>
                    <a:pt x="3072" y="530"/>
                  </a:cubicBezTo>
                  <a:cubicBezTo>
                    <a:pt x="3307" y="473"/>
                    <a:pt x="3827" y="535"/>
                    <a:pt x="3983" y="431"/>
                  </a:cubicBezTo>
                  <a:cubicBezTo>
                    <a:pt x="4047" y="389"/>
                    <a:pt x="4107" y="379"/>
                    <a:pt x="4166" y="379"/>
                  </a:cubicBezTo>
                  <a:cubicBezTo>
                    <a:pt x="4195" y="379"/>
                    <a:pt x="4224" y="381"/>
                    <a:pt x="4254" y="384"/>
                  </a:cubicBezTo>
                  <a:cubicBezTo>
                    <a:pt x="4283" y="386"/>
                    <a:pt x="4312" y="389"/>
                    <a:pt x="4342" y="389"/>
                  </a:cubicBezTo>
                  <a:cubicBezTo>
                    <a:pt x="4371" y="389"/>
                    <a:pt x="4401" y="386"/>
                    <a:pt x="4431" y="379"/>
                  </a:cubicBezTo>
                  <a:cubicBezTo>
                    <a:pt x="4531" y="356"/>
                    <a:pt x="4585" y="287"/>
                    <a:pt x="4584" y="214"/>
                  </a:cubicBezTo>
                  <a:cubicBezTo>
                    <a:pt x="4584" y="174"/>
                    <a:pt x="4568" y="133"/>
                    <a:pt x="4535" y="98"/>
                  </a:cubicBezTo>
                  <a:cubicBezTo>
                    <a:pt x="4523" y="85"/>
                    <a:pt x="4512" y="71"/>
                    <a:pt x="4502" y="56"/>
                  </a:cubicBezTo>
                  <a:cubicBezTo>
                    <a:pt x="4496" y="58"/>
                    <a:pt x="4489" y="60"/>
                    <a:pt x="4482" y="61"/>
                  </a:cubicBezTo>
                  <a:cubicBezTo>
                    <a:pt x="4389" y="78"/>
                    <a:pt x="4300" y="190"/>
                    <a:pt x="4108" y="226"/>
                  </a:cubicBezTo>
                  <a:cubicBezTo>
                    <a:pt x="4069" y="234"/>
                    <a:pt x="4024" y="237"/>
                    <a:pt x="3976" y="237"/>
                  </a:cubicBezTo>
                  <a:cubicBezTo>
                    <a:pt x="3786" y="237"/>
                    <a:pt x="3546" y="188"/>
                    <a:pt x="3447" y="158"/>
                  </a:cubicBezTo>
                  <a:cubicBezTo>
                    <a:pt x="3323" y="122"/>
                    <a:pt x="3281" y="0"/>
                    <a:pt x="3154" y="0"/>
                  </a:cubicBezTo>
                </a:path>
              </a:pathLst>
            </a:custGeom>
            <a:solidFill>
              <a:srgbClr val="D5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968" name="Freeform 7">
              <a:extLst>
                <a:ext uri="{FF2B5EF4-FFF2-40B4-BE49-F238E27FC236}">
                  <a16:creationId xmlns:a16="http://schemas.microsoft.com/office/drawing/2014/main" id="{5858B9B6-F73A-4672-83D0-350546AA2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318" y="5891451"/>
              <a:ext cx="2921000" cy="611188"/>
            </a:xfrm>
            <a:custGeom>
              <a:avLst/>
              <a:gdLst>
                <a:gd name="T0" fmla="*/ 709 w 1354"/>
                <a:gd name="T1" fmla="*/ 0 h 283"/>
                <a:gd name="T2" fmla="*/ 702 w 1354"/>
                <a:gd name="T3" fmla="*/ 0 h 283"/>
                <a:gd name="T4" fmla="*/ 479 w 1354"/>
                <a:gd name="T5" fmla="*/ 156 h 283"/>
                <a:gd name="T6" fmla="*/ 14 w 1354"/>
                <a:gd name="T7" fmla="*/ 239 h 283"/>
                <a:gd name="T8" fmla="*/ 351 w 1354"/>
                <a:gd name="T9" fmla="*/ 283 h 283"/>
                <a:gd name="T10" fmla="*/ 579 w 1354"/>
                <a:gd name="T11" fmla="*/ 270 h 283"/>
                <a:gd name="T12" fmla="*/ 697 w 1354"/>
                <a:gd name="T13" fmla="*/ 264 h 283"/>
                <a:gd name="T14" fmla="*/ 885 w 1354"/>
                <a:gd name="T15" fmla="*/ 269 h 283"/>
                <a:gd name="T16" fmla="*/ 1079 w 1354"/>
                <a:gd name="T17" fmla="*/ 274 h 283"/>
                <a:gd name="T18" fmla="*/ 1309 w 1354"/>
                <a:gd name="T19" fmla="*/ 229 h 283"/>
                <a:gd name="T20" fmla="*/ 709 w 1354"/>
                <a:gd name="T21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4" h="283">
                  <a:moveTo>
                    <a:pt x="709" y="0"/>
                  </a:moveTo>
                  <a:cubicBezTo>
                    <a:pt x="706" y="0"/>
                    <a:pt x="704" y="0"/>
                    <a:pt x="702" y="0"/>
                  </a:cubicBezTo>
                  <a:cubicBezTo>
                    <a:pt x="584" y="4"/>
                    <a:pt x="675" y="119"/>
                    <a:pt x="479" y="156"/>
                  </a:cubicBezTo>
                  <a:cubicBezTo>
                    <a:pt x="283" y="192"/>
                    <a:pt x="0" y="198"/>
                    <a:pt x="14" y="239"/>
                  </a:cubicBezTo>
                  <a:cubicBezTo>
                    <a:pt x="23" y="267"/>
                    <a:pt x="187" y="283"/>
                    <a:pt x="351" y="283"/>
                  </a:cubicBezTo>
                  <a:cubicBezTo>
                    <a:pt x="434" y="283"/>
                    <a:pt x="516" y="279"/>
                    <a:pt x="579" y="270"/>
                  </a:cubicBezTo>
                  <a:cubicBezTo>
                    <a:pt x="610" y="266"/>
                    <a:pt x="651" y="264"/>
                    <a:pt x="697" y="264"/>
                  </a:cubicBezTo>
                  <a:cubicBezTo>
                    <a:pt x="754" y="264"/>
                    <a:pt x="819" y="267"/>
                    <a:pt x="885" y="269"/>
                  </a:cubicBezTo>
                  <a:cubicBezTo>
                    <a:pt x="951" y="272"/>
                    <a:pt x="1018" y="274"/>
                    <a:pt x="1079" y="274"/>
                  </a:cubicBezTo>
                  <a:cubicBezTo>
                    <a:pt x="1196" y="274"/>
                    <a:pt x="1291" y="265"/>
                    <a:pt x="1309" y="229"/>
                  </a:cubicBezTo>
                  <a:cubicBezTo>
                    <a:pt x="1354" y="142"/>
                    <a:pt x="852" y="0"/>
                    <a:pt x="709" y="0"/>
                  </a:cubicBez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9" name="Freeform 8">
              <a:extLst>
                <a:ext uri="{FF2B5EF4-FFF2-40B4-BE49-F238E27FC236}">
                  <a16:creationId xmlns:a16="http://schemas.microsoft.com/office/drawing/2014/main" id="{88847A3A-7312-4006-817A-536DE30BF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7005" y="5821601"/>
              <a:ext cx="1524000" cy="425450"/>
            </a:xfrm>
            <a:custGeom>
              <a:avLst/>
              <a:gdLst>
                <a:gd name="T0" fmla="*/ 383 w 706"/>
                <a:gd name="T1" fmla="*/ 0 h 197"/>
                <a:gd name="T2" fmla="*/ 370 w 706"/>
                <a:gd name="T3" fmla="*/ 1 h 197"/>
                <a:gd name="T4" fmla="*/ 161 w 706"/>
                <a:gd name="T5" fmla="*/ 141 h 197"/>
                <a:gd name="T6" fmla="*/ 16 w 706"/>
                <a:gd name="T7" fmla="*/ 193 h 197"/>
                <a:gd name="T8" fmla="*/ 43 w 706"/>
                <a:gd name="T9" fmla="*/ 197 h 197"/>
                <a:gd name="T10" fmla="*/ 328 w 706"/>
                <a:gd name="T11" fmla="*/ 157 h 197"/>
                <a:gd name="T12" fmla="*/ 368 w 706"/>
                <a:gd name="T13" fmla="*/ 153 h 197"/>
                <a:gd name="T14" fmla="*/ 493 w 706"/>
                <a:gd name="T15" fmla="*/ 169 h 197"/>
                <a:gd name="T16" fmla="*/ 610 w 706"/>
                <a:gd name="T17" fmla="*/ 185 h 197"/>
                <a:gd name="T18" fmla="*/ 651 w 706"/>
                <a:gd name="T19" fmla="*/ 178 h 197"/>
                <a:gd name="T20" fmla="*/ 383 w 706"/>
                <a:gd name="T2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6" h="197">
                  <a:moveTo>
                    <a:pt x="383" y="0"/>
                  </a:moveTo>
                  <a:cubicBezTo>
                    <a:pt x="378" y="0"/>
                    <a:pt x="374" y="0"/>
                    <a:pt x="370" y="1"/>
                  </a:cubicBezTo>
                  <a:cubicBezTo>
                    <a:pt x="268" y="8"/>
                    <a:pt x="245" y="125"/>
                    <a:pt x="161" y="141"/>
                  </a:cubicBezTo>
                  <a:cubicBezTo>
                    <a:pt x="78" y="157"/>
                    <a:pt x="0" y="178"/>
                    <a:pt x="16" y="193"/>
                  </a:cubicBezTo>
                  <a:cubicBezTo>
                    <a:pt x="19" y="196"/>
                    <a:pt x="28" y="197"/>
                    <a:pt x="43" y="197"/>
                  </a:cubicBezTo>
                  <a:cubicBezTo>
                    <a:pt x="104" y="197"/>
                    <a:pt x="252" y="174"/>
                    <a:pt x="328" y="157"/>
                  </a:cubicBezTo>
                  <a:cubicBezTo>
                    <a:pt x="340" y="154"/>
                    <a:pt x="353" y="153"/>
                    <a:pt x="368" y="153"/>
                  </a:cubicBezTo>
                  <a:cubicBezTo>
                    <a:pt x="406" y="153"/>
                    <a:pt x="450" y="161"/>
                    <a:pt x="493" y="169"/>
                  </a:cubicBezTo>
                  <a:cubicBezTo>
                    <a:pt x="536" y="177"/>
                    <a:pt x="578" y="185"/>
                    <a:pt x="610" y="185"/>
                  </a:cubicBezTo>
                  <a:cubicBezTo>
                    <a:pt x="626" y="185"/>
                    <a:pt x="640" y="183"/>
                    <a:pt x="651" y="178"/>
                  </a:cubicBezTo>
                  <a:cubicBezTo>
                    <a:pt x="706" y="147"/>
                    <a:pt x="518" y="0"/>
                    <a:pt x="383" y="0"/>
                  </a:cubicBez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70" name="Group 1969">
            <a:extLst>
              <a:ext uri="{FF2B5EF4-FFF2-40B4-BE49-F238E27FC236}">
                <a16:creationId xmlns:a16="http://schemas.microsoft.com/office/drawing/2014/main" id="{B28D0E65-5B8D-4BAC-B9F7-B50C748B8B65}"/>
              </a:ext>
            </a:extLst>
          </p:cNvPr>
          <p:cNvGrpSpPr/>
          <p:nvPr/>
        </p:nvGrpSpPr>
        <p:grpSpPr>
          <a:xfrm>
            <a:off x="5489878" y="6380937"/>
            <a:ext cx="325059" cy="161730"/>
            <a:chOff x="6597332" y="3888256"/>
            <a:chExt cx="9892136" cy="2746146"/>
          </a:xfrm>
        </p:grpSpPr>
        <p:sp>
          <p:nvSpPr>
            <p:cNvPr id="1971" name="Freeform 5">
              <a:extLst>
                <a:ext uri="{FF2B5EF4-FFF2-40B4-BE49-F238E27FC236}">
                  <a16:creationId xmlns:a16="http://schemas.microsoft.com/office/drawing/2014/main" id="{D6D7B0FA-BA04-4768-AF01-E91700DA9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332" y="3888256"/>
              <a:ext cx="9807942" cy="2745279"/>
            </a:xfrm>
            <a:custGeom>
              <a:avLst/>
              <a:gdLst>
                <a:gd name="T0" fmla="*/ 1332 w 4701"/>
                <a:gd name="T1" fmla="*/ 1160 h 1644"/>
                <a:gd name="T2" fmla="*/ 1057 w 4701"/>
                <a:gd name="T3" fmla="*/ 1248 h 1644"/>
                <a:gd name="T4" fmla="*/ 693 w 4701"/>
                <a:gd name="T5" fmla="*/ 1204 h 1644"/>
                <a:gd name="T6" fmla="*/ 354 w 4701"/>
                <a:gd name="T7" fmla="*/ 1285 h 1644"/>
                <a:gd name="T8" fmla="*/ 105 w 4701"/>
                <a:gd name="T9" fmla="*/ 1373 h 1644"/>
                <a:gd name="T10" fmla="*/ 302 w 4701"/>
                <a:gd name="T11" fmla="*/ 1503 h 1644"/>
                <a:gd name="T12" fmla="*/ 823 w 4701"/>
                <a:gd name="T13" fmla="*/ 1483 h 1644"/>
                <a:gd name="T14" fmla="*/ 1478 w 4701"/>
                <a:gd name="T15" fmla="*/ 1628 h 1644"/>
                <a:gd name="T16" fmla="*/ 2543 w 4701"/>
                <a:gd name="T17" fmla="*/ 1581 h 1644"/>
                <a:gd name="T18" fmla="*/ 2841 w 4701"/>
                <a:gd name="T19" fmla="*/ 1587 h 1644"/>
                <a:gd name="T20" fmla="*/ 3144 w 4701"/>
                <a:gd name="T21" fmla="*/ 1576 h 1644"/>
                <a:gd name="T22" fmla="*/ 4055 w 4701"/>
                <a:gd name="T23" fmla="*/ 1477 h 1644"/>
                <a:gd name="T24" fmla="*/ 4326 w 4701"/>
                <a:gd name="T25" fmla="*/ 1430 h 1644"/>
                <a:gd name="T26" fmla="*/ 4503 w 4701"/>
                <a:gd name="T27" fmla="*/ 1425 h 1644"/>
                <a:gd name="T28" fmla="*/ 4607 w 4701"/>
                <a:gd name="T29" fmla="*/ 1144 h 1644"/>
                <a:gd name="T30" fmla="*/ 4376 w 4701"/>
                <a:gd name="T31" fmla="*/ 716 h 1644"/>
                <a:gd name="T32" fmla="*/ 4081 w 4701"/>
                <a:gd name="T33" fmla="*/ 163 h 1644"/>
                <a:gd name="T34" fmla="*/ 3586 w 4701"/>
                <a:gd name="T35" fmla="*/ 7 h 1644"/>
                <a:gd name="T36" fmla="*/ 3071 w 4701"/>
                <a:gd name="T37" fmla="*/ 330 h 1644"/>
                <a:gd name="T38" fmla="*/ 2695 w 4701"/>
                <a:gd name="T39" fmla="*/ 691 h 1644"/>
                <a:gd name="T40" fmla="*/ 2411 w 4701"/>
                <a:gd name="T41" fmla="*/ 839 h 1644"/>
                <a:gd name="T42" fmla="*/ 1665 w 4701"/>
                <a:gd name="T43" fmla="*/ 1035 h 1644"/>
                <a:gd name="T44" fmla="*/ 1332 w 4701"/>
                <a:gd name="T45" fmla="*/ 1160 h 1644"/>
                <a:gd name="connsiteX0" fmla="*/ 2681 w 9753"/>
                <a:gd name="connsiteY0" fmla="*/ 6299 h 9169"/>
                <a:gd name="connsiteX1" fmla="*/ 2096 w 9753"/>
                <a:gd name="connsiteY1" fmla="*/ 6834 h 9169"/>
                <a:gd name="connsiteX2" fmla="*/ 1322 w 9753"/>
                <a:gd name="connsiteY2" fmla="*/ 6567 h 9169"/>
                <a:gd name="connsiteX3" fmla="*/ 601 w 9753"/>
                <a:gd name="connsiteY3" fmla="*/ 7059 h 9169"/>
                <a:gd name="connsiteX4" fmla="*/ 71 w 9753"/>
                <a:gd name="connsiteY4" fmla="*/ 7595 h 9169"/>
                <a:gd name="connsiteX5" fmla="*/ 490 w 9753"/>
                <a:gd name="connsiteY5" fmla="*/ 8385 h 9169"/>
                <a:gd name="connsiteX6" fmla="*/ 1599 w 9753"/>
                <a:gd name="connsiteY6" fmla="*/ 8264 h 9169"/>
                <a:gd name="connsiteX7" fmla="*/ 2992 w 9753"/>
                <a:gd name="connsiteY7" fmla="*/ 9146 h 9169"/>
                <a:gd name="connsiteX8" fmla="*/ 5257 w 9753"/>
                <a:gd name="connsiteY8" fmla="*/ 8860 h 9169"/>
                <a:gd name="connsiteX9" fmla="*/ 5891 w 9753"/>
                <a:gd name="connsiteY9" fmla="*/ 8896 h 9169"/>
                <a:gd name="connsiteX10" fmla="*/ 6536 w 9753"/>
                <a:gd name="connsiteY10" fmla="*/ 8829 h 9169"/>
                <a:gd name="connsiteX11" fmla="*/ 8474 w 9753"/>
                <a:gd name="connsiteY11" fmla="*/ 8227 h 9169"/>
                <a:gd name="connsiteX12" fmla="*/ 9050 w 9753"/>
                <a:gd name="connsiteY12" fmla="*/ 7941 h 9169"/>
                <a:gd name="connsiteX13" fmla="*/ 9427 w 9753"/>
                <a:gd name="connsiteY13" fmla="*/ 7911 h 9169"/>
                <a:gd name="connsiteX14" fmla="*/ 9648 w 9753"/>
                <a:gd name="connsiteY14" fmla="*/ 6202 h 9169"/>
                <a:gd name="connsiteX15" fmla="*/ 9157 w 9753"/>
                <a:gd name="connsiteY15" fmla="*/ 3598 h 9169"/>
                <a:gd name="connsiteX16" fmla="*/ 8529 w 9753"/>
                <a:gd name="connsiteY16" fmla="*/ 234 h 9169"/>
                <a:gd name="connsiteX17" fmla="*/ 7453 w 9753"/>
                <a:gd name="connsiteY17" fmla="*/ 255 h 9169"/>
                <a:gd name="connsiteX18" fmla="*/ 6381 w 9753"/>
                <a:gd name="connsiteY18" fmla="*/ 1250 h 9169"/>
                <a:gd name="connsiteX19" fmla="*/ 5581 w 9753"/>
                <a:gd name="connsiteY19" fmla="*/ 3446 h 9169"/>
                <a:gd name="connsiteX20" fmla="*/ 4977 w 9753"/>
                <a:gd name="connsiteY20" fmla="*/ 4346 h 9169"/>
                <a:gd name="connsiteX21" fmla="*/ 3390 w 9753"/>
                <a:gd name="connsiteY21" fmla="*/ 5539 h 9169"/>
                <a:gd name="connsiteX22" fmla="*/ 2681 w 9753"/>
                <a:gd name="connsiteY22" fmla="*/ 6299 h 9169"/>
                <a:gd name="connsiteX0" fmla="*/ 2749 w 10000"/>
                <a:gd name="connsiteY0" fmla="*/ 6612 h 9742"/>
                <a:gd name="connsiteX1" fmla="*/ 2149 w 10000"/>
                <a:gd name="connsiteY1" fmla="*/ 7195 h 9742"/>
                <a:gd name="connsiteX2" fmla="*/ 1355 w 10000"/>
                <a:gd name="connsiteY2" fmla="*/ 6904 h 9742"/>
                <a:gd name="connsiteX3" fmla="*/ 616 w 10000"/>
                <a:gd name="connsiteY3" fmla="*/ 7441 h 9742"/>
                <a:gd name="connsiteX4" fmla="*/ 73 w 10000"/>
                <a:gd name="connsiteY4" fmla="*/ 8025 h 9742"/>
                <a:gd name="connsiteX5" fmla="*/ 502 w 10000"/>
                <a:gd name="connsiteY5" fmla="*/ 8887 h 9742"/>
                <a:gd name="connsiteX6" fmla="*/ 1639 w 10000"/>
                <a:gd name="connsiteY6" fmla="*/ 8755 h 9742"/>
                <a:gd name="connsiteX7" fmla="*/ 3068 w 10000"/>
                <a:gd name="connsiteY7" fmla="*/ 9717 h 9742"/>
                <a:gd name="connsiteX8" fmla="*/ 5390 w 10000"/>
                <a:gd name="connsiteY8" fmla="*/ 9405 h 9742"/>
                <a:gd name="connsiteX9" fmla="*/ 6040 w 10000"/>
                <a:gd name="connsiteY9" fmla="*/ 9444 h 9742"/>
                <a:gd name="connsiteX10" fmla="*/ 6702 w 10000"/>
                <a:gd name="connsiteY10" fmla="*/ 9371 h 9742"/>
                <a:gd name="connsiteX11" fmla="*/ 8689 w 10000"/>
                <a:gd name="connsiteY11" fmla="*/ 8715 h 9742"/>
                <a:gd name="connsiteX12" fmla="*/ 9279 w 10000"/>
                <a:gd name="connsiteY12" fmla="*/ 8403 h 9742"/>
                <a:gd name="connsiteX13" fmla="*/ 9666 w 10000"/>
                <a:gd name="connsiteY13" fmla="*/ 8370 h 9742"/>
                <a:gd name="connsiteX14" fmla="*/ 9892 w 10000"/>
                <a:gd name="connsiteY14" fmla="*/ 6506 h 9742"/>
                <a:gd name="connsiteX15" fmla="*/ 9389 w 10000"/>
                <a:gd name="connsiteY15" fmla="*/ 3666 h 9742"/>
                <a:gd name="connsiteX16" fmla="*/ 8869 w 10000"/>
                <a:gd name="connsiteY16" fmla="*/ 1945 h 9742"/>
                <a:gd name="connsiteX17" fmla="*/ 7642 w 10000"/>
                <a:gd name="connsiteY17" fmla="*/ 20 h 9742"/>
                <a:gd name="connsiteX18" fmla="*/ 6543 w 10000"/>
                <a:gd name="connsiteY18" fmla="*/ 1105 h 9742"/>
                <a:gd name="connsiteX19" fmla="*/ 5722 w 10000"/>
                <a:gd name="connsiteY19" fmla="*/ 3500 h 9742"/>
                <a:gd name="connsiteX20" fmla="*/ 5103 w 10000"/>
                <a:gd name="connsiteY20" fmla="*/ 4482 h 9742"/>
                <a:gd name="connsiteX21" fmla="*/ 3476 w 10000"/>
                <a:gd name="connsiteY21" fmla="*/ 5783 h 9742"/>
                <a:gd name="connsiteX22" fmla="*/ 2749 w 10000"/>
                <a:gd name="connsiteY22" fmla="*/ 6612 h 9742"/>
                <a:gd name="connsiteX0" fmla="*/ 2749 w 10000"/>
                <a:gd name="connsiteY0" fmla="*/ 5800 h 9013"/>
                <a:gd name="connsiteX1" fmla="*/ 2149 w 10000"/>
                <a:gd name="connsiteY1" fmla="*/ 6399 h 9013"/>
                <a:gd name="connsiteX2" fmla="*/ 1355 w 10000"/>
                <a:gd name="connsiteY2" fmla="*/ 6100 h 9013"/>
                <a:gd name="connsiteX3" fmla="*/ 616 w 10000"/>
                <a:gd name="connsiteY3" fmla="*/ 6651 h 9013"/>
                <a:gd name="connsiteX4" fmla="*/ 73 w 10000"/>
                <a:gd name="connsiteY4" fmla="*/ 7251 h 9013"/>
                <a:gd name="connsiteX5" fmla="*/ 502 w 10000"/>
                <a:gd name="connsiteY5" fmla="*/ 8135 h 9013"/>
                <a:gd name="connsiteX6" fmla="*/ 1639 w 10000"/>
                <a:gd name="connsiteY6" fmla="*/ 8000 h 9013"/>
                <a:gd name="connsiteX7" fmla="*/ 3068 w 10000"/>
                <a:gd name="connsiteY7" fmla="*/ 8987 h 9013"/>
                <a:gd name="connsiteX8" fmla="*/ 5390 w 10000"/>
                <a:gd name="connsiteY8" fmla="*/ 8667 h 9013"/>
                <a:gd name="connsiteX9" fmla="*/ 6040 w 10000"/>
                <a:gd name="connsiteY9" fmla="*/ 8707 h 9013"/>
                <a:gd name="connsiteX10" fmla="*/ 6702 w 10000"/>
                <a:gd name="connsiteY10" fmla="*/ 8632 h 9013"/>
                <a:gd name="connsiteX11" fmla="*/ 8689 w 10000"/>
                <a:gd name="connsiteY11" fmla="*/ 7959 h 9013"/>
                <a:gd name="connsiteX12" fmla="*/ 9279 w 10000"/>
                <a:gd name="connsiteY12" fmla="*/ 7639 h 9013"/>
                <a:gd name="connsiteX13" fmla="*/ 9666 w 10000"/>
                <a:gd name="connsiteY13" fmla="*/ 7605 h 9013"/>
                <a:gd name="connsiteX14" fmla="*/ 9892 w 10000"/>
                <a:gd name="connsiteY14" fmla="*/ 5691 h 9013"/>
                <a:gd name="connsiteX15" fmla="*/ 9389 w 10000"/>
                <a:gd name="connsiteY15" fmla="*/ 2776 h 9013"/>
                <a:gd name="connsiteX16" fmla="*/ 8869 w 10000"/>
                <a:gd name="connsiteY16" fmla="*/ 1010 h 9013"/>
                <a:gd name="connsiteX17" fmla="*/ 7611 w 10000"/>
                <a:gd name="connsiteY17" fmla="*/ 359 h 9013"/>
                <a:gd name="connsiteX18" fmla="*/ 6543 w 10000"/>
                <a:gd name="connsiteY18" fmla="*/ 147 h 9013"/>
                <a:gd name="connsiteX19" fmla="*/ 5722 w 10000"/>
                <a:gd name="connsiteY19" fmla="*/ 2606 h 9013"/>
                <a:gd name="connsiteX20" fmla="*/ 5103 w 10000"/>
                <a:gd name="connsiteY20" fmla="*/ 3614 h 9013"/>
                <a:gd name="connsiteX21" fmla="*/ 3476 w 10000"/>
                <a:gd name="connsiteY21" fmla="*/ 4949 h 9013"/>
                <a:gd name="connsiteX22" fmla="*/ 2749 w 10000"/>
                <a:gd name="connsiteY22" fmla="*/ 5800 h 9013"/>
                <a:gd name="connsiteX0" fmla="*/ 2749 w 10000"/>
                <a:gd name="connsiteY0" fmla="*/ 6052 h 9617"/>
                <a:gd name="connsiteX1" fmla="*/ 2149 w 10000"/>
                <a:gd name="connsiteY1" fmla="*/ 6717 h 9617"/>
                <a:gd name="connsiteX2" fmla="*/ 1355 w 10000"/>
                <a:gd name="connsiteY2" fmla="*/ 6385 h 9617"/>
                <a:gd name="connsiteX3" fmla="*/ 616 w 10000"/>
                <a:gd name="connsiteY3" fmla="*/ 6996 h 9617"/>
                <a:gd name="connsiteX4" fmla="*/ 73 w 10000"/>
                <a:gd name="connsiteY4" fmla="*/ 7662 h 9617"/>
                <a:gd name="connsiteX5" fmla="*/ 502 w 10000"/>
                <a:gd name="connsiteY5" fmla="*/ 8643 h 9617"/>
                <a:gd name="connsiteX6" fmla="*/ 1639 w 10000"/>
                <a:gd name="connsiteY6" fmla="*/ 8493 h 9617"/>
                <a:gd name="connsiteX7" fmla="*/ 3068 w 10000"/>
                <a:gd name="connsiteY7" fmla="*/ 9588 h 9617"/>
                <a:gd name="connsiteX8" fmla="*/ 5390 w 10000"/>
                <a:gd name="connsiteY8" fmla="*/ 9233 h 9617"/>
                <a:gd name="connsiteX9" fmla="*/ 6040 w 10000"/>
                <a:gd name="connsiteY9" fmla="*/ 9277 h 9617"/>
                <a:gd name="connsiteX10" fmla="*/ 6702 w 10000"/>
                <a:gd name="connsiteY10" fmla="*/ 9194 h 9617"/>
                <a:gd name="connsiteX11" fmla="*/ 8689 w 10000"/>
                <a:gd name="connsiteY11" fmla="*/ 8448 h 9617"/>
                <a:gd name="connsiteX12" fmla="*/ 9279 w 10000"/>
                <a:gd name="connsiteY12" fmla="*/ 8093 h 9617"/>
                <a:gd name="connsiteX13" fmla="*/ 9666 w 10000"/>
                <a:gd name="connsiteY13" fmla="*/ 8055 h 9617"/>
                <a:gd name="connsiteX14" fmla="*/ 9892 w 10000"/>
                <a:gd name="connsiteY14" fmla="*/ 5931 h 9617"/>
                <a:gd name="connsiteX15" fmla="*/ 9389 w 10000"/>
                <a:gd name="connsiteY15" fmla="*/ 2697 h 9617"/>
                <a:gd name="connsiteX16" fmla="*/ 8869 w 10000"/>
                <a:gd name="connsiteY16" fmla="*/ 738 h 9617"/>
                <a:gd name="connsiteX17" fmla="*/ 7611 w 10000"/>
                <a:gd name="connsiteY17" fmla="*/ 15 h 9617"/>
                <a:gd name="connsiteX18" fmla="*/ 6597 w 10000"/>
                <a:gd name="connsiteY18" fmla="*/ 1304 h 9617"/>
                <a:gd name="connsiteX19" fmla="*/ 5722 w 10000"/>
                <a:gd name="connsiteY19" fmla="*/ 2508 h 9617"/>
                <a:gd name="connsiteX20" fmla="*/ 5103 w 10000"/>
                <a:gd name="connsiteY20" fmla="*/ 3627 h 9617"/>
                <a:gd name="connsiteX21" fmla="*/ 3476 w 10000"/>
                <a:gd name="connsiteY21" fmla="*/ 5108 h 9617"/>
                <a:gd name="connsiteX22" fmla="*/ 2749 w 10000"/>
                <a:gd name="connsiteY22" fmla="*/ 6052 h 9617"/>
                <a:gd name="connsiteX0" fmla="*/ 2749 w 10000"/>
                <a:gd name="connsiteY0" fmla="*/ 6293 h 10000"/>
                <a:gd name="connsiteX1" fmla="*/ 2149 w 10000"/>
                <a:gd name="connsiteY1" fmla="*/ 6985 h 10000"/>
                <a:gd name="connsiteX2" fmla="*/ 1355 w 10000"/>
                <a:gd name="connsiteY2" fmla="*/ 6639 h 10000"/>
                <a:gd name="connsiteX3" fmla="*/ 616 w 10000"/>
                <a:gd name="connsiteY3" fmla="*/ 7275 h 10000"/>
                <a:gd name="connsiteX4" fmla="*/ 73 w 10000"/>
                <a:gd name="connsiteY4" fmla="*/ 7967 h 10000"/>
                <a:gd name="connsiteX5" fmla="*/ 502 w 10000"/>
                <a:gd name="connsiteY5" fmla="*/ 8987 h 10000"/>
                <a:gd name="connsiteX6" fmla="*/ 1639 w 10000"/>
                <a:gd name="connsiteY6" fmla="*/ 8831 h 10000"/>
                <a:gd name="connsiteX7" fmla="*/ 3068 w 10000"/>
                <a:gd name="connsiteY7" fmla="*/ 9970 h 10000"/>
                <a:gd name="connsiteX8" fmla="*/ 5390 w 10000"/>
                <a:gd name="connsiteY8" fmla="*/ 9601 h 10000"/>
                <a:gd name="connsiteX9" fmla="*/ 6040 w 10000"/>
                <a:gd name="connsiteY9" fmla="*/ 9646 h 10000"/>
                <a:gd name="connsiteX10" fmla="*/ 6702 w 10000"/>
                <a:gd name="connsiteY10" fmla="*/ 9560 h 10000"/>
                <a:gd name="connsiteX11" fmla="*/ 8689 w 10000"/>
                <a:gd name="connsiteY11" fmla="*/ 8784 h 10000"/>
                <a:gd name="connsiteX12" fmla="*/ 9279 w 10000"/>
                <a:gd name="connsiteY12" fmla="*/ 8415 h 10000"/>
                <a:gd name="connsiteX13" fmla="*/ 9666 w 10000"/>
                <a:gd name="connsiteY13" fmla="*/ 8376 h 10000"/>
                <a:gd name="connsiteX14" fmla="*/ 9892 w 10000"/>
                <a:gd name="connsiteY14" fmla="*/ 6167 h 10000"/>
                <a:gd name="connsiteX15" fmla="*/ 9389 w 10000"/>
                <a:gd name="connsiteY15" fmla="*/ 2804 h 10000"/>
                <a:gd name="connsiteX16" fmla="*/ 8869 w 10000"/>
                <a:gd name="connsiteY16" fmla="*/ 767 h 10000"/>
                <a:gd name="connsiteX17" fmla="*/ 7611 w 10000"/>
                <a:gd name="connsiteY17" fmla="*/ 16 h 10000"/>
                <a:gd name="connsiteX18" fmla="*/ 6597 w 10000"/>
                <a:gd name="connsiteY18" fmla="*/ 1356 h 10000"/>
                <a:gd name="connsiteX19" fmla="*/ 5915 w 10000"/>
                <a:gd name="connsiteY19" fmla="*/ 3025 h 10000"/>
                <a:gd name="connsiteX20" fmla="*/ 5103 w 10000"/>
                <a:gd name="connsiteY20" fmla="*/ 3771 h 10000"/>
                <a:gd name="connsiteX21" fmla="*/ 3476 w 10000"/>
                <a:gd name="connsiteY21" fmla="*/ 5311 h 10000"/>
                <a:gd name="connsiteX22" fmla="*/ 2749 w 10000"/>
                <a:gd name="connsiteY22" fmla="*/ 6293 h 10000"/>
                <a:gd name="connsiteX0" fmla="*/ 2749 w 10000"/>
                <a:gd name="connsiteY0" fmla="*/ 6293 h 10000"/>
                <a:gd name="connsiteX1" fmla="*/ 2149 w 10000"/>
                <a:gd name="connsiteY1" fmla="*/ 6985 h 10000"/>
                <a:gd name="connsiteX2" fmla="*/ 1355 w 10000"/>
                <a:gd name="connsiteY2" fmla="*/ 6639 h 10000"/>
                <a:gd name="connsiteX3" fmla="*/ 616 w 10000"/>
                <a:gd name="connsiteY3" fmla="*/ 7275 h 10000"/>
                <a:gd name="connsiteX4" fmla="*/ 73 w 10000"/>
                <a:gd name="connsiteY4" fmla="*/ 7967 h 10000"/>
                <a:gd name="connsiteX5" fmla="*/ 502 w 10000"/>
                <a:gd name="connsiteY5" fmla="*/ 8987 h 10000"/>
                <a:gd name="connsiteX6" fmla="*/ 1639 w 10000"/>
                <a:gd name="connsiteY6" fmla="*/ 8831 h 10000"/>
                <a:gd name="connsiteX7" fmla="*/ 3068 w 10000"/>
                <a:gd name="connsiteY7" fmla="*/ 9970 h 10000"/>
                <a:gd name="connsiteX8" fmla="*/ 5390 w 10000"/>
                <a:gd name="connsiteY8" fmla="*/ 9601 h 10000"/>
                <a:gd name="connsiteX9" fmla="*/ 6040 w 10000"/>
                <a:gd name="connsiteY9" fmla="*/ 9646 h 10000"/>
                <a:gd name="connsiteX10" fmla="*/ 6702 w 10000"/>
                <a:gd name="connsiteY10" fmla="*/ 9560 h 10000"/>
                <a:gd name="connsiteX11" fmla="*/ 8689 w 10000"/>
                <a:gd name="connsiteY11" fmla="*/ 8784 h 10000"/>
                <a:gd name="connsiteX12" fmla="*/ 9279 w 10000"/>
                <a:gd name="connsiteY12" fmla="*/ 8415 h 10000"/>
                <a:gd name="connsiteX13" fmla="*/ 9666 w 10000"/>
                <a:gd name="connsiteY13" fmla="*/ 8376 h 10000"/>
                <a:gd name="connsiteX14" fmla="*/ 9892 w 10000"/>
                <a:gd name="connsiteY14" fmla="*/ 6167 h 10000"/>
                <a:gd name="connsiteX15" fmla="*/ 9389 w 10000"/>
                <a:gd name="connsiteY15" fmla="*/ 2804 h 10000"/>
                <a:gd name="connsiteX16" fmla="*/ 8869 w 10000"/>
                <a:gd name="connsiteY16" fmla="*/ 767 h 10000"/>
                <a:gd name="connsiteX17" fmla="*/ 7611 w 10000"/>
                <a:gd name="connsiteY17" fmla="*/ 16 h 10000"/>
                <a:gd name="connsiteX18" fmla="*/ 6597 w 10000"/>
                <a:gd name="connsiteY18" fmla="*/ 1356 h 10000"/>
                <a:gd name="connsiteX19" fmla="*/ 5915 w 10000"/>
                <a:gd name="connsiteY19" fmla="*/ 3025 h 10000"/>
                <a:gd name="connsiteX20" fmla="*/ 5142 w 10000"/>
                <a:gd name="connsiteY20" fmla="*/ 4494 h 10000"/>
                <a:gd name="connsiteX21" fmla="*/ 3476 w 10000"/>
                <a:gd name="connsiteY21" fmla="*/ 5311 h 10000"/>
                <a:gd name="connsiteX22" fmla="*/ 2749 w 10000"/>
                <a:gd name="connsiteY22" fmla="*/ 6293 h 10000"/>
                <a:gd name="connsiteX0" fmla="*/ 2749 w 9916"/>
                <a:gd name="connsiteY0" fmla="*/ 6294 h 10001"/>
                <a:gd name="connsiteX1" fmla="*/ 2149 w 9916"/>
                <a:gd name="connsiteY1" fmla="*/ 6986 h 10001"/>
                <a:gd name="connsiteX2" fmla="*/ 1355 w 9916"/>
                <a:gd name="connsiteY2" fmla="*/ 6640 h 10001"/>
                <a:gd name="connsiteX3" fmla="*/ 616 w 9916"/>
                <a:gd name="connsiteY3" fmla="*/ 7276 h 10001"/>
                <a:gd name="connsiteX4" fmla="*/ 73 w 9916"/>
                <a:gd name="connsiteY4" fmla="*/ 7968 h 10001"/>
                <a:gd name="connsiteX5" fmla="*/ 502 w 9916"/>
                <a:gd name="connsiteY5" fmla="*/ 8988 h 10001"/>
                <a:gd name="connsiteX6" fmla="*/ 1639 w 9916"/>
                <a:gd name="connsiteY6" fmla="*/ 8832 h 10001"/>
                <a:gd name="connsiteX7" fmla="*/ 3068 w 9916"/>
                <a:gd name="connsiteY7" fmla="*/ 9971 h 10001"/>
                <a:gd name="connsiteX8" fmla="*/ 5390 w 9916"/>
                <a:gd name="connsiteY8" fmla="*/ 9602 h 10001"/>
                <a:gd name="connsiteX9" fmla="*/ 6040 w 9916"/>
                <a:gd name="connsiteY9" fmla="*/ 9647 h 10001"/>
                <a:gd name="connsiteX10" fmla="*/ 6702 w 9916"/>
                <a:gd name="connsiteY10" fmla="*/ 9561 h 10001"/>
                <a:gd name="connsiteX11" fmla="*/ 8689 w 9916"/>
                <a:gd name="connsiteY11" fmla="*/ 8785 h 10001"/>
                <a:gd name="connsiteX12" fmla="*/ 9279 w 9916"/>
                <a:gd name="connsiteY12" fmla="*/ 8416 h 10001"/>
                <a:gd name="connsiteX13" fmla="*/ 9666 w 9916"/>
                <a:gd name="connsiteY13" fmla="*/ 8377 h 10001"/>
                <a:gd name="connsiteX14" fmla="*/ 9892 w 9916"/>
                <a:gd name="connsiteY14" fmla="*/ 6168 h 10001"/>
                <a:gd name="connsiteX15" fmla="*/ 9580 w 9916"/>
                <a:gd name="connsiteY15" fmla="*/ 3158 h 10001"/>
                <a:gd name="connsiteX16" fmla="*/ 8869 w 9916"/>
                <a:gd name="connsiteY16" fmla="*/ 768 h 10001"/>
                <a:gd name="connsiteX17" fmla="*/ 7611 w 9916"/>
                <a:gd name="connsiteY17" fmla="*/ 17 h 10001"/>
                <a:gd name="connsiteX18" fmla="*/ 6597 w 9916"/>
                <a:gd name="connsiteY18" fmla="*/ 1357 h 10001"/>
                <a:gd name="connsiteX19" fmla="*/ 5915 w 9916"/>
                <a:gd name="connsiteY19" fmla="*/ 3026 h 10001"/>
                <a:gd name="connsiteX20" fmla="*/ 5142 w 9916"/>
                <a:gd name="connsiteY20" fmla="*/ 4495 h 10001"/>
                <a:gd name="connsiteX21" fmla="*/ 3476 w 9916"/>
                <a:gd name="connsiteY21" fmla="*/ 5312 h 10001"/>
                <a:gd name="connsiteX22" fmla="*/ 2749 w 9916"/>
                <a:gd name="connsiteY22" fmla="*/ 6294 h 10001"/>
                <a:gd name="connsiteX0" fmla="*/ 2771 w 9999"/>
                <a:gd name="connsiteY0" fmla="*/ 6293 h 10000"/>
                <a:gd name="connsiteX1" fmla="*/ 2166 w 9999"/>
                <a:gd name="connsiteY1" fmla="*/ 6985 h 10000"/>
                <a:gd name="connsiteX2" fmla="*/ 1365 w 9999"/>
                <a:gd name="connsiteY2" fmla="*/ 6639 h 10000"/>
                <a:gd name="connsiteX3" fmla="*/ 620 w 9999"/>
                <a:gd name="connsiteY3" fmla="*/ 7275 h 10000"/>
                <a:gd name="connsiteX4" fmla="*/ 73 w 9999"/>
                <a:gd name="connsiteY4" fmla="*/ 7967 h 10000"/>
                <a:gd name="connsiteX5" fmla="*/ 505 w 9999"/>
                <a:gd name="connsiteY5" fmla="*/ 8987 h 10000"/>
                <a:gd name="connsiteX6" fmla="*/ 1652 w 9999"/>
                <a:gd name="connsiteY6" fmla="*/ 8831 h 10000"/>
                <a:gd name="connsiteX7" fmla="*/ 3093 w 9999"/>
                <a:gd name="connsiteY7" fmla="*/ 9970 h 10000"/>
                <a:gd name="connsiteX8" fmla="*/ 5435 w 9999"/>
                <a:gd name="connsiteY8" fmla="*/ 9601 h 10000"/>
                <a:gd name="connsiteX9" fmla="*/ 6090 w 9999"/>
                <a:gd name="connsiteY9" fmla="*/ 9646 h 10000"/>
                <a:gd name="connsiteX10" fmla="*/ 6758 w 9999"/>
                <a:gd name="connsiteY10" fmla="*/ 9560 h 10000"/>
                <a:gd name="connsiteX11" fmla="*/ 8762 w 9999"/>
                <a:gd name="connsiteY11" fmla="*/ 8784 h 10000"/>
                <a:gd name="connsiteX12" fmla="*/ 9357 w 9999"/>
                <a:gd name="connsiteY12" fmla="*/ 8415 h 10000"/>
                <a:gd name="connsiteX13" fmla="*/ 9747 w 9999"/>
                <a:gd name="connsiteY13" fmla="*/ 8376 h 10000"/>
                <a:gd name="connsiteX14" fmla="*/ 9975 w 9999"/>
                <a:gd name="connsiteY14" fmla="*/ 6167 h 10000"/>
                <a:gd name="connsiteX15" fmla="*/ 9660 w 9999"/>
                <a:gd name="connsiteY15" fmla="*/ 3158 h 10000"/>
                <a:gd name="connsiteX16" fmla="*/ 8943 w 9999"/>
                <a:gd name="connsiteY16" fmla="*/ 768 h 10000"/>
                <a:gd name="connsiteX17" fmla="*/ 7674 w 9999"/>
                <a:gd name="connsiteY17" fmla="*/ 17 h 10000"/>
                <a:gd name="connsiteX18" fmla="*/ 6652 w 9999"/>
                <a:gd name="connsiteY18" fmla="*/ 1357 h 10000"/>
                <a:gd name="connsiteX19" fmla="*/ 5964 w 9999"/>
                <a:gd name="connsiteY19" fmla="*/ 3026 h 10000"/>
                <a:gd name="connsiteX20" fmla="*/ 5185 w 9999"/>
                <a:gd name="connsiteY20" fmla="*/ 4495 h 10000"/>
                <a:gd name="connsiteX21" fmla="*/ 3504 w 9999"/>
                <a:gd name="connsiteY21" fmla="*/ 5311 h 10000"/>
                <a:gd name="connsiteX22" fmla="*/ 2771 w 9999"/>
                <a:gd name="connsiteY22" fmla="*/ 6293 h 10000"/>
                <a:gd name="connsiteX0" fmla="*/ 2771 w 10000"/>
                <a:gd name="connsiteY0" fmla="*/ 6277 h 9984"/>
                <a:gd name="connsiteX1" fmla="*/ 2166 w 10000"/>
                <a:gd name="connsiteY1" fmla="*/ 6969 h 9984"/>
                <a:gd name="connsiteX2" fmla="*/ 1365 w 10000"/>
                <a:gd name="connsiteY2" fmla="*/ 6623 h 9984"/>
                <a:gd name="connsiteX3" fmla="*/ 620 w 10000"/>
                <a:gd name="connsiteY3" fmla="*/ 7259 h 9984"/>
                <a:gd name="connsiteX4" fmla="*/ 73 w 10000"/>
                <a:gd name="connsiteY4" fmla="*/ 7951 h 9984"/>
                <a:gd name="connsiteX5" fmla="*/ 505 w 10000"/>
                <a:gd name="connsiteY5" fmla="*/ 8971 h 9984"/>
                <a:gd name="connsiteX6" fmla="*/ 1652 w 10000"/>
                <a:gd name="connsiteY6" fmla="*/ 8815 h 9984"/>
                <a:gd name="connsiteX7" fmla="*/ 3093 w 10000"/>
                <a:gd name="connsiteY7" fmla="*/ 9954 h 9984"/>
                <a:gd name="connsiteX8" fmla="*/ 5436 w 10000"/>
                <a:gd name="connsiteY8" fmla="*/ 9585 h 9984"/>
                <a:gd name="connsiteX9" fmla="*/ 6091 w 10000"/>
                <a:gd name="connsiteY9" fmla="*/ 9630 h 9984"/>
                <a:gd name="connsiteX10" fmla="*/ 6759 w 10000"/>
                <a:gd name="connsiteY10" fmla="*/ 9544 h 9984"/>
                <a:gd name="connsiteX11" fmla="*/ 8763 w 10000"/>
                <a:gd name="connsiteY11" fmla="*/ 8768 h 9984"/>
                <a:gd name="connsiteX12" fmla="*/ 9358 w 10000"/>
                <a:gd name="connsiteY12" fmla="*/ 8399 h 9984"/>
                <a:gd name="connsiteX13" fmla="*/ 9748 w 10000"/>
                <a:gd name="connsiteY13" fmla="*/ 8360 h 9984"/>
                <a:gd name="connsiteX14" fmla="*/ 9976 w 10000"/>
                <a:gd name="connsiteY14" fmla="*/ 6151 h 9984"/>
                <a:gd name="connsiteX15" fmla="*/ 9661 w 10000"/>
                <a:gd name="connsiteY15" fmla="*/ 3142 h 9984"/>
                <a:gd name="connsiteX16" fmla="*/ 8909 w 10000"/>
                <a:gd name="connsiteY16" fmla="*/ 1211 h 9984"/>
                <a:gd name="connsiteX17" fmla="*/ 7675 w 10000"/>
                <a:gd name="connsiteY17" fmla="*/ 1 h 9984"/>
                <a:gd name="connsiteX18" fmla="*/ 6653 w 10000"/>
                <a:gd name="connsiteY18" fmla="*/ 1341 h 9984"/>
                <a:gd name="connsiteX19" fmla="*/ 5965 w 10000"/>
                <a:gd name="connsiteY19" fmla="*/ 3010 h 9984"/>
                <a:gd name="connsiteX20" fmla="*/ 5186 w 10000"/>
                <a:gd name="connsiteY20" fmla="*/ 4479 h 9984"/>
                <a:gd name="connsiteX21" fmla="*/ 3504 w 10000"/>
                <a:gd name="connsiteY21" fmla="*/ 5295 h 9984"/>
                <a:gd name="connsiteX22" fmla="*/ 2771 w 10000"/>
                <a:gd name="connsiteY22" fmla="*/ 6277 h 9984"/>
                <a:gd name="connsiteX0" fmla="*/ 2771 w 10000"/>
                <a:gd name="connsiteY0" fmla="*/ 6291 h 10004"/>
                <a:gd name="connsiteX1" fmla="*/ 2166 w 10000"/>
                <a:gd name="connsiteY1" fmla="*/ 6984 h 10004"/>
                <a:gd name="connsiteX2" fmla="*/ 1365 w 10000"/>
                <a:gd name="connsiteY2" fmla="*/ 6638 h 10004"/>
                <a:gd name="connsiteX3" fmla="*/ 620 w 10000"/>
                <a:gd name="connsiteY3" fmla="*/ 7275 h 10004"/>
                <a:gd name="connsiteX4" fmla="*/ 73 w 10000"/>
                <a:gd name="connsiteY4" fmla="*/ 7968 h 10004"/>
                <a:gd name="connsiteX5" fmla="*/ 505 w 10000"/>
                <a:gd name="connsiteY5" fmla="*/ 8989 h 10004"/>
                <a:gd name="connsiteX6" fmla="*/ 1652 w 10000"/>
                <a:gd name="connsiteY6" fmla="*/ 8833 h 10004"/>
                <a:gd name="connsiteX7" fmla="*/ 3093 w 10000"/>
                <a:gd name="connsiteY7" fmla="*/ 9974 h 10004"/>
                <a:gd name="connsiteX8" fmla="*/ 5436 w 10000"/>
                <a:gd name="connsiteY8" fmla="*/ 9604 h 10004"/>
                <a:gd name="connsiteX9" fmla="*/ 6091 w 10000"/>
                <a:gd name="connsiteY9" fmla="*/ 9649 h 10004"/>
                <a:gd name="connsiteX10" fmla="*/ 6759 w 10000"/>
                <a:gd name="connsiteY10" fmla="*/ 9563 h 10004"/>
                <a:gd name="connsiteX11" fmla="*/ 8763 w 10000"/>
                <a:gd name="connsiteY11" fmla="*/ 8786 h 10004"/>
                <a:gd name="connsiteX12" fmla="*/ 9358 w 10000"/>
                <a:gd name="connsiteY12" fmla="*/ 8416 h 10004"/>
                <a:gd name="connsiteX13" fmla="*/ 9748 w 10000"/>
                <a:gd name="connsiteY13" fmla="*/ 8377 h 10004"/>
                <a:gd name="connsiteX14" fmla="*/ 9976 w 10000"/>
                <a:gd name="connsiteY14" fmla="*/ 6165 h 10004"/>
                <a:gd name="connsiteX15" fmla="*/ 9661 w 10000"/>
                <a:gd name="connsiteY15" fmla="*/ 3151 h 10004"/>
                <a:gd name="connsiteX16" fmla="*/ 8909 w 10000"/>
                <a:gd name="connsiteY16" fmla="*/ 1217 h 10004"/>
                <a:gd name="connsiteX17" fmla="*/ 7675 w 10000"/>
                <a:gd name="connsiteY17" fmla="*/ 5 h 10004"/>
                <a:gd name="connsiteX18" fmla="*/ 6693 w 10000"/>
                <a:gd name="connsiteY18" fmla="*/ 1701 h 10004"/>
                <a:gd name="connsiteX19" fmla="*/ 5965 w 10000"/>
                <a:gd name="connsiteY19" fmla="*/ 3019 h 10004"/>
                <a:gd name="connsiteX20" fmla="*/ 5186 w 10000"/>
                <a:gd name="connsiteY20" fmla="*/ 4490 h 10004"/>
                <a:gd name="connsiteX21" fmla="*/ 3504 w 10000"/>
                <a:gd name="connsiteY21" fmla="*/ 5307 h 10004"/>
                <a:gd name="connsiteX22" fmla="*/ 2771 w 10000"/>
                <a:gd name="connsiteY22" fmla="*/ 6291 h 10004"/>
                <a:gd name="connsiteX0" fmla="*/ 2771 w 10000"/>
                <a:gd name="connsiteY0" fmla="*/ 6291 h 10004"/>
                <a:gd name="connsiteX1" fmla="*/ 2166 w 10000"/>
                <a:gd name="connsiteY1" fmla="*/ 6984 h 10004"/>
                <a:gd name="connsiteX2" fmla="*/ 1365 w 10000"/>
                <a:gd name="connsiteY2" fmla="*/ 6638 h 10004"/>
                <a:gd name="connsiteX3" fmla="*/ 620 w 10000"/>
                <a:gd name="connsiteY3" fmla="*/ 7275 h 10004"/>
                <a:gd name="connsiteX4" fmla="*/ 73 w 10000"/>
                <a:gd name="connsiteY4" fmla="*/ 7968 h 10004"/>
                <a:gd name="connsiteX5" fmla="*/ 505 w 10000"/>
                <a:gd name="connsiteY5" fmla="*/ 8989 h 10004"/>
                <a:gd name="connsiteX6" fmla="*/ 1652 w 10000"/>
                <a:gd name="connsiteY6" fmla="*/ 8833 h 10004"/>
                <a:gd name="connsiteX7" fmla="*/ 3093 w 10000"/>
                <a:gd name="connsiteY7" fmla="*/ 9974 h 10004"/>
                <a:gd name="connsiteX8" fmla="*/ 5436 w 10000"/>
                <a:gd name="connsiteY8" fmla="*/ 9604 h 10004"/>
                <a:gd name="connsiteX9" fmla="*/ 6091 w 10000"/>
                <a:gd name="connsiteY9" fmla="*/ 9649 h 10004"/>
                <a:gd name="connsiteX10" fmla="*/ 6759 w 10000"/>
                <a:gd name="connsiteY10" fmla="*/ 9563 h 10004"/>
                <a:gd name="connsiteX11" fmla="*/ 8763 w 10000"/>
                <a:gd name="connsiteY11" fmla="*/ 8786 h 10004"/>
                <a:gd name="connsiteX12" fmla="*/ 9358 w 10000"/>
                <a:gd name="connsiteY12" fmla="*/ 8416 h 10004"/>
                <a:gd name="connsiteX13" fmla="*/ 9748 w 10000"/>
                <a:gd name="connsiteY13" fmla="*/ 8377 h 10004"/>
                <a:gd name="connsiteX14" fmla="*/ 9976 w 10000"/>
                <a:gd name="connsiteY14" fmla="*/ 6165 h 10004"/>
                <a:gd name="connsiteX15" fmla="*/ 9661 w 10000"/>
                <a:gd name="connsiteY15" fmla="*/ 3151 h 10004"/>
                <a:gd name="connsiteX16" fmla="*/ 8909 w 10000"/>
                <a:gd name="connsiteY16" fmla="*/ 1217 h 10004"/>
                <a:gd name="connsiteX17" fmla="*/ 7675 w 10000"/>
                <a:gd name="connsiteY17" fmla="*/ 5 h 10004"/>
                <a:gd name="connsiteX18" fmla="*/ 6693 w 10000"/>
                <a:gd name="connsiteY18" fmla="*/ 1701 h 10004"/>
                <a:gd name="connsiteX19" fmla="*/ 5911 w 10000"/>
                <a:gd name="connsiteY19" fmla="*/ 2966 h 10004"/>
                <a:gd name="connsiteX20" fmla="*/ 5186 w 10000"/>
                <a:gd name="connsiteY20" fmla="*/ 4490 h 10004"/>
                <a:gd name="connsiteX21" fmla="*/ 3504 w 10000"/>
                <a:gd name="connsiteY21" fmla="*/ 5307 h 10004"/>
                <a:gd name="connsiteX22" fmla="*/ 2771 w 10000"/>
                <a:gd name="connsiteY22" fmla="*/ 6291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000" h="10004">
                  <a:moveTo>
                    <a:pt x="2771" y="6291"/>
                  </a:moveTo>
                  <a:cubicBezTo>
                    <a:pt x="2544" y="6535"/>
                    <a:pt x="2166" y="6984"/>
                    <a:pt x="2166" y="6984"/>
                  </a:cubicBezTo>
                  <a:cubicBezTo>
                    <a:pt x="2166" y="6984"/>
                    <a:pt x="1652" y="6904"/>
                    <a:pt x="1365" y="6638"/>
                  </a:cubicBezTo>
                  <a:cubicBezTo>
                    <a:pt x="1080" y="6370"/>
                    <a:pt x="781" y="6575"/>
                    <a:pt x="620" y="7275"/>
                  </a:cubicBezTo>
                  <a:cubicBezTo>
                    <a:pt x="462" y="7968"/>
                    <a:pt x="302" y="7850"/>
                    <a:pt x="73" y="7968"/>
                  </a:cubicBezTo>
                  <a:cubicBezTo>
                    <a:pt x="-158" y="8093"/>
                    <a:pt x="209" y="9117"/>
                    <a:pt x="505" y="8989"/>
                  </a:cubicBezTo>
                  <a:cubicBezTo>
                    <a:pt x="806" y="8873"/>
                    <a:pt x="1171" y="8542"/>
                    <a:pt x="1652" y="8833"/>
                  </a:cubicBezTo>
                  <a:cubicBezTo>
                    <a:pt x="2131" y="9117"/>
                    <a:pt x="2371" y="9856"/>
                    <a:pt x="3093" y="9974"/>
                  </a:cubicBezTo>
                  <a:cubicBezTo>
                    <a:pt x="3817" y="10100"/>
                    <a:pt x="4742" y="9809"/>
                    <a:pt x="5436" y="9604"/>
                  </a:cubicBezTo>
                  <a:cubicBezTo>
                    <a:pt x="5738" y="9517"/>
                    <a:pt x="5929" y="9589"/>
                    <a:pt x="6091" y="9649"/>
                  </a:cubicBezTo>
                  <a:cubicBezTo>
                    <a:pt x="6305" y="9738"/>
                    <a:pt x="6467" y="9824"/>
                    <a:pt x="6759" y="9563"/>
                  </a:cubicBezTo>
                  <a:cubicBezTo>
                    <a:pt x="7275" y="9117"/>
                    <a:pt x="8419" y="9604"/>
                    <a:pt x="8763" y="8786"/>
                  </a:cubicBezTo>
                  <a:cubicBezTo>
                    <a:pt x="8971" y="8290"/>
                    <a:pt x="9162" y="8353"/>
                    <a:pt x="9358" y="8416"/>
                  </a:cubicBezTo>
                  <a:cubicBezTo>
                    <a:pt x="9484" y="8456"/>
                    <a:pt x="9611" y="8494"/>
                    <a:pt x="9748" y="8377"/>
                  </a:cubicBezTo>
                  <a:cubicBezTo>
                    <a:pt x="10091" y="8093"/>
                    <a:pt x="9990" y="7036"/>
                    <a:pt x="9976" y="6165"/>
                  </a:cubicBezTo>
                  <a:cubicBezTo>
                    <a:pt x="9962" y="5293"/>
                    <a:pt x="9834" y="4052"/>
                    <a:pt x="9661" y="3151"/>
                  </a:cubicBezTo>
                  <a:cubicBezTo>
                    <a:pt x="9322" y="2428"/>
                    <a:pt x="9240" y="1742"/>
                    <a:pt x="8909" y="1217"/>
                  </a:cubicBezTo>
                  <a:cubicBezTo>
                    <a:pt x="8578" y="693"/>
                    <a:pt x="8044" y="-76"/>
                    <a:pt x="7675" y="5"/>
                  </a:cubicBezTo>
                  <a:cubicBezTo>
                    <a:pt x="7306" y="86"/>
                    <a:pt x="6987" y="1208"/>
                    <a:pt x="6693" y="1701"/>
                  </a:cubicBezTo>
                  <a:cubicBezTo>
                    <a:pt x="6399" y="2195"/>
                    <a:pt x="6162" y="2501"/>
                    <a:pt x="5911" y="2966"/>
                  </a:cubicBezTo>
                  <a:cubicBezTo>
                    <a:pt x="5660" y="3431"/>
                    <a:pt x="5587" y="4100"/>
                    <a:pt x="5186" y="4490"/>
                  </a:cubicBezTo>
                  <a:cubicBezTo>
                    <a:pt x="4785" y="4880"/>
                    <a:pt x="3830" y="4805"/>
                    <a:pt x="3504" y="5307"/>
                  </a:cubicBezTo>
                  <a:cubicBezTo>
                    <a:pt x="3179" y="5819"/>
                    <a:pt x="2771" y="6291"/>
                    <a:pt x="2771" y="6291"/>
                  </a:cubicBez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2" name="Freeform 6">
              <a:extLst>
                <a:ext uri="{FF2B5EF4-FFF2-40B4-BE49-F238E27FC236}">
                  <a16:creationId xmlns:a16="http://schemas.microsoft.com/office/drawing/2014/main" id="{58759C04-9F4C-484C-BB0A-8B94786657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756" y="5369164"/>
              <a:ext cx="9891712" cy="1265238"/>
            </a:xfrm>
            <a:custGeom>
              <a:avLst/>
              <a:gdLst>
                <a:gd name="T0" fmla="*/ 1672 w 4585"/>
                <a:gd name="T1" fmla="*/ 525 h 586"/>
                <a:gd name="T2" fmla="*/ 1335 w 4585"/>
                <a:gd name="T3" fmla="*/ 481 h 586"/>
                <a:gd name="T4" fmla="*/ 1800 w 4585"/>
                <a:gd name="T5" fmla="*/ 398 h 586"/>
                <a:gd name="T6" fmla="*/ 2023 w 4585"/>
                <a:gd name="T7" fmla="*/ 242 h 586"/>
                <a:gd name="T8" fmla="*/ 2030 w 4585"/>
                <a:gd name="T9" fmla="*/ 242 h 586"/>
                <a:gd name="T10" fmla="*/ 2630 w 4585"/>
                <a:gd name="T11" fmla="*/ 471 h 586"/>
                <a:gd name="T12" fmla="*/ 2400 w 4585"/>
                <a:gd name="T13" fmla="*/ 516 h 586"/>
                <a:gd name="T14" fmla="*/ 2206 w 4585"/>
                <a:gd name="T15" fmla="*/ 511 h 586"/>
                <a:gd name="T16" fmla="*/ 2018 w 4585"/>
                <a:gd name="T17" fmla="*/ 506 h 586"/>
                <a:gd name="T18" fmla="*/ 1900 w 4585"/>
                <a:gd name="T19" fmla="*/ 512 h 586"/>
                <a:gd name="T20" fmla="*/ 1672 w 4585"/>
                <a:gd name="T21" fmla="*/ 525 h 586"/>
                <a:gd name="T22" fmla="*/ 205 w 4585"/>
                <a:gd name="T23" fmla="*/ 407 h 586"/>
                <a:gd name="T24" fmla="*/ 178 w 4585"/>
                <a:gd name="T25" fmla="*/ 403 h 586"/>
                <a:gd name="T26" fmla="*/ 323 w 4585"/>
                <a:gd name="T27" fmla="*/ 351 h 586"/>
                <a:gd name="T28" fmla="*/ 532 w 4585"/>
                <a:gd name="T29" fmla="*/ 211 h 586"/>
                <a:gd name="T30" fmla="*/ 545 w 4585"/>
                <a:gd name="T31" fmla="*/ 210 h 586"/>
                <a:gd name="T32" fmla="*/ 813 w 4585"/>
                <a:gd name="T33" fmla="*/ 388 h 586"/>
                <a:gd name="T34" fmla="*/ 772 w 4585"/>
                <a:gd name="T35" fmla="*/ 395 h 586"/>
                <a:gd name="T36" fmla="*/ 655 w 4585"/>
                <a:gd name="T37" fmla="*/ 379 h 586"/>
                <a:gd name="T38" fmla="*/ 530 w 4585"/>
                <a:gd name="T39" fmla="*/ 363 h 586"/>
                <a:gd name="T40" fmla="*/ 490 w 4585"/>
                <a:gd name="T41" fmla="*/ 367 h 586"/>
                <a:gd name="T42" fmla="*/ 205 w 4585"/>
                <a:gd name="T43" fmla="*/ 407 h 586"/>
                <a:gd name="T44" fmla="*/ 3154 w 4585"/>
                <a:gd name="T45" fmla="*/ 0 h 586"/>
                <a:gd name="T46" fmla="*/ 3150 w 4585"/>
                <a:gd name="T47" fmla="*/ 0 h 586"/>
                <a:gd name="T48" fmla="*/ 2781 w 4585"/>
                <a:gd name="T49" fmla="*/ 205 h 586"/>
                <a:gd name="T50" fmla="*/ 2675 w 4585"/>
                <a:gd name="T51" fmla="*/ 223 h 586"/>
                <a:gd name="T52" fmla="*/ 2095 w 4585"/>
                <a:gd name="T53" fmla="*/ 148 h 586"/>
                <a:gd name="T54" fmla="*/ 2063 w 4585"/>
                <a:gd name="T55" fmla="*/ 147 h 586"/>
                <a:gd name="T56" fmla="*/ 1468 w 4585"/>
                <a:gd name="T57" fmla="*/ 372 h 586"/>
                <a:gd name="T58" fmla="*/ 1323 w 4585"/>
                <a:gd name="T59" fmla="*/ 392 h 586"/>
                <a:gd name="T60" fmla="*/ 1026 w 4585"/>
                <a:gd name="T61" fmla="*/ 273 h 586"/>
                <a:gd name="T62" fmla="*/ 1059 w 4585"/>
                <a:gd name="T63" fmla="*/ 178 h 586"/>
                <a:gd name="T64" fmla="*/ 985 w 4585"/>
                <a:gd name="T65" fmla="*/ 202 h 586"/>
                <a:gd name="T66" fmla="*/ 621 w 4585"/>
                <a:gd name="T67" fmla="*/ 158 h 586"/>
                <a:gd name="T68" fmla="*/ 511 w 4585"/>
                <a:gd name="T69" fmla="*/ 144 h 586"/>
                <a:gd name="T70" fmla="*/ 282 w 4585"/>
                <a:gd name="T71" fmla="*/ 239 h 586"/>
                <a:gd name="T72" fmla="*/ 33 w 4585"/>
                <a:gd name="T73" fmla="*/ 327 h 586"/>
                <a:gd name="T74" fmla="*/ 0 w 4585"/>
                <a:gd name="T75" fmla="*/ 351 h 586"/>
                <a:gd name="T76" fmla="*/ 207 w 4585"/>
                <a:gd name="T77" fmla="*/ 459 h 586"/>
                <a:gd name="T78" fmla="*/ 230 w 4585"/>
                <a:gd name="T79" fmla="*/ 457 h 586"/>
                <a:gd name="T80" fmla="*/ 574 w 4585"/>
                <a:gd name="T81" fmla="*/ 422 h 586"/>
                <a:gd name="T82" fmla="*/ 751 w 4585"/>
                <a:gd name="T83" fmla="*/ 437 h 586"/>
                <a:gd name="T84" fmla="*/ 1406 w 4585"/>
                <a:gd name="T85" fmla="*/ 582 h 586"/>
                <a:gd name="T86" fmla="*/ 1577 w 4585"/>
                <a:gd name="T87" fmla="*/ 586 h 586"/>
                <a:gd name="T88" fmla="*/ 2471 w 4585"/>
                <a:gd name="T89" fmla="*/ 535 h 586"/>
                <a:gd name="T90" fmla="*/ 2598 w 4585"/>
                <a:gd name="T91" fmla="*/ 530 h 586"/>
                <a:gd name="T92" fmla="*/ 2769 w 4585"/>
                <a:gd name="T93" fmla="*/ 541 h 586"/>
                <a:gd name="T94" fmla="*/ 2908 w 4585"/>
                <a:gd name="T95" fmla="*/ 552 h 586"/>
                <a:gd name="T96" fmla="*/ 3072 w 4585"/>
                <a:gd name="T97" fmla="*/ 530 h 586"/>
                <a:gd name="T98" fmla="*/ 3983 w 4585"/>
                <a:gd name="T99" fmla="*/ 431 h 586"/>
                <a:gd name="T100" fmla="*/ 4166 w 4585"/>
                <a:gd name="T101" fmla="*/ 379 h 586"/>
                <a:gd name="T102" fmla="*/ 4254 w 4585"/>
                <a:gd name="T103" fmla="*/ 384 h 586"/>
                <a:gd name="T104" fmla="*/ 4342 w 4585"/>
                <a:gd name="T105" fmla="*/ 389 h 586"/>
                <a:gd name="T106" fmla="*/ 4431 w 4585"/>
                <a:gd name="T107" fmla="*/ 379 h 586"/>
                <a:gd name="T108" fmla="*/ 4584 w 4585"/>
                <a:gd name="T109" fmla="*/ 214 h 586"/>
                <a:gd name="T110" fmla="*/ 4535 w 4585"/>
                <a:gd name="T111" fmla="*/ 98 h 586"/>
                <a:gd name="T112" fmla="*/ 4502 w 4585"/>
                <a:gd name="T113" fmla="*/ 56 h 586"/>
                <a:gd name="T114" fmla="*/ 4482 w 4585"/>
                <a:gd name="T115" fmla="*/ 61 h 586"/>
                <a:gd name="T116" fmla="*/ 4108 w 4585"/>
                <a:gd name="T117" fmla="*/ 226 h 586"/>
                <a:gd name="T118" fmla="*/ 3976 w 4585"/>
                <a:gd name="T119" fmla="*/ 237 h 586"/>
                <a:gd name="T120" fmla="*/ 3447 w 4585"/>
                <a:gd name="T121" fmla="*/ 158 h 586"/>
                <a:gd name="T122" fmla="*/ 3154 w 4585"/>
                <a:gd name="T123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585" h="586">
                  <a:moveTo>
                    <a:pt x="1672" y="525"/>
                  </a:moveTo>
                  <a:cubicBezTo>
                    <a:pt x="1508" y="525"/>
                    <a:pt x="1344" y="509"/>
                    <a:pt x="1335" y="481"/>
                  </a:cubicBezTo>
                  <a:cubicBezTo>
                    <a:pt x="1321" y="440"/>
                    <a:pt x="1604" y="434"/>
                    <a:pt x="1800" y="398"/>
                  </a:cubicBezTo>
                  <a:cubicBezTo>
                    <a:pt x="1996" y="361"/>
                    <a:pt x="1905" y="246"/>
                    <a:pt x="2023" y="242"/>
                  </a:cubicBezTo>
                  <a:cubicBezTo>
                    <a:pt x="2025" y="242"/>
                    <a:pt x="2027" y="242"/>
                    <a:pt x="2030" y="242"/>
                  </a:cubicBezTo>
                  <a:cubicBezTo>
                    <a:pt x="2173" y="242"/>
                    <a:pt x="2675" y="384"/>
                    <a:pt x="2630" y="471"/>
                  </a:cubicBezTo>
                  <a:cubicBezTo>
                    <a:pt x="2612" y="507"/>
                    <a:pt x="2517" y="516"/>
                    <a:pt x="2400" y="516"/>
                  </a:cubicBezTo>
                  <a:cubicBezTo>
                    <a:pt x="2339" y="516"/>
                    <a:pt x="2272" y="514"/>
                    <a:pt x="2206" y="511"/>
                  </a:cubicBezTo>
                  <a:cubicBezTo>
                    <a:pt x="2140" y="509"/>
                    <a:pt x="2075" y="506"/>
                    <a:pt x="2018" y="506"/>
                  </a:cubicBezTo>
                  <a:cubicBezTo>
                    <a:pt x="1972" y="506"/>
                    <a:pt x="1931" y="508"/>
                    <a:pt x="1900" y="512"/>
                  </a:cubicBezTo>
                  <a:cubicBezTo>
                    <a:pt x="1837" y="521"/>
                    <a:pt x="1755" y="525"/>
                    <a:pt x="1672" y="525"/>
                  </a:cubicBezTo>
                  <a:moveTo>
                    <a:pt x="205" y="407"/>
                  </a:moveTo>
                  <a:cubicBezTo>
                    <a:pt x="190" y="407"/>
                    <a:pt x="181" y="406"/>
                    <a:pt x="178" y="403"/>
                  </a:cubicBezTo>
                  <a:cubicBezTo>
                    <a:pt x="162" y="388"/>
                    <a:pt x="240" y="367"/>
                    <a:pt x="323" y="351"/>
                  </a:cubicBezTo>
                  <a:cubicBezTo>
                    <a:pt x="407" y="335"/>
                    <a:pt x="430" y="218"/>
                    <a:pt x="532" y="211"/>
                  </a:cubicBezTo>
                  <a:cubicBezTo>
                    <a:pt x="536" y="210"/>
                    <a:pt x="540" y="210"/>
                    <a:pt x="545" y="210"/>
                  </a:cubicBezTo>
                  <a:cubicBezTo>
                    <a:pt x="680" y="210"/>
                    <a:pt x="868" y="357"/>
                    <a:pt x="813" y="388"/>
                  </a:cubicBezTo>
                  <a:cubicBezTo>
                    <a:pt x="802" y="393"/>
                    <a:pt x="788" y="395"/>
                    <a:pt x="772" y="395"/>
                  </a:cubicBezTo>
                  <a:cubicBezTo>
                    <a:pt x="740" y="395"/>
                    <a:pt x="698" y="387"/>
                    <a:pt x="655" y="379"/>
                  </a:cubicBezTo>
                  <a:cubicBezTo>
                    <a:pt x="612" y="371"/>
                    <a:pt x="568" y="363"/>
                    <a:pt x="530" y="363"/>
                  </a:cubicBezTo>
                  <a:cubicBezTo>
                    <a:pt x="515" y="363"/>
                    <a:pt x="502" y="364"/>
                    <a:pt x="490" y="367"/>
                  </a:cubicBezTo>
                  <a:cubicBezTo>
                    <a:pt x="414" y="384"/>
                    <a:pt x="266" y="407"/>
                    <a:pt x="205" y="407"/>
                  </a:cubicBezTo>
                  <a:moveTo>
                    <a:pt x="3154" y="0"/>
                  </a:moveTo>
                  <a:cubicBezTo>
                    <a:pt x="3153" y="0"/>
                    <a:pt x="3151" y="0"/>
                    <a:pt x="3150" y="0"/>
                  </a:cubicBezTo>
                  <a:cubicBezTo>
                    <a:pt x="3020" y="2"/>
                    <a:pt x="2905" y="148"/>
                    <a:pt x="2781" y="205"/>
                  </a:cubicBezTo>
                  <a:cubicBezTo>
                    <a:pt x="2753" y="218"/>
                    <a:pt x="2717" y="223"/>
                    <a:pt x="2675" y="223"/>
                  </a:cubicBezTo>
                  <a:cubicBezTo>
                    <a:pt x="2525" y="223"/>
                    <a:pt x="2296" y="160"/>
                    <a:pt x="2095" y="148"/>
                  </a:cubicBezTo>
                  <a:cubicBezTo>
                    <a:pt x="2084" y="147"/>
                    <a:pt x="2074" y="147"/>
                    <a:pt x="2063" y="147"/>
                  </a:cubicBezTo>
                  <a:cubicBezTo>
                    <a:pt x="1823" y="147"/>
                    <a:pt x="1663" y="312"/>
                    <a:pt x="1468" y="372"/>
                  </a:cubicBezTo>
                  <a:cubicBezTo>
                    <a:pt x="1421" y="386"/>
                    <a:pt x="1371" y="392"/>
                    <a:pt x="1323" y="392"/>
                  </a:cubicBezTo>
                  <a:cubicBezTo>
                    <a:pt x="1160" y="392"/>
                    <a:pt x="1010" y="325"/>
                    <a:pt x="1026" y="273"/>
                  </a:cubicBezTo>
                  <a:cubicBezTo>
                    <a:pt x="1041" y="225"/>
                    <a:pt x="1066" y="211"/>
                    <a:pt x="1059" y="178"/>
                  </a:cubicBezTo>
                  <a:cubicBezTo>
                    <a:pt x="1016" y="192"/>
                    <a:pt x="985" y="202"/>
                    <a:pt x="985" y="202"/>
                  </a:cubicBezTo>
                  <a:cubicBezTo>
                    <a:pt x="985" y="202"/>
                    <a:pt x="751" y="192"/>
                    <a:pt x="621" y="158"/>
                  </a:cubicBezTo>
                  <a:cubicBezTo>
                    <a:pt x="584" y="149"/>
                    <a:pt x="547" y="144"/>
                    <a:pt x="511" y="144"/>
                  </a:cubicBezTo>
                  <a:cubicBezTo>
                    <a:pt x="420" y="144"/>
                    <a:pt x="335" y="175"/>
                    <a:pt x="282" y="239"/>
                  </a:cubicBezTo>
                  <a:cubicBezTo>
                    <a:pt x="210" y="327"/>
                    <a:pt x="137" y="312"/>
                    <a:pt x="33" y="327"/>
                  </a:cubicBezTo>
                  <a:cubicBezTo>
                    <a:pt x="10" y="331"/>
                    <a:pt x="0" y="340"/>
                    <a:pt x="0" y="351"/>
                  </a:cubicBezTo>
                  <a:cubicBezTo>
                    <a:pt x="0" y="390"/>
                    <a:pt x="107" y="459"/>
                    <a:pt x="207" y="459"/>
                  </a:cubicBezTo>
                  <a:cubicBezTo>
                    <a:pt x="215" y="459"/>
                    <a:pt x="223" y="458"/>
                    <a:pt x="230" y="457"/>
                  </a:cubicBezTo>
                  <a:cubicBezTo>
                    <a:pt x="327" y="446"/>
                    <a:pt x="439" y="422"/>
                    <a:pt x="574" y="422"/>
                  </a:cubicBezTo>
                  <a:cubicBezTo>
                    <a:pt x="629" y="422"/>
                    <a:pt x="688" y="426"/>
                    <a:pt x="751" y="437"/>
                  </a:cubicBezTo>
                  <a:cubicBezTo>
                    <a:pt x="969" y="473"/>
                    <a:pt x="1078" y="567"/>
                    <a:pt x="1406" y="582"/>
                  </a:cubicBezTo>
                  <a:cubicBezTo>
                    <a:pt x="1461" y="585"/>
                    <a:pt x="1518" y="586"/>
                    <a:pt x="1577" y="586"/>
                  </a:cubicBezTo>
                  <a:cubicBezTo>
                    <a:pt x="1872" y="586"/>
                    <a:pt x="2208" y="557"/>
                    <a:pt x="2471" y="535"/>
                  </a:cubicBezTo>
                  <a:cubicBezTo>
                    <a:pt x="2519" y="532"/>
                    <a:pt x="2560" y="530"/>
                    <a:pt x="2598" y="530"/>
                  </a:cubicBezTo>
                  <a:cubicBezTo>
                    <a:pt x="2667" y="530"/>
                    <a:pt x="2721" y="535"/>
                    <a:pt x="2769" y="541"/>
                  </a:cubicBezTo>
                  <a:cubicBezTo>
                    <a:pt x="2818" y="546"/>
                    <a:pt x="2860" y="552"/>
                    <a:pt x="2908" y="552"/>
                  </a:cubicBezTo>
                  <a:cubicBezTo>
                    <a:pt x="2955" y="552"/>
                    <a:pt x="3006" y="546"/>
                    <a:pt x="3072" y="530"/>
                  </a:cubicBezTo>
                  <a:cubicBezTo>
                    <a:pt x="3307" y="473"/>
                    <a:pt x="3827" y="535"/>
                    <a:pt x="3983" y="431"/>
                  </a:cubicBezTo>
                  <a:cubicBezTo>
                    <a:pt x="4047" y="389"/>
                    <a:pt x="4107" y="379"/>
                    <a:pt x="4166" y="379"/>
                  </a:cubicBezTo>
                  <a:cubicBezTo>
                    <a:pt x="4195" y="379"/>
                    <a:pt x="4224" y="381"/>
                    <a:pt x="4254" y="384"/>
                  </a:cubicBezTo>
                  <a:cubicBezTo>
                    <a:pt x="4283" y="386"/>
                    <a:pt x="4312" y="389"/>
                    <a:pt x="4342" y="389"/>
                  </a:cubicBezTo>
                  <a:cubicBezTo>
                    <a:pt x="4371" y="389"/>
                    <a:pt x="4401" y="386"/>
                    <a:pt x="4431" y="379"/>
                  </a:cubicBezTo>
                  <a:cubicBezTo>
                    <a:pt x="4531" y="356"/>
                    <a:pt x="4585" y="287"/>
                    <a:pt x="4584" y="214"/>
                  </a:cubicBezTo>
                  <a:cubicBezTo>
                    <a:pt x="4584" y="174"/>
                    <a:pt x="4568" y="133"/>
                    <a:pt x="4535" y="98"/>
                  </a:cubicBezTo>
                  <a:cubicBezTo>
                    <a:pt x="4523" y="85"/>
                    <a:pt x="4512" y="71"/>
                    <a:pt x="4502" y="56"/>
                  </a:cubicBezTo>
                  <a:cubicBezTo>
                    <a:pt x="4496" y="58"/>
                    <a:pt x="4489" y="60"/>
                    <a:pt x="4482" y="61"/>
                  </a:cubicBezTo>
                  <a:cubicBezTo>
                    <a:pt x="4389" y="78"/>
                    <a:pt x="4300" y="190"/>
                    <a:pt x="4108" y="226"/>
                  </a:cubicBezTo>
                  <a:cubicBezTo>
                    <a:pt x="4069" y="234"/>
                    <a:pt x="4024" y="237"/>
                    <a:pt x="3976" y="237"/>
                  </a:cubicBezTo>
                  <a:cubicBezTo>
                    <a:pt x="3786" y="237"/>
                    <a:pt x="3546" y="188"/>
                    <a:pt x="3447" y="158"/>
                  </a:cubicBezTo>
                  <a:cubicBezTo>
                    <a:pt x="3323" y="122"/>
                    <a:pt x="3281" y="0"/>
                    <a:pt x="3154" y="0"/>
                  </a:cubicBezTo>
                </a:path>
              </a:pathLst>
            </a:custGeom>
            <a:solidFill>
              <a:srgbClr val="D5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3" name="Freeform 7">
              <a:extLst>
                <a:ext uri="{FF2B5EF4-FFF2-40B4-BE49-F238E27FC236}">
                  <a16:creationId xmlns:a16="http://schemas.microsoft.com/office/drawing/2014/main" id="{CEDFB9D1-7E43-4797-9939-35C80EC20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318" y="5891451"/>
              <a:ext cx="2921000" cy="611188"/>
            </a:xfrm>
            <a:custGeom>
              <a:avLst/>
              <a:gdLst>
                <a:gd name="T0" fmla="*/ 709 w 1354"/>
                <a:gd name="T1" fmla="*/ 0 h 283"/>
                <a:gd name="T2" fmla="*/ 702 w 1354"/>
                <a:gd name="T3" fmla="*/ 0 h 283"/>
                <a:gd name="T4" fmla="*/ 479 w 1354"/>
                <a:gd name="T5" fmla="*/ 156 h 283"/>
                <a:gd name="T6" fmla="*/ 14 w 1354"/>
                <a:gd name="T7" fmla="*/ 239 h 283"/>
                <a:gd name="T8" fmla="*/ 351 w 1354"/>
                <a:gd name="T9" fmla="*/ 283 h 283"/>
                <a:gd name="T10" fmla="*/ 579 w 1354"/>
                <a:gd name="T11" fmla="*/ 270 h 283"/>
                <a:gd name="T12" fmla="*/ 697 w 1354"/>
                <a:gd name="T13" fmla="*/ 264 h 283"/>
                <a:gd name="T14" fmla="*/ 885 w 1354"/>
                <a:gd name="T15" fmla="*/ 269 h 283"/>
                <a:gd name="T16" fmla="*/ 1079 w 1354"/>
                <a:gd name="T17" fmla="*/ 274 h 283"/>
                <a:gd name="T18" fmla="*/ 1309 w 1354"/>
                <a:gd name="T19" fmla="*/ 229 h 283"/>
                <a:gd name="T20" fmla="*/ 709 w 1354"/>
                <a:gd name="T21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4" h="283">
                  <a:moveTo>
                    <a:pt x="709" y="0"/>
                  </a:moveTo>
                  <a:cubicBezTo>
                    <a:pt x="706" y="0"/>
                    <a:pt x="704" y="0"/>
                    <a:pt x="702" y="0"/>
                  </a:cubicBezTo>
                  <a:cubicBezTo>
                    <a:pt x="584" y="4"/>
                    <a:pt x="675" y="119"/>
                    <a:pt x="479" y="156"/>
                  </a:cubicBezTo>
                  <a:cubicBezTo>
                    <a:pt x="283" y="192"/>
                    <a:pt x="0" y="198"/>
                    <a:pt x="14" y="239"/>
                  </a:cubicBezTo>
                  <a:cubicBezTo>
                    <a:pt x="23" y="267"/>
                    <a:pt x="187" y="283"/>
                    <a:pt x="351" y="283"/>
                  </a:cubicBezTo>
                  <a:cubicBezTo>
                    <a:pt x="434" y="283"/>
                    <a:pt x="516" y="279"/>
                    <a:pt x="579" y="270"/>
                  </a:cubicBezTo>
                  <a:cubicBezTo>
                    <a:pt x="610" y="266"/>
                    <a:pt x="651" y="264"/>
                    <a:pt x="697" y="264"/>
                  </a:cubicBezTo>
                  <a:cubicBezTo>
                    <a:pt x="754" y="264"/>
                    <a:pt x="819" y="267"/>
                    <a:pt x="885" y="269"/>
                  </a:cubicBezTo>
                  <a:cubicBezTo>
                    <a:pt x="951" y="272"/>
                    <a:pt x="1018" y="274"/>
                    <a:pt x="1079" y="274"/>
                  </a:cubicBezTo>
                  <a:cubicBezTo>
                    <a:pt x="1196" y="274"/>
                    <a:pt x="1291" y="265"/>
                    <a:pt x="1309" y="229"/>
                  </a:cubicBezTo>
                  <a:cubicBezTo>
                    <a:pt x="1354" y="142"/>
                    <a:pt x="852" y="0"/>
                    <a:pt x="709" y="0"/>
                  </a:cubicBez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4" name="Freeform 8">
              <a:extLst>
                <a:ext uri="{FF2B5EF4-FFF2-40B4-BE49-F238E27FC236}">
                  <a16:creationId xmlns:a16="http://schemas.microsoft.com/office/drawing/2014/main" id="{6EE66233-1404-4C85-8F0A-FC18FB6CA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7005" y="5821601"/>
              <a:ext cx="1524000" cy="425450"/>
            </a:xfrm>
            <a:custGeom>
              <a:avLst/>
              <a:gdLst>
                <a:gd name="T0" fmla="*/ 383 w 706"/>
                <a:gd name="T1" fmla="*/ 0 h 197"/>
                <a:gd name="T2" fmla="*/ 370 w 706"/>
                <a:gd name="T3" fmla="*/ 1 h 197"/>
                <a:gd name="T4" fmla="*/ 161 w 706"/>
                <a:gd name="T5" fmla="*/ 141 h 197"/>
                <a:gd name="T6" fmla="*/ 16 w 706"/>
                <a:gd name="T7" fmla="*/ 193 h 197"/>
                <a:gd name="T8" fmla="*/ 43 w 706"/>
                <a:gd name="T9" fmla="*/ 197 h 197"/>
                <a:gd name="T10" fmla="*/ 328 w 706"/>
                <a:gd name="T11" fmla="*/ 157 h 197"/>
                <a:gd name="T12" fmla="*/ 368 w 706"/>
                <a:gd name="T13" fmla="*/ 153 h 197"/>
                <a:gd name="T14" fmla="*/ 493 w 706"/>
                <a:gd name="T15" fmla="*/ 169 h 197"/>
                <a:gd name="T16" fmla="*/ 610 w 706"/>
                <a:gd name="T17" fmla="*/ 185 h 197"/>
                <a:gd name="T18" fmla="*/ 651 w 706"/>
                <a:gd name="T19" fmla="*/ 178 h 197"/>
                <a:gd name="T20" fmla="*/ 383 w 706"/>
                <a:gd name="T2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6" h="197">
                  <a:moveTo>
                    <a:pt x="383" y="0"/>
                  </a:moveTo>
                  <a:cubicBezTo>
                    <a:pt x="378" y="0"/>
                    <a:pt x="374" y="0"/>
                    <a:pt x="370" y="1"/>
                  </a:cubicBezTo>
                  <a:cubicBezTo>
                    <a:pt x="268" y="8"/>
                    <a:pt x="245" y="125"/>
                    <a:pt x="161" y="141"/>
                  </a:cubicBezTo>
                  <a:cubicBezTo>
                    <a:pt x="78" y="157"/>
                    <a:pt x="0" y="178"/>
                    <a:pt x="16" y="193"/>
                  </a:cubicBezTo>
                  <a:cubicBezTo>
                    <a:pt x="19" y="196"/>
                    <a:pt x="28" y="197"/>
                    <a:pt x="43" y="197"/>
                  </a:cubicBezTo>
                  <a:cubicBezTo>
                    <a:pt x="104" y="197"/>
                    <a:pt x="252" y="174"/>
                    <a:pt x="328" y="157"/>
                  </a:cubicBezTo>
                  <a:cubicBezTo>
                    <a:pt x="340" y="154"/>
                    <a:pt x="353" y="153"/>
                    <a:pt x="368" y="153"/>
                  </a:cubicBezTo>
                  <a:cubicBezTo>
                    <a:pt x="406" y="153"/>
                    <a:pt x="450" y="161"/>
                    <a:pt x="493" y="169"/>
                  </a:cubicBezTo>
                  <a:cubicBezTo>
                    <a:pt x="536" y="177"/>
                    <a:pt x="578" y="185"/>
                    <a:pt x="610" y="185"/>
                  </a:cubicBezTo>
                  <a:cubicBezTo>
                    <a:pt x="626" y="185"/>
                    <a:pt x="640" y="183"/>
                    <a:pt x="651" y="178"/>
                  </a:cubicBezTo>
                  <a:cubicBezTo>
                    <a:pt x="706" y="147"/>
                    <a:pt x="518" y="0"/>
                    <a:pt x="383" y="0"/>
                  </a:cubicBezTo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63" name="Group 1162">
            <a:extLst>
              <a:ext uri="{FF2B5EF4-FFF2-40B4-BE49-F238E27FC236}">
                <a16:creationId xmlns:a16="http://schemas.microsoft.com/office/drawing/2014/main" id="{DE2FCDB3-27AA-479D-A53F-4836B5081EB4}"/>
              </a:ext>
            </a:extLst>
          </p:cNvPr>
          <p:cNvGrpSpPr/>
          <p:nvPr/>
        </p:nvGrpSpPr>
        <p:grpSpPr>
          <a:xfrm>
            <a:off x="7384225" y="3527914"/>
            <a:ext cx="2060358" cy="1599548"/>
            <a:chOff x="7343780" y="2883146"/>
            <a:chExt cx="2060358" cy="1599548"/>
          </a:xfrm>
        </p:grpSpPr>
        <p:sp>
          <p:nvSpPr>
            <p:cNvPr id="1976" name="Rectangle 1975">
              <a:extLst>
                <a:ext uri="{FF2B5EF4-FFF2-40B4-BE49-F238E27FC236}">
                  <a16:creationId xmlns:a16="http://schemas.microsoft.com/office/drawing/2014/main" id="{41D05603-7905-4522-ABC3-50B4830C834A}"/>
                </a:ext>
              </a:extLst>
            </p:cNvPr>
            <p:cNvSpPr/>
            <p:nvPr/>
          </p:nvSpPr>
          <p:spPr>
            <a:xfrm>
              <a:off x="7343780" y="2883146"/>
              <a:ext cx="2060358" cy="1599548"/>
            </a:xfrm>
            <a:prstGeom prst="rect">
              <a:avLst/>
            </a:prstGeom>
            <a:blipFill dpi="0" rotWithShape="1"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162" name="Group 1161">
              <a:extLst>
                <a:ext uri="{FF2B5EF4-FFF2-40B4-BE49-F238E27FC236}">
                  <a16:creationId xmlns:a16="http://schemas.microsoft.com/office/drawing/2014/main" id="{55497F25-7AFD-4B41-9406-34ABDEC65715}"/>
                </a:ext>
              </a:extLst>
            </p:cNvPr>
            <p:cNvGrpSpPr/>
            <p:nvPr/>
          </p:nvGrpSpPr>
          <p:grpSpPr>
            <a:xfrm>
              <a:off x="7496071" y="3121759"/>
              <a:ext cx="1755775" cy="822325"/>
              <a:chOff x="5218113" y="3016251"/>
              <a:chExt cx="1755775" cy="822325"/>
            </a:xfrm>
            <a:solidFill>
              <a:srgbClr val="00CC99"/>
            </a:solidFill>
          </p:grpSpPr>
          <p:sp>
            <p:nvSpPr>
              <p:cNvPr id="4216" name="Freeform 494">
                <a:extLst>
                  <a:ext uri="{FF2B5EF4-FFF2-40B4-BE49-F238E27FC236}">
                    <a16:creationId xmlns:a16="http://schemas.microsoft.com/office/drawing/2014/main" id="{3B4B2EC7-5FCA-4470-91E5-CA1FC775CA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5463" y="3046413"/>
                <a:ext cx="39688" cy="280988"/>
              </a:xfrm>
              <a:custGeom>
                <a:avLst/>
                <a:gdLst>
                  <a:gd name="T0" fmla="*/ 16 w 18"/>
                  <a:gd name="T1" fmla="*/ 127 h 129"/>
                  <a:gd name="T2" fmla="*/ 14 w 18"/>
                  <a:gd name="T3" fmla="*/ 128 h 129"/>
                  <a:gd name="T4" fmla="*/ 11 w 18"/>
                  <a:gd name="T5" fmla="*/ 129 h 129"/>
                  <a:gd name="T6" fmla="*/ 8 w 18"/>
                  <a:gd name="T7" fmla="*/ 129 h 129"/>
                  <a:gd name="T8" fmla="*/ 6 w 18"/>
                  <a:gd name="T9" fmla="*/ 129 h 129"/>
                  <a:gd name="T10" fmla="*/ 5 w 18"/>
                  <a:gd name="T11" fmla="*/ 128 h 129"/>
                  <a:gd name="T12" fmla="*/ 3 w 18"/>
                  <a:gd name="T13" fmla="*/ 125 h 129"/>
                  <a:gd name="T14" fmla="*/ 2 w 18"/>
                  <a:gd name="T15" fmla="*/ 121 h 129"/>
                  <a:gd name="T16" fmla="*/ 0 w 18"/>
                  <a:gd name="T17" fmla="*/ 112 h 129"/>
                  <a:gd name="T18" fmla="*/ 0 w 18"/>
                  <a:gd name="T19" fmla="*/ 103 h 129"/>
                  <a:gd name="T20" fmla="*/ 1 w 18"/>
                  <a:gd name="T21" fmla="*/ 85 h 129"/>
                  <a:gd name="T22" fmla="*/ 2 w 18"/>
                  <a:gd name="T23" fmla="*/ 68 h 129"/>
                  <a:gd name="T24" fmla="*/ 2 w 18"/>
                  <a:gd name="T25" fmla="*/ 56 h 129"/>
                  <a:gd name="T26" fmla="*/ 3 w 18"/>
                  <a:gd name="T27" fmla="*/ 45 h 129"/>
                  <a:gd name="T28" fmla="*/ 3 w 18"/>
                  <a:gd name="T29" fmla="*/ 36 h 129"/>
                  <a:gd name="T30" fmla="*/ 4 w 18"/>
                  <a:gd name="T31" fmla="*/ 26 h 129"/>
                  <a:gd name="T32" fmla="*/ 4 w 18"/>
                  <a:gd name="T33" fmla="*/ 19 h 129"/>
                  <a:gd name="T34" fmla="*/ 5 w 18"/>
                  <a:gd name="T35" fmla="*/ 12 h 129"/>
                  <a:gd name="T36" fmla="*/ 5 w 18"/>
                  <a:gd name="T37" fmla="*/ 8 h 129"/>
                  <a:gd name="T38" fmla="*/ 5 w 18"/>
                  <a:gd name="T39" fmla="*/ 5 h 129"/>
                  <a:gd name="T40" fmla="*/ 8 w 18"/>
                  <a:gd name="T41" fmla="*/ 1 h 129"/>
                  <a:gd name="T42" fmla="*/ 12 w 18"/>
                  <a:gd name="T43" fmla="*/ 1 h 129"/>
                  <a:gd name="T44" fmla="*/ 16 w 18"/>
                  <a:gd name="T45" fmla="*/ 4 h 129"/>
                  <a:gd name="T46" fmla="*/ 17 w 18"/>
                  <a:gd name="T47" fmla="*/ 8 h 129"/>
                  <a:gd name="T48" fmla="*/ 17 w 18"/>
                  <a:gd name="T49" fmla="*/ 12 h 129"/>
                  <a:gd name="T50" fmla="*/ 17 w 18"/>
                  <a:gd name="T51" fmla="*/ 16 h 129"/>
                  <a:gd name="T52" fmla="*/ 17 w 18"/>
                  <a:gd name="T53" fmla="*/ 18 h 129"/>
                  <a:gd name="T54" fmla="*/ 18 w 18"/>
                  <a:gd name="T55" fmla="*/ 21 h 129"/>
                  <a:gd name="T56" fmla="*/ 17 w 18"/>
                  <a:gd name="T57" fmla="*/ 26 h 129"/>
                  <a:gd name="T58" fmla="*/ 17 w 18"/>
                  <a:gd name="T59" fmla="*/ 30 h 129"/>
                  <a:gd name="T60" fmla="*/ 17 w 18"/>
                  <a:gd name="T61" fmla="*/ 36 h 129"/>
                  <a:gd name="T62" fmla="*/ 17 w 18"/>
                  <a:gd name="T63" fmla="*/ 42 h 129"/>
                  <a:gd name="T64" fmla="*/ 17 w 18"/>
                  <a:gd name="T65" fmla="*/ 48 h 129"/>
                  <a:gd name="T66" fmla="*/ 17 w 18"/>
                  <a:gd name="T67" fmla="*/ 54 h 129"/>
                  <a:gd name="T68" fmla="*/ 17 w 18"/>
                  <a:gd name="T69" fmla="*/ 59 h 129"/>
                  <a:gd name="T70" fmla="*/ 17 w 18"/>
                  <a:gd name="T71" fmla="*/ 65 h 129"/>
                  <a:gd name="T72" fmla="*/ 16 w 18"/>
                  <a:gd name="T73" fmla="*/ 72 h 129"/>
                  <a:gd name="T74" fmla="*/ 16 w 18"/>
                  <a:gd name="T75" fmla="*/ 79 h 129"/>
                  <a:gd name="T76" fmla="*/ 16 w 18"/>
                  <a:gd name="T77" fmla="*/ 86 h 129"/>
                  <a:gd name="T78" fmla="*/ 16 w 18"/>
                  <a:gd name="T79" fmla="*/ 94 h 129"/>
                  <a:gd name="T80" fmla="*/ 15 w 18"/>
                  <a:gd name="T81" fmla="*/ 102 h 129"/>
                  <a:gd name="T82" fmla="*/ 15 w 18"/>
                  <a:gd name="T83" fmla="*/ 110 h 129"/>
                  <a:gd name="T84" fmla="*/ 15 w 18"/>
                  <a:gd name="T85" fmla="*/ 115 h 129"/>
                  <a:gd name="T86" fmla="*/ 15 w 18"/>
                  <a:gd name="T87" fmla="*/ 120 h 129"/>
                  <a:gd name="T88" fmla="*/ 16 w 18"/>
                  <a:gd name="T89" fmla="*/ 123 h 129"/>
                  <a:gd name="T90" fmla="*/ 16 w 18"/>
                  <a:gd name="T91" fmla="*/ 12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" h="129">
                    <a:moveTo>
                      <a:pt x="16" y="127"/>
                    </a:moveTo>
                    <a:cubicBezTo>
                      <a:pt x="16" y="127"/>
                      <a:pt x="15" y="128"/>
                      <a:pt x="14" y="128"/>
                    </a:cubicBezTo>
                    <a:cubicBezTo>
                      <a:pt x="13" y="128"/>
                      <a:pt x="12" y="129"/>
                      <a:pt x="11" y="129"/>
                    </a:cubicBezTo>
                    <a:cubicBezTo>
                      <a:pt x="10" y="129"/>
                      <a:pt x="9" y="129"/>
                      <a:pt x="8" y="129"/>
                    </a:cubicBezTo>
                    <a:cubicBezTo>
                      <a:pt x="7" y="129"/>
                      <a:pt x="7" y="129"/>
                      <a:pt x="6" y="129"/>
                    </a:cubicBezTo>
                    <a:cubicBezTo>
                      <a:pt x="6" y="129"/>
                      <a:pt x="5" y="128"/>
                      <a:pt x="5" y="128"/>
                    </a:cubicBezTo>
                    <a:cubicBezTo>
                      <a:pt x="4" y="127"/>
                      <a:pt x="3" y="126"/>
                      <a:pt x="3" y="125"/>
                    </a:cubicBezTo>
                    <a:cubicBezTo>
                      <a:pt x="2" y="123"/>
                      <a:pt x="2" y="122"/>
                      <a:pt x="2" y="121"/>
                    </a:cubicBezTo>
                    <a:cubicBezTo>
                      <a:pt x="1" y="118"/>
                      <a:pt x="0" y="115"/>
                      <a:pt x="0" y="112"/>
                    </a:cubicBezTo>
                    <a:cubicBezTo>
                      <a:pt x="0" y="109"/>
                      <a:pt x="0" y="106"/>
                      <a:pt x="0" y="103"/>
                    </a:cubicBezTo>
                    <a:cubicBezTo>
                      <a:pt x="0" y="97"/>
                      <a:pt x="0" y="91"/>
                      <a:pt x="1" y="85"/>
                    </a:cubicBezTo>
                    <a:cubicBezTo>
                      <a:pt x="1" y="79"/>
                      <a:pt x="2" y="73"/>
                      <a:pt x="2" y="68"/>
                    </a:cubicBezTo>
                    <a:cubicBezTo>
                      <a:pt x="2" y="64"/>
                      <a:pt x="2" y="60"/>
                      <a:pt x="2" y="56"/>
                    </a:cubicBezTo>
                    <a:cubicBezTo>
                      <a:pt x="3" y="53"/>
                      <a:pt x="3" y="49"/>
                      <a:pt x="3" y="45"/>
                    </a:cubicBezTo>
                    <a:cubicBezTo>
                      <a:pt x="3" y="42"/>
                      <a:pt x="3" y="39"/>
                      <a:pt x="3" y="36"/>
                    </a:cubicBezTo>
                    <a:cubicBezTo>
                      <a:pt x="4" y="32"/>
                      <a:pt x="4" y="29"/>
                      <a:pt x="4" y="26"/>
                    </a:cubicBezTo>
                    <a:cubicBezTo>
                      <a:pt x="4" y="24"/>
                      <a:pt x="4" y="21"/>
                      <a:pt x="4" y="19"/>
                    </a:cubicBezTo>
                    <a:cubicBezTo>
                      <a:pt x="4" y="16"/>
                      <a:pt x="5" y="14"/>
                      <a:pt x="5" y="12"/>
                    </a:cubicBezTo>
                    <a:cubicBezTo>
                      <a:pt x="5" y="10"/>
                      <a:pt x="5" y="9"/>
                      <a:pt x="5" y="8"/>
                    </a:cubicBezTo>
                    <a:cubicBezTo>
                      <a:pt x="5" y="7"/>
                      <a:pt x="5" y="6"/>
                      <a:pt x="5" y="5"/>
                    </a:cubicBezTo>
                    <a:cubicBezTo>
                      <a:pt x="6" y="3"/>
                      <a:pt x="7" y="2"/>
                      <a:pt x="8" y="1"/>
                    </a:cubicBezTo>
                    <a:cubicBezTo>
                      <a:pt x="9" y="1"/>
                      <a:pt x="11" y="0"/>
                      <a:pt x="12" y="1"/>
                    </a:cubicBezTo>
                    <a:cubicBezTo>
                      <a:pt x="14" y="2"/>
                      <a:pt x="15" y="3"/>
                      <a:pt x="16" y="4"/>
                    </a:cubicBezTo>
                    <a:cubicBezTo>
                      <a:pt x="17" y="4"/>
                      <a:pt x="17" y="6"/>
                      <a:pt x="17" y="8"/>
                    </a:cubicBezTo>
                    <a:cubicBezTo>
                      <a:pt x="17" y="9"/>
                      <a:pt x="17" y="11"/>
                      <a:pt x="17" y="12"/>
                    </a:cubicBezTo>
                    <a:cubicBezTo>
                      <a:pt x="17" y="13"/>
                      <a:pt x="17" y="15"/>
                      <a:pt x="17" y="16"/>
                    </a:cubicBezTo>
                    <a:cubicBezTo>
                      <a:pt x="17" y="17"/>
                      <a:pt x="17" y="18"/>
                      <a:pt x="17" y="18"/>
                    </a:cubicBezTo>
                    <a:cubicBezTo>
                      <a:pt x="18" y="19"/>
                      <a:pt x="18" y="20"/>
                      <a:pt x="18" y="21"/>
                    </a:cubicBezTo>
                    <a:cubicBezTo>
                      <a:pt x="18" y="22"/>
                      <a:pt x="17" y="24"/>
                      <a:pt x="17" y="26"/>
                    </a:cubicBezTo>
                    <a:cubicBezTo>
                      <a:pt x="17" y="27"/>
                      <a:pt x="17" y="29"/>
                      <a:pt x="17" y="30"/>
                    </a:cubicBezTo>
                    <a:cubicBezTo>
                      <a:pt x="17" y="32"/>
                      <a:pt x="17" y="34"/>
                      <a:pt x="17" y="36"/>
                    </a:cubicBezTo>
                    <a:cubicBezTo>
                      <a:pt x="17" y="38"/>
                      <a:pt x="17" y="40"/>
                      <a:pt x="17" y="42"/>
                    </a:cubicBezTo>
                    <a:cubicBezTo>
                      <a:pt x="17" y="44"/>
                      <a:pt x="17" y="46"/>
                      <a:pt x="17" y="48"/>
                    </a:cubicBezTo>
                    <a:cubicBezTo>
                      <a:pt x="17" y="49"/>
                      <a:pt x="17" y="51"/>
                      <a:pt x="17" y="54"/>
                    </a:cubicBezTo>
                    <a:cubicBezTo>
                      <a:pt x="17" y="55"/>
                      <a:pt x="17" y="57"/>
                      <a:pt x="17" y="59"/>
                    </a:cubicBezTo>
                    <a:cubicBezTo>
                      <a:pt x="17" y="61"/>
                      <a:pt x="17" y="63"/>
                      <a:pt x="17" y="65"/>
                    </a:cubicBezTo>
                    <a:cubicBezTo>
                      <a:pt x="16" y="67"/>
                      <a:pt x="16" y="69"/>
                      <a:pt x="16" y="72"/>
                    </a:cubicBezTo>
                    <a:cubicBezTo>
                      <a:pt x="16" y="74"/>
                      <a:pt x="16" y="76"/>
                      <a:pt x="16" y="79"/>
                    </a:cubicBezTo>
                    <a:cubicBezTo>
                      <a:pt x="16" y="81"/>
                      <a:pt x="16" y="84"/>
                      <a:pt x="16" y="86"/>
                    </a:cubicBezTo>
                    <a:cubicBezTo>
                      <a:pt x="16" y="89"/>
                      <a:pt x="16" y="91"/>
                      <a:pt x="16" y="94"/>
                    </a:cubicBezTo>
                    <a:cubicBezTo>
                      <a:pt x="15" y="97"/>
                      <a:pt x="15" y="100"/>
                      <a:pt x="15" y="102"/>
                    </a:cubicBezTo>
                    <a:cubicBezTo>
                      <a:pt x="15" y="105"/>
                      <a:pt x="15" y="108"/>
                      <a:pt x="15" y="110"/>
                    </a:cubicBezTo>
                    <a:cubicBezTo>
                      <a:pt x="15" y="112"/>
                      <a:pt x="15" y="114"/>
                      <a:pt x="15" y="115"/>
                    </a:cubicBezTo>
                    <a:cubicBezTo>
                      <a:pt x="15" y="117"/>
                      <a:pt x="15" y="118"/>
                      <a:pt x="15" y="120"/>
                    </a:cubicBezTo>
                    <a:cubicBezTo>
                      <a:pt x="15" y="121"/>
                      <a:pt x="15" y="122"/>
                      <a:pt x="16" y="123"/>
                    </a:cubicBezTo>
                    <a:cubicBezTo>
                      <a:pt x="16" y="124"/>
                      <a:pt x="16" y="125"/>
                      <a:pt x="16" y="1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17" name="Freeform 495">
                <a:extLst>
                  <a:ext uri="{FF2B5EF4-FFF2-40B4-BE49-F238E27FC236}">
                    <a16:creationId xmlns:a16="http://schemas.microsoft.com/office/drawing/2014/main" id="{C5EF6DE7-82F9-400D-B23C-570A2615BD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3088" y="3100388"/>
                <a:ext cx="20638" cy="23813"/>
              </a:xfrm>
              <a:custGeom>
                <a:avLst/>
                <a:gdLst>
                  <a:gd name="T0" fmla="*/ 1 w 9"/>
                  <a:gd name="T1" fmla="*/ 4 h 11"/>
                  <a:gd name="T2" fmla="*/ 0 w 9"/>
                  <a:gd name="T3" fmla="*/ 3 h 11"/>
                  <a:gd name="T4" fmla="*/ 1 w 9"/>
                  <a:gd name="T5" fmla="*/ 2 h 11"/>
                  <a:gd name="T6" fmla="*/ 1 w 9"/>
                  <a:gd name="T7" fmla="*/ 1 h 11"/>
                  <a:gd name="T8" fmla="*/ 2 w 9"/>
                  <a:gd name="T9" fmla="*/ 0 h 11"/>
                  <a:gd name="T10" fmla="*/ 3 w 9"/>
                  <a:gd name="T11" fmla="*/ 0 h 11"/>
                  <a:gd name="T12" fmla="*/ 6 w 9"/>
                  <a:gd name="T13" fmla="*/ 0 h 11"/>
                  <a:gd name="T14" fmla="*/ 8 w 9"/>
                  <a:gd name="T15" fmla="*/ 1 h 11"/>
                  <a:gd name="T16" fmla="*/ 8 w 9"/>
                  <a:gd name="T17" fmla="*/ 2 h 11"/>
                  <a:gd name="T18" fmla="*/ 8 w 9"/>
                  <a:gd name="T19" fmla="*/ 6 h 11"/>
                  <a:gd name="T20" fmla="*/ 6 w 9"/>
                  <a:gd name="T21" fmla="*/ 10 h 11"/>
                  <a:gd name="T22" fmla="*/ 4 w 9"/>
                  <a:gd name="T23" fmla="*/ 10 h 11"/>
                  <a:gd name="T24" fmla="*/ 3 w 9"/>
                  <a:gd name="T25" fmla="*/ 11 h 11"/>
                  <a:gd name="T26" fmla="*/ 2 w 9"/>
                  <a:gd name="T27" fmla="*/ 10 h 11"/>
                  <a:gd name="T28" fmla="*/ 2 w 9"/>
                  <a:gd name="T29" fmla="*/ 9 h 11"/>
                  <a:gd name="T30" fmla="*/ 3 w 9"/>
                  <a:gd name="T31" fmla="*/ 9 h 11"/>
                  <a:gd name="T32" fmla="*/ 4 w 9"/>
                  <a:gd name="T33" fmla="*/ 8 h 11"/>
                  <a:gd name="T34" fmla="*/ 5 w 9"/>
                  <a:gd name="T35" fmla="*/ 7 h 11"/>
                  <a:gd name="T36" fmla="*/ 5 w 9"/>
                  <a:gd name="T37" fmla="*/ 6 h 11"/>
                  <a:gd name="T38" fmla="*/ 5 w 9"/>
                  <a:gd name="T39" fmla="*/ 5 h 11"/>
                  <a:gd name="T40" fmla="*/ 5 w 9"/>
                  <a:gd name="T41" fmla="*/ 5 h 11"/>
                  <a:gd name="T42" fmla="*/ 4 w 9"/>
                  <a:gd name="T43" fmla="*/ 5 h 11"/>
                  <a:gd name="T44" fmla="*/ 3 w 9"/>
                  <a:gd name="T45" fmla="*/ 5 h 11"/>
                  <a:gd name="T46" fmla="*/ 2 w 9"/>
                  <a:gd name="T47" fmla="*/ 5 h 11"/>
                  <a:gd name="T48" fmla="*/ 1 w 9"/>
                  <a:gd name="T4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" h="11">
                    <a:moveTo>
                      <a:pt x="1" y="4"/>
                    </a:moveTo>
                    <a:cubicBezTo>
                      <a:pt x="1" y="4"/>
                      <a:pt x="0" y="4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6" y="0"/>
                      <a:pt x="7" y="1"/>
                      <a:pt x="8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3"/>
                      <a:pt x="9" y="5"/>
                      <a:pt x="8" y="6"/>
                    </a:cubicBezTo>
                    <a:cubicBezTo>
                      <a:pt x="8" y="8"/>
                      <a:pt x="7" y="9"/>
                      <a:pt x="6" y="10"/>
                    </a:cubicBezTo>
                    <a:cubicBezTo>
                      <a:pt x="5" y="10"/>
                      <a:pt x="5" y="10"/>
                      <a:pt x="4" y="10"/>
                    </a:cubicBezTo>
                    <a:cubicBezTo>
                      <a:pt x="4" y="10"/>
                      <a:pt x="3" y="10"/>
                      <a:pt x="3" y="11"/>
                    </a:cubicBezTo>
                    <a:cubicBezTo>
                      <a:pt x="3" y="11"/>
                      <a:pt x="2" y="11"/>
                      <a:pt x="2" y="10"/>
                    </a:cubicBezTo>
                    <a:cubicBezTo>
                      <a:pt x="2" y="10"/>
                      <a:pt x="2" y="10"/>
                      <a:pt x="2" y="9"/>
                    </a:cubicBezTo>
                    <a:cubicBezTo>
                      <a:pt x="2" y="9"/>
                      <a:pt x="3" y="9"/>
                      <a:pt x="3" y="9"/>
                    </a:cubicBezTo>
                    <a:cubicBezTo>
                      <a:pt x="3" y="8"/>
                      <a:pt x="3" y="8"/>
                      <a:pt x="4" y="8"/>
                    </a:cubicBezTo>
                    <a:cubicBezTo>
                      <a:pt x="4" y="7"/>
                      <a:pt x="4" y="7"/>
                      <a:pt x="5" y="7"/>
                    </a:cubicBezTo>
                    <a:cubicBezTo>
                      <a:pt x="5" y="7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1" y="4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18" name="Freeform 496">
                <a:extLst>
                  <a:ext uri="{FF2B5EF4-FFF2-40B4-BE49-F238E27FC236}">
                    <a16:creationId xmlns:a16="http://schemas.microsoft.com/office/drawing/2014/main" id="{DA01D0C4-E079-4192-A3A1-1D263E588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0075" y="3113088"/>
                <a:ext cx="157163" cy="215900"/>
              </a:xfrm>
              <a:custGeom>
                <a:avLst/>
                <a:gdLst>
                  <a:gd name="T0" fmla="*/ 45 w 73"/>
                  <a:gd name="T1" fmla="*/ 78 h 99"/>
                  <a:gd name="T2" fmla="*/ 50 w 73"/>
                  <a:gd name="T3" fmla="*/ 63 h 99"/>
                  <a:gd name="T4" fmla="*/ 56 w 73"/>
                  <a:gd name="T5" fmla="*/ 43 h 99"/>
                  <a:gd name="T6" fmla="*/ 59 w 73"/>
                  <a:gd name="T7" fmla="*/ 30 h 99"/>
                  <a:gd name="T8" fmla="*/ 64 w 73"/>
                  <a:gd name="T9" fmla="*/ 16 h 99"/>
                  <a:gd name="T10" fmla="*/ 67 w 73"/>
                  <a:gd name="T11" fmla="*/ 5 h 99"/>
                  <a:gd name="T12" fmla="*/ 71 w 73"/>
                  <a:gd name="T13" fmla="*/ 2 h 99"/>
                  <a:gd name="T14" fmla="*/ 73 w 73"/>
                  <a:gd name="T15" fmla="*/ 3 h 99"/>
                  <a:gd name="T16" fmla="*/ 72 w 73"/>
                  <a:gd name="T17" fmla="*/ 7 h 99"/>
                  <a:gd name="T18" fmla="*/ 72 w 73"/>
                  <a:gd name="T19" fmla="*/ 11 h 99"/>
                  <a:gd name="T20" fmla="*/ 69 w 73"/>
                  <a:gd name="T21" fmla="*/ 19 h 99"/>
                  <a:gd name="T22" fmla="*/ 67 w 73"/>
                  <a:gd name="T23" fmla="*/ 25 h 99"/>
                  <a:gd name="T24" fmla="*/ 63 w 73"/>
                  <a:gd name="T25" fmla="*/ 43 h 99"/>
                  <a:gd name="T26" fmla="*/ 56 w 73"/>
                  <a:gd name="T27" fmla="*/ 71 h 99"/>
                  <a:gd name="T28" fmla="*/ 50 w 73"/>
                  <a:gd name="T29" fmla="*/ 87 h 99"/>
                  <a:gd name="T30" fmla="*/ 45 w 73"/>
                  <a:gd name="T31" fmla="*/ 95 h 99"/>
                  <a:gd name="T32" fmla="*/ 45 w 73"/>
                  <a:gd name="T33" fmla="*/ 96 h 99"/>
                  <a:gd name="T34" fmla="*/ 42 w 73"/>
                  <a:gd name="T35" fmla="*/ 97 h 99"/>
                  <a:gd name="T36" fmla="*/ 39 w 73"/>
                  <a:gd name="T37" fmla="*/ 98 h 99"/>
                  <a:gd name="T38" fmla="*/ 37 w 73"/>
                  <a:gd name="T39" fmla="*/ 98 h 99"/>
                  <a:gd name="T40" fmla="*/ 30 w 73"/>
                  <a:gd name="T41" fmla="*/ 94 h 99"/>
                  <a:gd name="T42" fmla="*/ 21 w 73"/>
                  <a:gd name="T43" fmla="*/ 74 h 99"/>
                  <a:gd name="T44" fmla="*/ 14 w 73"/>
                  <a:gd name="T45" fmla="*/ 56 h 99"/>
                  <a:gd name="T46" fmla="*/ 9 w 73"/>
                  <a:gd name="T47" fmla="*/ 44 h 99"/>
                  <a:gd name="T48" fmla="*/ 4 w 73"/>
                  <a:gd name="T49" fmla="*/ 28 h 99"/>
                  <a:gd name="T50" fmla="*/ 1 w 73"/>
                  <a:gd name="T51" fmla="*/ 12 h 99"/>
                  <a:gd name="T52" fmla="*/ 1 w 73"/>
                  <a:gd name="T53" fmla="*/ 6 h 99"/>
                  <a:gd name="T54" fmla="*/ 1 w 73"/>
                  <a:gd name="T55" fmla="*/ 4 h 99"/>
                  <a:gd name="T56" fmla="*/ 4 w 73"/>
                  <a:gd name="T57" fmla="*/ 0 h 99"/>
                  <a:gd name="T58" fmla="*/ 10 w 73"/>
                  <a:gd name="T59" fmla="*/ 4 h 99"/>
                  <a:gd name="T60" fmla="*/ 17 w 73"/>
                  <a:gd name="T61" fmla="*/ 18 h 99"/>
                  <a:gd name="T62" fmla="*/ 25 w 73"/>
                  <a:gd name="T63" fmla="*/ 36 h 99"/>
                  <a:gd name="T64" fmla="*/ 31 w 73"/>
                  <a:gd name="T65" fmla="*/ 52 h 99"/>
                  <a:gd name="T66" fmla="*/ 39 w 73"/>
                  <a:gd name="T67" fmla="*/ 70 h 99"/>
                  <a:gd name="T68" fmla="*/ 43 w 73"/>
                  <a:gd name="T69" fmla="*/ 7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3" h="99">
                    <a:moveTo>
                      <a:pt x="43" y="80"/>
                    </a:moveTo>
                    <a:cubicBezTo>
                      <a:pt x="44" y="79"/>
                      <a:pt x="44" y="78"/>
                      <a:pt x="45" y="78"/>
                    </a:cubicBezTo>
                    <a:cubicBezTo>
                      <a:pt x="45" y="77"/>
                      <a:pt x="45" y="76"/>
                      <a:pt x="46" y="76"/>
                    </a:cubicBezTo>
                    <a:cubicBezTo>
                      <a:pt x="47" y="71"/>
                      <a:pt x="49" y="67"/>
                      <a:pt x="50" y="63"/>
                    </a:cubicBezTo>
                    <a:cubicBezTo>
                      <a:pt x="51" y="59"/>
                      <a:pt x="53" y="55"/>
                      <a:pt x="54" y="50"/>
                    </a:cubicBezTo>
                    <a:cubicBezTo>
                      <a:pt x="54" y="48"/>
                      <a:pt x="55" y="46"/>
                      <a:pt x="56" y="43"/>
                    </a:cubicBezTo>
                    <a:cubicBezTo>
                      <a:pt x="56" y="41"/>
                      <a:pt x="57" y="39"/>
                      <a:pt x="57" y="36"/>
                    </a:cubicBezTo>
                    <a:cubicBezTo>
                      <a:pt x="58" y="34"/>
                      <a:pt x="59" y="32"/>
                      <a:pt x="59" y="30"/>
                    </a:cubicBezTo>
                    <a:cubicBezTo>
                      <a:pt x="60" y="28"/>
                      <a:pt x="60" y="26"/>
                      <a:pt x="61" y="24"/>
                    </a:cubicBezTo>
                    <a:cubicBezTo>
                      <a:pt x="62" y="21"/>
                      <a:pt x="63" y="18"/>
                      <a:pt x="64" y="16"/>
                    </a:cubicBezTo>
                    <a:cubicBezTo>
                      <a:pt x="64" y="13"/>
                      <a:pt x="65" y="10"/>
                      <a:pt x="66" y="8"/>
                    </a:cubicBezTo>
                    <a:cubicBezTo>
                      <a:pt x="66" y="7"/>
                      <a:pt x="67" y="6"/>
                      <a:pt x="67" y="5"/>
                    </a:cubicBezTo>
                    <a:cubicBezTo>
                      <a:pt x="68" y="4"/>
                      <a:pt x="68" y="3"/>
                      <a:pt x="69" y="3"/>
                    </a:cubicBezTo>
                    <a:cubicBezTo>
                      <a:pt x="70" y="2"/>
                      <a:pt x="70" y="2"/>
                      <a:pt x="71" y="2"/>
                    </a:cubicBezTo>
                    <a:cubicBezTo>
                      <a:pt x="71" y="2"/>
                      <a:pt x="72" y="2"/>
                      <a:pt x="73" y="2"/>
                    </a:cubicBezTo>
                    <a:cubicBezTo>
                      <a:pt x="73" y="2"/>
                      <a:pt x="73" y="3"/>
                      <a:pt x="73" y="3"/>
                    </a:cubicBezTo>
                    <a:cubicBezTo>
                      <a:pt x="73" y="3"/>
                      <a:pt x="73" y="3"/>
                      <a:pt x="73" y="4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2" y="8"/>
                      <a:pt x="72" y="8"/>
                      <a:pt x="72" y="9"/>
                    </a:cubicBezTo>
                    <a:cubicBezTo>
                      <a:pt x="72" y="10"/>
                      <a:pt x="72" y="10"/>
                      <a:pt x="72" y="11"/>
                    </a:cubicBezTo>
                    <a:cubicBezTo>
                      <a:pt x="71" y="12"/>
                      <a:pt x="71" y="14"/>
                      <a:pt x="70" y="15"/>
                    </a:cubicBezTo>
                    <a:cubicBezTo>
                      <a:pt x="70" y="16"/>
                      <a:pt x="69" y="18"/>
                      <a:pt x="69" y="19"/>
                    </a:cubicBezTo>
                    <a:cubicBezTo>
                      <a:pt x="69" y="20"/>
                      <a:pt x="68" y="21"/>
                      <a:pt x="68" y="22"/>
                    </a:cubicBezTo>
                    <a:cubicBezTo>
                      <a:pt x="68" y="23"/>
                      <a:pt x="68" y="24"/>
                      <a:pt x="67" y="25"/>
                    </a:cubicBezTo>
                    <a:cubicBezTo>
                      <a:pt x="66" y="28"/>
                      <a:pt x="65" y="31"/>
                      <a:pt x="65" y="34"/>
                    </a:cubicBezTo>
                    <a:cubicBezTo>
                      <a:pt x="64" y="37"/>
                      <a:pt x="63" y="40"/>
                      <a:pt x="63" y="43"/>
                    </a:cubicBezTo>
                    <a:cubicBezTo>
                      <a:pt x="62" y="48"/>
                      <a:pt x="61" y="52"/>
                      <a:pt x="60" y="57"/>
                    </a:cubicBezTo>
                    <a:cubicBezTo>
                      <a:pt x="59" y="62"/>
                      <a:pt x="57" y="66"/>
                      <a:pt x="56" y="71"/>
                    </a:cubicBezTo>
                    <a:cubicBezTo>
                      <a:pt x="55" y="74"/>
                      <a:pt x="54" y="76"/>
                      <a:pt x="53" y="79"/>
                    </a:cubicBezTo>
                    <a:cubicBezTo>
                      <a:pt x="52" y="82"/>
                      <a:pt x="51" y="84"/>
                      <a:pt x="50" y="87"/>
                    </a:cubicBezTo>
                    <a:cubicBezTo>
                      <a:pt x="49" y="88"/>
                      <a:pt x="48" y="90"/>
                      <a:pt x="47" y="91"/>
                    </a:cubicBezTo>
                    <a:cubicBezTo>
                      <a:pt x="46" y="92"/>
                      <a:pt x="46" y="94"/>
                      <a:pt x="45" y="95"/>
                    </a:cubicBezTo>
                    <a:cubicBezTo>
                      <a:pt x="45" y="95"/>
                      <a:pt x="45" y="95"/>
                      <a:pt x="45" y="95"/>
                    </a:cubicBezTo>
                    <a:cubicBezTo>
                      <a:pt x="45" y="96"/>
                      <a:pt x="45" y="96"/>
                      <a:pt x="45" y="96"/>
                    </a:cubicBezTo>
                    <a:cubicBezTo>
                      <a:pt x="44" y="96"/>
                      <a:pt x="43" y="96"/>
                      <a:pt x="43" y="96"/>
                    </a:cubicBezTo>
                    <a:cubicBezTo>
                      <a:pt x="43" y="97"/>
                      <a:pt x="42" y="97"/>
                      <a:pt x="42" y="97"/>
                    </a:cubicBezTo>
                    <a:cubicBezTo>
                      <a:pt x="41" y="97"/>
                      <a:pt x="41" y="98"/>
                      <a:pt x="40" y="98"/>
                    </a:cubicBezTo>
                    <a:cubicBezTo>
                      <a:pt x="40" y="98"/>
                      <a:pt x="39" y="98"/>
                      <a:pt x="39" y="98"/>
                    </a:cubicBezTo>
                    <a:cubicBezTo>
                      <a:pt x="38" y="98"/>
                      <a:pt x="38" y="98"/>
                      <a:pt x="38" y="98"/>
                    </a:cubicBezTo>
                    <a:cubicBezTo>
                      <a:pt x="38" y="98"/>
                      <a:pt x="37" y="98"/>
                      <a:pt x="37" y="98"/>
                    </a:cubicBezTo>
                    <a:cubicBezTo>
                      <a:pt x="36" y="99"/>
                      <a:pt x="34" y="99"/>
                      <a:pt x="32" y="97"/>
                    </a:cubicBezTo>
                    <a:cubicBezTo>
                      <a:pt x="31" y="96"/>
                      <a:pt x="30" y="95"/>
                      <a:pt x="30" y="94"/>
                    </a:cubicBezTo>
                    <a:cubicBezTo>
                      <a:pt x="28" y="91"/>
                      <a:pt x="26" y="87"/>
                      <a:pt x="25" y="84"/>
                    </a:cubicBezTo>
                    <a:cubicBezTo>
                      <a:pt x="23" y="80"/>
                      <a:pt x="22" y="77"/>
                      <a:pt x="21" y="74"/>
                    </a:cubicBezTo>
                    <a:cubicBezTo>
                      <a:pt x="19" y="70"/>
                      <a:pt x="18" y="67"/>
                      <a:pt x="16" y="63"/>
                    </a:cubicBezTo>
                    <a:cubicBezTo>
                      <a:pt x="16" y="61"/>
                      <a:pt x="15" y="58"/>
                      <a:pt x="14" y="56"/>
                    </a:cubicBezTo>
                    <a:cubicBezTo>
                      <a:pt x="13" y="54"/>
                      <a:pt x="12" y="51"/>
                      <a:pt x="11" y="49"/>
                    </a:cubicBezTo>
                    <a:cubicBezTo>
                      <a:pt x="11" y="47"/>
                      <a:pt x="10" y="46"/>
                      <a:pt x="9" y="44"/>
                    </a:cubicBezTo>
                    <a:cubicBezTo>
                      <a:pt x="9" y="43"/>
                      <a:pt x="8" y="41"/>
                      <a:pt x="8" y="40"/>
                    </a:cubicBezTo>
                    <a:cubicBezTo>
                      <a:pt x="6" y="36"/>
                      <a:pt x="5" y="32"/>
                      <a:pt x="4" y="28"/>
                    </a:cubicBezTo>
                    <a:cubicBezTo>
                      <a:pt x="3" y="24"/>
                      <a:pt x="2" y="20"/>
                      <a:pt x="1" y="16"/>
                    </a:cubicBezTo>
                    <a:cubicBezTo>
                      <a:pt x="1" y="14"/>
                      <a:pt x="1" y="13"/>
                      <a:pt x="1" y="12"/>
                    </a:cubicBezTo>
                    <a:cubicBezTo>
                      <a:pt x="1" y="10"/>
                      <a:pt x="1" y="9"/>
                      <a:pt x="0" y="8"/>
                    </a:cubicBezTo>
                    <a:cubicBezTo>
                      <a:pt x="0" y="7"/>
                      <a:pt x="1" y="7"/>
                      <a:pt x="1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1"/>
                      <a:pt x="3" y="0"/>
                      <a:pt x="4" y="0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2"/>
                      <a:pt x="9" y="3"/>
                      <a:pt x="10" y="4"/>
                    </a:cubicBezTo>
                    <a:cubicBezTo>
                      <a:pt x="11" y="5"/>
                      <a:pt x="12" y="6"/>
                      <a:pt x="13" y="8"/>
                    </a:cubicBezTo>
                    <a:cubicBezTo>
                      <a:pt x="14" y="11"/>
                      <a:pt x="16" y="15"/>
                      <a:pt x="17" y="18"/>
                    </a:cubicBezTo>
                    <a:cubicBezTo>
                      <a:pt x="19" y="22"/>
                      <a:pt x="20" y="25"/>
                      <a:pt x="22" y="29"/>
                    </a:cubicBezTo>
                    <a:cubicBezTo>
                      <a:pt x="23" y="31"/>
                      <a:pt x="24" y="34"/>
                      <a:pt x="25" y="36"/>
                    </a:cubicBezTo>
                    <a:cubicBezTo>
                      <a:pt x="26" y="38"/>
                      <a:pt x="27" y="41"/>
                      <a:pt x="28" y="43"/>
                    </a:cubicBezTo>
                    <a:cubicBezTo>
                      <a:pt x="29" y="46"/>
                      <a:pt x="30" y="49"/>
                      <a:pt x="31" y="52"/>
                    </a:cubicBezTo>
                    <a:cubicBezTo>
                      <a:pt x="33" y="55"/>
                      <a:pt x="34" y="58"/>
                      <a:pt x="35" y="60"/>
                    </a:cubicBezTo>
                    <a:cubicBezTo>
                      <a:pt x="36" y="64"/>
                      <a:pt x="38" y="67"/>
                      <a:pt x="39" y="70"/>
                    </a:cubicBezTo>
                    <a:cubicBezTo>
                      <a:pt x="40" y="73"/>
                      <a:pt x="42" y="76"/>
                      <a:pt x="43" y="79"/>
                    </a:cubicBezTo>
                    <a:cubicBezTo>
                      <a:pt x="43" y="79"/>
                      <a:pt x="43" y="79"/>
                      <a:pt x="43" y="79"/>
                    </a:cubicBezTo>
                    <a:cubicBezTo>
                      <a:pt x="43" y="79"/>
                      <a:pt x="43" y="80"/>
                      <a:pt x="43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19" name="Freeform 497">
                <a:extLst>
                  <a:ext uri="{FF2B5EF4-FFF2-40B4-BE49-F238E27FC236}">
                    <a16:creationId xmlns:a16="http://schemas.microsoft.com/office/drawing/2014/main" id="{6F6CF6E3-0045-4579-B3BC-1CDE71CC056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49938" y="3111501"/>
                <a:ext cx="142875" cy="217488"/>
              </a:xfrm>
              <a:custGeom>
                <a:avLst/>
                <a:gdLst>
                  <a:gd name="T0" fmla="*/ 62 w 66"/>
                  <a:gd name="T1" fmla="*/ 68 h 100"/>
                  <a:gd name="T2" fmla="*/ 54 w 66"/>
                  <a:gd name="T3" fmla="*/ 83 h 100"/>
                  <a:gd name="T4" fmla="*/ 39 w 66"/>
                  <a:gd name="T5" fmla="*/ 98 h 100"/>
                  <a:gd name="T6" fmla="*/ 14 w 66"/>
                  <a:gd name="T7" fmla="*/ 95 h 100"/>
                  <a:gd name="T8" fmla="*/ 2 w 66"/>
                  <a:gd name="T9" fmla="*/ 75 h 100"/>
                  <a:gd name="T10" fmla="*/ 0 w 66"/>
                  <a:gd name="T11" fmla="*/ 58 h 100"/>
                  <a:gd name="T12" fmla="*/ 1 w 66"/>
                  <a:gd name="T13" fmla="*/ 42 h 100"/>
                  <a:gd name="T14" fmla="*/ 7 w 66"/>
                  <a:gd name="T15" fmla="*/ 23 h 100"/>
                  <a:gd name="T16" fmla="*/ 18 w 66"/>
                  <a:gd name="T17" fmla="*/ 8 h 100"/>
                  <a:gd name="T18" fmla="*/ 30 w 66"/>
                  <a:gd name="T19" fmla="*/ 1 h 100"/>
                  <a:gd name="T20" fmla="*/ 43 w 66"/>
                  <a:gd name="T21" fmla="*/ 1 h 100"/>
                  <a:gd name="T22" fmla="*/ 51 w 66"/>
                  <a:gd name="T23" fmla="*/ 5 h 100"/>
                  <a:gd name="T24" fmla="*/ 58 w 66"/>
                  <a:gd name="T25" fmla="*/ 10 h 100"/>
                  <a:gd name="T26" fmla="*/ 64 w 66"/>
                  <a:gd name="T27" fmla="*/ 23 h 100"/>
                  <a:gd name="T28" fmla="*/ 53 w 66"/>
                  <a:gd name="T29" fmla="*/ 50 h 100"/>
                  <a:gd name="T30" fmla="*/ 42 w 66"/>
                  <a:gd name="T31" fmla="*/ 59 h 100"/>
                  <a:gd name="T32" fmla="*/ 23 w 66"/>
                  <a:gd name="T33" fmla="*/ 66 h 100"/>
                  <a:gd name="T34" fmla="*/ 24 w 66"/>
                  <a:gd name="T35" fmla="*/ 74 h 100"/>
                  <a:gd name="T36" fmla="*/ 33 w 66"/>
                  <a:gd name="T37" fmla="*/ 84 h 100"/>
                  <a:gd name="T38" fmla="*/ 42 w 66"/>
                  <a:gd name="T39" fmla="*/ 85 h 100"/>
                  <a:gd name="T40" fmla="*/ 48 w 66"/>
                  <a:gd name="T41" fmla="*/ 80 h 100"/>
                  <a:gd name="T42" fmla="*/ 55 w 66"/>
                  <a:gd name="T43" fmla="*/ 68 h 100"/>
                  <a:gd name="T44" fmla="*/ 60 w 66"/>
                  <a:gd name="T45" fmla="*/ 58 h 100"/>
                  <a:gd name="T46" fmla="*/ 65 w 66"/>
                  <a:gd name="T47" fmla="*/ 57 h 100"/>
                  <a:gd name="T48" fmla="*/ 66 w 66"/>
                  <a:gd name="T49" fmla="*/ 60 h 100"/>
                  <a:gd name="T50" fmla="*/ 24 w 66"/>
                  <a:gd name="T51" fmla="*/ 60 h 100"/>
                  <a:gd name="T52" fmla="*/ 32 w 66"/>
                  <a:gd name="T53" fmla="*/ 57 h 100"/>
                  <a:gd name="T54" fmla="*/ 42 w 66"/>
                  <a:gd name="T55" fmla="*/ 51 h 100"/>
                  <a:gd name="T56" fmla="*/ 52 w 66"/>
                  <a:gd name="T57" fmla="*/ 39 h 100"/>
                  <a:gd name="T58" fmla="*/ 55 w 66"/>
                  <a:gd name="T59" fmla="*/ 24 h 100"/>
                  <a:gd name="T60" fmla="*/ 46 w 66"/>
                  <a:gd name="T61" fmla="*/ 16 h 100"/>
                  <a:gd name="T62" fmla="*/ 31 w 66"/>
                  <a:gd name="T63" fmla="*/ 21 h 100"/>
                  <a:gd name="T64" fmla="*/ 22 w 66"/>
                  <a:gd name="T65" fmla="*/ 41 h 100"/>
                  <a:gd name="T66" fmla="*/ 21 w 66"/>
                  <a:gd name="T67" fmla="*/ 56 h 100"/>
                  <a:gd name="T68" fmla="*/ 22 w 66"/>
                  <a:gd name="T69" fmla="*/ 6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6" h="100">
                    <a:moveTo>
                      <a:pt x="66" y="60"/>
                    </a:moveTo>
                    <a:cubicBezTo>
                      <a:pt x="65" y="63"/>
                      <a:pt x="63" y="66"/>
                      <a:pt x="62" y="68"/>
                    </a:cubicBezTo>
                    <a:cubicBezTo>
                      <a:pt x="61" y="71"/>
                      <a:pt x="60" y="74"/>
                      <a:pt x="58" y="76"/>
                    </a:cubicBezTo>
                    <a:cubicBezTo>
                      <a:pt x="57" y="79"/>
                      <a:pt x="55" y="81"/>
                      <a:pt x="54" y="83"/>
                    </a:cubicBezTo>
                    <a:cubicBezTo>
                      <a:pt x="52" y="86"/>
                      <a:pt x="50" y="88"/>
                      <a:pt x="49" y="90"/>
                    </a:cubicBezTo>
                    <a:cubicBezTo>
                      <a:pt x="46" y="93"/>
                      <a:pt x="43" y="96"/>
                      <a:pt x="39" y="98"/>
                    </a:cubicBezTo>
                    <a:cubicBezTo>
                      <a:pt x="35" y="99"/>
                      <a:pt x="31" y="100"/>
                      <a:pt x="27" y="99"/>
                    </a:cubicBezTo>
                    <a:cubicBezTo>
                      <a:pt x="22" y="99"/>
                      <a:pt x="18" y="97"/>
                      <a:pt x="14" y="95"/>
                    </a:cubicBezTo>
                    <a:cubicBezTo>
                      <a:pt x="11" y="92"/>
                      <a:pt x="8" y="89"/>
                      <a:pt x="6" y="85"/>
                    </a:cubicBezTo>
                    <a:cubicBezTo>
                      <a:pt x="5" y="82"/>
                      <a:pt x="3" y="79"/>
                      <a:pt x="2" y="75"/>
                    </a:cubicBezTo>
                    <a:cubicBezTo>
                      <a:pt x="2" y="72"/>
                      <a:pt x="1" y="69"/>
                      <a:pt x="1" y="66"/>
                    </a:cubicBezTo>
                    <a:cubicBezTo>
                      <a:pt x="0" y="63"/>
                      <a:pt x="0" y="60"/>
                      <a:pt x="0" y="58"/>
                    </a:cubicBezTo>
                    <a:cubicBezTo>
                      <a:pt x="0" y="55"/>
                      <a:pt x="0" y="53"/>
                      <a:pt x="0" y="50"/>
                    </a:cubicBezTo>
                    <a:cubicBezTo>
                      <a:pt x="1" y="47"/>
                      <a:pt x="1" y="45"/>
                      <a:pt x="1" y="42"/>
                    </a:cubicBezTo>
                    <a:cubicBezTo>
                      <a:pt x="2" y="39"/>
                      <a:pt x="2" y="37"/>
                      <a:pt x="3" y="34"/>
                    </a:cubicBezTo>
                    <a:cubicBezTo>
                      <a:pt x="4" y="30"/>
                      <a:pt x="6" y="27"/>
                      <a:pt x="7" y="23"/>
                    </a:cubicBezTo>
                    <a:cubicBezTo>
                      <a:pt x="9" y="19"/>
                      <a:pt x="11" y="16"/>
                      <a:pt x="13" y="13"/>
                    </a:cubicBezTo>
                    <a:cubicBezTo>
                      <a:pt x="15" y="11"/>
                      <a:pt x="17" y="9"/>
                      <a:pt x="18" y="8"/>
                    </a:cubicBezTo>
                    <a:cubicBezTo>
                      <a:pt x="20" y="6"/>
                      <a:pt x="22" y="5"/>
                      <a:pt x="24" y="4"/>
                    </a:cubicBezTo>
                    <a:cubicBezTo>
                      <a:pt x="26" y="3"/>
                      <a:pt x="28" y="2"/>
                      <a:pt x="30" y="1"/>
                    </a:cubicBezTo>
                    <a:cubicBezTo>
                      <a:pt x="32" y="1"/>
                      <a:pt x="34" y="1"/>
                      <a:pt x="36" y="0"/>
                    </a:cubicBezTo>
                    <a:cubicBezTo>
                      <a:pt x="38" y="0"/>
                      <a:pt x="41" y="0"/>
                      <a:pt x="43" y="1"/>
                    </a:cubicBezTo>
                    <a:cubicBezTo>
                      <a:pt x="45" y="1"/>
                      <a:pt x="47" y="2"/>
                      <a:pt x="49" y="4"/>
                    </a:cubicBezTo>
                    <a:cubicBezTo>
                      <a:pt x="50" y="4"/>
                      <a:pt x="50" y="4"/>
                      <a:pt x="51" y="5"/>
                    </a:cubicBezTo>
                    <a:cubicBezTo>
                      <a:pt x="52" y="5"/>
                      <a:pt x="52" y="5"/>
                      <a:pt x="53" y="6"/>
                    </a:cubicBezTo>
                    <a:cubicBezTo>
                      <a:pt x="55" y="7"/>
                      <a:pt x="56" y="8"/>
                      <a:pt x="58" y="10"/>
                    </a:cubicBezTo>
                    <a:cubicBezTo>
                      <a:pt x="59" y="12"/>
                      <a:pt x="61" y="14"/>
                      <a:pt x="62" y="16"/>
                    </a:cubicBezTo>
                    <a:cubicBezTo>
                      <a:pt x="63" y="18"/>
                      <a:pt x="64" y="20"/>
                      <a:pt x="64" y="23"/>
                    </a:cubicBezTo>
                    <a:cubicBezTo>
                      <a:pt x="64" y="25"/>
                      <a:pt x="64" y="27"/>
                      <a:pt x="64" y="30"/>
                    </a:cubicBezTo>
                    <a:cubicBezTo>
                      <a:pt x="62" y="38"/>
                      <a:pt x="59" y="44"/>
                      <a:pt x="53" y="50"/>
                    </a:cubicBezTo>
                    <a:cubicBezTo>
                      <a:pt x="51" y="52"/>
                      <a:pt x="49" y="53"/>
                      <a:pt x="47" y="55"/>
                    </a:cubicBezTo>
                    <a:cubicBezTo>
                      <a:pt x="46" y="57"/>
                      <a:pt x="44" y="58"/>
                      <a:pt x="42" y="59"/>
                    </a:cubicBezTo>
                    <a:cubicBezTo>
                      <a:pt x="39" y="61"/>
                      <a:pt x="36" y="63"/>
                      <a:pt x="33" y="64"/>
                    </a:cubicBezTo>
                    <a:cubicBezTo>
                      <a:pt x="30" y="65"/>
                      <a:pt x="27" y="66"/>
                      <a:pt x="23" y="66"/>
                    </a:cubicBezTo>
                    <a:cubicBezTo>
                      <a:pt x="23" y="66"/>
                      <a:pt x="23" y="66"/>
                      <a:pt x="22" y="66"/>
                    </a:cubicBezTo>
                    <a:cubicBezTo>
                      <a:pt x="23" y="69"/>
                      <a:pt x="23" y="71"/>
                      <a:pt x="24" y="74"/>
                    </a:cubicBezTo>
                    <a:cubicBezTo>
                      <a:pt x="25" y="76"/>
                      <a:pt x="27" y="78"/>
                      <a:pt x="28" y="80"/>
                    </a:cubicBezTo>
                    <a:cubicBezTo>
                      <a:pt x="30" y="82"/>
                      <a:pt x="31" y="83"/>
                      <a:pt x="33" y="84"/>
                    </a:cubicBezTo>
                    <a:cubicBezTo>
                      <a:pt x="35" y="85"/>
                      <a:pt x="37" y="85"/>
                      <a:pt x="39" y="86"/>
                    </a:cubicBezTo>
                    <a:cubicBezTo>
                      <a:pt x="40" y="86"/>
                      <a:pt x="41" y="86"/>
                      <a:pt x="42" y="85"/>
                    </a:cubicBezTo>
                    <a:cubicBezTo>
                      <a:pt x="42" y="85"/>
                      <a:pt x="43" y="84"/>
                      <a:pt x="44" y="84"/>
                    </a:cubicBezTo>
                    <a:cubicBezTo>
                      <a:pt x="45" y="82"/>
                      <a:pt x="46" y="81"/>
                      <a:pt x="48" y="80"/>
                    </a:cubicBezTo>
                    <a:cubicBezTo>
                      <a:pt x="49" y="78"/>
                      <a:pt x="50" y="76"/>
                      <a:pt x="51" y="75"/>
                    </a:cubicBezTo>
                    <a:cubicBezTo>
                      <a:pt x="53" y="73"/>
                      <a:pt x="54" y="70"/>
                      <a:pt x="55" y="68"/>
                    </a:cubicBezTo>
                    <a:cubicBezTo>
                      <a:pt x="56" y="66"/>
                      <a:pt x="57" y="63"/>
                      <a:pt x="58" y="61"/>
                    </a:cubicBezTo>
                    <a:cubicBezTo>
                      <a:pt x="59" y="60"/>
                      <a:pt x="59" y="59"/>
                      <a:pt x="60" y="58"/>
                    </a:cubicBezTo>
                    <a:cubicBezTo>
                      <a:pt x="61" y="57"/>
                      <a:pt x="62" y="57"/>
                      <a:pt x="63" y="56"/>
                    </a:cubicBezTo>
                    <a:cubicBezTo>
                      <a:pt x="64" y="57"/>
                      <a:pt x="65" y="57"/>
                      <a:pt x="65" y="57"/>
                    </a:cubicBezTo>
                    <a:cubicBezTo>
                      <a:pt x="66" y="57"/>
                      <a:pt x="66" y="58"/>
                      <a:pt x="66" y="58"/>
                    </a:cubicBezTo>
                    <a:cubicBezTo>
                      <a:pt x="66" y="59"/>
                      <a:pt x="66" y="60"/>
                      <a:pt x="66" y="60"/>
                    </a:cubicBezTo>
                    <a:close/>
                    <a:moveTo>
                      <a:pt x="22" y="60"/>
                    </a:moveTo>
                    <a:cubicBezTo>
                      <a:pt x="22" y="60"/>
                      <a:pt x="23" y="60"/>
                      <a:pt x="24" y="60"/>
                    </a:cubicBezTo>
                    <a:cubicBezTo>
                      <a:pt x="24" y="60"/>
                      <a:pt x="25" y="60"/>
                      <a:pt x="26" y="60"/>
                    </a:cubicBezTo>
                    <a:cubicBezTo>
                      <a:pt x="28" y="59"/>
                      <a:pt x="30" y="58"/>
                      <a:pt x="32" y="57"/>
                    </a:cubicBezTo>
                    <a:cubicBezTo>
                      <a:pt x="34" y="56"/>
                      <a:pt x="36" y="55"/>
                      <a:pt x="38" y="54"/>
                    </a:cubicBezTo>
                    <a:cubicBezTo>
                      <a:pt x="39" y="53"/>
                      <a:pt x="41" y="52"/>
                      <a:pt x="42" y="51"/>
                    </a:cubicBezTo>
                    <a:cubicBezTo>
                      <a:pt x="43" y="50"/>
                      <a:pt x="45" y="48"/>
                      <a:pt x="46" y="47"/>
                    </a:cubicBezTo>
                    <a:cubicBezTo>
                      <a:pt x="49" y="45"/>
                      <a:pt x="51" y="42"/>
                      <a:pt x="52" y="39"/>
                    </a:cubicBezTo>
                    <a:cubicBezTo>
                      <a:pt x="54" y="36"/>
                      <a:pt x="55" y="33"/>
                      <a:pt x="55" y="29"/>
                    </a:cubicBezTo>
                    <a:cubicBezTo>
                      <a:pt x="56" y="27"/>
                      <a:pt x="56" y="26"/>
                      <a:pt x="55" y="24"/>
                    </a:cubicBezTo>
                    <a:cubicBezTo>
                      <a:pt x="55" y="23"/>
                      <a:pt x="54" y="22"/>
                      <a:pt x="53" y="20"/>
                    </a:cubicBezTo>
                    <a:cubicBezTo>
                      <a:pt x="51" y="18"/>
                      <a:pt x="49" y="16"/>
                      <a:pt x="46" y="16"/>
                    </a:cubicBezTo>
                    <a:cubicBezTo>
                      <a:pt x="43" y="15"/>
                      <a:pt x="41" y="15"/>
                      <a:pt x="38" y="17"/>
                    </a:cubicBezTo>
                    <a:cubicBezTo>
                      <a:pt x="35" y="18"/>
                      <a:pt x="33" y="19"/>
                      <a:pt x="31" y="21"/>
                    </a:cubicBezTo>
                    <a:cubicBezTo>
                      <a:pt x="29" y="23"/>
                      <a:pt x="28" y="25"/>
                      <a:pt x="27" y="28"/>
                    </a:cubicBezTo>
                    <a:cubicBezTo>
                      <a:pt x="25" y="32"/>
                      <a:pt x="23" y="36"/>
                      <a:pt x="22" y="41"/>
                    </a:cubicBezTo>
                    <a:cubicBezTo>
                      <a:pt x="22" y="44"/>
                      <a:pt x="21" y="46"/>
                      <a:pt x="21" y="49"/>
                    </a:cubicBezTo>
                    <a:cubicBezTo>
                      <a:pt x="21" y="51"/>
                      <a:pt x="21" y="54"/>
                      <a:pt x="21" y="56"/>
                    </a:cubicBezTo>
                    <a:cubicBezTo>
                      <a:pt x="21" y="57"/>
                      <a:pt x="21" y="58"/>
                      <a:pt x="21" y="58"/>
                    </a:cubicBezTo>
                    <a:cubicBezTo>
                      <a:pt x="21" y="59"/>
                      <a:pt x="21" y="60"/>
                      <a:pt x="22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20" name="Freeform 498">
                <a:extLst>
                  <a:ext uri="{FF2B5EF4-FFF2-40B4-BE49-F238E27FC236}">
                    <a16:creationId xmlns:a16="http://schemas.microsoft.com/office/drawing/2014/main" id="{7A551101-F5E7-4460-8DA9-8D2AE77B55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10288" y="3116263"/>
                <a:ext cx="161925" cy="320675"/>
              </a:xfrm>
              <a:custGeom>
                <a:avLst/>
                <a:gdLst>
                  <a:gd name="T0" fmla="*/ 57 w 75"/>
                  <a:gd name="T1" fmla="*/ 49 h 148"/>
                  <a:gd name="T2" fmla="*/ 48 w 75"/>
                  <a:gd name="T3" fmla="*/ 59 h 148"/>
                  <a:gd name="T4" fmla="*/ 23 w 75"/>
                  <a:gd name="T5" fmla="*/ 66 h 148"/>
                  <a:gd name="T6" fmla="*/ 11 w 75"/>
                  <a:gd name="T7" fmla="*/ 57 h 148"/>
                  <a:gd name="T8" fmla="*/ 10 w 75"/>
                  <a:gd name="T9" fmla="*/ 45 h 148"/>
                  <a:gd name="T10" fmla="*/ 22 w 75"/>
                  <a:gd name="T11" fmla="*/ 27 h 148"/>
                  <a:gd name="T12" fmla="*/ 39 w 75"/>
                  <a:gd name="T13" fmla="*/ 15 h 148"/>
                  <a:gd name="T14" fmla="*/ 59 w 75"/>
                  <a:gd name="T15" fmla="*/ 10 h 148"/>
                  <a:gd name="T16" fmla="*/ 59 w 75"/>
                  <a:gd name="T17" fmla="*/ 6 h 148"/>
                  <a:gd name="T18" fmla="*/ 60 w 75"/>
                  <a:gd name="T19" fmla="*/ 2 h 148"/>
                  <a:gd name="T20" fmla="*/ 63 w 75"/>
                  <a:gd name="T21" fmla="*/ 0 h 148"/>
                  <a:gd name="T22" fmla="*/ 67 w 75"/>
                  <a:gd name="T23" fmla="*/ 1 h 148"/>
                  <a:gd name="T24" fmla="*/ 68 w 75"/>
                  <a:gd name="T25" fmla="*/ 2 h 148"/>
                  <a:gd name="T26" fmla="*/ 70 w 75"/>
                  <a:gd name="T27" fmla="*/ 12 h 148"/>
                  <a:gd name="T28" fmla="*/ 73 w 75"/>
                  <a:gd name="T29" fmla="*/ 27 h 148"/>
                  <a:gd name="T30" fmla="*/ 75 w 75"/>
                  <a:gd name="T31" fmla="*/ 66 h 148"/>
                  <a:gd name="T32" fmla="*/ 74 w 75"/>
                  <a:gd name="T33" fmla="*/ 96 h 148"/>
                  <a:gd name="T34" fmla="*/ 72 w 75"/>
                  <a:gd name="T35" fmla="*/ 106 h 148"/>
                  <a:gd name="T36" fmla="*/ 69 w 75"/>
                  <a:gd name="T37" fmla="*/ 115 h 148"/>
                  <a:gd name="T38" fmla="*/ 63 w 75"/>
                  <a:gd name="T39" fmla="*/ 128 h 148"/>
                  <a:gd name="T40" fmla="*/ 45 w 75"/>
                  <a:gd name="T41" fmla="*/ 144 h 148"/>
                  <a:gd name="T42" fmla="*/ 30 w 75"/>
                  <a:gd name="T43" fmla="*/ 148 h 148"/>
                  <a:gd name="T44" fmla="*/ 13 w 75"/>
                  <a:gd name="T45" fmla="*/ 139 h 148"/>
                  <a:gd name="T46" fmla="*/ 2 w 75"/>
                  <a:gd name="T47" fmla="*/ 125 h 148"/>
                  <a:gd name="T48" fmla="*/ 0 w 75"/>
                  <a:gd name="T49" fmla="*/ 106 h 148"/>
                  <a:gd name="T50" fmla="*/ 7 w 75"/>
                  <a:gd name="T51" fmla="*/ 92 h 148"/>
                  <a:gd name="T52" fmla="*/ 11 w 75"/>
                  <a:gd name="T53" fmla="*/ 92 h 148"/>
                  <a:gd name="T54" fmla="*/ 13 w 75"/>
                  <a:gd name="T55" fmla="*/ 92 h 148"/>
                  <a:gd name="T56" fmla="*/ 16 w 75"/>
                  <a:gd name="T57" fmla="*/ 93 h 148"/>
                  <a:gd name="T58" fmla="*/ 17 w 75"/>
                  <a:gd name="T59" fmla="*/ 95 h 148"/>
                  <a:gd name="T60" fmla="*/ 15 w 75"/>
                  <a:gd name="T61" fmla="*/ 102 h 148"/>
                  <a:gd name="T62" fmla="*/ 14 w 75"/>
                  <a:gd name="T63" fmla="*/ 113 h 148"/>
                  <a:gd name="T64" fmla="*/ 18 w 75"/>
                  <a:gd name="T65" fmla="*/ 123 h 148"/>
                  <a:gd name="T66" fmla="*/ 33 w 75"/>
                  <a:gd name="T67" fmla="*/ 127 h 148"/>
                  <a:gd name="T68" fmla="*/ 48 w 75"/>
                  <a:gd name="T69" fmla="*/ 114 h 148"/>
                  <a:gd name="T70" fmla="*/ 54 w 75"/>
                  <a:gd name="T71" fmla="*/ 97 h 148"/>
                  <a:gd name="T72" fmla="*/ 55 w 75"/>
                  <a:gd name="T73" fmla="*/ 92 h 148"/>
                  <a:gd name="T74" fmla="*/ 55 w 75"/>
                  <a:gd name="T75" fmla="*/ 86 h 148"/>
                  <a:gd name="T76" fmla="*/ 58 w 75"/>
                  <a:gd name="T77" fmla="*/ 57 h 148"/>
                  <a:gd name="T78" fmla="*/ 59 w 75"/>
                  <a:gd name="T79" fmla="*/ 47 h 148"/>
                  <a:gd name="T80" fmla="*/ 58 w 75"/>
                  <a:gd name="T81" fmla="*/ 47 h 148"/>
                  <a:gd name="T82" fmla="*/ 30 w 75"/>
                  <a:gd name="T83" fmla="*/ 54 h 148"/>
                  <a:gd name="T84" fmla="*/ 47 w 75"/>
                  <a:gd name="T85" fmla="*/ 43 h 148"/>
                  <a:gd name="T86" fmla="*/ 59 w 75"/>
                  <a:gd name="T87" fmla="*/ 21 h 148"/>
                  <a:gd name="T88" fmla="*/ 57 w 75"/>
                  <a:gd name="T89" fmla="*/ 17 h 148"/>
                  <a:gd name="T90" fmla="*/ 46 w 75"/>
                  <a:gd name="T91" fmla="*/ 26 h 148"/>
                  <a:gd name="T92" fmla="*/ 33 w 75"/>
                  <a:gd name="T93" fmla="*/ 37 h 148"/>
                  <a:gd name="T94" fmla="*/ 26 w 75"/>
                  <a:gd name="T95" fmla="*/ 51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5" h="148">
                    <a:moveTo>
                      <a:pt x="58" y="47"/>
                    </a:moveTo>
                    <a:cubicBezTo>
                      <a:pt x="58" y="47"/>
                      <a:pt x="57" y="48"/>
                      <a:pt x="57" y="49"/>
                    </a:cubicBezTo>
                    <a:cubicBezTo>
                      <a:pt x="56" y="49"/>
                      <a:pt x="56" y="50"/>
                      <a:pt x="55" y="51"/>
                    </a:cubicBezTo>
                    <a:cubicBezTo>
                      <a:pt x="53" y="54"/>
                      <a:pt x="51" y="56"/>
                      <a:pt x="48" y="59"/>
                    </a:cubicBezTo>
                    <a:cubicBezTo>
                      <a:pt x="45" y="61"/>
                      <a:pt x="42" y="63"/>
                      <a:pt x="39" y="64"/>
                    </a:cubicBezTo>
                    <a:cubicBezTo>
                      <a:pt x="34" y="66"/>
                      <a:pt x="29" y="67"/>
                      <a:pt x="23" y="66"/>
                    </a:cubicBezTo>
                    <a:cubicBezTo>
                      <a:pt x="20" y="65"/>
                      <a:pt x="18" y="64"/>
                      <a:pt x="16" y="63"/>
                    </a:cubicBezTo>
                    <a:cubicBezTo>
                      <a:pt x="14" y="61"/>
                      <a:pt x="12" y="59"/>
                      <a:pt x="11" y="57"/>
                    </a:cubicBezTo>
                    <a:cubicBezTo>
                      <a:pt x="10" y="55"/>
                      <a:pt x="9" y="53"/>
                      <a:pt x="9" y="51"/>
                    </a:cubicBezTo>
                    <a:cubicBezTo>
                      <a:pt x="9" y="49"/>
                      <a:pt x="10" y="47"/>
                      <a:pt x="10" y="45"/>
                    </a:cubicBezTo>
                    <a:cubicBezTo>
                      <a:pt x="11" y="41"/>
                      <a:pt x="13" y="38"/>
                      <a:pt x="15" y="35"/>
                    </a:cubicBezTo>
                    <a:cubicBezTo>
                      <a:pt x="17" y="32"/>
                      <a:pt x="19" y="29"/>
                      <a:pt x="22" y="27"/>
                    </a:cubicBezTo>
                    <a:cubicBezTo>
                      <a:pt x="25" y="24"/>
                      <a:pt x="28" y="22"/>
                      <a:pt x="30" y="20"/>
                    </a:cubicBezTo>
                    <a:cubicBezTo>
                      <a:pt x="33" y="18"/>
                      <a:pt x="36" y="16"/>
                      <a:pt x="39" y="15"/>
                    </a:cubicBezTo>
                    <a:cubicBezTo>
                      <a:pt x="43" y="14"/>
                      <a:pt x="46" y="12"/>
                      <a:pt x="49" y="12"/>
                    </a:cubicBezTo>
                    <a:cubicBezTo>
                      <a:pt x="52" y="11"/>
                      <a:pt x="55" y="10"/>
                      <a:pt x="59" y="10"/>
                    </a:cubicBezTo>
                    <a:cubicBezTo>
                      <a:pt x="59" y="9"/>
                      <a:pt x="59" y="8"/>
                      <a:pt x="59" y="8"/>
                    </a:cubicBezTo>
                    <a:cubicBezTo>
                      <a:pt x="59" y="7"/>
                      <a:pt x="59" y="6"/>
                      <a:pt x="59" y="6"/>
                    </a:cubicBezTo>
                    <a:cubicBezTo>
                      <a:pt x="60" y="5"/>
                      <a:pt x="60" y="4"/>
                      <a:pt x="60" y="4"/>
                    </a:cubicBezTo>
                    <a:cubicBezTo>
                      <a:pt x="60" y="3"/>
                      <a:pt x="60" y="2"/>
                      <a:pt x="60" y="2"/>
                    </a:cubicBezTo>
                    <a:cubicBezTo>
                      <a:pt x="60" y="1"/>
                      <a:pt x="61" y="0"/>
                      <a:pt x="61" y="0"/>
                    </a:cubicBezTo>
                    <a:cubicBezTo>
                      <a:pt x="61" y="0"/>
                      <a:pt x="62" y="0"/>
                      <a:pt x="63" y="0"/>
                    </a:cubicBezTo>
                    <a:cubicBezTo>
                      <a:pt x="63" y="0"/>
                      <a:pt x="64" y="0"/>
                      <a:pt x="65" y="0"/>
                    </a:cubicBezTo>
                    <a:cubicBezTo>
                      <a:pt x="66" y="0"/>
                      <a:pt x="67" y="0"/>
                      <a:pt x="67" y="1"/>
                    </a:cubicBezTo>
                    <a:cubicBezTo>
                      <a:pt x="67" y="1"/>
                      <a:pt x="68" y="1"/>
                      <a:pt x="68" y="1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68" y="4"/>
                      <a:pt x="69" y="5"/>
                      <a:pt x="69" y="7"/>
                    </a:cubicBezTo>
                    <a:cubicBezTo>
                      <a:pt x="69" y="9"/>
                      <a:pt x="70" y="10"/>
                      <a:pt x="70" y="12"/>
                    </a:cubicBezTo>
                    <a:cubicBezTo>
                      <a:pt x="71" y="14"/>
                      <a:pt x="71" y="17"/>
                      <a:pt x="72" y="19"/>
                    </a:cubicBezTo>
                    <a:cubicBezTo>
                      <a:pt x="72" y="22"/>
                      <a:pt x="72" y="24"/>
                      <a:pt x="73" y="27"/>
                    </a:cubicBezTo>
                    <a:cubicBezTo>
                      <a:pt x="74" y="33"/>
                      <a:pt x="74" y="40"/>
                      <a:pt x="74" y="46"/>
                    </a:cubicBezTo>
                    <a:cubicBezTo>
                      <a:pt x="75" y="53"/>
                      <a:pt x="75" y="60"/>
                      <a:pt x="75" y="66"/>
                    </a:cubicBezTo>
                    <a:cubicBezTo>
                      <a:pt x="75" y="71"/>
                      <a:pt x="75" y="76"/>
                      <a:pt x="74" y="81"/>
                    </a:cubicBezTo>
                    <a:cubicBezTo>
                      <a:pt x="74" y="86"/>
                      <a:pt x="74" y="91"/>
                      <a:pt x="74" y="96"/>
                    </a:cubicBezTo>
                    <a:cubicBezTo>
                      <a:pt x="73" y="99"/>
                      <a:pt x="73" y="100"/>
                      <a:pt x="73" y="102"/>
                    </a:cubicBezTo>
                    <a:cubicBezTo>
                      <a:pt x="73" y="103"/>
                      <a:pt x="73" y="104"/>
                      <a:pt x="72" y="106"/>
                    </a:cubicBezTo>
                    <a:cubicBezTo>
                      <a:pt x="72" y="107"/>
                      <a:pt x="72" y="108"/>
                      <a:pt x="71" y="109"/>
                    </a:cubicBezTo>
                    <a:cubicBezTo>
                      <a:pt x="71" y="111"/>
                      <a:pt x="70" y="112"/>
                      <a:pt x="69" y="115"/>
                    </a:cubicBezTo>
                    <a:cubicBezTo>
                      <a:pt x="69" y="117"/>
                      <a:pt x="68" y="119"/>
                      <a:pt x="67" y="122"/>
                    </a:cubicBezTo>
                    <a:cubicBezTo>
                      <a:pt x="66" y="124"/>
                      <a:pt x="65" y="126"/>
                      <a:pt x="63" y="128"/>
                    </a:cubicBezTo>
                    <a:cubicBezTo>
                      <a:pt x="60" y="133"/>
                      <a:pt x="56" y="137"/>
                      <a:pt x="50" y="141"/>
                    </a:cubicBezTo>
                    <a:cubicBezTo>
                      <a:pt x="49" y="142"/>
                      <a:pt x="47" y="143"/>
                      <a:pt x="45" y="144"/>
                    </a:cubicBezTo>
                    <a:cubicBezTo>
                      <a:pt x="44" y="145"/>
                      <a:pt x="42" y="146"/>
                      <a:pt x="40" y="146"/>
                    </a:cubicBezTo>
                    <a:cubicBezTo>
                      <a:pt x="37" y="147"/>
                      <a:pt x="33" y="148"/>
                      <a:pt x="30" y="148"/>
                    </a:cubicBezTo>
                    <a:cubicBezTo>
                      <a:pt x="27" y="147"/>
                      <a:pt x="24" y="146"/>
                      <a:pt x="21" y="145"/>
                    </a:cubicBezTo>
                    <a:cubicBezTo>
                      <a:pt x="18" y="143"/>
                      <a:pt x="15" y="142"/>
                      <a:pt x="13" y="139"/>
                    </a:cubicBezTo>
                    <a:cubicBezTo>
                      <a:pt x="10" y="137"/>
                      <a:pt x="8" y="135"/>
                      <a:pt x="6" y="132"/>
                    </a:cubicBezTo>
                    <a:cubicBezTo>
                      <a:pt x="4" y="130"/>
                      <a:pt x="3" y="128"/>
                      <a:pt x="2" y="125"/>
                    </a:cubicBezTo>
                    <a:cubicBezTo>
                      <a:pt x="1" y="122"/>
                      <a:pt x="1" y="120"/>
                      <a:pt x="1" y="117"/>
                    </a:cubicBezTo>
                    <a:cubicBezTo>
                      <a:pt x="0" y="113"/>
                      <a:pt x="0" y="110"/>
                      <a:pt x="0" y="106"/>
                    </a:cubicBezTo>
                    <a:cubicBezTo>
                      <a:pt x="1" y="102"/>
                      <a:pt x="2" y="98"/>
                      <a:pt x="5" y="94"/>
                    </a:cubicBezTo>
                    <a:cubicBezTo>
                      <a:pt x="5" y="93"/>
                      <a:pt x="6" y="92"/>
                      <a:pt x="7" y="92"/>
                    </a:cubicBezTo>
                    <a:cubicBezTo>
                      <a:pt x="8" y="92"/>
                      <a:pt x="9" y="92"/>
                      <a:pt x="10" y="92"/>
                    </a:cubicBezTo>
                    <a:cubicBezTo>
                      <a:pt x="10" y="92"/>
                      <a:pt x="10" y="92"/>
                      <a:pt x="11" y="92"/>
                    </a:cubicBezTo>
                    <a:cubicBezTo>
                      <a:pt x="11" y="92"/>
                      <a:pt x="12" y="92"/>
                      <a:pt x="12" y="91"/>
                    </a:cubicBezTo>
                    <a:cubicBezTo>
                      <a:pt x="12" y="91"/>
                      <a:pt x="13" y="91"/>
                      <a:pt x="13" y="92"/>
                    </a:cubicBezTo>
                    <a:cubicBezTo>
                      <a:pt x="14" y="92"/>
                      <a:pt x="14" y="92"/>
                      <a:pt x="15" y="92"/>
                    </a:cubicBezTo>
                    <a:cubicBezTo>
                      <a:pt x="16" y="92"/>
                      <a:pt x="16" y="93"/>
                      <a:pt x="16" y="93"/>
                    </a:cubicBezTo>
                    <a:cubicBezTo>
                      <a:pt x="17" y="93"/>
                      <a:pt x="17" y="94"/>
                      <a:pt x="17" y="94"/>
                    </a:cubicBezTo>
                    <a:cubicBezTo>
                      <a:pt x="18" y="94"/>
                      <a:pt x="18" y="95"/>
                      <a:pt x="17" y="95"/>
                    </a:cubicBezTo>
                    <a:cubicBezTo>
                      <a:pt x="17" y="95"/>
                      <a:pt x="17" y="96"/>
                      <a:pt x="17" y="96"/>
                    </a:cubicBezTo>
                    <a:cubicBezTo>
                      <a:pt x="16" y="98"/>
                      <a:pt x="15" y="100"/>
                      <a:pt x="15" y="102"/>
                    </a:cubicBezTo>
                    <a:cubicBezTo>
                      <a:pt x="15" y="105"/>
                      <a:pt x="14" y="107"/>
                      <a:pt x="14" y="109"/>
                    </a:cubicBezTo>
                    <a:cubicBezTo>
                      <a:pt x="14" y="110"/>
                      <a:pt x="14" y="112"/>
                      <a:pt x="14" y="113"/>
                    </a:cubicBezTo>
                    <a:cubicBezTo>
                      <a:pt x="14" y="114"/>
                      <a:pt x="14" y="115"/>
                      <a:pt x="15" y="117"/>
                    </a:cubicBezTo>
                    <a:cubicBezTo>
                      <a:pt x="15" y="119"/>
                      <a:pt x="16" y="121"/>
                      <a:pt x="18" y="123"/>
                    </a:cubicBezTo>
                    <a:cubicBezTo>
                      <a:pt x="20" y="125"/>
                      <a:pt x="22" y="127"/>
                      <a:pt x="25" y="128"/>
                    </a:cubicBezTo>
                    <a:cubicBezTo>
                      <a:pt x="27" y="128"/>
                      <a:pt x="30" y="128"/>
                      <a:pt x="33" y="127"/>
                    </a:cubicBezTo>
                    <a:cubicBezTo>
                      <a:pt x="37" y="126"/>
                      <a:pt x="40" y="125"/>
                      <a:pt x="42" y="122"/>
                    </a:cubicBezTo>
                    <a:cubicBezTo>
                      <a:pt x="44" y="120"/>
                      <a:pt x="46" y="117"/>
                      <a:pt x="48" y="114"/>
                    </a:cubicBezTo>
                    <a:cubicBezTo>
                      <a:pt x="49" y="112"/>
                      <a:pt x="51" y="109"/>
                      <a:pt x="51" y="106"/>
                    </a:cubicBezTo>
                    <a:cubicBezTo>
                      <a:pt x="52" y="103"/>
                      <a:pt x="53" y="100"/>
                      <a:pt x="54" y="97"/>
                    </a:cubicBezTo>
                    <a:cubicBezTo>
                      <a:pt x="54" y="96"/>
                      <a:pt x="54" y="94"/>
                      <a:pt x="55" y="94"/>
                    </a:cubicBezTo>
                    <a:cubicBezTo>
                      <a:pt x="55" y="93"/>
                      <a:pt x="55" y="92"/>
                      <a:pt x="55" y="92"/>
                    </a:cubicBezTo>
                    <a:cubicBezTo>
                      <a:pt x="55" y="91"/>
                      <a:pt x="55" y="91"/>
                      <a:pt x="55" y="90"/>
                    </a:cubicBezTo>
                    <a:cubicBezTo>
                      <a:pt x="55" y="89"/>
                      <a:pt x="55" y="88"/>
                      <a:pt x="55" y="86"/>
                    </a:cubicBezTo>
                    <a:cubicBezTo>
                      <a:pt x="56" y="81"/>
                      <a:pt x="56" y="76"/>
                      <a:pt x="57" y="71"/>
                    </a:cubicBezTo>
                    <a:cubicBezTo>
                      <a:pt x="57" y="66"/>
                      <a:pt x="58" y="62"/>
                      <a:pt x="58" y="57"/>
                    </a:cubicBezTo>
                    <a:cubicBezTo>
                      <a:pt x="58" y="55"/>
                      <a:pt x="59" y="53"/>
                      <a:pt x="59" y="52"/>
                    </a:cubicBezTo>
                    <a:cubicBezTo>
                      <a:pt x="59" y="50"/>
                      <a:pt x="59" y="49"/>
                      <a:pt x="59" y="47"/>
                    </a:cubicBezTo>
                    <a:cubicBezTo>
                      <a:pt x="59" y="47"/>
                      <a:pt x="59" y="47"/>
                      <a:pt x="59" y="47"/>
                    </a:cubicBezTo>
                    <a:cubicBezTo>
                      <a:pt x="59" y="47"/>
                      <a:pt x="59" y="47"/>
                      <a:pt x="58" y="47"/>
                    </a:cubicBezTo>
                    <a:close/>
                    <a:moveTo>
                      <a:pt x="26" y="51"/>
                    </a:moveTo>
                    <a:cubicBezTo>
                      <a:pt x="26" y="54"/>
                      <a:pt x="27" y="55"/>
                      <a:pt x="30" y="54"/>
                    </a:cubicBezTo>
                    <a:cubicBezTo>
                      <a:pt x="33" y="53"/>
                      <a:pt x="37" y="52"/>
                      <a:pt x="39" y="50"/>
                    </a:cubicBezTo>
                    <a:cubicBezTo>
                      <a:pt x="42" y="48"/>
                      <a:pt x="45" y="45"/>
                      <a:pt x="47" y="43"/>
                    </a:cubicBezTo>
                    <a:cubicBezTo>
                      <a:pt x="50" y="40"/>
                      <a:pt x="52" y="36"/>
                      <a:pt x="54" y="32"/>
                    </a:cubicBezTo>
                    <a:cubicBezTo>
                      <a:pt x="56" y="29"/>
                      <a:pt x="58" y="25"/>
                      <a:pt x="59" y="21"/>
                    </a:cubicBezTo>
                    <a:cubicBezTo>
                      <a:pt x="59" y="20"/>
                      <a:pt x="59" y="20"/>
                      <a:pt x="59" y="19"/>
                    </a:cubicBezTo>
                    <a:cubicBezTo>
                      <a:pt x="60" y="17"/>
                      <a:pt x="59" y="17"/>
                      <a:pt x="57" y="17"/>
                    </a:cubicBezTo>
                    <a:cubicBezTo>
                      <a:pt x="55" y="18"/>
                      <a:pt x="54" y="19"/>
                      <a:pt x="52" y="20"/>
                    </a:cubicBezTo>
                    <a:cubicBezTo>
                      <a:pt x="50" y="22"/>
                      <a:pt x="48" y="24"/>
                      <a:pt x="46" y="26"/>
                    </a:cubicBezTo>
                    <a:cubicBezTo>
                      <a:pt x="43" y="28"/>
                      <a:pt x="41" y="30"/>
                      <a:pt x="39" y="31"/>
                    </a:cubicBezTo>
                    <a:cubicBezTo>
                      <a:pt x="37" y="33"/>
                      <a:pt x="35" y="35"/>
                      <a:pt x="33" y="37"/>
                    </a:cubicBezTo>
                    <a:cubicBezTo>
                      <a:pt x="32" y="39"/>
                      <a:pt x="30" y="41"/>
                      <a:pt x="29" y="43"/>
                    </a:cubicBezTo>
                    <a:cubicBezTo>
                      <a:pt x="27" y="46"/>
                      <a:pt x="26" y="49"/>
                      <a:pt x="26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21" name="Freeform 499">
                <a:extLst>
                  <a:ext uri="{FF2B5EF4-FFF2-40B4-BE49-F238E27FC236}">
                    <a16:creationId xmlns:a16="http://schemas.microsoft.com/office/drawing/2014/main" id="{6EA1D482-5B89-4100-867E-ED93A954F7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89675" y="3113088"/>
                <a:ext cx="144463" cy="214313"/>
              </a:xfrm>
              <a:custGeom>
                <a:avLst/>
                <a:gdLst>
                  <a:gd name="T0" fmla="*/ 67 w 67"/>
                  <a:gd name="T1" fmla="*/ 49 h 98"/>
                  <a:gd name="T2" fmla="*/ 67 w 67"/>
                  <a:gd name="T3" fmla="*/ 58 h 98"/>
                  <a:gd name="T4" fmla="*/ 66 w 67"/>
                  <a:gd name="T5" fmla="*/ 64 h 98"/>
                  <a:gd name="T6" fmla="*/ 64 w 67"/>
                  <a:gd name="T7" fmla="*/ 70 h 98"/>
                  <a:gd name="T8" fmla="*/ 62 w 67"/>
                  <a:gd name="T9" fmla="*/ 76 h 98"/>
                  <a:gd name="T10" fmla="*/ 59 w 67"/>
                  <a:gd name="T11" fmla="*/ 81 h 98"/>
                  <a:gd name="T12" fmla="*/ 56 w 67"/>
                  <a:gd name="T13" fmla="*/ 86 h 98"/>
                  <a:gd name="T14" fmla="*/ 52 w 67"/>
                  <a:gd name="T15" fmla="*/ 90 h 98"/>
                  <a:gd name="T16" fmla="*/ 48 w 67"/>
                  <a:gd name="T17" fmla="*/ 94 h 98"/>
                  <a:gd name="T18" fmla="*/ 48 w 67"/>
                  <a:gd name="T19" fmla="*/ 94 h 98"/>
                  <a:gd name="T20" fmla="*/ 47 w 67"/>
                  <a:gd name="T21" fmla="*/ 94 h 98"/>
                  <a:gd name="T22" fmla="*/ 41 w 67"/>
                  <a:gd name="T23" fmla="*/ 98 h 98"/>
                  <a:gd name="T24" fmla="*/ 33 w 67"/>
                  <a:gd name="T25" fmla="*/ 98 h 98"/>
                  <a:gd name="T26" fmla="*/ 30 w 67"/>
                  <a:gd name="T27" fmla="*/ 98 h 98"/>
                  <a:gd name="T28" fmla="*/ 27 w 67"/>
                  <a:gd name="T29" fmla="*/ 97 h 98"/>
                  <a:gd name="T30" fmla="*/ 13 w 67"/>
                  <a:gd name="T31" fmla="*/ 91 h 98"/>
                  <a:gd name="T32" fmla="*/ 5 w 67"/>
                  <a:gd name="T33" fmla="*/ 79 h 98"/>
                  <a:gd name="T34" fmla="*/ 1 w 67"/>
                  <a:gd name="T35" fmla="*/ 66 h 98"/>
                  <a:gd name="T36" fmla="*/ 1 w 67"/>
                  <a:gd name="T37" fmla="*/ 52 h 98"/>
                  <a:gd name="T38" fmla="*/ 2 w 67"/>
                  <a:gd name="T39" fmla="*/ 42 h 98"/>
                  <a:gd name="T40" fmla="*/ 5 w 67"/>
                  <a:gd name="T41" fmla="*/ 32 h 98"/>
                  <a:gd name="T42" fmla="*/ 11 w 67"/>
                  <a:gd name="T43" fmla="*/ 18 h 98"/>
                  <a:gd name="T44" fmla="*/ 21 w 67"/>
                  <a:gd name="T45" fmla="*/ 7 h 98"/>
                  <a:gd name="T46" fmla="*/ 40 w 67"/>
                  <a:gd name="T47" fmla="*/ 0 h 98"/>
                  <a:gd name="T48" fmla="*/ 48 w 67"/>
                  <a:gd name="T49" fmla="*/ 1 h 98"/>
                  <a:gd name="T50" fmla="*/ 55 w 67"/>
                  <a:gd name="T51" fmla="*/ 7 h 98"/>
                  <a:gd name="T52" fmla="*/ 61 w 67"/>
                  <a:gd name="T53" fmla="*/ 16 h 98"/>
                  <a:gd name="T54" fmla="*/ 64 w 67"/>
                  <a:gd name="T55" fmla="*/ 27 h 98"/>
                  <a:gd name="T56" fmla="*/ 65 w 67"/>
                  <a:gd name="T57" fmla="*/ 33 h 98"/>
                  <a:gd name="T58" fmla="*/ 66 w 67"/>
                  <a:gd name="T59" fmla="*/ 39 h 98"/>
                  <a:gd name="T60" fmla="*/ 67 w 67"/>
                  <a:gd name="T61" fmla="*/ 45 h 98"/>
                  <a:gd name="T62" fmla="*/ 67 w 67"/>
                  <a:gd name="T63" fmla="*/ 49 h 98"/>
                  <a:gd name="T64" fmla="*/ 21 w 67"/>
                  <a:gd name="T65" fmla="*/ 59 h 98"/>
                  <a:gd name="T66" fmla="*/ 23 w 67"/>
                  <a:gd name="T67" fmla="*/ 67 h 98"/>
                  <a:gd name="T68" fmla="*/ 27 w 67"/>
                  <a:gd name="T69" fmla="*/ 76 h 98"/>
                  <a:gd name="T70" fmla="*/ 34 w 67"/>
                  <a:gd name="T71" fmla="*/ 83 h 98"/>
                  <a:gd name="T72" fmla="*/ 44 w 67"/>
                  <a:gd name="T73" fmla="*/ 84 h 98"/>
                  <a:gd name="T74" fmla="*/ 47 w 67"/>
                  <a:gd name="T75" fmla="*/ 84 h 98"/>
                  <a:gd name="T76" fmla="*/ 49 w 67"/>
                  <a:gd name="T77" fmla="*/ 83 h 98"/>
                  <a:gd name="T78" fmla="*/ 53 w 67"/>
                  <a:gd name="T79" fmla="*/ 79 h 98"/>
                  <a:gd name="T80" fmla="*/ 56 w 67"/>
                  <a:gd name="T81" fmla="*/ 75 h 98"/>
                  <a:gd name="T82" fmla="*/ 58 w 67"/>
                  <a:gd name="T83" fmla="*/ 66 h 98"/>
                  <a:gd name="T84" fmla="*/ 60 w 67"/>
                  <a:gd name="T85" fmla="*/ 58 h 98"/>
                  <a:gd name="T86" fmla="*/ 60 w 67"/>
                  <a:gd name="T87" fmla="*/ 51 h 98"/>
                  <a:gd name="T88" fmla="*/ 59 w 67"/>
                  <a:gd name="T89" fmla="*/ 44 h 98"/>
                  <a:gd name="T90" fmla="*/ 58 w 67"/>
                  <a:gd name="T91" fmla="*/ 39 h 98"/>
                  <a:gd name="T92" fmla="*/ 57 w 67"/>
                  <a:gd name="T93" fmla="*/ 34 h 98"/>
                  <a:gd name="T94" fmla="*/ 55 w 67"/>
                  <a:gd name="T95" fmla="*/ 27 h 98"/>
                  <a:gd name="T96" fmla="*/ 52 w 67"/>
                  <a:gd name="T97" fmla="*/ 20 h 98"/>
                  <a:gd name="T98" fmla="*/ 49 w 67"/>
                  <a:gd name="T99" fmla="*/ 15 h 98"/>
                  <a:gd name="T100" fmla="*/ 43 w 67"/>
                  <a:gd name="T101" fmla="*/ 11 h 98"/>
                  <a:gd name="T102" fmla="*/ 38 w 67"/>
                  <a:gd name="T103" fmla="*/ 11 h 98"/>
                  <a:gd name="T104" fmla="*/ 35 w 67"/>
                  <a:gd name="T105" fmla="*/ 14 h 98"/>
                  <a:gd name="T106" fmla="*/ 27 w 67"/>
                  <a:gd name="T107" fmla="*/ 29 h 98"/>
                  <a:gd name="T108" fmla="*/ 23 w 67"/>
                  <a:gd name="T109" fmla="*/ 43 h 98"/>
                  <a:gd name="T110" fmla="*/ 21 w 67"/>
                  <a:gd name="T111" fmla="*/ 5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7" h="98">
                    <a:moveTo>
                      <a:pt x="67" y="49"/>
                    </a:moveTo>
                    <a:cubicBezTo>
                      <a:pt x="67" y="52"/>
                      <a:pt x="67" y="55"/>
                      <a:pt x="67" y="58"/>
                    </a:cubicBezTo>
                    <a:cubicBezTo>
                      <a:pt x="67" y="60"/>
                      <a:pt x="66" y="62"/>
                      <a:pt x="66" y="64"/>
                    </a:cubicBezTo>
                    <a:cubicBezTo>
                      <a:pt x="65" y="66"/>
                      <a:pt x="65" y="68"/>
                      <a:pt x="64" y="70"/>
                    </a:cubicBezTo>
                    <a:cubicBezTo>
                      <a:pt x="63" y="72"/>
                      <a:pt x="63" y="74"/>
                      <a:pt x="62" y="76"/>
                    </a:cubicBezTo>
                    <a:cubicBezTo>
                      <a:pt x="61" y="78"/>
                      <a:pt x="60" y="79"/>
                      <a:pt x="59" y="81"/>
                    </a:cubicBezTo>
                    <a:cubicBezTo>
                      <a:pt x="58" y="83"/>
                      <a:pt x="57" y="84"/>
                      <a:pt x="56" y="86"/>
                    </a:cubicBezTo>
                    <a:cubicBezTo>
                      <a:pt x="55" y="88"/>
                      <a:pt x="54" y="89"/>
                      <a:pt x="52" y="90"/>
                    </a:cubicBezTo>
                    <a:cubicBezTo>
                      <a:pt x="51" y="92"/>
                      <a:pt x="50" y="93"/>
                      <a:pt x="48" y="94"/>
                    </a:cubicBezTo>
                    <a:cubicBezTo>
                      <a:pt x="48" y="94"/>
                      <a:pt x="48" y="94"/>
                      <a:pt x="48" y="94"/>
                    </a:cubicBezTo>
                    <a:cubicBezTo>
                      <a:pt x="48" y="94"/>
                      <a:pt x="47" y="94"/>
                      <a:pt x="47" y="94"/>
                    </a:cubicBezTo>
                    <a:cubicBezTo>
                      <a:pt x="45" y="96"/>
                      <a:pt x="43" y="97"/>
                      <a:pt x="41" y="98"/>
                    </a:cubicBezTo>
                    <a:cubicBezTo>
                      <a:pt x="38" y="98"/>
                      <a:pt x="36" y="98"/>
                      <a:pt x="33" y="98"/>
                    </a:cubicBezTo>
                    <a:cubicBezTo>
                      <a:pt x="32" y="98"/>
                      <a:pt x="31" y="98"/>
                      <a:pt x="30" y="98"/>
                    </a:cubicBezTo>
                    <a:cubicBezTo>
                      <a:pt x="29" y="98"/>
                      <a:pt x="28" y="98"/>
                      <a:pt x="27" y="97"/>
                    </a:cubicBezTo>
                    <a:cubicBezTo>
                      <a:pt x="21" y="96"/>
                      <a:pt x="17" y="94"/>
                      <a:pt x="13" y="91"/>
                    </a:cubicBezTo>
                    <a:cubicBezTo>
                      <a:pt x="10" y="88"/>
                      <a:pt x="7" y="84"/>
                      <a:pt x="5" y="79"/>
                    </a:cubicBezTo>
                    <a:cubicBezTo>
                      <a:pt x="3" y="74"/>
                      <a:pt x="1" y="70"/>
                      <a:pt x="1" y="66"/>
                    </a:cubicBezTo>
                    <a:cubicBezTo>
                      <a:pt x="0" y="61"/>
                      <a:pt x="0" y="57"/>
                      <a:pt x="1" y="52"/>
                    </a:cubicBezTo>
                    <a:cubicBezTo>
                      <a:pt x="1" y="49"/>
                      <a:pt x="2" y="45"/>
                      <a:pt x="2" y="42"/>
                    </a:cubicBezTo>
                    <a:cubicBezTo>
                      <a:pt x="3" y="38"/>
                      <a:pt x="4" y="35"/>
                      <a:pt x="5" y="32"/>
                    </a:cubicBezTo>
                    <a:cubicBezTo>
                      <a:pt x="7" y="27"/>
                      <a:pt x="9" y="23"/>
                      <a:pt x="11" y="18"/>
                    </a:cubicBezTo>
                    <a:cubicBezTo>
                      <a:pt x="14" y="14"/>
                      <a:pt x="17" y="10"/>
                      <a:pt x="21" y="7"/>
                    </a:cubicBezTo>
                    <a:cubicBezTo>
                      <a:pt x="27" y="2"/>
                      <a:pt x="33" y="0"/>
                      <a:pt x="40" y="0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51" y="3"/>
                      <a:pt x="53" y="5"/>
                      <a:pt x="55" y="7"/>
                    </a:cubicBezTo>
                    <a:cubicBezTo>
                      <a:pt x="58" y="10"/>
                      <a:pt x="60" y="13"/>
                      <a:pt x="61" y="16"/>
                    </a:cubicBezTo>
                    <a:cubicBezTo>
                      <a:pt x="62" y="20"/>
                      <a:pt x="63" y="23"/>
                      <a:pt x="64" y="27"/>
                    </a:cubicBezTo>
                    <a:cubicBezTo>
                      <a:pt x="64" y="29"/>
                      <a:pt x="65" y="31"/>
                      <a:pt x="65" y="33"/>
                    </a:cubicBezTo>
                    <a:cubicBezTo>
                      <a:pt x="65" y="35"/>
                      <a:pt x="66" y="37"/>
                      <a:pt x="66" y="39"/>
                    </a:cubicBezTo>
                    <a:cubicBezTo>
                      <a:pt x="66" y="41"/>
                      <a:pt x="67" y="43"/>
                      <a:pt x="67" y="45"/>
                    </a:cubicBezTo>
                    <a:cubicBezTo>
                      <a:pt x="67" y="47"/>
                      <a:pt x="67" y="48"/>
                      <a:pt x="67" y="49"/>
                    </a:cubicBezTo>
                    <a:close/>
                    <a:moveTo>
                      <a:pt x="21" y="59"/>
                    </a:moveTo>
                    <a:cubicBezTo>
                      <a:pt x="21" y="61"/>
                      <a:pt x="22" y="64"/>
                      <a:pt x="23" y="67"/>
                    </a:cubicBezTo>
                    <a:cubicBezTo>
                      <a:pt x="23" y="70"/>
                      <a:pt x="25" y="73"/>
                      <a:pt x="27" y="76"/>
                    </a:cubicBezTo>
                    <a:cubicBezTo>
                      <a:pt x="29" y="79"/>
                      <a:pt x="31" y="81"/>
                      <a:pt x="34" y="83"/>
                    </a:cubicBezTo>
                    <a:cubicBezTo>
                      <a:pt x="37" y="84"/>
                      <a:pt x="40" y="85"/>
                      <a:pt x="44" y="84"/>
                    </a:cubicBezTo>
                    <a:cubicBezTo>
                      <a:pt x="45" y="84"/>
                      <a:pt x="46" y="84"/>
                      <a:pt x="47" y="84"/>
                    </a:cubicBezTo>
                    <a:cubicBezTo>
                      <a:pt x="48" y="83"/>
                      <a:pt x="48" y="83"/>
                      <a:pt x="49" y="83"/>
                    </a:cubicBezTo>
                    <a:cubicBezTo>
                      <a:pt x="51" y="82"/>
                      <a:pt x="52" y="81"/>
                      <a:pt x="53" y="79"/>
                    </a:cubicBezTo>
                    <a:cubicBezTo>
                      <a:pt x="54" y="78"/>
                      <a:pt x="55" y="76"/>
                      <a:pt x="56" y="75"/>
                    </a:cubicBezTo>
                    <a:cubicBezTo>
                      <a:pt x="57" y="72"/>
                      <a:pt x="58" y="69"/>
                      <a:pt x="58" y="66"/>
                    </a:cubicBezTo>
                    <a:cubicBezTo>
                      <a:pt x="59" y="64"/>
                      <a:pt x="59" y="61"/>
                      <a:pt x="60" y="58"/>
                    </a:cubicBezTo>
                    <a:cubicBezTo>
                      <a:pt x="60" y="56"/>
                      <a:pt x="60" y="53"/>
                      <a:pt x="60" y="51"/>
                    </a:cubicBezTo>
                    <a:cubicBezTo>
                      <a:pt x="60" y="49"/>
                      <a:pt x="60" y="46"/>
                      <a:pt x="59" y="44"/>
                    </a:cubicBezTo>
                    <a:cubicBezTo>
                      <a:pt x="59" y="42"/>
                      <a:pt x="59" y="40"/>
                      <a:pt x="58" y="39"/>
                    </a:cubicBezTo>
                    <a:cubicBezTo>
                      <a:pt x="58" y="37"/>
                      <a:pt x="58" y="36"/>
                      <a:pt x="57" y="34"/>
                    </a:cubicBezTo>
                    <a:cubicBezTo>
                      <a:pt x="57" y="31"/>
                      <a:pt x="56" y="29"/>
                      <a:pt x="55" y="27"/>
                    </a:cubicBezTo>
                    <a:cubicBezTo>
                      <a:pt x="55" y="25"/>
                      <a:pt x="54" y="22"/>
                      <a:pt x="52" y="20"/>
                    </a:cubicBezTo>
                    <a:cubicBezTo>
                      <a:pt x="51" y="18"/>
                      <a:pt x="50" y="17"/>
                      <a:pt x="49" y="15"/>
                    </a:cubicBezTo>
                    <a:cubicBezTo>
                      <a:pt x="47" y="14"/>
                      <a:pt x="45" y="12"/>
                      <a:pt x="43" y="11"/>
                    </a:cubicBezTo>
                    <a:cubicBezTo>
                      <a:pt x="41" y="11"/>
                      <a:pt x="40" y="11"/>
                      <a:pt x="38" y="11"/>
                    </a:cubicBezTo>
                    <a:cubicBezTo>
                      <a:pt x="37" y="11"/>
                      <a:pt x="36" y="12"/>
                      <a:pt x="35" y="14"/>
                    </a:cubicBezTo>
                    <a:cubicBezTo>
                      <a:pt x="31" y="18"/>
                      <a:pt x="29" y="23"/>
                      <a:pt x="27" y="29"/>
                    </a:cubicBezTo>
                    <a:cubicBezTo>
                      <a:pt x="25" y="33"/>
                      <a:pt x="24" y="38"/>
                      <a:pt x="23" y="43"/>
                    </a:cubicBezTo>
                    <a:cubicBezTo>
                      <a:pt x="22" y="47"/>
                      <a:pt x="21" y="53"/>
                      <a:pt x="21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22" name="Freeform 500">
                <a:extLst>
                  <a:ext uri="{FF2B5EF4-FFF2-40B4-BE49-F238E27FC236}">
                    <a16:creationId xmlns:a16="http://schemas.microsoft.com/office/drawing/2014/main" id="{E87DC201-996D-4FF2-A375-2ED2075B35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3663" y="3016251"/>
                <a:ext cx="153988" cy="331788"/>
              </a:xfrm>
              <a:custGeom>
                <a:avLst/>
                <a:gdLst>
                  <a:gd name="T0" fmla="*/ 28 w 71"/>
                  <a:gd name="T1" fmla="*/ 34 h 153"/>
                  <a:gd name="T2" fmla="*/ 13 w 71"/>
                  <a:gd name="T3" fmla="*/ 34 h 153"/>
                  <a:gd name="T4" fmla="*/ 6 w 71"/>
                  <a:gd name="T5" fmla="*/ 34 h 153"/>
                  <a:gd name="T6" fmla="*/ 3 w 71"/>
                  <a:gd name="T7" fmla="*/ 33 h 153"/>
                  <a:gd name="T8" fmla="*/ 0 w 71"/>
                  <a:gd name="T9" fmla="*/ 32 h 153"/>
                  <a:gd name="T10" fmla="*/ 7 w 71"/>
                  <a:gd name="T11" fmla="*/ 29 h 153"/>
                  <a:gd name="T12" fmla="*/ 21 w 71"/>
                  <a:gd name="T13" fmla="*/ 27 h 153"/>
                  <a:gd name="T14" fmla="*/ 29 w 71"/>
                  <a:gd name="T15" fmla="*/ 27 h 153"/>
                  <a:gd name="T16" fmla="*/ 31 w 71"/>
                  <a:gd name="T17" fmla="*/ 25 h 153"/>
                  <a:gd name="T18" fmla="*/ 32 w 71"/>
                  <a:gd name="T19" fmla="*/ 17 h 153"/>
                  <a:gd name="T20" fmla="*/ 33 w 71"/>
                  <a:gd name="T21" fmla="*/ 9 h 153"/>
                  <a:gd name="T22" fmla="*/ 34 w 71"/>
                  <a:gd name="T23" fmla="*/ 5 h 153"/>
                  <a:gd name="T24" fmla="*/ 40 w 71"/>
                  <a:gd name="T25" fmla="*/ 0 h 153"/>
                  <a:gd name="T26" fmla="*/ 45 w 71"/>
                  <a:gd name="T27" fmla="*/ 3 h 153"/>
                  <a:gd name="T28" fmla="*/ 45 w 71"/>
                  <a:gd name="T29" fmla="*/ 9 h 153"/>
                  <a:gd name="T30" fmla="*/ 45 w 71"/>
                  <a:gd name="T31" fmla="*/ 17 h 153"/>
                  <a:gd name="T32" fmla="*/ 45 w 71"/>
                  <a:gd name="T33" fmla="*/ 27 h 153"/>
                  <a:gd name="T34" fmla="*/ 49 w 71"/>
                  <a:gd name="T35" fmla="*/ 27 h 153"/>
                  <a:gd name="T36" fmla="*/ 66 w 71"/>
                  <a:gd name="T37" fmla="*/ 29 h 153"/>
                  <a:gd name="T38" fmla="*/ 70 w 71"/>
                  <a:gd name="T39" fmla="*/ 30 h 153"/>
                  <a:gd name="T40" fmla="*/ 71 w 71"/>
                  <a:gd name="T41" fmla="*/ 31 h 153"/>
                  <a:gd name="T42" fmla="*/ 67 w 71"/>
                  <a:gd name="T43" fmla="*/ 32 h 153"/>
                  <a:gd name="T44" fmla="*/ 58 w 71"/>
                  <a:gd name="T45" fmla="*/ 33 h 153"/>
                  <a:gd name="T46" fmla="*/ 46 w 71"/>
                  <a:gd name="T47" fmla="*/ 34 h 153"/>
                  <a:gd name="T48" fmla="*/ 45 w 71"/>
                  <a:gd name="T49" fmla="*/ 34 h 153"/>
                  <a:gd name="T50" fmla="*/ 44 w 71"/>
                  <a:gd name="T51" fmla="*/ 40 h 153"/>
                  <a:gd name="T52" fmla="*/ 44 w 71"/>
                  <a:gd name="T53" fmla="*/ 49 h 153"/>
                  <a:gd name="T54" fmla="*/ 44 w 71"/>
                  <a:gd name="T55" fmla="*/ 55 h 153"/>
                  <a:gd name="T56" fmla="*/ 44 w 71"/>
                  <a:gd name="T57" fmla="*/ 75 h 153"/>
                  <a:gd name="T58" fmla="*/ 45 w 71"/>
                  <a:gd name="T59" fmla="*/ 97 h 153"/>
                  <a:gd name="T60" fmla="*/ 46 w 71"/>
                  <a:gd name="T61" fmla="*/ 118 h 153"/>
                  <a:gd name="T62" fmla="*/ 49 w 71"/>
                  <a:gd name="T63" fmla="*/ 132 h 153"/>
                  <a:gd name="T64" fmla="*/ 51 w 71"/>
                  <a:gd name="T65" fmla="*/ 140 h 153"/>
                  <a:gd name="T66" fmla="*/ 52 w 71"/>
                  <a:gd name="T67" fmla="*/ 143 h 153"/>
                  <a:gd name="T68" fmla="*/ 54 w 71"/>
                  <a:gd name="T69" fmla="*/ 147 h 153"/>
                  <a:gd name="T70" fmla="*/ 56 w 71"/>
                  <a:gd name="T71" fmla="*/ 151 h 153"/>
                  <a:gd name="T72" fmla="*/ 49 w 71"/>
                  <a:gd name="T73" fmla="*/ 153 h 153"/>
                  <a:gd name="T74" fmla="*/ 39 w 71"/>
                  <a:gd name="T75" fmla="*/ 148 h 153"/>
                  <a:gd name="T76" fmla="*/ 31 w 71"/>
                  <a:gd name="T77" fmla="*/ 133 h 153"/>
                  <a:gd name="T78" fmla="*/ 28 w 71"/>
                  <a:gd name="T79" fmla="*/ 118 h 153"/>
                  <a:gd name="T80" fmla="*/ 28 w 71"/>
                  <a:gd name="T81" fmla="*/ 101 h 153"/>
                  <a:gd name="T82" fmla="*/ 28 w 71"/>
                  <a:gd name="T83" fmla="*/ 83 h 153"/>
                  <a:gd name="T84" fmla="*/ 28 w 71"/>
                  <a:gd name="T85" fmla="*/ 71 h 153"/>
                  <a:gd name="T86" fmla="*/ 28 w 71"/>
                  <a:gd name="T87" fmla="*/ 60 h 153"/>
                  <a:gd name="T88" fmla="*/ 29 w 71"/>
                  <a:gd name="T89" fmla="*/ 49 h 153"/>
                  <a:gd name="T90" fmla="*/ 30 w 71"/>
                  <a:gd name="T91" fmla="*/ 38 h 153"/>
                  <a:gd name="T92" fmla="*/ 30 w 71"/>
                  <a:gd name="T93" fmla="*/ 34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1" h="153">
                    <a:moveTo>
                      <a:pt x="30" y="34"/>
                    </a:moveTo>
                    <a:cubicBezTo>
                      <a:pt x="29" y="34"/>
                      <a:pt x="29" y="34"/>
                      <a:pt x="28" y="34"/>
                    </a:cubicBezTo>
                    <a:cubicBezTo>
                      <a:pt x="28" y="34"/>
                      <a:pt x="27" y="34"/>
                      <a:pt x="27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2" y="34"/>
                      <a:pt x="11" y="34"/>
                      <a:pt x="10" y="34"/>
                    </a:cubicBezTo>
                    <a:cubicBezTo>
                      <a:pt x="8" y="34"/>
                      <a:pt x="7" y="34"/>
                      <a:pt x="6" y="34"/>
                    </a:cubicBezTo>
                    <a:cubicBezTo>
                      <a:pt x="6" y="34"/>
                      <a:pt x="5" y="34"/>
                      <a:pt x="4" y="34"/>
                    </a:cubicBezTo>
                    <a:cubicBezTo>
                      <a:pt x="4" y="33"/>
                      <a:pt x="3" y="33"/>
                      <a:pt x="3" y="33"/>
                    </a:cubicBezTo>
                    <a:cubicBezTo>
                      <a:pt x="2" y="33"/>
                      <a:pt x="2" y="33"/>
                      <a:pt x="1" y="32"/>
                    </a:cubicBezTo>
                    <a:cubicBezTo>
                      <a:pt x="1" y="32"/>
                      <a:pt x="0" y="32"/>
                      <a:pt x="0" y="32"/>
                    </a:cubicBezTo>
                    <a:cubicBezTo>
                      <a:pt x="0" y="30"/>
                      <a:pt x="1" y="29"/>
                      <a:pt x="2" y="29"/>
                    </a:cubicBezTo>
                    <a:cubicBezTo>
                      <a:pt x="4" y="29"/>
                      <a:pt x="6" y="29"/>
                      <a:pt x="7" y="29"/>
                    </a:cubicBezTo>
                    <a:cubicBezTo>
                      <a:pt x="9" y="28"/>
                      <a:pt x="11" y="28"/>
                      <a:pt x="12" y="28"/>
                    </a:cubicBezTo>
                    <a:cubicBezTo>
                      <a:pt x="15" y="28"/>
                      <a:pt x="18" y="28"/>
                      <a:pt x="21" y="27"/>
                    </a:cubicBezTo>
                    <a:cubicBezTo>
                      <a:pt x="23" y="27"/>
                      <a:pt x="26" y="27"/>
                      <a:pt x="29" y="27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6"/>
                      <a:pt x="30" y="25"/>
                      <a:pt x="31" y="25"/>
                    </a:cubicBezTo>
                    <a:cubicBezTo>
                      <a:pt x="31" y="24"/>
                      <a:pt x="31" y="23"/>
                      <a:pt x="31" y="22"/>
                    </a:cubicBezTo>
                    <a:cubicBezTo>
                      <a:pt x="31" y="20"/>
                      <a:pt x="32" y="18"/>
                      <a:pt x="32" y="17"/>
                    </a:cubicBezTo>
                    <a:cubicBezTo>
                      <a:pt x="32" y="15"/>
                      <a:pt x="32" y="13"/>
                      <a:pt x="33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3" y="8"/>
                      <a:pt x="34" y="7"/>
                      <a:pt x="34" y="6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4" y="3"/>
                      <a:pt x="35" y="1"/>
                      <a:pt x="37" y="0"/>
                    </a:cubicBezTo>
                    <a:cubicBezTo>
                      <a:pt x="38" y="0"/>
                      <a:pt x="39" y="0"/>
                      <a:pt x="40" y="0"/>
                    </a:cubicBezTo>
                    <a:cubicBezTo>
                      <a:pt x="41" y="0"/>
                      <a:pt x="42" y="0"/>
                      <a:pt x="43" y="1"/>
                    </a:cubicBezTo>
                    <a:cubicBezTo>
                      <a:pt x="44" y="2"/>
                      <a:pt x="44" y="2"/>
                      <a:pt x="45" y="3"/>
                    </a:cubicBezTo>
                    <a:cubicBezTo>
                      <a:pt x="45" y="4"/>
                      <a:pt x="45" y="5"/>
                      <a:pt x="45" y="6"/>
                    </a:cubicBezTo>
                    <a:cubicBezTo>
                      <a:pt x="45" y="7"/>
                      <a:pt x="45" y="8"/>
                      <a:pt x="45" y="9"/>
                    </a:cubicBezTo>
                    <a:cubicBezTo>
                      <a:pt x="45" y="10"/>
                      <a:pt x="45" y="11"/>
                      <a:pt x="45" y="12"/>
                    </a:cubicBezTo>
                    <a:cubicBezTo>
                      <a:pt x="45" y="14"/>
                      <a:pt x="45" y="15"/>
                      <a:pt x="45" y="17"/>
                    </a:cubicBezTo>
                    <a:cubicBezTo>
                      <a:pt x="45" y="19"/>
                      <a:pt x="45" y="21"/>
                      <a:pt x="45" y="22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6" y="27"/>
                      <a:pt x="47" y="27"/>
                    </a:cubicBezTo>
                    <a:cubicBezTo>
                      <a:pt x="48" y="27"/>
                      <a:pt x="48" y="27"/>
                      <a:pt x="49" y="27"/>
                    </a:cubicBezTo>
                    <a:cubicBezTo>
                      <a:pt x="52" y="27"/>
                      <a:pt x="55" y="27"/>
                      <a:pt x="58" y="27"/>
                    </a:cubicBezTo>
                    <a:cubicBezTo>
                      <a:pt x="60" y="28"/>
                      <a:pt x="63" y="28"/>
                      <a:pt x="66" y="29"/>
                    </a:cubicBezTo>
                    <a:cubicBezTo>
                      <a:pt x="67" y="29"/>
                      <a:pt x="67" y="29"/>
                      <a:pt x="68" y="29"/>
                    </a:cubicBezTo>
                    <a:cubicBezTo>
                      <a:pt x="69" y="30"/>
                      <a:pt x="69" y="30"/>
                      <a:pt x="70" y="30"/>
                    </a:cubicBezTo>
                    <a:cubicBezTo>
                      <a:pt x="70" y="30"/>
                      <a:pt x="70" y="30"/>
                      <a:pt x="70" y="31"/>
                    </a:cubicBezTo>
                    <a:cubicBezTo>
                      <a:pt x="71" y="31"/>
                      <a:pt x="71" y="31"/>
                      <a:pt x="71" y="31"/>
                    </a:cubicBezTo>
                    <a:cubicBezTo>
                      <a:pt x="70" y="32"/>
                      <a:pt x="70" y="32"/>
                      <a:pt x="69" y="32"/>
                    </a:cubicBezTo>
                    <a:cubicBezTo>
                      <a:pt x="68" y="32"/>
                      <a:pt x="68" y="32"/>
                      <a:pt x="67" y="32"/>
                    </a:cubicBezTo>
                    <a:cubicBezTo>
                      <a:pt x="66" y="33"/>
                      <a:pt x="64" y="33"/>
                      <a:pt x="63" y="33"/>
                    </a:cubicBezTo>
                    <a:cubicBezTo>
                      <a:pt x="61" y="32"/>
                      <a:pt x="60" y="33"/>
                      <a:pt x="58" y="33"/>
                    </a:cubicBezTo>
                    <a:cubicBezTo>
                      <a:pt x="56" y="33"/>
                      <a:pt x="54" y="33"/>
                      <a:pt x="52" y="33"/>
                    </a:cubicBezTo>
                    <a:cubicBezTo>
                      <a:pt x="50" y="33"/>
                      <a:pt x="48" y="33"/>
                      <a:pt x="46" y="34"/>
                    </a:cubicBezTo>
                    <a:cubicBezTo>
                      <a:pt x="46" y="34"/>
                      <a:pt x="45" y="34"/>
                      <a:pt x="45" y="34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5" y="34"/>
                      <a:pt x="45" y="35"/>
                      <a:pt x="45" y="36"/>
                    </a:cubicBezTo>
                    <a:cubicBezTo>
                      <a:pt x="45" y="37"/>
                      <a:pt x="45" y="38"/>
                      <a:pt x="44" y="40"/>
                    </a:cubicBezTo>
                    <a:cubicBezTo>
                      <a:pt x="44" y="41"/>
                      <a:pt x="44" y="43"/>
                      <a:pt x="44" y="45"/>
                    </a:cubicBezTo>
                    <a:cubicBezTo>
                      <a:pt x="44" y="46"/>
                      <a:pt x="44" y="48"/>
                      <a:pt x="44" y="49"/>
                    </a:cubicBezTo>
                    <a:cubicBezTo>
                      <a:pt x="44" y="51"/>
                      <a:pt x="44" y="52"/>
                      <a:pt x="44" y="53"/>
                    </a:cubicBezTo>
                    <a:cubicBezTo>
                      <a:pt x="44" y="54"/>
                      <a:pt x="44" y="55"/>
                      <a:pt x="44" y="55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70"/>
                      <a:pt x="44" y="72"/>
                      <a:pt x="44" y="75"/>
                    </a:cubicBezTo>
                    <a:cubicBezTo>
                      <a:pt x="44" y="78"/>
                      <a:pt x="45" y="82"/>
                      <a:pt x="45" y="85"/>
                    </a:cubicBezTo>
                    <a:cubicBezTo>
                      <a:pt x="45" y="89"/>
                      <a:pt x="45" y="93"/>
                      <a:pt x="45" y="97"/>
                    </a:cubicBezTo>
                    <a:cubicBezTo>
                      <a:pt x="45" y="101"/>
                      <a:pt x="45" y="105"/>
                      <a:pt x="46" y="108"/>
                    </a:cubicBezTo>
                    <a:cubicBezTo>
                      <a:pt x="46" y="112"/>
                      <a:pt x="46" y="115"/>
                      <a:pt x="46" y="118"/>
                    </a:cubicBezTo>
                    <a:cubicBezTo>
                      <a:pt x="46" y="121"/>
                      <a:pt x="47" y="124"/>
                      <a:pt x="47" y="125"/>
                    </a:cubicBezTo>
                    <a:cubicBezTo>
                      <a:pt x="47" y="127"/>
                      <a:pt x="48" y="130"/>
                      <a:pt x="49" y="132"/>
                    </a:cubicBezTo>
                    <a:cubicBezTo>
                      <a:pt x="49" y="134"/>
                      <a:pt x="50" y="137"/>
                      <a:pt x="51" y="139"/>
                    </a:cubicBezTo>
                    <a:cubicBezTo>
                      <a:pt x="51" y="139"/>
                      <a:pt x="51" y="140"/>
                      <a:pt x="51" y="140"/>
                    </a:cubicBezTo>
                    <a:cubicBezTo>
                      <a:pt x="51" y="140"/>
                      <a:pt x="51" y="141"/>
                      <a:pt x="51" y="141"/>
                    </a:cubicBezTo>
                    <a:cubicBezTo>
                      <a:pt x="51" y="142"/>
                      <a:pt x="52" y="142"/>
                      <a:pt x="52" y="143"/>
                    </a:cubicBezTo>
                    <a:cubicBezTo>
                      <a:pt x="52" y="143"/>
                      <a:pt x="52" y="144"/>
                      <a:pt x="52" y="144"/>
                    </a:cubicBezTo>
                    <a:cubicBezTo>
                      <a:pt x="53" y="145"/>
                      <a:pt x="53" y="146"/>
                      <a:pt x="54" y="147"/>
                    </a:cubicBezTo>
                    <a:cubicBezTo>
                      <a:pt x="54" y="148"/>
                      <a:pt x="55" y="148"/>
                      <a:pt x="55" y="149"/>
                    </a:cubicBezTo>
                    <a:cubicBezTo>
                      <a:pt x="56" y="150"/>
                      <a:pt x="56" y="151"/>
                      <a:pt x="56" y="151"/>
                    </a:cubicBezTo>
                    <a:cubicBezTo>
                      <a:pt x="55" y="152"/>
                      <a:pt x="55" y="152"/>
                      <a:pt x="54" y="152"/>
                    </a:cubicBezTo>
                    <a:cubicBezTo>
                      <a:pt x="52" y="153"/>
                      <a:pt x="51" y="153"/>
                      <a:pt x="49" y="153"/>
                    </a:cubicBezTo>
                    <a:cubicBezTo>
                      <a:pt x="48" y="152"/>
                      <a:pt x="46" y="152"/>
                      <a:pt x="45" y="152"/>
                    </a:cubicBezTo>
                    <a:cubicBezTo>
                      <a:pt x="43" y="151"/>
                      <a:pt x="41" y="150"/>
                      <a:pt x="39" y="148"/>
                    </a:cubicBezTo>
                    <a:cubicBezTo>
                      <a:pt x="38" y="147"/>
                      <a:pt x="36" y="145"/>
                      <a:pt x="35" y="143"/>
                    </a:cubicBezTo>
                    <a:cubicBezTo>
                      <a:pt x="34" y="140"/>
                      <a:pt x="32" y="137"/>
                      <a:pt x="31" y="133"/>
                    </a:cubicBezTo>
                    <a:cubicBezTo>
                      <a:pt x="30" y="130"/>
                      <a:pt x="30" y="127"/>
                      <a:pt x="29" y="123"/>
                    </a:cubicBezTo>
                    <a:cubicBezTo>
                      <a:pt x="29" y="122"/>
                      <a:pt x="29" y="121"/>
                      <a:pt x="28" y="118"/>
                    </a:cubicBezTo>
                    <a:cubicBezTo>
                      <a:pt x="28" y="116"/>
                      <a:pt x="28" y="113"/>
                      <a:pt x="28" y="110"/>
                    </a:cubicBezTo>
                    <a:cubicBezTo>
                      <a:pt x="28" y="107"/>
                      <a:pt x="28" y="104"/>
                      <a:pt x="28" y="101"/>
                    </a:cubicBezTo>
                    <a:cubicBezTo>
                      <a:pt x="28" y="97"/>
                      <a:pt x="28" y="94"/>
                      <a:pt x="28" y="91"/>
                    </a:cubicBezTo>
                    <a:cubicBezTo>
                      <a:pt x="28" y="88"/>
                      <a:pt x="28" y="85"/>
                      <a:pt x="28" y="83"/>
                    </a:cubicBezTo>
                    <a:cubicBezTo>
                      <a:pt x="28" y="80"/>
                      <a:pt x="28" y="79"/>
                      <a:pt x="28" y="78"/>
                    </a:cubicBezTo>
                    <a:cubicBezTo>
                      <a:pt x="28" y="75"/>
                      <a:pt x="28" y="73"/>
                      <a:pt x="28" y="71"/>
                    </a:cubicBezTo>
                    <a:cubicBezTo>
                      <a:pt x="28" y="68"/>
                      <a:pt x="28" y="66"/>
                      <a:pt x="28" y="64"/>
                    </a:cubicBezTo>
                    <a:cubicBezTo>
                      <a:pt x="28" y="63"/>
                      <a:pt x="28" y="62"/>
                      <a:pt x="28" y="60"/>
                    </a:cubicBezTo>
                    <a:cubicBezTo>
                      <a:pt x="28" y="59"/>
                      <a:pt x="28" y="57"/>
                      <a:pt x="28" y="55"/>
                    </a:cubicBezTo>
                    <a:cubicBezTo>
                      <a:pt x="29" y="53"/>
                      <a:pt x="29" y="51"/>
                      <a:pt x="29" y="49"/>
                    </a:cubicBezTo>
                    <a:cubicBezTo>
                      <a:pt x="29" y="47"/>
                      <a:pt x="29" y="45"/>
                      <a:pt x="29" y="43"/>
                    </a:cubicBezTo>
                    <a:cubicBezTo>
                      <a:pt x="29" y="41"/>
                      <a:pt x="29" y="40"/>
                      <a:pt x="30" y="38"/>
                    </a:cubicBezTo>
                    <a:cubicBezTo>
                      <a:pt x="30" y="37"/>
                      <a:pt x="30" y="36"/>
                      <a:pt x="30" y="35"/>
                    </a:cubicBezTo>
                    <a:lnTo>
                      <a:pt x="30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23" name="Freeform 501">
                <a:extLst>
                  <a:ext uri="{FF2B5EF4-FFF2-40B4-BE49-F238E27FC236}">
                    <a16:creationId xmlns:a16="http://schemas.microsoft.com/office/drawing/2014/main" id="{792DA33B-0C21-4828-80C6-195BB7739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8113" y="3511551"/>
                <a:ext cx="173038" cy="327025"/>
              </a:xfrm>
              <a:custGeom>
                <a:avLst/>
                <a:gdLst>
                  <a:gd name="T0" fmla="*/ 60 w 80"/>
                  <a:gd name="T1" fmla="*/ 26 h 150"/>
                  <a:gd name="T2" fmla="*/ 52 w 80"/>
                  <a:gd name="T3" fmla="*/ 41 h 150"/>
                  <a:gd name="T4" fmla="*/ 46 w 80"/>
                  <a:gd name="T5" fmla="*/ 57 h 150"/>
                  <a:gd name="T6" fmla="*/ 43 w 80"/>
                  <a:gd name="T7" fmla="*/ 66 h 150"/>
                  <a:gd name="T8" fmla="*/ 38 w 80"/>
                  <a:gd name="T9" fmla="*/ 74 h 150"/>
                  <a:gd name="T10" fmla="*/ 32 w 80"/>
                  <a:gd name="T11" fmla="*/ 76 h 150"/>
                  <a:gd name="T12" fmla="*/ 24 w 80"/>
                  <a:gd name="T13" fmla="*/ 70 h 150"/>
                  <a:gd name="T14" fmla="*/ 19 w 80"/>
                  <a:gd name="T15" fmla="*/ 56 h 150"/>
                  <a:gd name="T16" fmla="*/ 16 w 80"/>
                  <a:gd name="T17" fmla="*/ 35 h 150"/>
                  <a:gd name="T18" fmla="*/ 15 w 80"/>
                  <a:gd name="T19" fmla="*/ 15 h 150"/>
                  <a:gd name="T20" fmla="*/ 16 w 80"/>
                  <a:gd name="T21" fmla="*/ 6 h 150"/>
                  <a:gd name="T22" fmla="*/ 18 w 80"/>
                  <a:gd name="T23" fmla="*/ 1 h 150"/>
                  <a:gd name="T24" fmla="*/ 24 w 80"/>
                  <a:gd name="T25" fmla="*/ 5 h 150"/>
                  <a:gd name="T26" fmla="*/ 28 w 80"/>
                  <a:gd name="T27" fmla="*/ 21 h 150"/>
                  <a:gd name="T28" fmla="*/ 30 w 80"/>
                  <a:gd name="T29" fmla="*/ 38 h 150"/>
                  <a:gd name="T30" fmla="*/ 33 w 80"/>
                  <a:gd name="T31" fmla="*/ 57 h 150"/>
                  <a:gd name="T32" fmla="*/ 34 w 80"/>
                  <a:gd name="T33" fmla="*/ 62 h 150"/>
                  <a:gd name="T34" fmla="*/ 35 w 80"/>
                  <a:gd name="T35" fmla="*/ 60 h 150"/>
                  <a:gd name="T36" fmla="*/ 42 w 80"/>
                  <a:gd name="T37" fmla="*/ 43 h 150"/>
                  <a:gd name="T38" fmla="*/ 56 w 80"/>
                  <a:gd name="T39" fmla="*/ 13 h 150"/>
                  <a:gd name="T40" fmla="*/ 59 w 80"/>
                  <a:gd name="T41" fmla="*/ 10 h 150"/>
                  <a:gd name="T42" fmla="*/ 65 w 80"/>
                  <a:gd name="T43" fmla="*/ 6 h 150"/>
                  <a:gd name="T44" fmla="*/ 71 w 80"/>
                  <a:gd name="T45" fmla="*/ 4 h 150"/>
                  <a:gd name="T46" fmla="*/ 75 w 80"/>
                  <a:gd name="T47" fmla="*/ 10 h 150"/>
                  <a:gd name="T48" fmla="*/ 78 w 80"/>
                  <a:gd name="T49" fmla="*/ 30 h 150"/>
                  <a:gd name="T50" fmla="*/ 80 w 80"/>
                  <a:gd name="T51" fmla="*/ 67 h 150"/>
                  <a:gd name="T52" fmla="*/ 79 w 80"/>
                  <a:gd name="T53" fmla="*/ 98 h 150"/>
                  <a:gd name="T54" fmla="*/ 75 w 80"/>
                  <a:gd name="T55" fmla="*/ 116 h 150"/>
                  <a:gd name="T56" fmla="*/ 69 w 80"/>
                  <a:gd name="T57" fmla="*/ 131 h 150"/>
                  <a:gd name="T58" fmla="*/ 40 w 80"/>
                  <a:gd name="T59" fmla="*/ 149 h 150"/>
                  <a:gd name="T60" fmla="*/ 17 w 80"/>
                  <a:gd name="T61" fmla="*/ 143 h 150"/>
                  <a:gd name="T62" fmla="*/ 1 w 80"/>
                  <a:gd name="T63" fmla="*/ 120 h 150"/>
                  <a:gd name="T64" fmla="*/ 1 w 80"/>
                  <a:gd name="T65" fmla="*/ 106 h 150"/>
                  <a:gd name="T66" fmla="*/ 4 w 80"/>
                  <a:gd name="T67" fmla="*/ 101 h 150"/>
                  <a:gd name="T68" fmla="*/ 10 w 80"/>
                  <a:gd name="T69" fmla="*/ 95 h 150"/>
                  <a:gd name="T70" fmla="*/ 12 w 80"/>
                  <a:gd name="T71" fmla="*/ 93 h 150"/>
                  <a:gd name="T72" fmla="*/ 14 w 80"/>
                  <a:gd name="T73" fmla="*/ 93 h 150"/>
                  <a:gd name="T74" fmla="*/ 15 w 80"/>
                  <a:gd name="T75" fmla="*/ 95 h 150"/>
                  <a:gd name="T76" fmla="*/ 15 w 80"/>
                  <a:gd name="T77" fmla="*/ 97 h 150"/>
                  <a:gd name="T78" fmla="*/ 22 w 80"/>
                  <a:gd name="T79" fmla="*/ 124 h 150"/>
                  <a:gd name="T80" fmla="*/ 41 w 80"/>
                  <a:gd name="T81" fmla="*/ 129 h 150"/>
                  <a:gd name="T82" fmla="*/ 53 w 80"/>
                  <a:gd name="T83" fmla="*/ 119 h 150"/>
                  <a:gd name="T84" fmla="*/ 59 w 80"/>
                  <a:gd name="T85" fmla="*/ 97 h 150"/>
                  <a:gd name="T86" fmla="*/ 61 w 80"/>
                  <a:gd name="T87" fmla="*/ 71 h 150"/>
                  <a:gd name="T88" fmla="*/ 62 w 80"/>
                  <a:gd name="T89" fmla="*/ 52 h 150"/>
                  <a:gd name="T90" fmla="*/ 63 w 80"/>
                  <a:gd name="T91" fmla="*/ 29 h 150"/>
                  <a:gd name="T92" fmla="*/ 63 w 80"/>
                  <a:gd name="T93" fmla="*/ 2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0" h="150">
                    <a:moveTo>
                      <a:pt x="63" y="21"/>
                    </a:moveTo>
                    <a:cubicBezTo>
                      <a:pt x="62" y="22"/>
                      <a:pt x="61" y="24"/>
                      <a:pt x="60" y="26"/>
                    </a:cubicBezTo>
                    <a:cubicBezTo>
                      <a:pt x="59" y="27"/>
                      <a:pt x="58" y="29"/>
                      <a:pt x="57" y="31"/>
                    </a:cubicBezTo>
                    <a:cubicBezTo>
                      <a:pt x="55" y="34"/>
                      <a:pt x="54" y="38"/>
                      <a:pt x="52" y="41"/>
                    </a:cubicBezTo>
                    <a:cubicBezTo>
                      <a:pt x="51" y="45"/>
                      <a:pt x="49" y="48"/>
                      <a:pt x="48" y="52"/>
                    </a:cubicBezTo>
                    <a:cubicBezTo>
                      <a:pt x="47" y="53"/>
                      <a:pt x="47" y="55"/>
                      <a:pt x="46" y="57"/>
                    </a:cubicBezTo>
                    <a:cubicBezTo>
                      <a:pt x="46" y="58"/>
                      <a:pt x="45" y="60"/>
                      <a:pt x="44" y="62"/>
                    </a:cubicBezTo>
                    <a:cubicBezTo>
                      <a:pt x="44" y="63"/>
                      <a:pt x="43" y="64"/>
                      <a:pt x="43" y="66"/>
                    </a:cubicBezTo>
                    <a:cubicBezTo>
                      <a:pt x="42" y="67"/>
                      <a:pt x="42" y="69"/>
                      <a:pt x="41" y="70"/>
                    </a:cubicBezTo>
                    <a:cubicBezTo>
                      <a:pt x="40" y="72"/>
                      <a:pt x="39" y="73"/>
                      <a:pt x="38" y="74"/>
                    </a:cubicBezTo>
                    <a:cubicBezTo>
                      <a:pt x="37" y="75"/>
                      <a:pt x="36" y="76"/>
                      <a:pt x="34" y="76"/>
                    </a:cubicBezTo>
                    <a:cubicBezTo>
                      <a:pt x="33" y="77"/>
                      <a:pt x="32" y="77"/>
                      <a:pt x="32" y="76"/>
                    </a:cubicBezTo>
                    <a:cubicBezTo>
                      <a:pt x="31" y="76"/>
                      <a:pt x="30" y="76"/>
                      <a:pt x="29" y="75"/>
                    </a:cubicBezTo>
                    <a:cubicBezTo>
                      <a:pt x="27" y="75"/>
                      <a:pt x="25" y="73"/>
                      <a:pt x="24" y="70"/>
                    </a:cubicBezTo>
                    <a:cubicBezTo>
                      <a:pt x="22" y="68"/>
                      <a:pt x="21" y="65"/>
                      <a:pt x="21" y="63"/>
                    </a:cubicBezTo>
                    <a:cubicBezTo>
                      <a:pt x="20" y="61"/>
                      <a:pt x="19" y="58"/>
                      <a:pt x="19" y="56"/>
                    </a:cubicBezTo>
                    <a:cubicBezTo>
                      <a:pt x="18" y="52"/>
                      <a:pt x="17" y="49"/>
                      <a:pt x="17" y="45"/>
                    </a:cubicBezTo>
                    <a:cubicBezTo>
                      <a:pt x="17" y="42"/>
                      <a:pt x="16" y="38"/>
                      <a:pt x="16" y="35"/>
                    </a:cubicBezTo>
                    <a:cubicBezTo>
                      <a:pt x="16" y="32"/>
                      <a:pt x="15" y="28"/>
                      <a:pt x="15" y="25"/>
                    </a:cubicBezTo>
                    <a:cubicBezTo>
                      <a:pt x="15" y="22"/>
                      <a:pt x="15" y="18"/>
                      <a:pt x="15" y="15"/>
                    </a:cubicBezTo>
                    <a:cubicBezTo>
                      <a:pt x="15" y="13"/>
                      <a:pt x="15" y="12"/>
                      <a:pt x="15" y="10"/>
                    </a:cubicBezTo>
                    <a:cubicBezTo>
                      <a:pt x="15" y="9"/>
                      <a:pt x="15" y="7"/>
                      <a:pt x="16" y="6"/>
                    </a:cubicBezTo>
                    <a:cubicBezTo>
                      <a:pt x="16" y="5"/>
                      <a:pt x="16" y="4"/>
                      <a:pt x="16" y="3"/>
                    </a:cubicBezTo>
                    <a:cubicBezTo>
                      <a:pt x="17" y="2"/>
                      <a:pt x="17" y="1"/>
                      <a:pt x="18" y="1"/>
                    </a:cubicBezTo>
                    <a:cubicBezTo>
                      <a:pt x="19" y="0"/>
                      <a:pt x="20" y="0"/>
                      <a:pt x="21" y="1"/>
                    </a:cubicBezTo>
                    <a:cubicBezTo>
                      <a:pt x="23" y="2"/>
                      <a:pt x="24" y="3"/>
                      <a:pt x="24" y="5"/>
                    </a:cubicBezTo>
                    <a:cubicBezTo>
                      <a:pt x="26" y="7"/>
                      <a:pt x="27" y="10"/>
                      <a:pt x="27" y="13"/>
                    </a:cubicBezTo>
                    <a:cubicBezTo>
                      <a:pt x="28" y="15"/>
                      <a:pt x="28" y="18"/>
                      <a:pt x="28" y="21"/>
                    </a:cubicBezTo>
                    <a:cubicBezTo>
                      <a:pt x="28" y="24"/>
                      <a:pt x="29" y="27"/>
                      <a:pt x="29" y="30"/>
                    </a:cubicBezTo>
                    <a:cubicBezTo>
                      <a:pt x="29" y="32"/>
                      <a:pt x="29" y="35"/>
                      <a:pt x="30" y="38"/>
                    </a:cubicBezTo>
                    <a:cubicBezTo>
                      <a:pt x="30" y="41"/>
                      <a:pt x="30" y="45"/>
                      <a:pt x="31" y="48"/>
                    </a:cubicBezTo>
                    <a:cubicBezTo>
                      <a:pt x="32" y="51"/>
                      <a:pt x="32" y="54"/>
                      <a:pt x="33" y="57"/>
                    </a:cubicBezTo>
                    <a:cubicBezTo>
                      <a:pt x="33" y="58"/>
                      <a:pt x="33" y="59"/>
                      <a:pt x="34" y="60"/>
                    </a:cubicBezTo>
                    <a:cubicBezTo>
                      <a:pt x="34" y="60"/>
                      <a:pt x="34" y="61"/>
                      <a:pt x="34" y="62"/>
                    </a:cubicBezTo>
                    <a:cubicBezTo>
                      <a:pt x="35" y="62"/>
                      <a:pt x="35" y="61"/>
                      <a:pt x="35" y="61"/>
                    </a:cubicBezTo>
                    <a:cubicBezTo>
                      <a:pt x="35" y="61"/>
                      <a:pt x="35" y="61"/>
                      <a:pt x="35" y="60"/>
                    </a:cubicBezTo>
                    <a:cubicBezTo>
                      <a:pt x="36" y="57"/>
                      <a:pt x="37" y="54"/>
                      <a:pt x="38" y="51"/>
                    </a:cubicBezTo>
                    <a:cubicBezTo>
                      <a:pt x="39" y="49"/>
                      <a:pt x="40" y="46"/>
                      <a:pt x="42" y="43"/>
                    </a:cubicBezTo>
                    <a:cubicBezTo>
                      <a:pt x="44" y="37"/>
                      <a:pt x="46" y="32"/>
                      <a:pt x="48" y="28"/>
                    </a:cubicBezTo>
                    <a:cubicBezTo>
                      <a:pt x="50" y="23"/>
                      <a:pt x="53" y="18"/>
                      <a:pt x="56" y="13"/>
                    </a:cubicBezTo>
                    <a:cubicBezTo>
                      <a:pt x="57" y="13"/>
                      <a:pt x="57" y="12"/>
                      <a:pt x="58" y="12"/>
                    </a:cubicBezTo>
                    <a:cubicBezTo>
                      <a:pt x="58" y="11"/>
                      <a:pt x="59" y="10"/>
                      <a:pt x="59" y="10"/>
                    </a:cubicBezTo>
                    <a:cubicBezTo>
                      <a:pt x="60" y="9"/>
                      <a:pt x="61" y="8"/>
                      <a:pt x="62" y="8"/>
                    </a:cubicBezTo>
                    <a:cubicBezTo>
                      <a:pt x="63" y="7"/>
                      <a:pt x="64" y="6"/>
                      <a:pt x="65" y="6"/>
                    </a:cubicBezTo>
                    <a:cubicBezTo>
                      <a:pt x="66" y="6"/>
                      <a:pt x="67" y="5"/>
                      <a:pt x="68" y="5"/>
                    </a:cubicBezTo>
                    <a:cubicBezTo>
                      <a:pt x="69" y="4"/>
                      <a:pt x="70" y="4"/>
                      <a:pt x="71" y="4"/>
                    </a:cubicBezTo>
                    <a:cubicBezTo>
                      <a:pt x="72" y="4"/>
                      <a:pt x="73" y="5"/>
                      <a:pt x="73" y="6"/>
                    </a:cubicBezTo>
                    <a:cubicBezTo>
                      <a:pt x="74" y="7"/>
                      <a:pt x="74" y="8"/>
                      <a:pt x="75" y="10"/>
                    </a:cubicBezTo>
                    <a:cubicBezTo>
                      <a:pt x="75" y="11"/>
                      <a:pt x="75" y="12"/>
                      <a:pt x="76" y="14"/>
                    </a:cubicBezTo>
                    <a:cubicBezTo>
                      <a:pt x="77" y="19"/>
                      <a:pt x="78" y="24"/>
                      <a:pt x="78" y="30"/>
                    </a:cubicBezTo>
                    <a:cubicBezTo>
                      <a:pt x="79" y="35"/>
                      <a:pt x="79" y="41"/>
                      <a:pt x="79" y="46"/>
                    </a:cubicBezTo>
                    <a:cubicBezTo>
                      <a:pt x="80" y="53"/>
                      <a:pt x="80" y="60"/>
                      <a:pt x="80" y="67"/>
                    </a:cubicBezTo>
                    <a:cubicBezTo>
                      <a:pt x="80" y="73"/>
                      <a:pt x="80" y="80"/>
                      <a:pt x="80" y="87"/>
                    </a:cubicBezTo>
                    <a:cubicBezTo>
                      <a:pt x="80" y="91"/>
                      <a:pt x="79" y="94"/>
                      <a:pt x="79" y="98"/>
                    </a:cubicBezTo>
                    <a:cubicBezTo>
                      <a:pt x="78" y="102"/>
                      <a:pt x="78" y="106"/>
                      <a:pt x="77" y="109"/>
                    </a:cubicBezTo>
                    <a:cubicBezTo>
                      <a:pt x="77" y="112"/>
                      <a:pt x="76" y="114"/>
                      <a:pt x="75" y="116"/>
                    </a:cubicBezTo>
                    <a:cubicBezTo>
                      <a:pt x="74" y="118"/>
                      <a:pt x="74" y="121"/>
                      <a:pt x="73" y="123"/>
                    </a:cubicBezTo>
                    <a:cubicBezTo>
                      <a:pt x="72" y="125"/>
                      <a:pt x="70" y="128"/>
                      <a:pt x="69" y="131"/>
                    </a:cubicBezTo>
                    <a:cubicBezTo>
                      <a:pt x="67" y="133"/>
                      <a:pt x="65" y="135"/>
                      <a:pt x="63" y="138"/>
                    </a:cubicBezTo>
                    <a:cubicBezTo>
                      <a:pt x="56" y="144"/>
                      <a:pt x="49" y="147"/>
                      <a:pt x="40" y="149"/>
                    </a:cubicBezTo>
                    <a:cubicBezTo>
                      <a:pt x="36" y="150"/>
                      <a:pt x="32" y="150"/>
                      <a:pt x="28" y="149"/>
                    </a:cubicBezTo>
                    <a:cubicBezTo>
                      <a:pt x="24" y="147"/>
                      <a:pt x="20" y="146"/>
                      <a:pt x="17" y="143"/>
                    </a:cubicBezTo>
                    <a:cubicBezTo>
                      <a:pt x="13" y="140"/>
                      <a:pt x="9" y="136"/>
                      <a:pt x="7" y="133"/>
                    </a:cubicBezTo>
                    <a:cubicBezTo>
                      <a:pt x="5" y="129"/>
                      <a:pt x="3" y="125"/>
                      <a:pt x="1" y="120"/>
                    </a:cubicBezTo>
                    <a:cubicBezTo>
                      <a:pt x="0" y="118"/>
                      <a:pt x="0" y="115"/>
                      <a:pt x="0" y="113"/>
                    </a:cubicBezTo>
                    <a:cubicBezTo>
                      <a:pt x="0" y="111"/>
                      <a:pt x="0" y="109"/>
                      <a:pt x="1" y="106"/>
                    </a:cubicBezTo>
                    <a:cubicBezTo>
                      <a:pt x="1" y="105"/>
                      <a:pt x="2" y="104"/>
                      <a:pt x="2" y="104"/>
                    </a:cubicBezTo>
                    <a:cubicBezTo>
                      <a:pt x="3" y="103"/>
                      <a:pt x="4" y="102"/>
                      <a:pt x="4" y="101"/>
                    </a:cubicBezTo>
                    <a:cubicBezTo>
                      <a:pt x="5" y="100"/>
                      <a:pt x="6" y="99"/>
                      <a:pt x="7" y="98"/>
                    </a:cubicBezTo>
                    <a:cubicBezTo>
                      <a:pt x="8" y="97"/>
                      <a:pt x="9" y="96"/>
                      <a:pt x="10" y="95"/>
                    </a:cubicBezTo>
                    <a:cubicBezTo>
                      <a:pt x="10" y="95"/>
                      <a:pt x="11" y="95"/>
                      <a:pt x="11" y="94"/>
                    </a:cubicBezTo>
                    <a:cubicBezTo>
                      <a:pt x="11" y="94"/>
                      <a:pt x="12" y="94"/>
                      <a:pt x="12" y="93"/>
                    </a:cubicBezTo>
                    <a:cubicBezTo>
                      <a:pt x="13" y="93"/>
                      <a:pt x="13" y="93"/>
                      <a:pt x="13" y="93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5" y="93"/>
                      <a:pt x="15" y="94"/>
                      <a:pt x="15" y="94"/>
                    </a:cubicBezTo>
                    <a:cubicBezTo>
                      <a:pt x="15" y="94"/>
                      <a:pt x="15" y="95"/>
                      <a:pt x="15" y="95"/>
                    </a:cubicBezTo>
                    <a:cubicBezTo>
                      <a:pt x="15" y="96"/>
                      <a:pt x="15" y="96"/>
                      <a:pt x="15" y="96"/>
                    </a:cubicBezTo>
                    <a:cubicBezTo>
                      <a:pt x="15" y="97"/>
                      <a:pt x="15" y="97"/>
                      <a:pt x="15" y="97"/>
                    </a:cubicBezTo>
                    <a:cubicBezTo>
                      <a:pt x="14" y="102"/>
                      <a:pt x="14" y="107"/>
                      <a:pt x="15" y="111"/>
                    </a:cubicBezTo>
                    <a:cubicBezTo>
                      <a:pt x="17" y="116"/>
                      <a:pt x="19" y="120"/>
                      <a:pt x="22" y="124"/>
                    </a:cubicBezTo>
                    <a:cubicBezTo>
                      <a:pt x="25" y="127"/>
                      <a:pt x="29" y="129"/>
                      <a:pt x="33" y="130"/>
                    </a:cubicBezTo>
                    <a:cubicBezTo>
                      <a:pt x="36" y="130"/>
                      <a:pt x="39" y="130"/>
                      <a:pt x="41" y="129"/>
                    </a:cubicBezTo>
                    <a:cubicBezTo>
                      <a:pt x="44" y="128"/>
                      <a:pt x="46" y="127"/>
                      <a:pt x="48" y="125"/>
                    </a:cubicBezTo>
                    <a:cubicBezTo>
                      <a:pt x="50" y="123"/>
                      <a:pt x="52" y="121"/>
                      <a:pt x="53" y="119"/>
                    </a:cubicBezTo>
                    <a:cubicBezTo>
                      <a:pt x="55" y="116"/>
                      <a:pt x="56" y="114"/>
                      <a:pt x="56" y="111"/>
                    </a:cubicBezTo>
                    <a:cubicBezTo>
                      <a:pt x="58" y="106"/>
                      <a:pt x="59" y="102"/>
                      <a:pt x="59" y="97"/>
                    </a:cubicBezTo>
                    <a:cubicBezTo>
                      <a:pt x="60" y="93"/>
                      <a:pt x="60" y="88"/>
                      <a:pt x="60" y="84"/>
                    </a:cubicBezTo>
                    <a:cubicBezTo>
                      <a:pt x="61" y="80"/>
                      <a:pt x="61" y="76"/>
                      <a:pt x="61" y="71"/>
                    </a:cubicBezTo>
                    <a:cubicBezTo>
                      <a:pt x="61" y="68"/>
                      <a:pt x="61" y="65"/>
                      <a:pt x="61" y="62"/>
                    </a:cubicBezTo>
                    <a:cubicBezTo>
                      <a:pt x="61" y="59"/>
                      <a:pt x="62" y="56"/>
                      <a:pt x="62" y="52"/>
                    </a:cubicBezTo>
                    <a:cubicBezTo>
                      <a:pt x="62" y="49"/>
                      <a:pt x="62" y="45"/>
                      <a:pt x="62" y="41"/>
                    </a:cubicBezTo>
                    <a:cubicBezTo>
                      <a:pt x="62" y="37"/>
                      <a:pt x="63" y="33"/>
                      <a:pt x="63" y="29"/>
                    </a:cubicBezTo>
                    <a:cubicBezTo>
                      <a:pt x="63" y="28"/>
                      <a:pt x="63" y="26"/>
                      <a:pt x="63" y="25"/>
                    </a:cubicBezTo>
                    <a:cubicBezTo>
                      <a:pt x="63" y="24"/>
                      <a:pt x="63" y="22"/>
                      <a:pt x="63" y="21"/>
                    </a:cubicBezTo>
                    <a:cubicBezTo>
                      <a:pt x="63" y="21"/>
                      <a:pt x="63" y="21"/>
                      <a:pt x="63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2" name="Freeform 502">
                <a:extLst>
                  <a:ext uri="{FF2B5EF4-FFF2-40B4-BE49-F238E27FC236}">
                    <a16:creationId xmlns:a16="http://schemas.microsoft.com/office/drawing/2014/main" id="{E1E5DDFA-3D88-42EF-A1C9-BEB6C1F17A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07025" y="3513138"/>
                <a:ext cx="144463" cy="214313"/>
              </a:xfrm>
              <a:custGeom>
                <a:avLst/>
                <a:gdLst>
                  <a:gd name="T0" fmla="*/ 67 w 67"/>
                  <a:gd name="T1" fmla="*/ 49 h 98"/>
                  <a:gd name="T2" fmla="*/ 67 w 67"/>
                  <a:gd name="T3" fmla="*/ 58 h 98"/>
                  <a:gd name="T4" fmla="*/ 66 w 67"/>
                  <a:gd name="T5" fmla="*/ 64 h 98"/>
                  <a:gd name="T6" fmla="*/ 64 w 67"/>
                  <a:gd name="T7" fmla="*/ 70 h 98"/>
                  <a:gd name="T8" fmla="*/ 62 w 67"/>
                  <a:gd name="T9" fmla="*/ 76 h 98"/>
                  <a:gd name="T10" fmla="*/ 59 w 67"/>
                  <a:gd name="T11" fmla="*/ 81 h 98"/>
                  <a:gd name="T12" fmla="*/ 56 w 67"/>
                  <a:gd name="T13" fmla="*/ 86 h 98"/>
                  <a:gd name="T14" fmla="*/ 53 w 67"/>
                  <a:gd name="T15" fmla="*/ 90 h 98"/>
                  <a:gd name="T16" fmla="*/ 48 w 67"/>
                  <a:gd name="T17" fmla="*/ 94 h 98"/>
                  <a:gd name="T18" fmla="*/ 48 w 67"/>
                  <a:gd name="T19" fmla="*/ 94 h 98"/>
                  <a:gd name="T20" fmla="*/ 47 w 67"/>
                  <a:gd name="T21" fmla="*/ 94 h 98"/>
                  <a:gd name="T22" fmla="*/ 41 w 67"/>
                  <a:gd name="T23" fmla="*/ 98 h 98"/>
                  <a:gd name="T24" fmla="*/ 33 w 67"/>
                  <a:gd name="T25" fmla="*/ 98 h 98"/>
                  <a:gd name="T26" fmla="*/ 30 w 67"/>
                  <a:gd name="T27" fmla="*/ 98 h 98"/>
                  <a:gd name="T28" fmla="*/ 27 w 67"/>
                  <a:gd name="T29" fmla="*/ 97 h 98"/>
                  <a:gd name="T30" fmla="*/ 13 w 67"/>
                  <a:gd name="T31" fmla="*/ 91 h 98"/>
                  <a:gd name="T32" fmla="*/ 5 w 67"/>
                  <a:gd name="T33" fmla="*/ 79 h 98"/>
                  <a:gd name="T34" fmla="*/ 1 w 67"/>
                  <a:gd name="T35" fmla="*/ 66 h 98"/>
                  <a:gd name="T36" fmla="*/ 1 w 67"/>
                  <a:gd name="T37" fmla="*/ 52 h 98"/>
                  <a:gd name="T38" fmla="*/ 2 w 67"/>
                  <a:gd name="T39" fmla="*/ 42 h 98"/>
                  <a:gd name="T40" fmla="*/ 5 w 67"/>
                  <a:gd name="T41" fmla="*/ 32 h 98"/>
                  <a:gd name="T42" fmla="*/ 12 w 67"/>
                  <a:gd name="T43" fmla="*/ 18 h 98"/>
                  <a:gd name="T44" fmla="*/ 21 w 67"/>
                  <a:gd name="T45" fmla="*/ 7 h 98"/>
                  <a:gd name="T46" fmla="*/ 40 w 67"/>
                  <a:gd name="T47" fmla="*/ 0 h 98"/>
                  <a:gd name="T48" fmla="*/ 49 w 67"/>
                  <a:gd name="T49" fmla="*/ 1 h 98"/>
                  <a:gd name="T50" fmla="*/ 55 w 67"/>
                  <a:gd name="T51" fmla="*/ 7 h 98"/>
                  <a:gd name="T52" fmla="*/ 61 w 67"/>
                  <a:gd name="T53" fmla="*/ 16 h 98"/>
                  <a:gd name="T54" fmla="*/ 64 w 67"/>
                  <a:gd name="T55" fmla="*/ 27 h 98"/>
                  <a:gd name="T56" fmla="*/ 65 w 67"/>
                  <a:gd name="T57" fmla="*/ 33 h 98"/>
                  <a:gd name="T58" fmla="*/ 66 w 67"/>
                  <a:gd name="T59" fmla="*/ 39 h 98"/>
                  <a:gd name="T60" fmla="*/ 67 w 67"/>
                  <a:gd name="T61" fmla="*/ 45 h 98"/>
                  <a:gd name="T62" fmla="*/ 67 w 67"/>
                  <a:gd name="T63" fmla="*/ 49 h 98"/>
                  <a:gd name="T64" fmla="*/ 21 w 67"/>
                  <a:gd name="T65" fmla="*/ 59 h 98"/>
                  <a:gd name="T66" fmla="*/ 23 w 67"/>
                  <a:gd name="T67" fmla="*/ 67 h 98"/>
                  <a:gd name="T68" fmla="*/ 27 w 67"/>
                  <a:gd name="T69" fmla="*/ 76 h 98"/>
                  <a:gd name="T70" fmla="*/ 34 w 67"/>
                  <a:gd name="T71" fmla="*/ 83 h 98"/>
                  <a:gd name="T72" fmla="*/ 44 w 67"/>
                  <a:gd name="T73" fmla="*/ 84 h 98"/>
                  <a:gd name="T74" fmla="*/ 47 w 67"/>
                  <a:gd name="T75" fmla="*/ 84 h 98"/>
                  <a:gd name="T76" fmla="*/ 49 w 67"/>
                  <a:gd name="T77" fmla="*/ 83 h 98"/>
                  <a:gd name="T78" fmla="*/ 53 w 67"/>
                  <a:gd name="T79" fmla="*/ 79 h 98"/>
                  <a:gd name="T80" fmla="*/ 56 w 67"/>
                  <a:gd name="T81" fmla="*/ 75 h 98"/>
                  <a:gd name="T82" fmla="*/ 58 w 67"/>
                  <a:gd name="T83" fmla="*/ 66 h 98"/>
                  <a:gd name="T84" fmla="*/ 60 w 67"/>
                  <a:gd name="T85" fmla="*/ 58 h 98"/>
                  <a:gd name="T86" fmla="*/ 60 w 67"/>
                  <a:gd name="T87" fmla="*/ 51 h 98"/>
                  <a:gd name="T88" fmla="*/ 59 w 67"/>
                  <a:gd name="T89" fmla="*/ 44 h 98"/>
                  <a:gd name="T90" fmla="*/ 58 w 67"/>
                  <a:gd name="T91" fmla="*/ 39 h 98"/>
                  <a:gd name="T92" fmla="*/ 57 w 67"/>
                  <a:gd name="T93" fmla="*/ 34 h 98"/>
                  <a:gd name="T94" fmla="*/ 56 w 67"/>
                  <a:gd name="T95" fmla="*/ 27 h 98"/>
                  <a:gd name="T96" fmla="*/ 53 w 67"/>
                  <a:gd name="T97" fmla="*/ 20 h 98"/>
                  <a:gd name="T98" fmla="*/ 49 w 67"/>
                  <a:gd name="T99" fmla="*/ 15 h 98"/>
                  <a:gd name="T100" fmla="*/ 43 w 67"/>
                  <a:gd name="T101" fmla="*/ 11 h 98"/>
                  <a:gd name="T102" fmla="*/ 38 w 67"/>
                  <a:gd name="T103" fmla="*/ 11 h 98"/>
                  <a:gd name="T104" fmla="*/ 35 w 67"/>
                  <a:gd name="T105" fmla="*/ 14 h 98"/>
                  <a:gd name="T106" fmla="*/ 27 w 67"/>
                  <a:gd name="T107" fmla="*/ 29 h 98"/>
                  <a:gd name="T108" fmla="*/ 23 w 67"/>
                  <a:gd name="T109" fmla="*/ 43 h 98"/>
                  <a:gd name="T110" fmla="*/ 21 w 67"/>
                  <a:gd name="T111" fmla="*/ 5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7" h="98">
                    <a:moveTo>
                      <a:pt x="67" y="49"/>
                    </a:moveTo>
                    <a:cubicBezTo>
                      <a:pt x="67" y="52"/>
                      <a:pt x="67" y="55"/>
                      <a:pt x="67" y="58"/>
                    </a:cubicBezTo>
                    <a:cubicBezTo>
                      <a:pt x="67" y="60"/>
                      <a:pt x="66" y="62"/>
                      <a:pt x="66" y="64"/>
                    </a:cubicBezTo>
                    <a:cubicBezTo>
                      <a:pt x="65" y="66"/>
                      <a:pt x="65" y="68"/>
                      <a:pt x="64" y="70"/>
                    </a:cubicBezTo>
                    <a:cubicBezTo>
                      <a:pt x="63" y="72"/>
                      <a:pt x="63" y="74"/>
                      <a:pt x="62" y="76"/>
                    </a:cubicBezTo>
                    <a:cubicBezTo>
                      <a:pt x="61" y="78"/>
                      <a:pt x="60" y="79"/>
                      <a:pt x="59" y="81"/>
                    </a:cubicBezTo>
                    <a:cubicBezTo>
                      <a:pt x="58" y="83"/>
                      <a:pt x="57" y="84"/>
                      <a:pt x="56" y="86"/>
                    </a:cubicBezTo>
                    <a:cubicBezTo>
                      <a:pt x="55" y="88"/>
                      <a:pt x="54" y="89"/>
                      <a:pt x="53" y="90"/>
                    </a:cubicBezTo>
                    <a:cubicBezTo>
                      <a:pt x="51" y="92"/>
                      <a:pt x="50" y="93"/>
                      <a:pt x="48" y="94"/>
                    </a:cubicBezTo>
                    <a:cubicBezTo>
                      <a:pt x="48" y="94"/>
                      <a:pt x="48" y="94"/>
                      <a:pt x="48" y="94"/>
                    </a:cubicBezTo>
                    <a:cubicBezTo>
                      <a:pt x="48" y="94"/>
                      <a:pt x="48" y="94"/>
                      <a:pt x="47" y="94"/>
                    </a:cubicBezTo>
                    <a:cubicBezTo>
                      <a:pt x="45" y="96"/>
                      <a:pt x="43" y="97"/>
                      <a:pt x="41" y="98"/>
                    </a:cubicBezTo>
                    <a:cubicBezTo>
                      <a:pt x="38" y="98"/>
                      <a:pt x="36" y="98"/>
                      <a:pt x="33" y="98"/>
                    </a:cubicBezTo>
                    <a:cubicBezTo>
                      <a:pt x="32" y="98"/>
                      <a:pt x="31" y="98"/>
                      <a:pt x="30" y="98"/>
                    </a:cubicBezTo>
                    <a:cubicBezTo>
                      <a:pt x="29" y="98"/>
                      <a:pt x="28" y="98"/>
                      <a:pt x="27" y="97"/>
                    </a:cubicBezTo>
                    <a:cubicBezTo>
                      <a:pt x="21" y="96"/>
                      <a:pt x="17" y="94"/>
                      <a:pt x="13" y="91"/>
                    </a:cubicBezTo>
                    <a:cubicBezTo>
                      <a:pt x="10" y="88"/>
                      <a:pt x="7" y="84"/>
                      <a:pt x="5" y="79"/>
                    </a:cubicBezTo>
                    <a:cubicBezTo>
                      <a:pt x="3" y="74"/>
                      <a:pt x="2" y="70"/>
                      <a:pt x="1" y="66"/>
                    </a:cubicBezTo>
                    <a:cubicBezTo>
                      <a:pt x="0" y="61"/>
                      <a:pt x="0" y="57"/>
                      <a:pt x="1" y="52"/>
                    </a:cubicBezTo>
                    <a:cubicBezTo>
                      <a:pt x="1" y="49"/>
                      <a:pt x="2" y="45"/>
                      <a:pt x="2" y="42"/>
                    </a:cubicBezTo>
                    <a:cubicBezTo>
                      <a:pt x="3" y="38"/>
                      <a:pt x="4" y="35"/>
                      <a:pt x="5" y="32"/>
                    </a:cubicBezTo>
                    <a:cubicBezTo>
                      <a:pt x="7" y="27"/>
                      <a:pt x="9" y="23"/>
                      <a:pt x="12" y="18"/>
                    </a:cubicBezTo>
                    <a:cubicBezTo>
                      <a:pt x="14" y="14"/>
                      <a:pt x="17" y="10"/>
                      <a:pt x="21" y="7"/>
                    </a:cubicBezTo>
                    <a:cubicBezTo>
                      <a:pt x="27" y="2"/>
                      <a:pt x="33" y="0"/>
                      <a:pt x="40" y="0"/>
                    </a:cubicBezTo>
                    <a:cubicBezTo>
                      <a:pt x="43" y="0"/>
                      <a:pt x="46" y="0"/>
                      <a:pt x="49" y="1"/>
                    </a:cubicBezTo>
                    <a:cubicBezTo>
                      <a:pt x="51" y="3"/>
                      <a:pt x="53" y="5"/>
                      <a:pt x="55" y="7"/>
                    </a:cubicBezTo>
                    <a:cubicBezTo>
                      <a:pt x="58" y="10"/>
                      <a:pt x="60" y="13"/>
                      <a:pt x="61" y="16"/>
                    </a:cubicBezTo>
                    <a:cubicBezTo>
                      <a:pt x="62" y="20"/>
                      <a:pt x="63" y="23"/>
                      <a:pt x="64" y="27"/>
                    </a:cubicBezTo>
                    <a:cubicBezTo>
                      <a:pt x="64" y="29"/>
                      <a:pt x="65" y="31"/>
                      <a:pt x="65" y="33"/>
                    </a:cubicBezTo>
                    <a:cubicBezTo>
                      <a:pt x="65" y="35"/>
                      <a:pt x="66" y="37"/>
                      <a:pt x="66" y="39"/>
                    </a:cubicBezTo>
                    <a:cubicBezTo>
                      <a:pt x="66" y="41"/>
                      <a:pt x="67" y="43"/>
                      <a:pt x="67" y="45"/>
                    </a:cubicBezTo>
                    <a:cubicBezTo>
                      <a:pt x="67" y="47"/>
                      <a:pt x="67" y="48"/>
                      <a:pt x="67" y="49"/>
                    </a:cubicBezTo>
                    <a:close/>
                    <a:moveTo>
                      <a:pt x="21" y="59"/>
                    </a:moveTo>
                    <a:cubicBezTo>
                      <a:pt x="21" y="61"/>
                      <a:pt x="22" y="64"/>
                      <a:pt x="23" y="67"/>
                    </a:cubicBezTo>
                    <a:cubicBezTo>
                      <a:pt x="23" y="70"/>
                      <a:pt x="25" y="73"/>
                      <a:pt x="27" y="76"/>
                    </a:cubicBezTo>
                    <a:cubicBezTo>
                      <a:pt x="29" y="79"/>
                      <a:pt x="31" y="81"/>
                      <a:pt x="34" y="83"/>
                    </a:cubicBezTo>
                    <a:cubicBezTo>
                      <a:pt x="37" y="84"/>
                      <a:pt x="40" y="85"/>
                      <a:pt x="44" y="84"/>
                    </a:cubicBezTo>
                    <a:cubicBezTo>
                      <a:pt x="45" y="84"/>
                      <a:pt x="46" y="84"/>
                      <a:pt x="47" y="84"/>
                    </a:cubicBezTo>
                    <a:cubicBezTo>
                      <a:pt x="48" y="83"/>
                      <a:pt x="48" y="83"/>
                      <a:pt x="49" y="83"/>
                    </a:cubicBezTo>
                    <a:cubicBezTo>
                      <a:pt x="51" y="82"/>
                      <a:pt x="52" y="81"/>
                      <a:pt x="53" y="79"/>
                    </a:cubicBezTo>
                    <a:cubicBezTo>
                      <a:pt x="54" y="78"/>
                      <a:pt x="55" y="76"/>
                      <a:pt x="56" y="75"/>
                    </a:cubicBezTo>
                    <a:cubicBezTo>
                      <a:pt x="57" y="72"/>
                      <a:pt x="58" y="69"/>
                      <a:pt x="58" y="66"/>
                    </a:cubicBezTo>
                    <a:cubicBezTo>
                      <a:pt x="59" y="64"/>
                      <a:pt x="59" y="61"/>
                      <a:pt x="60" y="58"/>
                    </a:cubicBezTo>
                    <a:cubicBezTo>
                      <a:pt x="60" y="56"/>
                      <a:pt x="60" y="53"/>
                      <a:pt x="60" y="51"/>
                    </a:cubicBezTo>
                    <a:cubicBezTo>
                      <a:pt x="60" y="49"/>
                      <a:pt x="60" y="46"/>
                      <a:pt x="59" y="44"/>
                    </a:cubicBezTo>
                    <a:cubicBezTo>
                      <a:pt x="59" y="42"/>
                      <a:pt x="59" y="40"/>
                      <a:pt x="58" y="39"/>
                    </a:cubicBezTo>
                    <a:cubicBezTo>
                      <a:pt x="58" y="37"/>
                      <a:pt x="58" y="36"/>
                      <a:pt x="57" y="34"/>
                    </a:cubicBezTo>
                    <a:cubicBezTo>
                      <a:pt x="57" y="31"/>
                      <a:pt x="56" y="29"/>
                      <a:pt x="56" y="27"/>
                    </a:cubicBezTo>
                    <a:cubicBezTo>
                      <a:pt x="55" y="25"/>
                      <a:pt x="54" y="22"/>
                      <a:pt x="53" y="20"/>
                    </a:cubicBezTo>
                    <a:cubicBezTo>
                      <a:pt x="51" y="18"/>
                      <a:pt x="50" y="17"/>
                      <a:pt x="49" y="15"/>
                    </a:cubicBezTo>
                    <a:cubicBezTo>
                      <a:pt x="47" y="14"/>
                      <a:pt x="45" y="12"/>
                      <a:pt x="43" y="11"/>
                    </a:cubicBezTo>
                    <a:cubicBezTo>
                      <a:pt x="41" y="11"/>
                      <a:pt x="40" y="11"/>
                      <a:pt x="38" y="11"/>
                    </a:cubicBezTo>
                    <a:cubicBezTo>
                      <a:pt x="37" y="11"/>
                      <a:pt x="36" y="12"/>
                      <a:pt x="35" y="14"/>
                    </a:cubicBezTo>
                    <a:cubicBezTo>
                      <a:pt x="31" y="18"/>
                      <a:pt x="29" y="23"/>
                      <a:pt x="27" y="29"/>
                    </a:cubicBezTo>
                    <a:cubicBezTo>
                      <a:pt x="25" y="33"/>
                      <a:pt x="24" y="38"/>
                      <a:pt x="23" y="43"/>
                    </a:cubicBezTo>
                    <a:cubicBezTo>
                      <a:pt x="22" y="47"/>
                      <a:pt x="22" y="53"/>
                      <a:pt x="21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3" name="Freeform 503">
                <a:extLst>
                  <a:ext uri="{FF2B5EF4-FFF2-40B4-BE49-F238E27FC236}">
                    <a16:creationId xmlns:a16="http://schemas.microsoft.com/office/drawing/2014/main" id="{B1F2AEBC-E318-4F50-8CB0-1BC1983B07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3" y="3511551"/>
                <a:ext cx="122238" cy="217488"/>
              </a:xfrm>
              <a:custGeom>
                <a:avLst/>
                <a:gdLst>
                  <a:gd name="T0" fmla="*/ 39 w 57"/>
                  <a:gd name="T1" fmla="*/ 38 h 100"/>
                  <a:gd name="T2" fmla="*/ 35 w 57"/>
                  <a:gd name="T3" fmla="*/ 49 h 100"/>
                  <a:gd name="T4" fmla="*/ 31 w 57"/>
                  <a:gd name="T5" fmla="*/ 63 h 100"/>
                  <a:gd name="T6" fmla="*/ 26 w 57"/>
                  <a:gd name="T7" fmla="*/ 73 h 100"/>
                  <a:gd name="T8" fmla="*/ 21 w 57"/>
                  <a:gd name="T9" fmla="*/ 76 h 100"/>
                  <a:gd name="T10" fmla="*/ 17 w 57"/>
                  <a:gd name="T11" fmla="*/ 78 h 100"/>
                  <a:gd name="T12" fmla="*/ 8 w 57"/>
                  <a:gd name="T13" fmla="*/ 76 h 100"/>
                  <a:gd name="T14" fmla="*/ 3 w 57"/>
                  <a:gd name="T15" fmla="*/ 67 h 100"/>
                  <a:gd name="T16" fmla="*/ 1 w 57"/>
                  <a:gd name="T17" fmla="*/ 52 h 100"/>
                  <a:gd name="T18" fmla="*/ 0 w 57"/>
                  <a:gd name="T19" fmla="*/ 38 h 100"/>
                  <a:gd name="T20" fmla="*/ 0 w 57"/>
                  <a:gd name="T21" fmla="*/ 23 h 100"/>
                  <a:gd name="T22" fmla="*/ 2 w 57"/>
                  <a:gd name="T23" fmla="*/ 6 h 100"/>
                  <a:gd name="T24" fmla="*/ 6 w 57"/>
                  <a:gd name="T25" fmla="*/ 1 h 100"/>
                  <a:gd name="T26" fmla="*/ 8 w 57"/>
                  <a:gd name="T27" fmla="*/ 0 h 100"/>
                  <a:gd name="T28" fmla="*/ 14 w 57"/>
                  <a:gd name="T29" fmla="*/ 6 h 100"/>
                  <a:gd name="T30" fmla="*/ 15 w 57"/>
                  <a:gd name="T31" fmla="*/ 12 h 100"/>
                  <a:gd name="T32" fmla="*/ 16 w 57"/>
                  <a:gd name="T33" fmla="*/ 18 h 100"/>
                  <a:gd name="T34" fmla="*/ 16 w 57"/>
                  <a:gd name="T35" fmla="*/ 29 h 100"/>
                  <a:gd name="T36" fmla="*/ 17 w 57"/>
                  <a:gd name="T37" fmla="*/ 42 h 100"/>
                  <a:gd name="T38" fmla="*/ 17 w 57"/>
                  <a:gd name="T39" fmla="*/ 51 h 100"/>
                  <a:gd name="T40" fmla="*/ 18 w 57"/>
                  <a:gd name="T41" fmla="*/ 60 h 100"/>
                  <a:gd name="T42" fmla="*/ 20 w 57"/>
                  <a:gd name="T43" fmla="*/ 69 h 100"/>
                  <a:gd name="T44" fmla="*/ 23 w 57"/>
                  <a:gd name="T45" fmla="*/ 67 h 100"/>
                  <a:gd name="T46" fmla="*/ 25 w 57"/>
                  <a:gd name="T47" fmla="*/ 59 h 100"/>
                  <a:gd name="T48" fmla="*/ 28 w 57"/>
                  <a:gd name="T49" fmla="*/ 45 h 100"/>
                  <a:gd name="T50" fmla="*/ 32 w 57"/>
                  <a:gd name="T51" fmla="*/ 32 h 100"/>
                  <a:gd name="T52" fmla="*/ 36 w 57"/>
                  <a:gd name="T53" fmla="*/ 25 h 100"/>
                  <a:gd name="T54" fmla="*/ 43 w 57"/>
                  <a:gd name="T55" fmla="*/ 13 h 100"/>
                  <a:gd name="T56" fmla="*/ 48 w 57"/>
                  <a:gd name="T57" fmla="*/ 8 h 100"/>
                  <a:gd name="T58" fmla="*/ 54 w 57"/>
                  <a:gd name="T59" fmla="*/ 8 h 100"/>
                  <a:gd name="T60" fmla="*/ 56 w 57"/>
                  <a:gd name="T61" fmla="*/ 11 h 100"/>
                  <a:gd name="T62" fmla="*/ 57 w 57"/>
                  <a:gd name="T63" fmla="*/ 16 h 100"/>
                  <a:gd name="T64" fmla="*/ 57 w 57"/>
                  <a:gd name="T65" fmla="*/ 24 h 100"/>
                  <a:gd name="T66" fmla="*/ 56 w 57"/>
                  <a:gd name="T67" fmla="*/ 42 h 100"/>
                  <a:gd name="T68" fmla="*/ 55 w 57"/>
                  <a:gd name="T69" fmla="*/ 53 h 100"/>
                  <a:gd name="T70" fmla="*/ 55 w 57"/>
                  <a:gd name="T71" fmla="*/ 61 h 100"/>
                  <a:gd name="T72" fmla="*/ 54 w 57"/>
                  <a:gd name="T73" fmla="*/ 68 h 100"/>
                  <a:gd name="T74" fmla="*/ 55 w 57"/>
                  <a:gd name="T75" fmla="*/ 81 h 100"/>
                  <a:gd name="T76" fmla="*/ 56 w 57"/>
                  <a:gd name="T77" fmla="*/ 85 h 100"/>
                  <a:gd name="T78" fmla="*/ 56 w 57"/>
                  <a:gd name="T79" fmla="*/ 91 h 100"/>
                  <a:gd name="T80" fmla="*/ 55 w 57"/>
                  <a:gd name="T81" fmla="*/ 93 h 100"/>
                  <a:gd name="T82" fmla="*/ 53 w 57"/>
                  <a:gd name="T83" fmla="*/ 96 h 100"/>
                  <a:gd name="T84" fmla="*/ 53 w 57"/>
                  <a:gd name="T85" fmla="*/ 96 h 100"/>
                  <a:gd name="T86" fmla="*/ 46 w 57"/>
                  <a:gd name="T87" fmla="*/ 100 h 100"/>
                  <a:gd name="T88" fmla="*/ 41 w 57"/>
                  <a:gd name="T89" fmla="*/ 96 h 100"/>
                  <a:gd name="T90" fmla="*/ 38 w 57"/>
                  <a:gd name="T91" fmla="*/ 84 h 100"/>
                  <a:gd name="T92" fmla="*/ 37 w 57"/>
                  <a:gd name="T93" fmla="*/ 61 h 100"/>
                  <a:gd name="T94" fmla="*/ 39 w 57"/>
                  <a:gd name="T95" fmla="*/ 42 h 100"/>
                  <a:gd name="T96" fmla="*/ 40 w 57"/>
                  <a:gd name="T97" fmla="*/ 37 h 100"/>
                  <a:gd name="T98" fmla="*/ 40 w 57"/>
                  <a:gd name="T99" fmla="*/ 3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7" h="100">
                    <a:moveTo>
                      <a:pt x="40" y="36"/>
                    </a:moveTo>
                    <a:cubicBezTo>
                      <a:pt x="39" y="37"/>
                      <a:pt x="39" y="37"/>
                      <a:pt x="39" y="38"/>
                    </a:cubicBezTo>
                    <a:cubicBezTo>
                      <a:pt x="38" y="39"/>
                      <a:pt x="38" y="39"/>
                      <a:pt x="38" y="40"/>
                    </a:cubicBezTo>
                    <a:cubicBezTo>
                      <a:pt x="37" y="43"/>
                      <a:pt x="36" y="46"/>
                      <a:pt x="35" y="49"/>
                    </a:cubicBezTo>
                    <a:cubicBezTo>
                      <a:pt x="34" y="52"/>
                      <a:pt x="34" y="55"/>
                      <a:pt x="33" y="57"/>
                    </a:cubicBezTo>
                    <a:cubicBezTo>
                      <a:pt x="32" y="59"/>
                      <a:pt x="32" y="61"/>
                      <a:pt x="31" y="63"/>
                    </a:cubicBezTo>
                    <a:cubicBezTo>
                      <a:pt x="31" y="65"/>
                      <a:pt x="30" y="67"/>
                      <a:pt x="29" y="68"/>
                    </a:cubicBezTo>
                    <a:cubicBezTo>
                      <a:pt x="28" y="70"/>
                      <a:pt x="27" y="71"/>
                      <a:pt x="26" y="73"/>
                    </a:cubicBezTo>
                    <a:cubicBezTo>
                      <a:pt x="25" y="74"/>
                      <a:pt x="24" y="75"/>
                      <a:pt x="22" y="76"/>
                    </a:cubicBezTo>
                    <a:cubicBezTo>
                      <a:pt x="22" y="76"/>
                      <a:pt x="21" y="76"/>
                      <a:pt x="21" y="76"/>
                    </a:cubicBezTo>
                    <a:cubicBezTo>
                      <a:pt x="21" y="76"/>
                      <a:pt x="20" y="77"/>
                      <a:pt x="20" y="77"/>
                    </a:cubicBezTo>
                    <a:cubicBezTo>
                      <a:pt x="19" y="78"/>
                      <a:pt x="18" y="78"/>
                      <a:pt x="17" y="78"/>
                    </a:cubicBezTo>
                    <a:cubicBezTo>
                      <a:pt x="16" y="79"/>
                      <a:pt x="15" y="79"/>
                      <a:pt x="13" y="79"/>
                    </a:cubicBezTo>
                    <a:cubicBezTo>
                      <a:pt x="11" y="78"/>
                      <a:pt x="9" y="77"/>
                      <a:pt x="8" y="76"/>
                    </a:cubicBezTo>
                    <a:cubicBezTo>
                      <a:pt x="7" y="74"/>
                      <a:pt x="6" y="73"/>
                      <a:pt x="5" y="72"/>
                    </a:cubicBezTo>
                    <a:cubicBezTo>
                      <a:pt x="5" y="70"/>
                      <a:pt x="4" y="69"/>
                      <a:pt x="3" y="67"/>
                    </a:cubicBezTo>
                    <a:cubicBezTo>
                      <a:pt x="3" y="64"/>
                      <a:pt x="2" y="62"/>
                      <a:pt x="2" y="59"/>
                    </a:cubicBezTo>
                    <a:cubicBezTo>
                      <a:pt x="1" y="57"/>
                      <a:pt x="1" y="54"/>
                      <a:pt x="1" y="52"/>
                    </a:cubicBezTo>
                    <a:cubicBezTo>
                      <a:pt x="1" y="49"/>
                      <a:pt x="0" y="47"/>
                      <a:pt x="0" y="45"/>
                    </a:cubicBezTo>
                    <a:cubicBezTo>
                      <a:pt x="0" y="42"/>
                      <a:pt x="0" y="40"/>
                      <a:pt x="0" y="38"/>
                    </a:cubicBezTo>
                    <a:cubicBezTo>
                      <a:pt x="0" y="35"/>
                      <a:pt x="0" y="33"/>
                      <a:pt x="0" y="30"/>
                    </a:cubicBezTo>
                    <a:cubicBezTo>
                      <a:pt x="0" y="28"/>
                      <a:pt x="0" y="26"/>
                      <a:pt x="0" y="23"/>
                    </a:cubicBezTo>
                    <a:cubicBezTo>
                      <a:pt x="0" y="20"/>
                      <a:pt x="1" y="17"/>
                      <a:pt x="1" y="15"/>
                    </a:cubicBezTo>
                    <a:cubicBezTo>
                      <a:pt x="1" y="12"/>
                      <a:pt x="1" y="9"/>
                      <a:pt x="2" y="6"/>
                    </a:cubicBezTo>
                    <a:cubicBezTo>
                      <a:pt x="2" y="5"/>
                      <a:pt x="2" y="4"/>
                      <a:pt x="3" y="3"/>
                    </a:cubicBezTo>
                    <a:cubicBezTo>
                      <a:pt x="3" y="2"/>
                      <a:pt x="4" y="1"/>
                      <a:pt x="6" y="1"/>
                    </a:cubicBezTo>
                    <a:cubicBezTo>
                      <a:pt x="6" y="1"/>
                      <a:pt x="6" y="1"/>
                      <a:pt x="7" y="1"/>
                    </a:cubicBezTo>
                    <a:cubicBezTo>
                      <a:pt x="7" y="1"/>
                      <a:pt x="8" y="0"/>
                      <a:pt x="8" y="0"/>
                    </a:cubicBezTo>
                    <a:cubicBezTo>
                      <a:pt x="10" y="0"/>
                      <a:pt x="12" y="1"/>
                      <a:pt x="13" y="3"/>
                    </a:cubicBezTo>
                    <a:cubicBezTo>
                      <a:pt x="14" y="4"/>
                      <a:pt x="14" y="5"/>
                      <a:pt x="14" y="6"/>
                    </a:cubicBezTo>
                    <a:cubicBezTo>
                      <a:pt x="15" y="6"/>
                      <a:pt x="15" y="7"/>
                      <a:pt x="15" y="8"/>
                    </a:cubicBezTo>
                    <a:cubicBezTo>
                      <a:pt x="15" y="10"/>
                      <a:pt x="15" y="11"/>
                      <a:pt x="15" y="12"/>
                    </a:cubicBezTo>
                    <a:cubicBezTo>
                      <a:pt x="15" y="13"/>
                      <a:pt x="16" y="14"/>
                      <a:pt x="16" y="16"/>
                    </a:cubicBezTo>
                    <a:cubicBezTo>
                      <a:pt x="16" y="16"/>
                      <a:pt x="16" y="17"/>
                      <a:pt x="16" y="18"/>
                    </a:cubicBezTo>
                    <a:cubicBezTo>
                      <a:pt x="16" y="19"/>
                      <a:pt x="16" y="20"/>
                      <a:pt x="16" y="21"/>
                    </a:cubicBezTo>
                    <a:cubicBezTo>
                      <a:pt x="16" y="24"/>
                      <a:pt x="16" y="26"/>
                      <a:pt x="16" y="29"/>
                    </a:cubicBezTo>
                    <a:cubicBezTo>
                      <a:pt x="17" y="32"/>
                      <a:pt x="17" y="34"/>
                      <a:pt x="17" y="37"/>
                    </a:cubicBezTo>
                    <a:cubicBezTo>
                      <a:pt x="17" y="39"/>
                      <a:pt x="17" y="40"/>
                      <a:pt x="17" y="42"/>
                    </a:cubicBezTo>
                    <a:cubicBezTo>
                      <a:pt x="17" y="44"/>
                      <a:pt x="17" y="45"/>
                      <a:pt x="17" y="47"/>
                    </a:cubicBezTo>
                    <a:cubicBezTo>
                      <a:pt x="17" y="48"/>
                      <a:pt x="17" y="49"/>
                      <a:pt x="17" y="51"/>
                    </a:cubicBezTo>
                    <a:cubicBezTo>
                      <a:pt x="17" y="52"/>
                      <a:pt x="18" y="53"/>
                      <a:pt x="18" y="55"/>
                    </a:cubicBezTo>
                    <a:cubicBezTo>
                      <a:pt x="18" y="57"/>
                      <a:pt x="18" y="59"/>
                      <a:pt x="18" y="60"/>
                    </a:cubicBezTo>
                    <a:cubicBezTo>
                      <a:pt x="18" y="62"/>
                      <a:pt x="18" y="64"/>
                      <a:pt x="19" y="66"/>
                    </a:cubicBezTo>
                    <a:cubicBezTo>
                      <a:pt x="19" y="67"/>
                      <a:pt x="19" y="68"/>
                      <a:pt x="20" y="69"/>
                    </a:cubicBezTo>
                    <a:cubicBezTo>
                      <a:pt x="20" y="69"/>
                      <a:pt x="21" y="69"/>
                      <a:pt x="21" y="69"/>
                    </a:cubicBezTo>
                    <a:cubicBezTo>
                      <a:pt x="22" y="68"/>
                      <a:pt x="22" y="67"/>
                      <a:pt x="23" y="67"/>
                    </a:cubicBezTo>
                    <a:cubicBezTo>
                      <a:pt x="23" y="66"/>
                      <a:pt x="23" y="65"/>
                      <a:pt x="23" y="65"/>
                    </a:cubicBezTo>
                    <a:cubicBezTo>
                      <a:pt x="24" y="63"/>
                      <a:pt x="24" y="61"/>
                      <a:pt x="25" y="59"/>
                    </a:cubicBezTo>
                    <a:cubicBezTo>
                      <a:pt x="25" y="56"/>
                      <a:pt x="26" y="54"/>
                      <a:pt x="26" y="52"/>
                    </a:cubicBezTo>
                    <a:cubicBezTo>
                      <a:pt x="27" y="50"/>
                      <a:pt x="28" y="47"/>
                      <a:pt x="28" y="45"/>
                    </a:cubicBezTo>
                    <a:cubicBezTo>
                      <a:pt x="29" y="42"/>
                      <a:pt x="30" y="40"/>
                      <a:pt x="30" y="37"/>
                    </a:cubicBezTo>
                    <a:cubicBezTo>
                      <a:pt x="31" y="35"/>
                      <a:pt x="32" y="34"/>
                      <a:pt x="32" y="32"/>
                    </a:cubicBezTo>
                    <a:cubicBezTo>
                      <a:pt x="33" y="30"/>
                      <a:pt x="34" y="29"/>
                      <a:pt x="35" y="27"/>
                    </a:cubicBezTo>
                    <a:cubicBezTo>
                      <a:pt x="35" y="26"/>
                      <a:pt x="35" y="25"/>
                      <a:pt x="36" y="25"/>
                    </a:cubicBezTo>
                    <a:cubicBezTo>
                      <a:pt x="36" y="24"/>
                      <a:pt x="36" y="23"/>
                      <a:pt x="37" y="22"/>
                    </a:cubicBezTo>
                    <a:cubicBezTo>
                      <a:pt x="38" y="19"/>
                      <a:pt x="40" y="16"/>
                      <a:pt x="43" y="13"/>
                    </a:cubicBezTo>
                    <a:cubicBezTo>
                      <a:pt x="43" y="12"/>
                      <a:pt x="44" y="12"/>
                      <a:pt x="44" y="11"/>
                    </a:cubicBezTo>
                    <a:cubicBezTo>
                      <a:pt x="45" y="9"/>
                      <a:pt x="46" y="8"/>
                      <a:pt x="48" y="8"/>
                    </a:cubicBezTo>
                    <a:cubicBezTo>
                      <a:pt x="49" y="8"/>
                      <a:pt x="50" y="8"/>
                      <a:pt x="51" y="8"/>
                    </a:cubicBezTo>
                    <a:cubicBezTo>
                      <a:pt x="52" y="8"/>
                      <a:pt x="53" y="8"/>
                      <a:pt x="54" y="8"/>
                    </a:cubicBezTo>
                    <a:cubicBezTo>
                      <a:pt x="55" y="8"/>
                      <a:pt x="55" y="9"/>
                      <a:pt x="56" y="9"/>
                    </a:cubicBezTo>
                    <a:cubicBezTo>
                      <a:pt x="56" y="9"/>
                      <a:pt x="56" y="10"/>
                      <a:pt x="56" y="11"/>
                    </a:cubicBezTo>
                    <a:cubicBezTo>
                      <a:pt x="57" y="11"/>
                      <a:pt x="57" y="12"/>
                      <a:pt x="57" y="13"/>
                    </a:cubicBezTo>
                    <a:cubicBezTo>
                      <a:pt x="57" y="14"/>
                      <a:pt x="57" y="15"/>
                      <a:pt x="57" y="16"/>
                    </a:cubicBezTo>
                    <a:cubicBezTo>
                      <a:pt x="57" y="17"/>
                      <a:pt x="57" y="19"/>
                      <a:pt x="57" y="20"/>
                    </a:cubicBezTo>
                    <a:cubicBezTo>
                      <a:pt x="57" y="21"/>
                      <a:pt x="57" y="23"/>
                      <a:pt x="57" y="24"/>
                    </a:cubicBezTo>
                    <a:cubicBezTo>
                      <a:pt x="57" y="27"/>
                      <a:pt x="57" y="30"/>
                      <a:pt x="56" y="33"/>
                    </a:cubicBezTo>
                    <a:cubicBezTo>
                      <a:pt x="56" y="36"/>
                      <a:pt x="56" y="39"/>
                      <a:pt x="56" y="42"/>
                    </a:cubicBezTo>
                    <a:cubicBezTo>
                      <a:pt x="55" y="43"/>
                      <a:pt x="55" y="45"/>
                      <a:pt x="55" y="47"/>
                    </a:cubicBezTo>
                    <a:cubicBezTo>
                      <a:pt x="55" y="49"/>
                      <a:pt x="55" y="51"/>
                      <a:pt x="55" y="53"/>
                    </a:cubicBezTo>
                    <a:cubicBezTo>
                      <a:pt x="55" y="54"/>
                      <a:pt x="55" y="56"/>
                      <a:pt x="55" y="57"/>
                    </a:cubicBezTo>
                    <a:cubicBezTo>
                      <a:pt x="55" y="58"/>
                      <a:pt x="55" y="60"/>
                      <a:pt x="55" y="61"/>
                    </a:cubicBezTo>
                    <a:cubicBezTo>
                      <a:pt x="55" y="62"/>
                      <a:pt x="55" y="63"/>
                      <a:pt x="54" y="65"/>
                    </a:cubicBezTo>
                    <a:cubicBezTo>
                      <a:pt x="54" y="66"/>
                      <a:pt x="54" y="67"/>
                      <a:pt x="54" y="68"/>
                    </a:cubicBezTo>
                    <a:cubicBezTo>
                      <a:pt x="55" y="70"/>
                      <a:pt x="55" y="72"/>
                      <a:pt x="55" y="75"/>
                    </a:cubicBezTo>
                    <a:cubicBezTo>
                      <a:pt x="55" y="77"/>
                      <a:pt x="55" y="79"/>
                      <a:pt x="55" y="81"/>
                    </a:cubicBezTo>
                    <a:cubicBezTo>
                      <a:pt x="55" y="82"/>
                      <a:pt x="55" y="82"/>
                      <a:pt x="55" y="83"/>
                    </a:cubicBezTo>
                    <a:cubicBezTo>
                      <a:pt x="55" y="84"/>
                      <a:pt x="55" y="84"/>
                      <a:pt x="56" y="85"/>
                    </a:cubicBezTo>
                    <a:cubicBezTo>
                      <a:pt x="56" y="86"/>
                      <a:pt x="56" y="87"/>
                      <a:pt x="56" y="88"/>
                    </a:cubicBezTo>
                    <a:cubicBezTo>
                      <a:pt x="56" y="89"/>
                      <a:pt x="56" y="90"/>
                      <a:pt x="56" y="91"/>
                    </a:cubicBezTo>
                    <a:cubicBezTo>
                      <a:pt x="56" y="91"/>
                      <a:pt x="56" y="92"/>
                      <a:pt x="56" y="92"/>
                    </a:cubicBezTo>
                    <a:cubicBezTo>
                      <a:pt x="56" y="92"/>
                      <a:pt x="55" y="93"/>
                      <a:pt x="55" y="93"/>
                    </a:cubicBezTo>
                    <a:cubicBezTo>
                      <a:pt x="55" y="93"/>
                      <a:pt x="55" y="94"/>
                      <a:pt x="54" y="94"/>
                    </a:cubicBezTo>
                    <a:cubicBezTo>
                      <a:pt x="54" y="95"/>
                      <a:pt x="54" y="95"/>
                      <a:pt x="53" y="96"/>
                    </a:cubicBezTo>
                    <a:cubicBezTo>
                      <a:pt x="53" y="96"/>
                      <a:pt x="53" y="96"/>
                      <a:pt x="53" y="96"/>
                    </a:cubicBezTo>
                    <a:cubicBezTo>
                      <a:pt x="53" y="96"/>
                      <a:pt x="53" y="96"/>
                      <a:pt x="53" y="96"/>
                    </a:cubicBezTo>
                    <a:cubicBezTo>
                      <a:pt x="52" y="97"/>
                      <a:pt x="51" y="98"/>
                      <a:pt x="50" y="99"/>
                    </a:cubicBezTo>
                    <a:cubicBezTo>
                      <a:pt x="49" y="99"/>
                      <a:pt x="47" y="100"/>
                      <a:pt x="46" y="100"/>
                    </a:cubicBezTo>
                    <a:cubicBezTo>
                      <a:pt x="44" y="99"/>
                      <a:pt x="42" y="99"/>
                      <a:pt x="42" y="97"/>
                    </a:cubicBezTo>
                    <a:cubicBezTo>
                      <a:pt x="41" y="97"/>
                      <a:pt x="41" y="96"/>
                      <a:pt x="41" y="96"/>
                    </a:cubicBezTo>
                    <a:cubicBezTo>
                      <a:pt x="40" y="95"/>
                      <a:pt x="40" y="94"/>
                      <a:pt x="40" y="94"/>
                    </a:cubicBezTo>
                    <a:cubicBezTo>
                      <a:pt x="39" y="91"/>
                      <a:pt x="38" y="88"/>
                      <a:pt x="38" y="84"/>
                    </a:cubicBezTo>
                    <a:cubicBezTo>
                      <a:pt x="37" y="81"/>
                      <a:pt x="37" y="78"/>
                      <a:pt x="37" y="75"/>
                    </a:cubicBezTo>
                    <a:cubicBezTo>
                      <a:pt x="37" y="70"/>
                      <a:pt x="37" y="65"/>
                      <a:pt x="37" y="61"/>
                    </a:cubicBezTo>
                    <a:cubicBezTo>
                      <a:pt x="37" y="56"/>
                      <a:pt x="38" y="51"/>
                      <a:pt x="38" y="47"/>
                    </a:cubicBezTo>
                    <a:cubicBezTo>
                      <a:pt x="38" y="45"/>
                      <a:pt x="39" y="44"/>
                      <a:pt x="39" y="42"/>
                    </a:cubicBezTo>
                    <a:cubicBezTo>
                      <a:pt x="39" y="41"/>
                      <a:pt x="39" y="40"/>
                      <a:pt x="40" y="38"/>
                    </a:cubicBezTo>
                    <a:cubicBezTo>
                      <a:pt x="40" y="38"/>
                      <a:pt x="40" y="37"/>
                      <a:pt x="40" y="37"/>
                    </a:cubicBezTo>
                    <a:cubicBezTo>
                      <a:pt x="40" y="37"/>
                      <a:pt x="40" y="36"/>
                      <a:pt x="40" y="36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0" y="36"/>
                      <a:pt x="40" y="36"/>
                      <a:pt x="40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4" name="Freeform 504">
                <a:extLst>
                  <a:ext uri="{FF2B5EF4-FFF2-40B4-BE49-F238E27FC236}">
                    <a16:creationId xmlns:a16="http://schemas.microsoft.com/office/drawing/2014/main" id="{CB861A7B-F7EE-46CB-8934-5DB37513F1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9138" y="3513138"/>
                <a:ext cx="136525" cy="215900"/>
              </a:xfrm>
              <a:custGeom>
                <a:avLst/>
                <a:gdLst>
                  <a:gd name="T0" fmla="*/ 61 w 63"/>
                  <a:gd name="T1" fmla="*/ 21 h 99"/>
                  <a:gd name="T2" fmla="*/ 59 w 63"/>
                  <a:gd name="T3" fmla="*/ 22 h 99"/>
                  <a:gd name="T4" fmla="*/ 58 w 63"/>
                  <a:gd name="T5" fmla="*/ 21 h 99"/>
                  <a:gd name="T6" fmla="*/ 58 w 63"/>
                  <a:gd name="T7" fmla="*/ 21 h 99"/>
                  <a:gd name="T8" fmla="*/ 57 w 63"/>
                  <a:gd name="T9" fmla="*/ 19 h 99"/>
                  <a:gd name="T10" fmla="*/ 56 w 63"/>
                  <a:gd name="T11" fmla="*/ 19 h 99"/>
                  <a:gd name="T12" fmla="*/ 52 w 63"/>
                  <a:gd name="T13" fmla="*/ 15 h 99"/>
                  <a:gd name="T14" fmla="*/ 46 w 63"/>
                  <a:gd name="T15" fmla="*/ 12 h 99"/>
                  <a:gd name="T16" fmla="*/ 44 w 63"/>
                  <a:gd name="T17" fmla="*/ 12 h 99"/>
                  <a:gd name="T18" fmla="*/ 42 w 63"/>
                  <a:gd name="T19" fmla="*/ 11 h 99"/>
                  <a:gd name="T20" fmla="*/ 40 w 63"/>
                  <a:gd name="T21" fmla="*/ 12 h 99"/>
                  <a:gd name="T22" fmla="*/ 38 w 63"/>
                  <a:gd name="T23" fmla="*/ 12 h 99"/>
                  <a:gd name="T24" fmla="*/ 36 w 63"/>
                  <a:gd name="T25" fmla="*/ 13 h 99"/>
                  <a:gd name="T26" fmla="*/ 35 w 63"/>
                  <a:gd name="T27" fmla="*/ 13 h 99"/>
                  <a:gd name="T28" fmla="*/ 28 w 63"/>
                  <a:gd name="T29" fmla="*/ 25 h 99"/>
                  <a:gd name="T30" fmla="*/ 23 w 63"/>
                  <a:gd name="T31" fmla="*/ 39 h 99"/>
                  <a:gd name="T32" fmla="*/ 22 w 63"/>
                  <a:gd name="T33" fmla="*/ 52 h 99"/>
                  <a:gd name="T34" fmla="*/ 22 w 63"/>
                  <a:gd name="T35" fmla="*/ 65 h 99"/>
                  <a:gd name="T36" fmla="*/ 23 w 63"/>
                  <a:gd name="T37" fmla="*/ 72 h 99"/>
                  <a:gd name="T38" fmla="*/ 25 w 63"/>
                  <a:gd name="T39" fmla="*/ 78 h 99"/>
                  <a:gd name="T40" fmla="*/ 27 w 63"/>
                  <a:gd name="T41" fmla="*/ 80 h 99"/>
                  <a:gd name="T42" fmla="*/ 29 w 63"/>
                  <a:gd name="T43" fmla="*/ 82 h 99"/>
                  <a:gd name="T44" fmla="*/ 31 w 63"/>
                  <a:gd name="T45" fmla="*/ 82 h 99"/>
                  <a:gd name="T46" fmla="*/ 34 w 63"/>
                  <a:gd name="T47" fmla="*/ 82 h 99"/>
                  <a:gd name="T48" fmla="*/ 37 w 63"/>
                  <a:gd name="T49" fmla="*/ 82 h 99"/>
                  <a:gd name="T50" fmla="*/ 38 w 63"/>
                  <a:gd name="T51" fmla="*/ 82 h 99"/>
                  <a:gd name="T52" fmla="*/ 42 w 63"/>
                  <a:gd name="T53" fmla="*/ 79 h 99"/>
                  <a:gd name="T54" fmla="*/ 45 w 63"/>
                  <a:gd name="T55" fmla="*/ 75 h 99"/>
                  <a:gd name="T56" fmla="*/ 46 w 63"/>
                  <a:gd name="T57" fmla="*/ 72 h 99"/>
                  <a:gd name="T58" fmla="*/ 48 w 63"/>
                  <a:gd name="T59" fmla="*/ 69 h 99"/>
                  <a:gd name="T60" fmla="*/ 49 w 63"/>
                  <a:gd name="T61" fmla="*/ 66 h 99"/>
                  <a:gd name="T62" fmla="*/ 51 w 63"/>
                  <a:gd name="T63" fmla="*/ 63 h 99"/>
                  <a:gd name="T64" fmla="*/ 54 w 63"/>
                  <a:gd name="T65" fmla="*/ 63 h 99"/>
                  <a:gd name="T66" fmla="*/ 55 w 63"/>
                  <a:gd name="T67" fmla="*/ 64 h 99"/>
                  <a:gd name="T68" fmla="*/ 56 w 63"/>
                  <a:gd name="T69" fmla="*/ 67 h 99"/>
                  <a:gd name="T70" fmla="*/ 55 w 63"/>
                  <a:gd name="T71" fmla="*/ 69 h 99"/>
                  <a:gd name="T72" fmla="*/ 53 w 63"/>
                  <a:gd name="T73" fmla="*/ 76 h 99"/>
                  <a:gd name="T74" fmla="*/ 50 w 63"/>
                  <a:gd name="T75" fmla="*/ 82 h 99"/>
                  <a:gd name="T76" fmla="*/ 46 w 63"/>
                  <a:gd name="T77" fmla="*/ 88 h 99"/>
                  <a:gd name="T78" fmla="*/ 40 w 63"/>
                  <a:gd name="T79" fmla="*/ 94 h 99"/>
                  <a:gd name="T80" fmla="*/ 26 w 63"/>
                  <a:gd name="T81" fmla="*/ 99 h 99"/>
                  <a:gd name="T82" fmla="*/ 11 w 63"/>
                  <a:gd name="T83" fmla="*/ 92 h 99"/>
                  <a:gd name="T84" fmla="*/ 4 w 63"/>
                  <a:gd name="T85" fmla="*/ 81 h 99"/>
                  <a:gd name="T86" fmla="*/ 1 w 63"/>
                  <a:gd name="T87" fmla="*/ 69 h 99"/>
                  <a:gd name="T88" fmla="*/ 1 w 63"/>
                  <a:gd name="T89" fmla="*/ 55 h 99"/>
                  <a:gd name="T90" fmla="*/ 3 w 63"/>
                  <a:gd name="T91" fmla="*/ 40 h 99"/>
                  <a:gd name="T92" fmla="*/ 6 w 63"/>
                  <a:gd name="T93" fmla="*/ 30 h 99"/>
                  <a:gd name="T94" fmla="*/ 10 w 63"/>
                  <a:gd name="T95" fmla="*/ 20 h 99"/>
                  <a:gd name="T96" fmla="*/ 20 w 63"/>
                  <a:gd name="T97" fmla="*/ 7 h 99"/>
                  <a:gd name="T98" fmla="*/ 35 w 63"/>
                  <a:gd name="T99" fmla="*/ 0 h 99"/>
                  <a:gd name="T100" fmla="*/ 40 w 63"/>
                  <a:gd name="T101" fmla="*/ 0 h 99"/>
                  <a:gd name="T102" fmla="*/ 44 w 63"/>
                  <a:gd name="T103" fmla="*/ 0 h 99"/>
                  <a:gd name="T104" fmla="*/ 50 w 63"/>
                  <a:gd name="T105" fmla="*/ 2 h 99"/>
                  <a:gd name="T106" fmla="*/ 56 w 63"/>
                  <a:gd name="T107" fmla="*/ 5 h 99"/>
                  <a:gd name="T108" fmla="*/ 59 w 63"/>
                  <a:gd name="T109" fmla="*/ 8 h 99"/>
                  <a:gd name="T110" fmla="*/ 62 w 63"/>
                  <a:gd name="T111" fmla="*/ 11 h 99"/>
                  <a:gd name="T112" fmla="*/ 63 w 63"/>
                  <a:gd name="T113" fmla="*/ 16 h 99"/>
                  <a:gd name="T114" fmla="*/ 61 w 63"/>
                  <a:gd name="T115" fmla="*/ 2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3" h="99">
                    <a:moveTo>
                      <a:pt x="61" y="21"/>
                    </a:moveTo>
                    <a:cubicBezTo>
                      <a:pt x="60" y="21"/>
                      <a:pt x="60" y="22"/>
                      <a:pt x="59" y="22"/>
                    </a:cubicBezTo>
                    <a:cubicBezTo>
                      <a:pt x="59" y="22"/>
                      <a:pt x="58" y="21"/>
                      <a:pt x="58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7" y="20"/>
                      <a:pt x="57" y="20"/>
                      <a:pt x="57" y="19"/>
                    </a:cubicBezTo>
                    <a:cubicBezTo>
                      <a:pt x="57" y="19"/>
                      <a:pt x="57" y="19"/>
                      <a:pt x="56" y="19"/>
                    </a:cubicBezTo>
                    <a:cubicBezTo>
                      <a:pt x="55" y="17"/>
                      <a:pt x="53" y="16"/>
                      <a:pt x="52" y="15"/>
                    </a:cubicBezTo>
                    <a:cubicBezTo>
                      <a:pt x="50" y="13"/>
                      <a:pt x="48" y="12"/>
                      <a:pt x="46" y="12"/>
                    </a:cubicBezTo>
                    <a:cubicBezTo>
                      <a:pt x="45" y="12"/>
                      <a:pt x="45" y="12"/>
                      <a:pt x="44" y="12"/>
                    </a:cubicBezTo>
                    <a:cubicBezTo>
                      <a:pt x="43" y="12"/>
                      <a:pt x="43" y="12"/>
                      <a:pt x="42" y="11"/>
                    </a:cubicBezTo>
                    <a:cubicBezTo>
                      <a:pt x="42" y="11"/>
                      <a:pt x="41" y="12"/>
                      <a:pt x="40" y="12"/>
                    </a:cubicBezTo>
                    <a:cubicBezTo>
                      <a:pt x="40" y="12"/>
                      <a:pt x="39" y="12"/>
                      <a:pt x="38" y="12"/>
                    </a:cubicBezTo>
                    <a:cubicBezTo>
                      <a:pt x="38" y="12"/>
                      <a:pt x="37" y="12"/>
                      <a:pt x="36" y="13"/>
                    </a:cubicBezTo>
                    <a:cubicBezTo>
                      <a:pt x="36" y="13"/>
                      <a:pt x="35" y="13"/>
                      <a:pt x="35" y="13"/>
                    </a:cubicBezTo>
                    <a:cubicBezTo>
                      <a:pt x="33" y="17"/>
                      <a:pt x="30" y="21"/>
                      <a:pt x="28" y="25"/>
                    </a:cubicBezTo>
                    <a:cubicBezTo>
                      <a:pt x="26" y="29"/>
                      <a:pt x="24" y="34"/>
                      <a:pt x="23" y="39"/>
                    </a:cubicBezTo>
                    <a:cubicBezTo>
                      <a:pt x="22" y="43"/>
                      <a:pt x="22" y="47"/>
                      <a:pt x="22" y="52"/>
                    </a:cubicBezTo>
                    <a:cubicBezTo>
                      <a:pt x="21" y="56"/>
                      <a:pt x="21" y="60"/>
                      <a:pt x="22" y="65"/>
                    </a:cubicBezTo>
                    <a:cubicBezTo>
                      <a:pt x="22" y="67"/>
                      <a:pt x="22" y="69"/>
                      <a:pt x="23" y="72"/>
                    </a:cubicBezTo>
                    <a:cubicBezTo>
                      <a:pt x="23" y="74"/>
                      <a:pt x="24" y="76"/>
                      <a:pt x="25" y="78"/>
                    </a:cubicBezTo>
                    <a:cubicBezTo>
                      <a:pt x="26" y="78"/>
                      <a:pt x="27" y="79"/>
                      <a:pt x="27" y="80"/>
                    </a:cubicBezTo>
                    <a:cubicBezTo>
                      <a:pt x="28" y="80"/>
                      <a:pt x="29" y="81"/>
                      <a:pt x="29" y="82"/>
                    </a:cubicBezTo>
                    <a:cubicBezTo>
                      <a:pt x="30" y="82"/>
                      <a:pt x="30" y="82"/>
                      <a:pt x="31" y="82"/>
                    </a:cubicBezTo>
                    <a:cubicBezTo>
                      <a:pt x="32" y="82"/>
                      <a:pt x="33" y="82"/>
                      <a:pt x="34" y="82"/>
                    </a:cubicBezTo>
                    <a:cubicBezTo>
                      <a:pt x="35" y="82"/>
                      <a:pt x="36" y="82"/>
                      <a:pt x="37" y="82"/>
                    </a:cubicBezTo>
                    <a:cubicBezTo>
                      <a:pt x="37" y="82"/>
                      <a:pt x="38" y="82"/>
                      <a:pt x="38" y="82"/>
                    </a:cubicBezTo>
                    <a:cubicBezTo>
                      <a:pt x="40" y="81"/>
                      <a:pt x="41" y="80"/>
                      <a:pt x="42" y="79"/>
                    </a:cubicBezTo>
                    <a:cubicBezTo>
                      <a:pt x="43" y="78"/>
                      <a:pt x="44" y="77"/>
                      <a:pt x="45" y="75"/>
                    </a:cubicBezTo>
                    <a:cubicBezTo>
                      <a:pt x="45" y="74"/>
                      <a:pt x="46" y="73"/>
                      <a:pt x="46" y="72"/>
                    </a:cubicBezTo>
                    <a:cubicBezTo>
                      <a:pt x="47" y="71"/>
                      <a:pt x="47" y="70"/>
                      <a:pt x="48" y="69"/>
                    </a:cubicBezTo>
                    <a:cubicBezTo>
                      <a:pt x="48" y="68"/>
                      <a:pt x="49" y="67"/>
                      <a:pt x="49" y="66"/>
                    </a:cubicBezTo>
                    <a:cubicBezTo>
                      <a:pt x="50" y="65"/>
                      <a:pt x="50" y="64"/>
                      <a:pt x="51" y="63"/>
                    </a:cubicBezTo>
                    <a:cubicBezTo>
                      <a:pt x="52" y="63"/>
                      <a:pt x="53" y="63"/>
                      <a:pt x="54" y="63"/>
                    </a:cubicBezTo>
                    <a:cubicBezTo>
                      <a:pt x="54" y="63"/>
                      <a:pt x="55" y="63"/>
                      <a:pt x="55" y="64"/>
                    </a:cubicBezTo>
                    <a:cubicBezTo>
                      <a:pt x="55" y="65"/>
                      <a:pt x="55" y="66"/>
                      <a:pt x="56" y="67"/>
                    </a:cubicBezTo>
                    <a:cubicBezTo>
                      <a:pt x="56" y="67"/>
                      <a:pt x="55" y="68"/>
                      <a:pt x="55" y="69"/>
                    </a:cubicBezTo>
                    <a:cubicBezTo>
                      <a:pt x="54" y="71"/>
                      <a:pt x="54" y="74"/>
                      <a:pt x="53" y="76"/>
                    </a:cubicBezTo>
                    <a:cubicBezTo>
                      <a:pt x="52" y="78"/>
                      <a:pt x="51" y="80"/>
                      <a:pt x="50" y="82"/>
                    </a:cubicBezTo>
                    <a:cubicBezTo>
                      <a:pt x="49" y="84"/>
                      <a:pt x="48" y="86"/>
                      <a:pt x="46" y="88"/>
                    </a:cubicBezTo>
                    <a:cubicBezTo>
                      <a:pt x="44" y="90"/>
                      <a:pt x="43" y="92"/>
                      <a:pt x="40" y="94"/>
                    </a:cubicBezTo>
                    <a:cubicBezTo>
                      <a:pt x="36" y="97"/>
                      <a:pt x="31" y="99"/>
                      <a:pt x="26" y="99"/>
                    </a:cubicBezTo>
                    <a:cubicBezTo>
                      <a:pt x="21" y="98"/>
                      <a:pt x="16" y="96"/>
                      <a:pt x="11" y="92"/>
                    </a:cubicBezTo>
                    <a:cubicBezTo>
                      <a:pt x="8" y="89"/>
                      <a:pt x="5" y="85"/>
                      <a:pt x="4" y="81"/>
                    </a:cubicBezTo>
                    <a:cubicBezTo>
                      <a:pt x="2" y="78"/>
                      <a:pt x="1" y="73"/>
                      <a:pt x="1" y="69"/>
                    </a:cubicBezTo>
                    <a:cubicBezTo>
                      <a:pt x="0" y="64"/>
                      <a:pt x="0" y="59"/>
                      <a:pt x="1" y="55"/>
                    </a:cubicBezTo>
                    <a:cubicBezTo>
                      <a:pt x="1" y="50"/>
                      <a:pt x="2" y="45"/>
                      <a:pt x="3" y="40"/>
                    </a:cubicBezTo>
                    <a:cubicBezTo>
                      <a:pt x="4" y="37"/>
                      <a:pt x="5" y="34"/>
                      <a:pt x="6" y="30"/>
                    </a:cubicBezTo>
                    <a:cubicBezTo>
                      <a:pt x="7" y="27"/>
                      <a:pt x="8" y="24"/>
                      <a:pt x="10" y="20"/>
                    </a:cubicBezTo>
                    <a:cubicBezTo>
                      <a:pt x="13" y="15"/>
                      <a:pt x="16" y="11"/>
                      <a:pt x="20" y="7"/>
                    </a:cubicBezTo>
                    <a:cubicBezTo>
                      <a:pt x="24" y="3"/>
                      <a:pt x="29" y="1"/>
                      <a:pt x="35" y="0"/>
                    </a:cubicBezTo>
                    <a:cubicBezTo>
                      <a:pt x="37" y="0"/>
                      <a:pt x="38" y="0"/>
                      <a:pt x="40" y="0"/>
                    </a:cubicBezTo>
                    <a:cubicBezTo>
                      <a:pt x="41" y="0"/>
                      <a:pt x="42" y="0"/>
                      <a:pt x="44" y="0"/>
                    </a:cubicBezTo>
                    <a:cubicBezTo>
                      <a:pt x="46" y="1"/>
                      <a:pt x="48" y="1"/>
                      <a:pt x="50" y="2"/>
                    </a:cubicBezTo>
                    <a:cubicBezTo>
                      <a:pt x="53" y="3"/>
                      <a:pt x="55" y="4"/>
                      <a:pt x="56" y="5"/>
                    </a:cubicBezTo>
                    <a:cubicBezTo>
                      <a:pt x="57" y="6"/>
                      <a:pt x="58" y="7"/>
                      <a:pt x="59" y="8"/>
                    </a:cubicBezTo>
                    <a:cubicBezTo>
                      <a:pt x="60" y="9"/>
                      <a:pt x="61" y="10"/>
                      <a:pt x="62" y="11"/>
                    </a:cubicBezTo>
                    <a:cubicBezTo>
                      <a:pt x="62" y="13"/>
                      <a:pt x="63" y="15"/>
                      <a:pt x="63" y="16"/>
                    </a:cubicBezTo>
                    <a:cubicBezTo>
                      <a:pt x="63" y="18"/>
                      <a:pt x="62" y="20"/>
                      <a:pt x="61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5" name="Freeform 505">
                <a:extLst>
                  <a:ext uri="{FF2B5EF4-FFF2-40B4-BE49-F238E27FC236}">
                    <a16:creationId xmlns:a16="http://schemas.microsoft.com/office/drawing/2014/main" id="{5997DEC0-1D78-4FAC-85D1-57193B02C7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49950" y="3513138"/>
                <a:ext cx="144463" cy="214313"/>
              </a:xfrm>
              <a:custGeom>
                <a:avLst/>
                <a:gdLst>
                  <a:gd name="T0" fmla="*/ 67 w 67"/>
                  <a:gd name="T1" fmla="*/ 49 h 98"/>
                  <a:gd name="T2" fmla="*/ 66 w 67"/>
                  <a:gd name="T3" fmla="*/ 58 h 98"/>
                  <a:gd name="T4" fmla="*/ 65 w 67"/>
                  <a:gd name="T5" fmla="*/ 64 h 98"/>
                  <a:gd name="T6" fmla="*/ 64 w 67"/>
                  <a:gd name="T7" fmla="*/ 70 h 98"/>
                  <a:gd name="T8" fmla="*/ 61 w 67"/>
                  <a:gd name="T9" fmla="*/ 76 h 98"/>
                  <a:gd name="T10" fmla="*/ 59 w 67"/>
                  <a:gd name="T11" fmla="*/ 81 h 98"/>
                  <a:gd name="T12" fmla="*/ 56 w 67"/>
                  <a:gd name="T13" fmla="*/ 86 h 98"/>
                  <a:gd name="T14" fmla="*/ 52 w 67"/>
                  <a:gd name="T15" fmla="*/ 90 h 98"/>
                  <a:gd name="T16" fmla="*/ 48 w 67"/>
                  <a:gd name="T17" fmla="*/ 94 h 98"/>
                  <a:gd name="T18" fmla="*/ 47 w 67"/>
                  <a:gd name="T19" fmla="*/ 94 h 98"/>
                  <a:gd name="T20" fmla="*/ 47 w 67"/>
                  <a:gd name="T21" fmla="*/ 94 h 98"/>
                  <a:gd name="T22" fmla="*/ 40 w 67"/>
                  <a:gd name="T23" fmla="*/ 98 h 98"/>
                  <a:gd name="T24" fmla="*/ 33 w 67"/>
                  <a:gd name="T25" fmla="*/ 98 h 98"/>
                  <a:gd name="T26" fmla="*/ 30 w 67"/>
                  <a:gd name="T27" fmla="*/ 98 h 98"/>
                  <a:gd name="T28" fmla="*/ 26 w 67"/>
                  <a:gd name="T29" fmla="*/ 97 h 98"/>
                  <a:gd name="T30" fmla="*/ 13 w 67"/>
                  <a:gd name="T31" fmla="*/ 91 h 98"/>
                  <a:gd name="T32" fmla="*/ 4 w 67"/>
                  <a:gd name="T33" fmla="*/ 79 h 98"/>
                  <a:gd name="T34" fmla="*/ 1 w 67"/>
                  <a:gd name="T35" fmla="*/ 66 h 98"/>
                  <a:gd name="T36" fmla="*/ 0 w 67"/>
                  <a:gd name="T37" fmla="*/ 52 h 98"/>
                  <a:gd name="T38" fmla="*/ 2 w 67"/>
                  <a:gd name="T39" fmla="*/ 42 h 98"/>
                  <a:gd name="T40" fmla="*/ 5 w 67"/>
                  <a:gd name="T41" fmla="*/ 32 h 98"/>
                  <a:gd name="T42" fmla="*/ 11 w 67"/>
                  <a:gd name="T43" fmla="*/ 18 h 98"/>
                  <a:gd name="T44" fmla="*/ 21 w 67"/>
                  <a:gd name="T45" fmla="*/ 7 h 98"/>
                  <a:gd name="T46" fmla="*/ 39 w 67"/>
                  <a:gd name="T47" fmla="*/ 0 h 98"/>
                  <a:gd name="T48" fmla="*/ 48 w 67"/>
                  <a:gd name="T49" fmla="*/ 1 h 98"/>
                  <a:gd name="T50" fmla="*/ 55 w 67"/>
                  <a:gd name="T51" fmla="*/ 7 h 98"/>
                  <a:gd name="T52" fmla="*/ 60 w 67"/>
                  <a:gd name="T53" fmla="*/ 16 h 98"/>
                  <a:gd name="T54" fmla="*/ 64 w 67"/>
                  <a:gd name="T55" fmla="*/ 27 h 98"/>
                  <a:gd name="T56" fmla="*/ 65 w 67"/>
                  <a:gd name="T57" fmla="*/ 33 h 98"/>
                  <a:gd name="T58" fmla="*/ 66 w 67"/>
                  <a:gd name="T59" fmla="*/ 39 h 98"/>
                  <a:gd name="T60" fmla="*/ 67 w 67"/>
                  <a:gd name="T61" fmla="*/ 45 h 98"/>
                  <a:gd name="T62" fmla="*/ 67 w 67"/>
                  <a:gd name="T63" fmla="*/ 49 h 98"/>
                  <a:gd name="T64" fmla="*/ 21 w 67"/>
                  <a:gd name="T65" fmla="*/ 59 h 98"/>
                  <a:gd name="T66" fmla="*/ 22 w 67"/>
                  <a:gd name="T67" fmla="*/ 67 h 98"/>
                  <a:gd name="T68" fmla="*/ 26 w 67"/>
                  <a:gd name="T69" fmla="*/ 76 h 98"/>
                  <a:gd name="T70" fmla="*/ 34 w 67"/>
                  <a:gd name="T71" fmla="*/ 83 h 98"/>
                  <a:gd name="T72" fmla="*/ 44 w 67"/>
                  <a:gd name="T73" fmla="*/ 84 h 98"/>
                  <a:gd name="T74" fmla="*/ 46 w 67"/>
                  <a:gd name="T75" fmla="*/ 84 h 98"/>
                  <a:gd name="T76" fmla="*/ 49 w 67"/>
                  <a:gd name="T77" fmla="*/ 83 h 98"/>
                  <a:gd name="T78" fmla="*/ 53 w 67"/>
                  <a:gd name="T79" fmla="*/ 79 h 98"/>
                  <a:gd name="T80" fmla="*/ 55 w 67"/>
                  <a:gd name="T81" fmla="*/ 75 h 98"/>
                  <a:gd name="T82" fmla="*/ 58 w 67"/>
                  <a:gd name="T83" fmla="*/ 66 h 98"/>
                  <a:gd name="T84" fmla="*/ 59 w 67"/>
                  <a:gd name="T85" fmla="*/ 58 h 98"/>
                  <a:gd name="T86" fmla="*/ 60 w 67"/>
                  <a:gd name="T87" fmla="*/ 51 h 98"/>
                  <a:gd name="T88" fmla="*/ 59 w 67"/>
                  <a:gd name="T89" fmla="*/ 44 h 98"/>
                  <a:gd name="T90" fmla="*/ 58 w 67"/>
                  <a:gd name="T91" fmla="*/ 39 h 98"/>
                  <a:gd name="T92" fmla="*/ 57 w 67"/>
                  <a:gd name="T93" fmla="*/ 34 h 98"/>
                  <a:gd name="T94" fmla="*/ 55 w 67"/>
                  <a:gd name="T95" fmla="*/ 27 h 98"/>
                  <a:gd name="T96" fmla="*/ 52 w 67"/>
                  <a:gd name="T97" fmla="*/ 20 h 98"/>
                  <a:gd name="T98" fmla="*/ 48 w 67"/>
                  <a:gd name="T99" fmla="*/ 15 h 98"/>
                  <a:gd name="T100" fmla="*/ 43 w 67"/>
                  <a:gd name="T101" fmla="*/ 11 h 98"/>
                  <a:gd name="T102" fmla="*/ 38 w 67"/>
                  <a:gd name="T103" fmla="*/ 11 h 98"/>
                  <a:gd name="T104" fmla="*/ 34 w 67"/>
                  <a:gd name="T105" fmla="*/ 14 h 98"/>
                  <a:gd name="T106" fmla="*/ 26 w 67"/>
                  <a:gd name="T107" fmla="*/ 29 h 98"/>
                  <a:gd name="T108" fmla="*/ 23 w 67"/>
                  <a:gd name="T109" fmla="*/ 43 h 98"/>
                  <a:gd name="T110" fmla="*/ 21 w 67"/>
                  <a:gd name="T111" fmla="*/ 5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7" h="98">
                    <a:moveTo>
                      <a:pt x="67" y="49"/>
                    </a:moveTo>
                    <a:cubicBezTo>
                      <a:pt x="67" y="52"/>
                      <a:pt x="66" y="55"/>
                      <a:pt x="66" y="58"/>
                    </a:cubicBezTo>
                    <a:cubicBezTo>
                      <a:pt x="66" y="60"/>
                      <a:pt x="66" y="62"/>
                      <a:pt x="65" y="64"/>
                    </a:cubicBezTo>
                    <a:cubicBezTo>
                      <a:pt x="65" y="66"/>
                      <a:pt x="64" y="68"/>
                      <a:pt x="64" y="70"/>
                    </a:cubicBezTo>
                    <a:cubicBezTo>
                      <a:pt x="63" y="72"/>
                      <a:pt x="62" y="74"/>
                      <a:pt x="61" y="76"/>
                    </a:cubicBezTo>
                    <a:cubicBezTo>
                      <a:pt x="61" y="78"/>
                      <a:pt x="60" y="79"/>
                      <a:pt x="59" y="81"/>
                    </a:cubicBezTo>
                    <a:cubicBezTo>
                      <a:pt x="58" y="83"/>
                      <a:pt x="57" y="84"/>
                      <a:pt x="56" y="86"/>
                    </a:cubicBezTo>
                    <a:cubicBezTo>
                      <a:pt x="55" y="88"/>
                      <a:pt x="54" y="89"/>
                      <a:pt x="52" y="90"/>
                    </a:cubicBezTo>
                    <a:cubicBezTo>
                      <a:pt x="51" y="92"/>
                      <a:pt x="49" y="93"/>
                      <a:pt x="48" y="94"/>
                    </a:cubicBezTo>
                    <a:cubicBezTo>
                      <a:pt x="48" y="94"/>
                      <a:pt x="48" y="94"/>
                      <a:pt x="47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45" y="96"/>
                      <a:pt x="43" y="97"/>
                      <a:pt x="40" y="98"/>
                    </a:cubicBezTo>
                    <a:cubicBezTo>
                      <a:pt x="38" y="98"/>
                      <a:pt x="35" y="98"/>
                      <a:pt x="33" y="98"/>
                    </a:cubicBezTo>
                    <a:cubicBezTo>
                      <a:pt x="32" y="98"/>
                      <a:pt x="31" y="98"/>
                      <a:pt x="30" y="98"/>
                    </a:cubicBezTo>
                    <a:cubicBezTo>
                      <a:pt x="29" y="98"/>
                      <a:pt x="27" y="98"/>
                      <a:pt x="26" y="97"/>
                    </a:cubicBezTo>
                    <a:cubicBezTo>
                      <a:pt x="21" y="96"/>
                      <a:pt x="16" y="94"/>
                      <a:pt x="13" y="91"/>
                    </a:cubicBezTo>
                    <a:cubicBezTo>
                      <a:pt x="9" y="88"/>
                      <a:pt x="6" y="84"/>
                      <a:pt x="4" y="79"/>
                    </a:cubicBezTo>
                    <a:cubicBezTo>
                      <a:pt x="2" y="74"/>
                      <a:pt x="1" y="70"/>
                      <a:pt x="1" y="66"/>
                    </a:cubicBezTo>
                    <a:cubicBezTo>
                      <a:pt x="0" y="61"/>
                      <a:pt x="0" y="57"/>
                      <a:pt x="0" y="52"/>
                    </a:cubicBezTo>
                    <a:cubicBezTo>
                      <a:pt x="1" y="49"/>
                      <a:pt x="1" y="45"/>
                      <a:pt x="2" y="42"/>
                    </a:cubicBezTo>
                    <a:cubicBezTo>
                      <a:pt x="3" y="38"/>
                      <a:pt x="4" y="35"/>
                      <a:pt x="5" y="32"/>
                    </a:cubicBezTo>
                    <a:cubicBezTo>
                      <a:pt x="6" y="27"/>
                      <a:pt x="9" y="23"/>
                      <a:pt x="11" y="18"/>
                    </a:cubicBezTo>
                    <a:cubicBezTo>
                      <a:pt x="14" y="14"/>
                      <a:pt x="17" y="10"/>
                      <a:pt x="21" y="7"/>
                    </a:cubicBezTo>
                    <a:cubicBezTo>
                      <a:pt x="26" y="2"/>
                      <a:pt x="32" y="0"/>
                      <a:pt x="39" y="0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51" y="3"/>
                      <a:pt x="53" y="5"/>
                      <a:pt x="55" y="7"/>
                    </a:cubicBezTo>
                    <a:cubicBezTo>
                      <a:pt x="57" y="10"/>
                      <a:pt x="59" y="13"/>
                      <a:pt x="60" y="16"/>
                    </a:cubicBezTo>
                    <a:cubicBezTo>
                      <a:pt x="62" y="20"/>
                      <a:pt x="63" y="23"/>
                      <a:pt x="64" y="27"/>
                    </a:cubicBezTo>
                    <a:cubicBezTo>
                      <a:pt x="64" y="29"/>
                      <a:pt x="64" y="31"/>
                      <a:pt x="65" y="33"/>
                    </a:cubicBezTo>
                    <a:cubicBezTo>
                      <a:pt x="65" y="35"/>
                      <a:pt x="65" y="37"/>
                      <a:pt x="66" y="39"/>
                    </a:cubicBezTo>
                    <a:cubicBezTo>
                      <a:pt x="66" y="41"/>
                      <a:pt x="66" y="43"/>
                      <a:pt x="67" y="45"/>
                    </a:cubicBezTo>
                    <a:cubicBezTo>
                      <a:pt x="67" y="47"/>
                      <a:pt x="67" y="48"/>
                      <a:pt x="67" y="49"/>
                    </a:cubicBezTo>
                    <a:close/>
                    <a:moveTo>
                      <a:pt x="21" y="59"/>
                    </a:moveTo>
                    <a:cubicBezTo>
                      <a:pt x="21" y="61"/>
                      <a:pt x="22" y="64"/>
                      <a:pt x="22" y="67"/>
                    </a:cubicBezTo>
                    <a:cubicBezTo>
                      <a:pt x="23" y="70"/>
                      <a:pt x="24" y="73"/>
                      <a:pt x="26" y="76"/>
                    </a:cubicBezTo>
                    <a:cubicBezTo>
                      <a:pt x="28" y="79"/>
                      <a:pt x="31" y="81"/>
                      <a:pt x="34" y="83"/>
                    </a:cubicBezTo>
                    <a:cubicBezTo>
                      <a:pt x="37" y="84"/>
                      <a:pt x="40" y="85"/>
                      <a:pt x="44" y="84"/>
                    </a:cubicBezTo>
                    <a:cubicBezTo>
                      <a:pt x="45" y="84"/>
                      <a:pt x="46" y="84"/>
                      <a:pt x="46" y="84"/>
                    </a:cubicBezTo>
                    <a:cubicBezTo>
                      <a:pt x="47" y="83"/>
                      <a:pt x="48" y="83"/>
                      <a:pt x="49" y="83"/>
                    </a:cubicBezTo>
                    <a:cubicBezTo>
                      <a:pt x="51" y="82"/>
                      <a:pt x="52" y="81"/>
                      <a:pt x="53" y="79"/>
                    </a:cubicBezTo>
                    <a:cubicBezTo>
                      <a:pt x="54" y="78"/>
                      <a:pt x="55" y="76"/>
                      <a:pt x="55" y="75"/>
                    </a:cubicBezTo>
                    <a:cubicBezTo>
                      <a:pt x="57" y="72"/>
                      <a:pt x="58" y="69"/>
                      <a:pt x="58" y="66"/>
                    </a:cubicBezTo>
                    <a:cubicBezTo>
                      <a:pt x="59" y="64"/>
                      <a:pt x="59" y="61"/>
                      <a:pt x="59" y="58"/>
                    </a:cubicBezTo>
                    <a:cubicBezTo>
                      <a:pt x="60" y="56"/>
                      <a:pt x="60" y="53"/>
                      <a:pt x="60" y="51"/>
                    </a:cubicBezTo>
                    <a:cubicBezTo>
                      <a:pt x="60" y="49"/>
                      <a:pt x="59" y="46"/>
                      <a:pt x="59" y="44"/>
                    </a:cubicBezTo>
                    <a:cubicBezTo>
                      <a:pt x="59" y="42"/>
                      <a:pt x="58" y="40"/>
                      <a:pt x="58" y="39"/>
                    </a:cubicBezTo>
                    <a:cubicBezTo>
                      <a:pt x="58" y="37"/>
                      <a:pt x="57" y="36"/>
                      <a:pt x="57" y="34"/>
                    </a:cubicBezTo>
                    <a:cubicBezTo>
                      <a:pt x="57" y="31"/>
                      <a:pt x="56" y="29"/>
                      <a:pt x="55" y="27"/>
                    </a:cubicBezTo>
                    <a:cubicBezTo>
                      <a:pt x="54" y="25"/>
                      <a:pt x="53" y="22"/>
                      <a:pt x="52" y="20"/>
                    </a:cubicBezTo>
                    <a:cubicBezTo>
                      <a:pt x="51" y="18"/>
                      <a:pt x="50" y="17"/>
                      <a:pt x="48" y="15"/>
                    </a:cubicBezTo>
                    <a:cubicBezTo>
                      <a:pt x="47" y="14"/>
                      <a:pt x="45" y="12"/>
                      <a:pt x="43" y="11"/>
                    </a:cubicBezTo>
                    <a:cubicBezTo>
                      <a:pt x="41" y="11"/>
                      <a:pt x="39" y="11"/>
                      <a:pt x="38" y="11"/>
                    </a:cubicBezTo>
                    <a:cubicBezTo>
                      <a:pt x="37" y="11"/>
                      <a:pt x="36" y="12"/>
                      <a:pt x="34" y="14"/>
                    </a:cubicBezTo>
                    <a:cubicBezTo>
                      <a:pt x="31" y="18"/>
                      <a:pt x="28" y="23"/>
                      <a:pt x="26" y="29"/>
                    </a:cubicBezTo>
                    <a:cubicBezTo>
                      <a:pt x="25" y="33"/>
                      <a:pt x="23" y="38"/>
                      <a:pt x="23" y="43"/>
                    </a:cubicBezTo>
                    <a:cubicBezTo>
                      <a:pt x="22" y="47"/>
                      <a:pt x="21" y="53"/>
                      <a:pt x="21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6" name="Freeform 506">
                <a:extLst>
                  <a:ext uri="{FF2B5EF4-FFF2-40B4-BE49-F238E27FC236}">
                    <a16:creationId xmlns:a16="http://schemas.microsoft.com/office/drawing/2014/main" id="{6D34D4F9-4605-4C2C-B27F-75FF9235A9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0763" y="3513138"/>
                <a:ext cx="158750" cy="215900"/>
              </a:xfrm>
              <a:custGeom>
                <a:avLst/>
                <a:gdLst>
                  <a:gd name="T0" fmla="*/ 45 w 73"/>
                  <a:gd name="T1" fmla="*/ 78 h 99"/>
                  <a:gd name="T2" fmla="*/ 50 w 73"/>
                  <a:gd name="T3" fmla="*/ 63 h 99"/>
                  <a:gd name="T4" fmla="*/ 56 w 73"/>
                  <a:gd name="T5" fmla="*/ 43 h 99"/>
                  <a:gd name="T6" fmla="*/ 59 w 73"/>
                  <a:gd name="T7" fmla="*/ 30 h 99"/>
                  <a:gd name="T8" fmla="*/ 64 w 73"/>
                  <a:gd name="T9" fmla="*/ 16 h 99"/>
                  <a:gd name="T10" fmla="*/ 67 w 73"/>
                  <a:gd name="T11" fmla="*/ 5 h 99"/>
                  <a:gd name="T12" fmla="*/ 71 w 73"/>
                  <a:gd name="T13" fmla="*/ 2 h 99"/>
                  <a:gd name="T14" fmla="*/ 73 w 73"/>
                  <a:gd name="T15" fmla="*/ 3 h 99"/>
                  <a:gd name="T16" fmla="*/ 72 w 73"/>
                  <a:gd name="T17" fmla="*/ 7 h 99"/>
                  <a:gd name="T18" fmla="*/ 72 w 73"/>
                  <a:gd name="T19" fmla="*/ 11 h 99"/>
                  <a:gd name="T20" fmla="*/ 69 w 73"/>
                  <a:gd name="T21" fmla="*/ 19 h 99"/>
                  <a:gd name="T22" fmla="*/ 67 w 73"/>
                  <a:gd name="T23" fmla="*/ 25 h 99"/>
                  <a:gd name="T24" fmla="*/ 63 w 73"/>
                  <a:gd name="T25" fmla="*/ 43 h 99"/>
                  <a:gd name="T26" fmla="*/ 56 w 73"/>
                  <a:gd name="T27" fmla="*/ 71 h 99"/>
                  <a:gd name="T28" fmla="*/ 50 w 73"/>
                  <a:gd name="T29" fmla="*/ 87 h 99"/>
                  <a:gd name="T30" fmla="*/ 45 w 73"/>
                  <a:gd name="T31" fmla="*/ 95 h 99"/>
                  <a:gd name="T32" fmla="*/ 45 w 73"/>
                  <a:gd name="T33" fmla="*/ 96 h 99"/>
                  <a:gd name="T34" fmla="*/ 42 w 73"/>
                  <a:gd name="T35" fmla="*/ 97 h 99"/>
                  <a:gd name="T36" fmla="*/ 39 w 73"/>
                  <a:gd name="T37" fmla="*/ 98 h 99"/>
                  <a:gd name="T38" fmla="*/ 37 w 73"/>
                  <a:gd name="T39" fmla="*/ 98 h 99"/>
                  <a:gd name="T40" fmla="*/ 30 w 73"/>
                  <a:gd name="T41" fmla="*/ 94 h 99"/>
                  <a:gd name="T42" fmla="*/ 21 w 73"/>
                  <a:gd name="T43" fmla="*/ 74 h 99"/>
                  <a:gd name="T44" fmla="*/ 14 w 73"/>
                  <a:gd name="T45" fmla="*/ 56 h 99"/>
                  <a:gd name="T46" fmla="*/ 9 w 73"/>
                  <a:gd name="T47" fmla="*/ 44 h 99"/>
                  <a:gd name="T48" fmla="*/ 4 w 73"/>
                  <a:gd name="T49" fmla="*/ 28 h 99"/>
                  <a:gd name="T50" fmla="*/ 1 w 73"/>
                  <a:gd name="T51" fmla="*/ 12 h 99"/>
                  <a:gd name="T52" fmla="*/ 1 w 73"/>
                  <a:gd name="T53" fmla="*/ 6 h 99"/>
                  <a:gd name="T54" fmla="*/ 1 w 73"/>
                  <a:gd name="T55" fmla="*/ 4 h 99"/>
                  <a:gd name="T56" fmla="*/ 4 w 73"/>
                  <a:gd name="T57" fmla="*/ 0 h 99"/>
                  <a:gd name="T58" fmla="*/ 10 w 73"/>
                  <a:gd name="T59" fmla="*/ 4 h 99"/>
                  <a:gd name="T60" fmla="*/ 17 w 73"/>
                  <a:gd name="T61" fmla="*/ 18 h 99"/>
                  <a:gd name="T62" fmla="*/ 25 w 73"/>
                  <a:gd name="T63" fmla="*/ 36 h 99"/>
                  <a:gd name="T64" fmla="*/ 31 w 73"/>
                  <a:gd name="T65" fmla="*/ 52 h 99"/>
                  <a:gd name="T66" fmla="*/ 39 w 73"/>
                  <a:gd name="T67" fmla="*/ 70 h 99"/>
                  <a:gd name="T68" fmla="*/ 43 w 73"/>
                  <a:gd name="T69" fmla="*/ 7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3" h="99">
                    <a:moveTo>
                      <a:pt x="44" y="80"/>
                    </a:moveTo>
                    <a:cubicBezTo>
                      <a:pt x="44" y="79"/>
                      <a:pt x="44" y="78"/>
                      <a:pt x="45" y="78"/>
                    </a:cubicBezTo>
                    <a:cubicBezTo>
                      <a:pt x="45" y="77"/>
                      <a:pt x="45" y="76"/>
                      <a:pt x="46" y="76"/>
                    </a:cubicBezTo>
                    <a:cubicBezTo>
                      <a:pt x="47" y="71"/>
                      <a:pt x="49" y="67"/>
                      <a:pt x="50" y="63"/>
                    </a:cubicBezTo>
                    <a:cubicBezTo>
                      <a:pt x="51" y="59"/>
                      <a:pt x="53" y="55"/>
                      <a:pt x="54" y="50"/>
                    </a:cubicBezTo>
                    <a:cubicBezTo>
                      <a:pt x="54" y="48"/>
                      <a:pt x="55" y="46"/>
                      <a:pt x="56" y="43"/>
                    </a:cubicBezTo>
                    <a:cubicBezTo>
                      <a:pt x="56" y="41"/>
                      <a:pt x="57" y="39"/>
                      <a:pt x="57" y="36"/>
                    </a:cubicBezTo>
                    <a:cubicBezTo>
                      <a:pt x="58" y="34"/>
                      <a:pt x="59" y="32"/>
                      <a:pt x="59" y="30"/>
                    </a:cubicBezTo>
                    <a:cubicBezTo>
                      <a:pt x="60" y="28"/>
                      <a:pt x="60" y="26"/>
                      <a:pt x="61" y="24"/>
                    </a:cubicBezTo>
                    <a:cubicBezTo>
                      <a:pt x="62" y="21"/>
                      <a:pt x="63" y="18"/>
                      <a:pt x="64" y="16"/>
                    </a:cubicBezTo>
                    <a:cubicBezTo>
                      <a:pt x="64" y="13"/>
                      <a:pt x="65" y="10"/>
                      <a:pt x="66" y="8"/>
                    </a:cubicBezTo>
                    <a:cubicBezTo>
                      <a:pt x="66" y="7"/>
                      <a:pt x="67" y="6"/>
                      <a:pt x="67" y="5"/>
                    </a:cubicBezTo>
                    <a:cubicBezTo>
                      <a:pt x="68" y="4"/>
                      <a:pt x="68" y="3"/>
                      <a:pt x="69" y="3"/>
                    </a:cubicBezTo>
                    <a:cubicBezTo>
                      <a:pt x="70" y="2"/>
                      <a:pt x="70" y="2"/>
                      <a:pt x="71" y="2"/>
                    </a:cubicBezTo>
                    <a:cubicBezTo>
                      <a:pt x="72" y="2"/>
                      <a:pt x="72" y="2"/>
                      <a:pt x="73" y="2"/>
                    </a:cubicBezTo>
                    <a:cubicBezTo>
                      <a:pt x="73" y="2"/>
                      <a:pt x="73" y="3"/>
                      <a:pt x="73" y="3"/>
                    </a:cubicBezTo>
                    <a:cubicBezTo>
                      <a:pt x="73" y="3"/>
                      <a:pt x="73" y="3"/>
                      <a:pt x="73" y="4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2" y="8"/>
                      <a:pt x="72" y="8"/>
                      <a:pt x="72" y="9"/>
                    </a:cubicBezTo>
                    <a:cubicBezTo>
                      <a:pt x="72" y="10"/>
                      <a:pt x="72" y="10"/>
                      <a:pt x="72" y="11"/>
                    </a:cubicBezTo>
                    <a:cubicBezTo>
                      <a:pt x="71" y="12"/>
                      <a:pt x="71" y="14"/>
                      <a:pt x="70" y="15"/>
                    </a:cubicBezTo>
                    <a:cubicBezTo>
                      <a:pt x="70" y="16"/>
                      <a:pt x="69" y="18"/>
                      <a:pt x="69" y="19"/>
                    </a:cubicBezTo>
                    <a:cubicBezTo>
                      <a:pt x="69" y="20"/>
                      <a:pt x="68" y="21"/>
                      <a:pt x="68" y="22"/>
                    </a:cubicBezTo>
                    <a:cubicBezTo>
                      <a:pt x="68" y="23"/>
                      <a:pt x="68" y="24"/>
                      <a:pt x="67" y="25"/>
                    </a:cubicBezTo>
                    <a:cubicBezTo>
                      <a:pt x="66" y="28"/>
                      <a:pt x="65" y="31"/>
                      <a:pt x="65" y="34"/>
                    </a:cubicBezTo>
                    <a:cubicBezTo>
                      <a:pt x="64" y="37"/>
                      <a:pt x="63" y="40"/>
                      <a:pt x="63" y="43"/>
                    </a:cubicBezTo>
                    <a:cubicBezTo>
                      <a:pt x="62" y="48"/>
                      <a:pt x="61" y="52"/>
                      <a:pt x="60" y="57"/>
                    </a:cubicBezTo>
                    <a:cubicBezTo>
                      <a:pt x="59" y="62"/>
                      <a:pt x="57" y="66"/>
                      <a:pt x="56" y="71"/>
                    </a:cubicBezTo>
                    <a:cubicBezTo>
                      <a:pt x="55" y="74"/>
                      <a:pt x="54" y="76"/>
                      <a:pt x="53" y="79"/>
                    </a:cubicBezTo>
                    <a:cubicBezTo>
                      <a:pt x="52" y="82"/>
                      <a:pt x="51" y="84"/>
                      <a:pt x="50" y="87"/>
                    </a:cubicBezTo>
                    <a:cubicBezTo>
                      <a:pt x="49" y="88"/>
                      <a:pt x="48" y="90"/>
                      <a:pt x="47" y="91"/>
                    </a:cubicBezTo>
                    <a:cubicBezTo>
                      <a:pt x="46" y="92"/>
                      <a:pt x="46" y="94"/>
                      <a:pt x="45" y="95"/>
                    </a:cubicBezTo>
                    <a:cubicBezTo>
                      <a:pt x="45" y="95"/>
                      <a:pt x="45" y="95"/>
                      <a:pt x="45" y="95"/>
                    </a:cubicBezTo>
                    <a:cubicBezTo>
                      <a:pt x="45" y="96"/>
                      <a:pt x="45" y="96"/>
                      <a:pt x="45" y="96"/>
                    </a:cubicBezTo>
                    <a:cubicBezTo>
                      <a:pt x="44" y="96"/>
                      <a:pt x="44" y="96"/>
                      <a:pt x="43" y="96"/>
                    </a:cubicBezTo>
                    <a:cubicBezTo>
                      <a:pt x="43" y="97"/>
                      <a:pt x="42" y="97"/>
                      <a:pt x="42" y="97"/>
                    </a:cubicBezTo>
                    <a:cubicBezTo>
                      <a:pt x="41" y="97"/>
                      <a:pt x="41" y="98"/>
                      <a:pt x="40" y="98"/>
                    </a:cubicBezTo>
                    <a:cubicBezTo>
                      <a:pt x="40" y="98"/>
                      <a:pt x="39" y="98"/>
                      <a:pt x="39" y="98"/>
                    </a:cubicBezTo>
                    <a:cubicBezTo>
                      <a:pt x="38" y="98"/>
                      <a:pt x="38" y="98"/>
                      <a:pt x="38" y="98"/>
                    </a:cubicBezTo>
                    <a:cubicBezTo>
                      <a:pt x="38" y="98"/>
                      <a:pt x="38" y="98"/>
                      <a:pt x="37" y="98"/>
                    </a:cubicBezTo>
                    <a:cubicBezTo>
                      <a:pt x="36" y="99"/>
                      <a:pt x="34" y="99"/>
                      <a:pt x="32" y="97"/>
                    </a:cubicBezTo>
                    <a:cubicBezTo>
                      <a:pt x="31" y="96"/>
                      <a:pt x="30" y="95"/>
                      <a:pt x="30" y="94"/>
                    </a:cubicBezTo>
                    <a:cubicBezTo>
                      <a:pt x="28" y="91"/>
                      <a:pt x="26" y="87"/>
                      <a:pt x="25" y="84"/>
                    </a:cubicBezTo>
                    <a:cubicBezTo>
                      <a:pt x="23" y="80"/>
                      <a:pt x="22" y="77"/>
                      <a:pt x="21" y="74"/>
                    </a:cubicBezTo>
                    <a:cubicBezTo>
                      <a:pt x="19" y="70"/>
                      <a:pt x="18" y="67"/>
                      <a:pt x="16" y="63"/>
                    </a:cubicBezTo>
                    <a:cubicBezTo>
                      <a:pt x="16" y="61"/>
                      <a:pt x="15" y="58"/>
                      <a:pt x="14" y="56"/>
                    </a:cubicBezTo>
                    <a:cubicBezTo>
                      <a:pt x="13" y="54"/>
                      <a:pt x="12" y="51"/>
                      <a:pt x="11" y="49"/>
                    </a:cubicBezTo>
                    <a:cubicBezTo>
                      <a:pt x="11" y="47"/>
                      <a:pt x="10" y="46"/>
                      <a:pt x="9" y="44"/>
                    </a:cubicBezTo>
                    <a:cubicBezTo>
                      <a:pt x="9" y="43"/>
                      <a:pt x="8" y="41"/>
                      <a:pt x="8" y="40"/>
                    </a:cubicBezTo>
                    <a:cubicBezTo>
                      <a:pt x="6" y="36"/>
                      <a:pt x="5" y="32"/>
                      <a:pt x="4" y="28"/>
                    </a:cubicBezTo>
                    <a:cubicBezTo>
                      <a:pt x="3" y="24"/>
                      <a:pt x="2" y="20"/>
                      <a:pt x="1" y="16"/>
                    </a:cubicBezTo>
                    <a:cubicBezTo>
                      <a:pt x="1" y="14"/>
                      <a:pt x="1" y="13"/>
                      <a:pt x="1" y="12"/>
                    </a:cubicBezTo>
                    <a:cubicBezTo>
                      <a:pt x="1" y="10"/>
                      <a:pt x="1" y="9"/>
                      <a:pt x="0" y="8"/>
                    </a:cubicBezTo>
                    <a:cubicBezTo>
                      <a:pt x="0" y="7"/>
                      <a:pt x="1" y="7"/>
                      <a:pt x="1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1"/>
                      <a:pt x="3" y="0"/>
                      <a:pt x="4" y="0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2"/>
                      <a:pt x="9" y="3"/>
                      <a:pt x="10" y="4"/>
                    </a:cubicBezTo>
                    <a:cubicBezTo>
                      <a:pt x="11" y="5"/>
                      <a:pt x="12" y="6"/>
                      <a:pt x="13" y="8"/>
                    </a:cubicBezTo>
                    <a:cubicBezTo>
                      <a:pt x="14" y="11"/>
                      <a:pt x="16" y="15"/>
                      <a:pt x="17" y="18"/>
                    </a:cubicBezTo>
                    <a:cubicBezTo>
                      <a:pt x="19" y="22"/>
                      <a:pt x="20" y="25"/>
                      <a:pt x="22" y="29"/>
                    </a:cubicBezTo>
                    <a:cubicBezTo>
                      <a:pt x="23" y="31"/>
                      <a:pt x="24" y="34"/>
                      <a:pt x="25" y="36"/>
                    </a:cubicBezTo>
                    <a:cubicBezTo>
                      <a:pt x="26" y="38"/>
                      <a:pt x="27" y="41"/>
                      <a:pt x="28" y="43"/>
                    </a:cubicBezTo>
                    <a:cubicBezTo>
                      <a:pt x="29" y="46"/>
                      <a:pt x="30" y="49"/>
                      <a:pt x="31" y="52"/>
                    </a:cubicBezTo>
                    <a:cubicBezTo>
                      <a:pt x="33" y="55"/>
                      <a:pt x="34" y="58"/>
                      <a:pt x="35" y="60"/>
                    </a:cubicBezTo>
                    <a:cubicBezTo>
                      <a:pt x="36" y="64"/>
                      <a:pt x="38" y="67"/>
                      <a:pt x="39" y="70"/>
                    </a:cubicBezTo>
                    <a:cubicBezTo>
                      <a:pt x="40" y="73"/>
                      <a:pt x="42" y="76"/>
                      <a:pt x="43" y="79"/>
                    </a:cubicBezTo>
                    <a:cubicBezTo>
                      <a:pt x="43" y="79"/>
                      <a:pt x="43" y="79"/>
                      <a:pt x="43" y="79"/>
                    </a:cubicBezTo>
                    <a:cubicBezTo>
                      <a:pt x="43" y="79"/>
                      <a:pt x="43" y="80"/>
                      <a:pt x="44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7" name="Freeform 507">
                <a:extLst>
                  <a:ext uri="{FF2B5EF4-FFF2-40B4-BE49-F238E27FC236}">
                    <a16:creationId xmlns:a16="http://schemas.microsoft.com/office/drawing/2014/main" id="{40E57AFD-6A99-410A-B38F-7BBF8F9A126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72213" y="3511551"/>
                <a:ext cx="142875" cy="217488"/>
              </a:xfrm>
              <a:custGeom>
                <a:avLst/>
                <a:gdLst>
                  <a:gd name="T0" fmla="*/ 62 w 66"/>
                  <a:gd name="T1" fmla="*/ 68 h 100"/>
                  <a:gd name="T2" fmla="*/ 54 w 66"/>
                  <a:gd name="T3" fmla="*/ 83 h 100"/>
                  <a:gd name="T4" fmla="*/ 39 w 66"/>
                  <a:gd name="T5" fmla="*/ 98 h 100"/>
                  <a:gd name="T6" fmla="*/ 15 w 66"/>
                  <a:gd name="T7" fmla="*/ 95 h 100"/>
                  <a:gd name="T8" fmla="*/ 2 w 66"/>
                  <a:gd name="T9" fmla="*/ 75 h 100"/>
                  <a:gd name="T10" fmla="*/ 0 w 66"/>
                  <a:gd name="T11" fmla="*/ 58 h 100"/>
                  <a:gd name="T12" fmla="*/ 1 w 66"/>
                  <a:gd name="T13" fmla="*/ 42 h 100"/>
                  <a:gd name="T14" fmla="*/ 7 w 66"/>
                  <a:gd name="T15" fmla="*/ 23 h 100"/>
                  <a:gd name="T16" fmla="*/ 18 w 66"/>
                  <a:gd name="T17" fmla="*/ 8 h 100"/>
                  <a:gd name="T18" fmla="*/ 30 w 66"/>
                  <a:gd name="T19" fmla="*/ 1 h 100"/>
                  <a:gd name="T20" fmla="*/ 43 w 66"/>
                  <a:gd name="T21" fmla="*/ 1 h 100"/>
                  <a:gd name="T22" fmla="*/ 51 w 66"/>
                  <a:gd name="T23" fmla="*/ 5 h 100"/>
                  <a:gd name="T24" fmla="*/ 58 w 66"/>
                  <a:gd name="T25" fmla="*/ 10 h 100"/>
                  <a:gd name="T26" fmla="*/ 64 w 66"/>
                  <a:gd name="T27" fmla="*/ 23 h 100"/>
                  <a:gd name="T28" fmla="*/ 53 w 66"/>
                  <a:gd name="T29" fmla="*/ 50 h 100"/>
                  <a:gd name="T30" fmla="*/ 42 w 66"/>
                  <a:gd name="T31" fmla="*/ 59 h 100"/>
                  <a:gd name="T32" fmla="*/ 23 w 66"/>
                  <a:gd name="T33" fmla="*/ 66 h 100"/>
                  <a:gd name="T34" fmla="*/ 24 w 66"/>
                  <a:gd name="T35" fmla="*/ 74 h 100"/>
                  <a:gd name="T36" fmla="*/ 33 w 66"/>
                  <a:gd name="T37" fmla="*/ 84 h 100"/>
                  <a:gd name="T38" fmla="*/ 42 w 66"/>
                  <a:gd name="T39" fmla="*/ 85 h 100"/>
                  <a:gd name="T40" fmla="*/ 48 w 66"/>
                  <a:gd name="T41" fmla="*/ 80 h 100"/>
                  <a:gd name="T42" fmla="*/ 55 w 66"/>
                  <a:gd name="T43" fmla="*/ 68 h 100"/>
                  <a:gd name="T44" fmla="*/ 60 w 66"/>
                  <a:gd name="T45" fmla="*/ 58 h 100"/>
                  <a:gd name="T46" fmla="*/ 65 w 66"/>
                  <a:gd name="T47" fmla="*/ 57 h 100"/>
                  <a:gd name="T48" fmla="*/ 66 w 66"/>
                  <a:gd name="T49" fmla="*/ 60 h 100"/>
                  <a:gd name="T50" fmla="*/ 24 w 66"/>
                  <a:gd name="T51" fmla="*/ 60 h 100"/>
                  <a:gd name="T52" fmla="*/ 32 w 66"/>
                  <a:gd name="T53" fmla="*/ 57 h 100"/>
                  <a:gd name="T54" fmla="*/ 42 w 66"/>
                  <a:gd name="T55" fmla="*/ 51 h 100"/>
                  <a:gd name="T56" fmla="*/ 52 w 66"/>
                  <a:gd name="T57" fmla="*/ 39 h 100"/>
                  <a:gd name="T58" fmla="*/ 56 w 66"/>
                  <a:gd name="T59" fmla="*/ 24 h 100"/>
                  <a:gd name="T60" fmla="*/ 46 w 66"/>
                  <a:gd name="T61" fmla="*/ 16 h 100"/>
                  <a:gd name="T62" fmla="*/ 31 w 66"/>
                  <a:gd name="T63" fmla="*/ 21 h 100"/>
                  <a:gd name="T64" fmla="*/ 22 w 66"/>
                  <a:gd name="T65" fmla="*/ 41 h 100"/>
                  <a:gd name="T66" fmla="*/ 21 w 66"/>
                  <a:gd name="T67" fmla="*/ 56 h 100"/>
                  <a:gd name="T68" fmla="*/ 22 w 66"/>
                  <a:gd name="T69" fmla="*/ 6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6" h="100">
                    <a:moveTo>
                      <a:pt x="66" y="60"/>
                    </a:moveTo>
                    <a:cubicBezTo>
                      <a:pt x="65" y="63"/>
                      <a:pt x="63" y="66"/>
                      <a:pt x="62" y="68"/>
                    </a:cubicBezTo>
                    <a:cubicBezTo>
                      <a:pt x="61" y="71"/>
                      <a:pt x="60" y="74"/>
                      <a:pt x="58" y="76"/>
                    </a:cubicBezTo>
                    <a:cubicBezTo>
                      <a:pt x="57" y="79"/>
                      <a:pt x="55" y="81"/>
                      <a:pt x="54" y="83"/>
                    </a:cubicBezTo>
                    <a:cubicBezTo>
                      <a:pt x="52" y="86"/>
                      <a:pt x="50" y="88"/>
                      <a:pt x="49" y="90"/>
                    </a:cubicBezTo>
                    <a:cubicBezTo>
                      <a:pt x="46" y="93"/>
                      <a:pt x="43" y="96"/>
                      <a:pt x="39" y="98"/>
                    </a:cubicBezTo>
                    <a:cubicBezTo>
                      <a:pt x="35" y="99"/>
                      <a:pt x="31" y="100"/>
                      <a:pt x="27" y="99"/>
                    </a:cubicBezTo>
                    <a:cubicBezTo>
                      <a:pt x="22" y="99"/>
                      <a:pt x="18" y="97"/>
                      <a:pt x="15" y="95"/>
                    </a:cubicBezTo>
                    <a:cubicBezTo>
                      <a:pt x="11" y="92"/>
                      <a:pt x="8" y="89"/>
                      <a:pt x="6" y="85"/>
                    </a:cubicBezTo>
                    <a:cubicBezTo>
                      <a:pt x="5" y="82"/>
                      <a:pt x="3" y="79"/>
                      <a:pt x="2" y="75"/>
                    </a:cubicBezTo>
                    <a:cubicBezTo>
                      <a:pt x="2" y="72"/>
                      <a:pt x="1" y="69"/>
                      <a:pt x="1" y="66"/>
                    </a:cubicBezTo>
                    <a:cubicBezTo>
                      <a:pt x="0" y="63"/>
                      <a:pt x="0" y="60"/>
                      <a:pt x="0" y="58"/>
                    </a:cubicBezTo>
                    <a:cubicBezTo>
                      <a:pt x="0" y="55"/>
                      <a:pt x="0" y="53"/>
                      <a:pt x="1" y="50"/>
                    </a:cubicBezTo>
                    <a:cubicBezTo>
                      <a:pt x="1" y="47"/>
                      <a:pt x="1" y="45"/>
                      <a:pt x="1" y="42"/>
                    </a:cubicBezTo>
                    <a:cubicBezTo>
                      <a:pt x="2" y="39"/>
                      <a:pt x="2" y="37"/>
                      <a:pt x="3" y="34"/>
                    </a:cubicBezTo>
                    <a:cubicBezTo>
                      <a:pt x="4" y="30"/>
                      <a:pt x="6" y="27"/>
                      <a:pt x="7" y="23"/>
                    </a:cubicBezTo>
                    <a:cubicBezTo>
                      <a:pt x="9" y="19"/>
                      <a:pt x="11" y="16"/>
                      <a:pt x="13" y="13"/>
                    </a:cubicBezTo>
                    <a:cubicBezTo>
                      <a:pt x="15" y="11"/>
                      <a:pt x="17" y="9"/>
                      <a:pt x="18" y="8"/>
                    </a:cubicBezTo>
                    <a:cubicBezTo>
                      <a:pt x="20" y="6"/>
                      <a:pt x="22" y="5"/>
                      <a:pt x="25" y="4"/>
                    </a:cubicBezTo>
                    <a:cubicBezTo>
                      <a:pt x="26" y="3"/>
                      <a:pt x="28" y="2"/>
                      <a:pt x="30" y="1"/>
                    </a:cubicBezTo>
                    <a:cubicBezTo>
                      <a:pt x="32" y="1"/>
                      <a:pt x="34" y="1"/>
                      <a:pt x="36" y="0"/>
                    </a:cubicBezTo>
                    <a:cubicBezTo>
                      <a:pt x="39" y="0"/>
                      <a:pt x="41" y="0"/>
                      <a:pt x="43" y="1"/>
                    </a:cubicBezTo>
                    <a:cubicBezTo>
                      <a:pt x="45" y="1"/>
                      <a:pt x="47" y="2"/>
                      <a:pt x="49" y="4"/>
                    </a:cubicBezTo>
                    <a:cubicBezTo>
                      <a:pt x="50" y="4"/>
                      <a:pt x="51" y="4"/>
                      <a:pt x="51" y="5"/>
                    </a:cubicBezTo>
                    <a:cubicBezTo>
                      <a:pt x="52" y="5"/>
                      <a:pt x="52" y="5"/>
                      <a:pt x="53" y="6"/>
                    </a:cubicBezTo>
                    <a:cubicBezTo>
                      <a:pt x="55" y="7"/>
                      <a:pt x="56" y="8"/>
                      <a:pt x="58" y="10"/>
                    </a:cubicBezTo>
                    <a:cubicBezTo>
                      <a:pt x="59" y="12"/>
                      <a:pt x="61" y="14"/>
                      <a:pt x="62" y="16"/>
                    </a:cubicBezTo>
                    <a:cubicBezTo>
                      <a:pt x="63" y="18"/>
                      <a:pt x="64" y="20"/>
                      <a:pt x="64" y="23"/>
                    </a:cubicBezTo>
                    <a:cubicBezTo>
                      <a:pt x="64" y="25"/>
                      <a:pt x="64" y="27"/>
                      <a:pt x="64" y="30"/>
                    </a:cubicBezTo>
                    <a:cubicBezTo>
                      <a:pt x="62" y="38"/>
                      <a:pt x="59" y="44"/>
                      <a:pt x="53" y="50"/>
                    </a:cubicBezTo>
                    <a:cubicBezTo>
                      <a:pt x="51" y="52"/>
                      <a:pt x="49" y="53"/>
                      <a:pt x="47" y="55"/>
                    </a:cubicBezTo>
                    <a:cubicBezTo>
                      <a:pt x="46" y="57"/>
                      <a:pt x="44" y="58"/>
                      <a:pt x="42" y="59"/>
                    </a:cubicBezTo>
                    <a:cubicBezTo>
                      <a:pt x="39" y="61"/>
                      <a:pt x="36" y="63"/>
                      <a:pt x="33" y="64"/>
                    </a:cubicBezTo>
                    <a:cubicBezTo>
                      <a:pt x="30" y="65"/>
                      <a:pt x="27" y="66"/>
                      <a:pt x="23" y="66"/>
                    </a:cubicBezTo>
                    <a:cubicBezTo>
                      <a:pt x="23" y="66"/>
                      <a:pt x="23" y="66"/>
                      <a:pt x="22" y="66"/>
                    </a:cubicBezTo>
                    <a:cubicBezTo>
                      <a:pt x="23" y="69"/>
                      <a:pt x="24" y="71"/>
                      <a:pt x="24" y="74"/>
                    </a:cubicBezTo>
                    <a:cubicBezTo>
                      <a:pt x="25" y="76"/>
                      <a:pt x="27" y="78"/>
                      <a:pt x="28" y="80"/>
                    </a:cubicBezTo>
                    <a:cubicBezTo>
                      <a:pt x="30" y="82"/>
                      <a:pt x="31" y="83"/>
                      <a:pt x="33" y="84"/>
                    </a:cubicBezTo>
                    <a:cubicBezTo>
                      <a:pt x="35" y="85"/>
                      <a:pt x="37" y="85"/>
                      <a:pt x="39" y="86"/>
                    </a:cubicBezTo>
                    <a:cubicBezTo>
                      <a:pt x="40" y="86"/>
                      <a:pt x="41" y="86"/>
                      <a:pt x="42" y="85"/>
                    </a:cubicBezTo>
                    <a:cubicBezTo>
                      <a:pt x="42" y="85"/>
                      <a:pt x="43" y="84"/>
                      <a:pt x="44" y="84"/>
                    </a:cubicBezTo>
                    <a:cubicBezTo>
                      <a:pt x="45" y="82"/>
                      <a:pt x="47" y="81"/>
                      <a:pt x="48" y="80"/>
                    </a:cubicBezTo>
                    <a:cubicBezTo>
                      <a:pt x="49" y="78"/>
                      <a:pt x="50" y="76"/>
                      <a:pt x="51" y="75"/>
                    </a:cubicBezTo>
                    <a:cubicBezTo>
                      <a:pt x="53" y="73"/>
                      <a:pt x="54" y="70"/>
                      <a:pt x="55" y="68"/>
                    </a:cubicBezTo>
                    <a:cubicBezTo>
                      <a:pt x="56" y="66"/>
                      <a:pt x="57" y="63"/>
                      <a:pt x="58" y="61"/>
                    </a:cubicBezTo>
                    <a:cubicBezTo>
                      <a:pt x="59" y="60"/>
                      <a:pt x="59" y="59"/>
                      <a:pt x="60" y="58"/>
                    </a:cubicBezTo>
                    <a:cubicBezTo>
                      <a:pt x="61" y="57"/>
                      <a:pt x="62" y="57"/>
                      <a:pt x="63" y="56"/>
                    </a:cubicBezTo>
                    <a:cubicBezTo>
                      <a:pt x="64" y="57"/>
                      <a:pt x="65" y="57"/>
                      <a:pt x="65" y="57"/>
                    </a:cubicBezTo>
                    <a:cubicBezTo>
                      <a:pt x="66" y="57"/>
                      <a:pt x="66" y="58"/>
                      <a:pt x="66" y="58"/>
                    </a:cubicBezTo>
                    <a:cubicBezTo>
                      <a:pt x="66" y="59"/>
                      <a:pt x="66" y="60"/>
                      <a:pt x="66" y="60"/>
                    </a:cubicBezTo>
                    <a:close/>
                    <a:moveTo>
                      <a:pt x="22" y="60"/>
                    </a:moveTo>
                    <a:cubicBezTo>
                      <a:pt x="22" y="60"/>
                      <a:pt x="23" y="60"/>
                      <a:pt x="24" y="60"/>
                    </a:cubicBezTo>
                    <a:cubicBezTo>
                      <a:pt x="24" y="60"/>
                      <a:pt x="25" y="60"/>
                      <a:pt x="26" y="60"/>
                    </a:cubicBezTo>
                    <a:cubicBezTo>
                      <a:pt x="28" y="59"/>
                      <a:pt x="30" y="58"/>
                      <a:pt x="32" y="57"/>
                    </a:cubicBezTo>
                    <a:cubicBezTo>
                      <a:pt x="34" y="56"/>
                      <a:pt x="36" y="55"/>
                      <a:pt x="38" y="54"/>
                    </a:cubicBezTo>
                    <a:cubicBezTo>
                      <a:pt x="39" y="53"/>
                      <a:pt x="41" y="52"/>
                      <a:pt x="42" y="51"/>
                    </a:cubicBezTo>
                    <a:cubicBezTo>
                      <a:pt x="43" y="50"/>
                      <a:pt x="45" y="48"/>
                      <a:pt x="46" y="47"/>
                    </a:cubicBezTo>
                    <a:cubicBezTo>
                      <a:pt x="49" y="45"/>
                      <a:pt x="51" y="42"/>
                      <a:pt x="52" y="39"/>
                    </a:cubicBezTo>
                    <a:cubicBezTo>
                      <a:pt x="54" y="36"/>
                      <a:pt x="55" y="33"/>
                      <a:pt x="56" y="29"/>
                    </a:cubicBezTo>
                    <a:cubicBezTo>
                      <a:pt x="56" y="27"/>
                      <a:pt x="56" y="26"/>
                      <a:pt x="56" y="24"/>
                    </a:cubicBezTo>
                    <a:cubicBezTo>
                      <a:pt x="55" y="23"/>
                      <a:pt x="54" y="22"/>
                      <a:pt x="53" y="20"/>
                    </a:cubicBezTo>
                    <a:cubicBezTo>
                      <a:pt x="51" y="18"/>
                      <a:pt x="49" y="16"/>
                      <a:pt x="46" y="16"/>
                    </a:cubicBezTo>
                    <a:cubicBezTo>
                      <a:pt x="43" y="15"/>
                      <a:pt x="41" y="15"/>
                      <a:pt x="38" y="17"/>
                    </a:cubicBezTo>
                    <a:cubicBezTo>
                      <a:pt x="35" y="18"/>
                      <a:pt x="33" y="19"/>
                      <a:pt x="31" y="21"/>
                    </a:cubicBezTo>
                    <a:cubicBezTo>
                      <a:pt x="29" y="23"/>
                      <a:pt x="28" y="25"/>
                      <a:pt x="27" y="28"/>
                    </a:cubicBezTo>
                    <a:cubicBezTo>
                      <a:pt x="25" y="32"/>
                      <a:pt x="23" y="36"/>
                      <a:pt x="22" y="41"/>
                    </a:cubicBezTo>
                    <a:cubicBezTo>
                      <a:pt x="22" y="44"/>
                      <a:pt x="21" y="46"/>
                      <a:pt x="21" y="49"/>
                    </a:cubicBezTo>
                    <a:cubicBezTo>
                      <a:pt x="21" y="51"/>
                      <a:pt x="21" y="54"/>
                      <a:pt x="21" y="56"/>
                    </a:cubicBezTo>
                    <a:cubicBezTo>
                      <a:pt x="21" y="57"/>
                      <a:pt x="21" y="58"/>
                      <a:pt x="21" y="58"/>
                    </a:cubicBezTo>
                    <a:cubicBezTo>
                      <a:pt x="21" y="59"/>
                      <a:pt x="21" y="60"/>
                      <a:pt x="22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8" name="Freeform 508">
                <a:extLst>
                  <a:ext uri="{FF2B5EF4-FFF2-40B4-BE49-F238E27FC236}">
                    <a16:creationId xmlns:a16="http://schemas.microsoft.com/office/drawing/2014/main" id="{B12186A8-D4F5-48BA-847A-2E415056E9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550" y="3513138"/>
                <a:ext cx="117475" cy="215900"/>
              </a:xfrm>
              <a:custGeom>
                <a:avLst/>
                <a:gdLst>
                  <a:gd name="T0" fmla="*/ 54 w 54"/>
                  <a:gd name="T1" fmla="*/ 21 h 99"/>
                  <a:gd name="T2" fmla="*/ 54 w 54"/>
                  <a:gd name="T3" fmla="*/ 31 h 99"/>
                  <a:gd name="T4" fmla="*/ 53 w 54"/>
                  <a:gd name="T5" fmla="*/ 38 h 99"/>
                  <a:gd name="T6" fmla="*/ 50 w 54"/>
                  <a:gd name="T7" fmla="*/ 37 h 99"/>
                  <a:gd name="T8" fmla="*/ 47 w 54"/>
                  <a:gd name="T9" fmla="*/ 24 h 99"/>
                  <a:gd name="T10" fmla="*/ 45 w 54"/>
                  <a:gd name="T11" fmla="*/ 15 h 99"/>
                  <a:gd name="T12" fmla="*/ 44 w 54"/>
                  <a:gd name="T13" fmla="*/ 9 h 99"/>
                  <a:gd name="T14" fmla="*/ 41 w 54"/>
                  <a:gd name="T15" fmla="*/ 9 h 99"/>
                  <a:gd name="T16" fmla="*/ 33 w 54"/>
                  <a:gd name="T17" fmla="*/ 17 h 99"/>
                  <a:gd name="T18" fmla="*/ 24 w 54"/>
                  <a:gd name="T19" fmla="*/ 33 h 99"/>
                  <a:gd name="T20" fmla="*/ 21 w 54"/>
                  <a:gd name="T21" fmla="*/ 42 h 99"/>
                  <a:gd name="T22" fmla="*/ 21 w 54"/>
                  <a:gd name="T23" fmla="*/ 48 h 99"/>
                  <a:gd name="T24" fmla="*/ 23 w 54"/>
                  <a:gd name="T25" fmla="*/ 60 h 99"/>
                  <a:gd name="T26" fmla="*/ 24 w 54"/>
                  <a:gd name="T27" fmla="*/ 68 h 99"/>
                  <a:gd name="T28" fmla="*/ 25 w 54"/>
                  <a:gd name="T29" fmla="*/ 74 h 99"/>
                  <a:gd name="T30" fmla="*/ 26 w 54"/>
                  <a:gd name="T31" fmla="*/ 81 h 99"/>
                  <a:gd name="T32" fmla="*/ 27 w 54"/>
                  <a:gd name="T33" fmla="*/ 87 h 99"/>
                  <a:gd name="T34" fmla="*/ 28 w 54"/>
                  <a:gd name="T35" fmla="*/ 90 h 99"/>
                  <a:gd name="T36" fmla="*/ 27 w 54"/>
                  <a:gd name="T37" fmla="*/ 94 h 99"/>
                  <a:gd name="T38" fmla="*/ 25 w 54"/>
                  <a:gd name="T39" fmla="*/ 97 h 99"/>
                  <a:gd name="T40" fmla="*/ 21 w 54"/>
                  <a:gd name="T41" fmla="*/ 98 h 99"/>
                  <a:gd name="T42" fmla="*/ 14 w 54"/>
                  <a:gd name="T43" fmla="*/ 98 h 99"/>
                  <a:gd name="T44" fmla="*/ 10 w 54"/>
                  <a:gd name="T45" fmla="*/ 86 h 99"/>
                  <a:gd name="T46" fmla="*/ 6 w 54"/>
                  <a:gd name="T47" fmla="*/ 58 h 99"/>
                  <a:gd name="T48" fmla="*/ 2 w 54"/>
                  <a:gd name="T49" fmla="*/ 27 h 99"/>
                  <a:gd name="T50" fmla="*/ 0 w 54"/>
                  <a:gd name="T51" fmla="*/ 6 h 99"/>
                  <a:gd name="T52" fmla="*/ 1 w 54"/>
                  <a:gd name="T53" fmla="*/ 2 h 99"/>
                  <a:gd name="T54" fmla="*/ 4 w 54"/>
                  <a:gd name="T55" fmla="*/ 1 h 99"/>
                  <a:gd name="T56" fmla="*/ 6 w 54"/>
                  <a:gd name="T57" fmla="*/ 1 h 99"/>
                  <a:gd name="T58" fmla="*/ 7 w 54"/>
                  <a:gd name="T59" fmla="*/ 1 h 99"/>
                  <a:gd name="T60" fmla="*/ 9 w 54"/>
                  <a:gd name="T61" fmla="*/ 0 h 99"/>
                  <a:gd name="T62" fmla="*/ 11 w 54"/>
                  <a:gd name="T63" fmla="*/ 3 h 99"/>
                  <a:gd name="T64" fmla="*/ 16 w 54"/>
                  <a:gd name="T65" fmla="*/ 16 h 99"/>
                  <a:gd name="T66" fmla="*/ 18 w 54"/>
                  <a:gd name="T67" fmla="*/ 26 h 99"/>
                  <a:gd name="T68" fmla="*/ 19 w 54"/>
                  <a:gd name="T69" fmla="*/ 27 h 99"/>
                  <a:gd name="T70" fmla="*/ 20 w 54"/>
                  <a:gd name="T71" fmla="*/ 25 h 99"/>
                  <a:gd name="T72" fmla="*/ 30 w 54"/>
                  <a:gd name="T73" fmla="*/ 10 h 99"/>
                  <a:gd name="T74" fmla="*/ 37 w 54"/>
                  <a:gd name="T75" fmla="*/ 3 h 99"/>
                  <a:gd name="T76" fmla="*/ 42 w 54"/>
                  <a:gd name="T77" fmla="*/ 0 h 99"/>
                  <a:gd name="T78" fmla="*/ 48 w 54"/>
                  <a:gd name="T79" fmla="*/ 1 h 99"/>
                  <a:gd name="T80" fmla="*/ 52 w 54"/>
                  <a:gd name="T81" fmla="*/ 7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4" h="99">
                    <a:moveTo>
                      <a:pt x="53" y="14"/>
                    </a:moveTo>
                    <a:cubicBezTo>
                      <a:pt x="53" y="16"/>
                      <a:pt x="54" y="19"/>
                      <a:pt x="54" y="21"/>
                    </a:cubicBezTo>
                    <a:cubicBezTo>
                      <a:pt x="54" y="24"/>
                      <a:pt x="54" y="27"/>
                      <a:pt x="54" y="29"/>
                    </a:cubicBezTo>
                    <a:cubicBezTo>
                      <a:pt x="54" y="30"/>
                      <a:pt x="54" y="30"/>
                      <a:pt x="54" y="31"/>
                    </a:cubicBezTo>
                    <a:cubicBezTo>
                      <a:pt x="54" y="32"/>
                      <a:pt x="54" y="32"/>
                      <a:pt x="54" y="33"/>
                    </a:cubicBezTo>
                    <a:cubicBezTo>
                      <a:pt x="53" y="38"/>
                      <a:pt x="53" y="38"/>
                      <a:pt x="53" y="38"/>
                    </a:cubicBezTo>
                    <a:cubicBezTo>
                      <a:pt x="53" y="38"/>
                      <a:pt x="52" y="38"/>
                      <a:pt x="52" y="38"/>
                    </a:cubicBezTo>
                    <a:cubicBezTo>
                      <a:pt x="51" y="38"/>
                      <a:pt x="51" y="38"/>
                      <a:pt x="50" y="37"/>
                    </a:cubicBezTo>
                    <a:cubicBezTo>
                      <a:pt x="48" y="35"/>
                      <a:pt x="47" y="33"/>
                      <a:pt x="47" y="30"/>
                    </a:cubicBezTo>
                    <a:cubicBezTo>
                      <a:pt x="47" y="28"/>
                      <a:pt x="47" y="26"/>
                      <a:pt x="47" y="24"/>
                    </a:cubicBezTo>
                    <a:cubicBezTo>
                      <a:pt x="47" y="22"/>
                      <a:pt x="46" y="21"/>
                      <a:pt x="46" y="19"/>
                    </a:cubicBezTo>
                    <a:cubicBezTo>
                      <a:pt x="46" y="17"/>
                      <a:pt x="46" y="16"/>
                      <a:pt x="45" y="15"/>
                    </a:cubicBezTo>
                    <a:cubicBezTo>
                      <a:pt x="45" y="13"/>
                      <a:pt x="45" y="12"/>
                      <a:pt x="44" y="11"/>
                    </a:cubicBezTo>
                    <a:cubicBezTo>
                      <a:pt x="44" y="10"/>
                      <a:pt x="44" y="10"/>
                      <a:pt x="44" y="9"/>
                    </a:cubicBezTo>
                    <a:cubicBezTo>
                      <a:pt x="44" y="9"/>
                      <a:pt x="43" y="8"/>
                      <a:pt x="43" y="8"/>
                    </a:cubicBezTo>
                    <a:cubicBezTo>
                      <a:pt x="42" y="8"/>
                      <a:pt x="42" y="9"/>
                      <a:pt x="41" y="9"/>
                    </a:cubicBezTo>
                    <a:cubicBezTo>
                      <a:pt x="41" y="10"/>
                      <a:pt x="40" y="10"/>
                      <a:pt x="39" y="11"/>
                    </a:cubicBezTo>
                    <a:cubicBezTo>
                      <a:pt x="37" y="13"/>
                      <a:pt x="35" y="15"/>
                      <a:pt x="33" y="17"/>
                    </a:cubicBezTo>
                    <a:cubicBezTo>
                      <a:pt x="31" y="20"/>
                      <a:pt x="29" y="22"/>
                      <a:pt x="28" y="25"/>
                    </a:cubicBezTo>
                    <a:cubicBezTo>
                      <a:pt x="26" y="28"/>
                      <a:pt x="25" y="30"/>
                      <a:pt x="24" y="33"/>
                    </a:cubicBezTo>
                    <a:cubicBezTo>
                      <a:pt x="23" y="36"/>
                      <a:pt x="22" y="38"/>
                      <a:pt x="21" y="41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3"/>
                      <a:pt x="21" y="43"/>
                      <a:pt x="21" y="44"/>
                    </a:cubicBezTo>
                    <a:cubicBezTo>
                      <a:pt x="21" y="45"/>
                      <a:pt x="21" y="47"/>
                      <a:pt x="21" y="48"/>
                    </a:cubicBezTo>
                    <a:cubicBezTo>
                      <a:pt x="22" y="50"/>
                      <a:pt x="22" y="52"/>
                      <a:pt x="22" y="53"/>
                    </a:cubicBezTo>
                    <a:cubicBezTo>
                      <a:pt x="23" y="55"/>
                      <a:pt x="23" y="58"/>
                      <a:pt x="23" y="60"/>
                    </a:cubicBezTo>
                    <a:cubicBezTo>
                      <a:pt x="23" y="62"/>
                      <a:pt x="24" y="64"/>
                      <a:pt x="24" y="66"/>
                    </a:cubicBezTo>
                    <a:cubicBezTo>
                      <a:pt x="24" y="67"/>
                      <a:pt x="24" y="67"/>
                      <a:pt x="24" y="68"/>
                    </a:cubicBezTo>
                    <a:cubicBezTo>
                      <a:pt x="24" y="68"/>
                      <a:pt x="25" y="69"/>
                      <a:pt x="25" y="70"/>
                    </a:cubicBezTo>
                    <a:cubicBezTo>
                      <a:pt x="25" y="71"/>
                      <a:pt x="25" y="72"/>
                      <a:pt x="25" y="74"/>
                    </a:cubicBezTo>
                    <a:cubicBezTo>
                      <a:pt x="25" y="75"/>
                      <a:pt x="25" y="76"/>
                      <a:pt x="26" y="78"/>
                    </a:cubicBezTo>
                    <a:cubicBezTo>
                      <a:pt x="26" y="79"/>
                      <a:pt x="26" y="80"/>
                      <a:pt x="26" y="81"/>
                    </a:cubicBezTo>
                    <a:cubicBezTo>
                      <a:pt x="26" y="83"/>
                      <a:pt x="27" y="84"/>
                      <a:pt x="27" y="85"/>
                    </a:cubicBezTo>
                    <a:cubicBezTo>
                      <a:pt x="27" y="86"/>
                      <a:pt x="27" y="87"/>
                      <a:pt x="27" y="87"/>
                    </a:cubicBezTo>
                    <a:cubicBezTo>
                      <a:pt x="27" y="88"/>
                      <a:pt x="27" y="88"/>
                      <a:pt x="27" y="89"/>
                    </a:cubicBezTo>
                    <a:cubicBezTo>
                      <a:pt x="28" y="89"/>
                      <a:pt x="28" y="90"/>
                      <a:pt x="28" y="90"/>
                    </a:cubicBezTo>
                    <a:cubicBezTo>
                      <a:pt x="28" y="91"/>
                      <a:pt x="27" y="91"/>
                      <a:pt x="27" y="92"/>
                    </a:cubicBezTo>
                    <a:cubicBezTo>
                      <a:pt x="27" y="92"/>
                      <a:pt x="27" y="93"/>
                      <a:pt x="27" y="94"/>
                    </a:cubicBezTo>
                    <a:cubicBezTo>
                      <a:pt x="27" y="95"/>
                      <a:pt x="27" y="96"/>
                      <a:pt x="26" y="96"/>
                    </a:cubicBezTo>
                    <a:cubicBezTo>
                      <a:pt x="25" y="97"/>
                      <a:pt x="25" y="97"/>
                      <a:pt x="25" y="97"/>
                    </a:cubicBezTo>
                    <a:cubicBezTo>
                      <a:pt x="25" y="97"/>
                      <a:pt x="24" y="97"/>
                      <a:pt x="23" y="97"/>
                    </a:cubicBezTo>
                    <a:cubicBezTo>
                      <a:pt x="23" y="98"/>
                      <a:pt x="22" y="98"/>
                      <a:pt x="21" y="98"/>
                    </a:cubicBezTo>
                    <a:cubicBezTo>
                      <a:pt x="20" y="99"/>
                      <a:pt x="19" y="99"/>
                      <a:pt x="18" y="99"/>
                    </a:cubicBezTo>
                    <a:cubicBezTo>
                      <a:pt x="16" y="99"/>
                      <a:pt x="15" y="98"/>
                      <a:pt x="14" y="98"/>
                    </a:cubicBezTo>
                    <a:cubicBezTo>
                      <a:pt x="14" y="98"/>
                      <a:pt x="13" y="97"/>
                      <a:pt x="13" y="96"/>
                    </a:cubicBezTo>
                    <a:cubicBezTo>
                      <a:pt x="12" y="94"/>
                      <a:pt x="11" y="90"/>
                      <a:pt x="10" y="86"/>
                    </a:cubicBezTo>
                    <a:cubicBezTo>
                      <a:pt x="9" y="82"/>
                      <a:pt x="9" y="78"/>
                      <a:pt x="8" y="73"/>
                    </a:cubicBezTo>
                    <a:cubicBezTo>
                      <a:pt x="7" y="68"/>
                      <a:pt x="6" y="63"/>
                      <a:pt x="6" y="58"/>
                    </a:cubicBezTo>
                    <a:cubicBezTo>
                      <a:pt x="5" y="53"/>
                      <a:pt x="4" y="47"/>
                      <a:pt x="4" y="42"/>
                    </a:cubicBezTo>
                    <a:cubicBezTo>
                      <a:pt x="3" y="37"/>
                      <a:pt x="2" y="32"/>
                      <a:pt x="2" y="27"/>
                    </a:cubicBezTo>
                    <a:cubicBezTo>
                      <a:pt x="2" y="23"/>
                      <a:pt x="1" y="19"/>
                      <a:pt x="1" y="15"/>
                    </a:cubicBezTo>
                    <a:cubicBezTo>
                      <a:pt x="0" y="11"/>
                      <a:pt x="0" y="9"/>
                      <a:pt x="0" y="6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3"/>
                      <a:pt x="0" y="3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5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1"/>
                      <a:pt x="7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7" y="0"/>
                      <a:pt x="8" y="0"/>
                    </a:cubicBezTo>
                    <a:cubicBezTo>
                      <a:pt x="8" y="0"/>
                      <a:pt x="8" y="0"/>
                      <a:pt x="9" y="0"/>
                    </a:cubicBezTo>
                    <a:cubicBezTo>
                      <a:pt x="9" y="0"/>
                      <a:pt x="10" y="1"/>
                      <a:pt x="10" y="1"/>
                    </a:cubicBezTo>
                    <a:cubicBezTo>
                      <a:pt x="10" y="1"/>
                      <a:pt x="11" y="2"/>
                      <a:pt x="11" y="3"/>
                    </a:cubicBezTo>
                    <a:cubicBezTo>
                      <a:pt x="12" y="5"/>
                      <a:pt x="13" y="7"/>
                      <a:pt x="14" y="9"/>
                    </a:cubicBezTo>
                    <a:cubicBezTo>
                      <a:pt x="15" y="11"/>
                      <a:pt x="16" y="14"/>
                      <a:pt x="16" y="16"/>
                    </a:cubicBezTo>
                    <a:cubicBezTo>
                      <a:pt x="17" y="18"/>
                      <a:pt x="17" y="20"/>
                      <a:pt x="18" y="21"/>
                    </a:cubicBezTo>
                    <a:cubicBezTo>
                      <a:pt x="18" y="23"/>
                      <a:pt x="18" y="25"/>
                      <a:pt x="18" y="26"/>
                    </a:cubicBezTo>
                    <a:cubicBezTo>
                      <a:pt x="18" y="26"/>
                      <a:pt x="18" y="26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6"/>
                      <a:pt x="19" y="26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1" y="22"/>
                      <a:pt x="23" y="19"/>
                      <a:pt x="25" y="16"/>
                    </a:cubicBezTo>
                    <a:cubicBezTo>
                      <a:pt x="26" y="14"/>
                      <a:pt x="28" y="12"/>
                      <a:pt x="30" y="10"/>
                    </a:cubicBezTo>
                    <a:cubicBezTo>
                      <a:pt x="32" y="8"/>
                      <a:pt x="33" y="6"/>
                      <a:pt x="36" y="4"/>
                    </a:cubicBezTo>
                    <a:cubicBezTo>
                      <a:pt x="36" y="4"/>
                      <a:pt x="37" y="3"/>
                      <a:pt x="37" y="3"/>
                    </a:cubicBezTo>
                    <a:cubicBezTo>
                      <a:pt x="38" y="3"/>
                      <a:pt x="38" y="2"/>
                      <a:pt x="39" y="2"/>
                    </a:cubicBezTo>
                    <a:cubicBezTo>
                      <a:pt x="40" y="1"/>
                      <a:pt x="41" y="0"/>
                      <a:pt x="42" y="0"/>
                    </a:cubicBezTo>
                    <a:cubicBezTo>
                      <a:pt x="44" y="0"/>
                      <a:pt x="45" y="0"/>
                      <a:pt x="46" y="0"/>
                    </a:cubicBezTo>
                    <a:cubicBezTo>
                      <a:pt x="47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9" y="2"/>
                    </a:cubicBezTo>
                    <a:cubicBezTo>
                      <a:pt x="50" y="4"/>
                      <a:pt x="51" y="5"/>
                      <a:pt x="52" y="7"/>
                    </a:cubicBezTo>
                    <a:cubicBezTo>
                      <a:pt x="52" y="9"/>
                      <a:pt x="53" y="11"/>
                      <a:pt x="5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9" name="Freeform 509">
                <a:extLst>
                  <a:ext uri="{FF2B5EF4-FFF2-40B4-BE49-F238E27FC236}">
                    <a16:creationId xmlns:a16="http://schemas.microsoft.com/office/drawing/2014/main" id="{60821FBE-EBEF-4805-9C99-17C85187A17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64313" y="3511551"/>
                <a:ext cx="142875" cy="217488"/>
              </a:xfrm>
              <a:custGeom>
                <a:avLst/>
                <a:gdLst>
                  <a:gd name="T0" fmla="*/ 62 w 66"/>
                  <a:gd name="T1" fmla="*/ 68 h 100"/>
                  <a:gd name="T2" fmla="*/ 54 w 66"/>
                  <a:gd name="T3" fmla="*/ 83 h 100"/>
                  <a:gd name="T4" fmla="*/ 39 w 66"/>
                  <a:gd name="T5" fmla="*/ 98 h 100"/>
                  <a:gd name="T6" fmla="*/ 14 w 66"/>
                  <a:gd name="T7" fmla="*/ 95 h 100"/>
                  <a:gd name="T8" fmla="*/ 2 w 66"/>
                  <a:gd name="T9" fmla="*/ 75 h 100"/>
                  <a:gd name="T10" fmla="*/ 0 w 66"/>
                  <a:gd name="T11" fmla="*/ 58 h 100"/>
                  <a:gd name="T12" fmla="*/ 1 w 66"/>
                  <a:gd name="T13" fmla="*/ 42 h 100"/>
                  <a:gd name="T14" fmla="*/ 7 w 66"/>
                  <a:gd name="T15" fmla="*/ 23 h 100"/>
                  <a:gd name="T16" fmla="*/ 18 w 66"/>
                  <a:gd name="T17" fmla="*/ 8 h 100"/>
                  <a:gd name="T18" fmla="*/ 30 w 66"/>
                  <a:gd name="T19" fmla="*/ 1 h 100"/>
                  <a:gd name="T20" fmla="*/ 43 w 66"/>
                  <a:gd name="T21" fmla="*/ 1 h 100"/>
                  <a:gd name="T22" fmla="*/ 51 w 66"/>
                  <a:gd name="T23" fmla="*/ 5 h 100"/>
                  <a:gd name="T24" fmla="*/ 58 w 66"/>
                  <a:gd name="T25" fmla="*/ 10 h 100"/>
                  <a:gd name="T26" fmla="*/ 64 w 66"/>
                  <a:gd name="T27" fmla="*/ 23 h 100"/>
                  <a:gd name="T28" fmla="*/ 53 w 66"/>
                  <a:gd name="T29" fmla="*/ 50 h 100"/>
                  <a:gd name="T30" fmla="*/ 42 w 66"/>
                  <a:gd name="T31" fmla="*/ 59 h 100"/>
                  <a:gd name="T32" fmla="*/ 23 w 66"/>
                  <a:gd name="T33" fmla="*/ 66 h 100"/>
                  <a:gd name="T34" fmla="*/ 24 w 66"/>
                  <a:gd name="T35" fmla="*/ 74 h 100"/>
                  <a:gd name="T36" fmla="*/ 33 w 66"/>
                  <a:gd name="T37" fmla="*/ 84 h 100"/>
                  <a:gd name="T38" fmla="*/ 42 w 66"/>
                  <a:gd name="T39" fmla="*/ 85 h 100"/>
                  <a:gd name="T40" fmla="*/ 48 w 66"/>
                  <a:gd name="T41" fmla="*/ 80 h 100"/>
                  <a:gd name="T42" fmla="*/ 55 w 66"/>
                  <a:gd name="T43" fmla="*/ 68 h 100"/>
                  <a:gd name="T44" fmla="*/ 60 w 66"/>
                  <a:gd name="T45" fmla="*/ 58 h 100"/>
                  <a:gd name="T46" fmla="*/ 65 w 66"/>
                  <a:gd name="T47" fmla="*/ 57 h 100"/>
                  <a:gd name="T48" fmla="*/ 66 w 66"/>
                  <a:gd name="T49" fmla="*/ 60 h 100"/>
                  <a:gd name="T50" fmla="*/ 24 w 66"/>
                  <a:gd name="T51" fmla="*/ 60 h 100"/>
                  <a:gd name="T52" fmla="*/ 32 w 66"/>
                  <a:gd name="T53" fmla="*/ 57 h 100"/>
                  <a:gd name="T54" fmla="*/ 42 w 66"/>
                  <a:gd name="T55" fmla="*/ 51 h 100"/>
                  <a:gd name="T56" fmla="*/ 52 w 66"/>
                  <a:gd name="T57" fmla="*/ 39 h 100"/>
                  <a:gd name="T58" fmla="*/ 55 w 66"/>
                  <a:gd name="T59" fmla="*/ 24 h 100"/>
                  <a:gd name="T60" fmla="*/ 46 w 66"/>
                  <a:gd name="T61" fmla="*/ 16 h 100"/>
                  <a:gd name="T62" fmla="*/ 31 w 66"/>
                  <a:gd name="T63" fmla="*/ 21 h 100"/>
                  <a:gd name="T64" fmla="*/ 22 w 66"/>
                  <a:gd name="T65" fmla="*/ 41 h 100"/>
                  <a:gd name="T66" fmla="*/ 21 w 66"/>
                  <a:gd name="T67" fmla="*/ 56 h 100"/>
                  <a:gd name="T68" fmla="*/ 22 w 66"/>
                  <a:gd name="T69" fmla="*/ 6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6" h="100">
                    <a:moveTo>
                      <a:pt x="66" y="60"/>
                    </a:moveTo>
                    <a:cubicBezTo>
                      <a:pt x="65" y="63"/>
                      <a:pt x="63" y="66"/>
                      <a:pt x="62" y="68"/>
                    </a:cubicBezTo>
                    <a:cubicBezTo>
                      <a:pt x="61" y="71"/>
                      <a:pt x="60" y="74"/>
                      <a:pt x="58" y="76"/>
                    </a:cubicBezTo>
                    <a:cubicBezTo>
                      <a:pt x="57" y="79"/>
                      <a:pt x="55" y="81"/>
                      <a:pt x="54" y="83"/>
                    </a:cubicBezTo>
                    <a:cubicBezTo>
                      <a:pt x="52" y="86"/>
                      <a:pt x="50" y="88"/>
                      <a:pt x="49" y="90"/>
                    </a:cubicBezTo>
                    <a:cubicBezTo>
                      <a:pt x="46" y="93"/>
                      <a:pt x="43" y="96"/>
                      <a:pt x="39" y="98"/>
                    </a:cubicBezTo>
                    <a:cubicBezTo>
                      <a:pt x="35" y="99"/>
                      <a:pt x="31" y="100"/>
                      <a:pt x="27" y="99"/>
                    </a:cubicBezTo>
                    <a:cubicBezTo>
                      <a:pt x="22" y="99"/>
                      <a:pt x="18" y="97"/>
                      <a:pt x="14" y="95"/>
                    </a:cubicBezTo>
                    <a:cubicBezTo>
                      <a:pt x="11" y="92"/>
                      <a:pt x="8" y="89"/>
                      <a:pt x="6" y="85"/>
                    </a:cubicBezTo>
                    <a:cubicBezTo>
                      <a:pt x="5" y="82"/>
                      <a:pt x="3" y="79"/>
                      <a:pt x="2" y="75"/>
                    </a:cubicBezTo>
                    <a:cubicBezTo>
                      <a:pt x="2" y="72"/>
                      <a:pt x="1" y="69"/>
                      <a:pt x="1" y="66"/>
                    </a:cubicBezTo>
                    <a:cubicBezTo>
                      <a:pt x="0" y="63"/>
                      <a:pt x="0" y="60"/>
                      <a:pt x="0" y="58"/>
                    </a:cubicBezTo>
                    <a:cubicBezTo>
                      <a:pt x="0" y="55"/>
                      <a:pt x="0" y="53"/>
                      <a:pt x="0" y="50"/>
                    </a:cubicBezTo>
                    <a:cubicBezTo>
                      <a:pt x="1" y="47"/>
                      <a:pt x="1" y="45"/>
                      <a:pt x="1" y="42"/>
                    </a:cubicBezTo>
                    <a:cubicBezTo>
                      <a:pt x="2" y="39"/>
                      <a:pt x="2" y="37"/>
                      <a:pt x="3" y="34"/>
                    </a:cubicBezTo>
                    <a:cubicBezTo>
                      <a:pt x="4" y="30"/>
                      <a:pt x="6" y="27"/>
                      <a:pt x="7" y="23"/>
                    </a:cubicBezTo>
                    <a:cubicBezTo>
                      <a:pt x="9" y="19"/>
                      <a:pt x="11" y="16"/>
                      <a:pt x="13" y="13"/>
                    </a:cubicBezTo>
                    <a:cubicBezTo>
                      <a:pt x="15" y="11"/>
                      <a:pt x="17" y="9"/>
                      <a:pt x="18" y="8"/>
                    </a:cubicBezTo>
                    <a:cubicBezTo>
                      <a:pt x="20" y="6"/>
                      <a:pt x="22" y="5"/>
                      <a:pt x="24" y="4"/>
                    </a:cubicBezTo>
                    <a:cubicBezTo>
                      <a:pt x="26" y="3"/>
                      <a:pt x="28" y="2"/>
                      <a:pt x="30" y="1"/>
                    </a:cubicBezTo>
                    <a:cubicBezTo>
                      <a:pt x="32" y="1"/>
                      <a:pt x="34" y="1"/>
                      <a:pt x="36" y="0"/>
                    </a:cubicBezTo>
                    <a:cubicBezTo>
                      <a:pt x="38" y="0"/>
                      <a:pt x="41" y="0"/>
                      <a:pt x="43" y="1"/>
                    </a:cubicBezTo>
                    <a:cubicBezTo>
                      <a:pt x="45" y="1"/>
                      <a:pt x="47" y="2"/>
                      <a:pt x="49" y="4"/>
                    </a:cubicBezTo>
                    <a:cubicBezTo>
                      <a:pt x="50" y="4"/>
                      <a:pt x="50" y="4"/>
                      <a:pt x="51" y="5"/>
                    </a:cubicBezTo>
                    <a:cubicBezTo>
                      <a:pt x="52" y="5"/>
                      <a:pt x="52" y="5"/>
                      <a:pt x="53" y="6"/>
                    </a:cubicBezTo>
                    <a:cubicBezTo>
                      <a:pt x="55" y="7"/>
                      <a:pt x="56" y="8"/>
                      <a:pt x="58" y="10"/>
                    </a:cubicBezTo>
                    <a:cubicBezTo>
                      <a:pt x="59" y="12"/>
                      <a:pt x="61" y="14"/>
                      <a:pt x="62" y="16"/>
                    </a:cubicBezTo>
                    <a:cubicBezTo>
                      <a:pt x="63" y="18"/>
                      <a:pt x="64" y="20"/>
                      <a:pt x="64" y="23"/>
                    </a:cubicBezTo>
                    <a:cubicBezTo>
                      <a:pt x="64" y="25"/>
                      <a:pt x="64" y="27"/>
                      <a:pt x="64" y="30"/>
                    </a:cubicBezTo>
                    <a:cubicBezTo>
                      <a:pt x="62" y="38"/>
                      <a:pt x="59" y="44"/>
                      <a:pt x="53" y="50"/>
                    </a:cubicBezTo>
                    <a:cubicBezTo>
                      <a:pt x="51" y="52"/>
                      <a:pt x="49" y="53"/>
                      <a:pt x="47" y="55"/>
                    </a:cubicBezTo>
                    <a:cubicBezTo>
                      <a:pt x="46" y="57"/>
                      <a:pt x="44" y="58"/>
                      <a:pt x="42" y="59"/>
                    </a:cubicBezTo>
                    <a:cubicBezTo>
                      <a:pt x="39" y="61"/>
                      <a:pt x="36" y="63"/>
                      <a:pt x="33" y="64"/>
                    </a:cubicBezTo>
                    <a:cubicBezTo>
                      <a:pt x="30" y="65"/>
                      <a:pt x="27" y="66"/>
                      <a:pt x="23" y="66"/>
                    </a:cubicBezTo>
                    <a:cubicBezTo>
                      <a:pt x="23" y="66"/>
                      <a:pt x="23" y="66"/>
                      <a:pt x="22" y="66"/>
                    </a:cubicBezTo>
                    <a:cubicBezTo>
                      <a:pt x="23" y="69"/>
                      <a:pt x="23" y="71"/>
                      <a:pt x="24" y="74"/>
                    </a:cubicBezTo>
                    <a:cubicBezTo>
                      <a:pt x="25" y="76"/>
                      <a:pt x="27" y="78"/>
                      <a:pt x="28" y="80"/>
                    </a:cubicBezTo>
                    <a:cubicBezTo>
                      <a:pt x="30" y="82"/>
                      <a:pt x="31" y="83"/>
                      <a:pt x="33" y="84"/>
                    </a:cubicBezTo>
                    <a:cubicBezTo>
                      <a:pt x="35" y="85"/>
                      <a:pt x="37" y="85"/>
                      <a:pt x="39" y="86"/>
                    </a:cubicBezTo>
                    <a:cubicBezTo>
                      <a:pt x="40" y="86"/>
                      <a:pt x="41" y="86"/>
                      <a:pt x="42" y="85"/>
                    </a:cubicBezTo>
                    <a:cubicBezTo>
                      <a:pt x="42" y="85"/>
                      <a:pt x="43" y="84"/>
                      <a:pt x="44" y="84"/>
                    </a:cubicBezTo>
                    <a:cubicBezTo>
                      <a:pt x="45" y="82"/>
                      <a:pt x="46" y="81"/>
                      <a:pt x="48" y="80"/>
                    </a:cubicBezTo>
                    <a:cubicBezTo>
                      <a:pt x="49" y="78"/>
                      <a:pt x="50" y="76"/>
                      <a:pt x="51" y="75"/>
                    </a:cubicBezTo>
                    <a:cubicBezTo>
                      <a:pt x="53" y="73"/>
                      <a:pt x="54" y="70"/>
                      <a:pt x="55" y="68"/>
                    </a:cubicBezTo>
                    <a:cubicBezTo>
                      <a:pt x="56" y="66"/>
                      <a:pt x="57" y="63"/>
                      <a:pt x="58" y="61"/>
                    </a:cubicBezTo>
                    <a:cubicBezTo>
                      <a:pt x="59" y="60"/>
                      <a:pt x="59" y="59"/>
                      <a:pt x="60" y="58"/>
                    </a:cubicBezTo>
                    <a:cubicBezTo>
                      <a:pt x="61" y="57"/>
                      <a:pt x="62" y="57"/>
                      <a:pt x="63" y="56"/>
                    </a:cubicBezTo>
                    <a:cubicBezTo>
                      <a:pt x="64" y="57"/>
                      <a:pt x="65" y="57"/>
                      <a:pt x="65" y="57"/>
                    </a:cubicBezTo>
                    <a:cubicBezTo>
                      <a:pt x="66" y="57"/>
                      <a:pt x="66" y="58"/>
                      <a:pt x="66" y="58"/>
                    </a:cubicBezTo>
                    <a:cubicBezTo>
                      <a:pt x="66" y="59"/>
                      <a:pt x="66" y="60"/>
                      <a:pt x="66" y="60"/>
                    </a:cubicBezTo>
                    <a:close/>
                    <a:moveTo>
                      <a:pt x="22" y="60"/>
                    </a:moveTo>
                    <a:cubicBezTo>
                      <a:pt x="22" y="60"/>
                      <a:pt x="23" y="60"/>
                      <a:pt x="24" y="60"/>
                    </a:cubicBezTo>
                    <a:cubicBezTo>
                      <a:pt x="24" y="60"/>
                      <a:pt x="25" y="60"/>
                      <a:pt x="26" y="60"/>
                    </a:cubicBezTo>
                    <a:cubicBezTo>
                      <a:pt x="28" y="59"/>
                      <a:pt x="30" y="58"/>
                      <a:pt x="32" y="57"/>
                    </a:cubicBezTo>
                    <a:cubicBezTo>
                      <a:pt x="34" y="56"/>
                      <a:pt x="36" y="55"/>
                      <a:pt x="38" y="54"/>
                    </a:cubicBezTo>
                    <a:cubicBezTo>
                      <a:pt x="39" y="53"/>
                      <a:pt x="41" y="52"/>
                      <a:pt x="42" y="51"/>
                    </a:cubicBezTo>
                    <a:cubicBezTo>
                      <a:pt x="43" y="50"/>
                      <a:pt x="45" y="48"/>
                      <a:pt x="46" y="47"/>
                    </a:cubicBezTo>
                    <a:cubicBezTo>
                      <a:pt x="49" y="45"/>
                      <a:pt x="51" y="42"/>
                      <a:pt x="52" y="39"/>
                    </a:cubicBezTo>
                    <a:cubicBezTo>
                      <a:pt x="54" y="36"/>
                      <a:pt x="55" y="33"/>
                      <a:pt x="55" y="29"/>
                    </a:cubicBezTo>
                    <a:cubicBezTo>
                      <a:pt x="56" y="27"/>
                      <a:pt x="56" y="26"/>
                      <a:pt x="55" y="24"/>
                    </a:cubicBezTo>
                    <a:cubicBezTo>
                      <a:pt x="55" y="23"/>
                      <a:pt x="54" y="22"/>
                      <a:pt x="53" y="20"/>
                    </a:cubicBezTo>
                    <a:cubicBezTo>
                      <a:pt x="51" y="18"/>
                      <a:pt x="49" y="16"/>
                      <a:pt x="46" y="16"/>
                    </a:cubicBezTo>
                    <a:cubicBezTo>
                      <a:pt x="43" y="15"/>
                      <a:pt x="41" y="15"/>
                      <a:pt x="38" y="17"/>
                    </a:cubicBezTo>
                    <a:cubicBezTo>
                      <a:pt x="35" y="18"/>
                      <a:pt x="33" y="19"/>
                      <a:pt x="31" y="21"/>
                    </a:cubicBezTo>
                    <a:cubicBezTo>
                      <a:pt x="29" y="23"/>
                      <a:pt x="28" y="25"/>
                      <a:pt x="27" y="28"/>
                    </a:cubicBezTo>
                    <a:cubicBezTo>
                      <a:pt x="25" y="32"/>
                      <a:pt x="23" y="36"/>
                      <a:pt x="22" y="41"/>
                    </a:cubicBezTo>
                    <a:cubicBezTo>
                      <a:pt x="22" y="44"/>
                      <a:pt x="21" y="46"/>
                      <a:pt x="21" y="49"/>
                    </a:cubicBezTo>
                    <a:cubicBezTo>
                      <a:pt x="21" y="51"/>
                      <a:pt x="21" y="54"/>
                      <a:pt x="21" y="56"/>
                    </a:cubicBezTo>
                    <a:cubicBezTo>
                      <a:pt x="21" y="57"/>
                      <a:pt x="21" y="58"/>
                      <a:pt x="21" y="58"/>
                    </a:cubicBezTo>
                    <a:cubicBezTo>
                      <a:pt x="21" y="59"/>
                      <a:pt x="21" y="60"/>
                      <a:pt x="22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0" name="Freeform 510">
                <a:extLst>
                  <a:ext uri="{FF2B5EF4-FFF2-40B4-BE49-F238E27FC236}">
                    <a16:creationId xmlns:a16="http://schemas.microsoft.com/office/drawing/2014/main" id="{DB8951A1-A773-41D9-BCB4-28FD98F603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24650" y="3417888"/>
                <a:ext cx="168275" cy="311150"/>
              </a:xfrm>
              <a:custGeom>
                <a:avLst/>
                <a:gdLst>
                  <a:gd name="T0" fmla="*/ 56 w 78"/>
                  <a:gd name="T1" fmla="*/ 119 h 143"/>
                  <a:gd name="T2" fmla="*/ 40 w 78"/>
                  <a:gd name="T3" fmla="*/ 118 h 143"/>
                  <a:gd name="T4" fmla="*/ 21 w 78"/>
                  <a:gd name="T5" fmla="*/ 112 h 143"/>
                  <a:gd name="T6" fmla="*/ 7 w 78"/>
                  <a:gd name="T7" fmla="*/ 102 h 143"/>
                  <a:gd name="T8" fmla="*/ 0 w 78"/>
                  <a:gd name="T9" fmla="*/ 85 h 143"/>
                  <a:gd name="T10" fmla="*/ 4 w 78"/>
                  <a:gd name="T11" fmla="*/ 64 h 143"/>
                  <a:gd name="T12" fmla="*/ 12 w 78"/>
                  <a:gd name="T13" fmla="*/ 56 h 143"/>
                  <a:gd name="T14" fmla="*/ 21 w 78"/>
                  <a:gd name="T15" fmla="*/ 52 h 143"/>
                  <a:gd name="T16" fmla="*/ 37 w 78"/>
                  <a:gd name="T17" fmla="*/ 54 h 143"/>
                  <a:gd name="T18" fmla="*/ 51 w 78"/>
                  <a:gd name="T19" fmla="*/ 62 h 143"/>
                  <a:gd name="T20" fmla="*/ 58 w 78"/>
                  <a:gd name="T21" fmla="*/ 68 h 143"/>
                  <a:gd name="T22" fmla="*/ 59 w 78"/>
                  <a:gd name="T23" fmla="*/ 66 h 143"/>
                  <a:gd name="T24" fmla="*/ 59 w 78"/>
                  <a:gd name="T25" fmla="*/ 58 h 143"/>
                  <a:gd name="T26" fmla="*/ 60 w 78"/>
                  <a:gd name="T27" fmla="*/ 46 h 143"/>
                  <a:gd name="T28" fmla="*/ 62 w 78"/>
                  <a:gd name="T29" fmla="*/ 28 h 143"/>
                  <a:gd name="T30" fmla="*/ 64 w 78"/>
                  <a:gd name="T31" fmla="*/ 15 h 143"/>
                  <a:gd name="T32" fmla="*/ 64 w 78"/>
                  <a:gd name="T33" fmla="*/ 8 h 143"/>
                  <a:gd name="T34" fmla="*/ 65 w 78"/>
                  <a:gd name="T35" fmla="*/ 3 h 143"/>
                  <a:gd name="T36" fmla="*/ 70 w 78"/>
                  <a:gd name="T37" fmla="*/ 0 h 143"/>
                  <a:gd name="T38" fmla="*/ 75 w 78"/>
                  <a:gd name="T39" fmla="*/ 2 h 143"/>
                  <a:gd name="T40" fmla="*/ 78 w 78"/>
                  <a:gd name="T41" fmla="*/ 11 h 143"/>
                  <a:gd name="T42" fmla="*/ 77 w 78"/>
                  <a:gd name="T43" fmla="*/ 23 h 143"/>
                  <a:gd name="T44" fmla="*/ 76 w 78"/>
                  <a:gd name="T45" fmla="*/ 39 h 143"/>
                  <a:gd name="T46" fmla="*/ 75 w 78"/>
                  <a:gd name="T47" fmla="*/ 51 h 143"/>
                  <a:gd name="T48" fmla="*/ 75 w 78"/>
                  <a:gd name="T49" fmla="*/ 68 h 143"/>
                  <a:gd name="T50" fmla="*/ 75 w 78"/>
                  <a:gd name="T51" fmla="*/ 80 h 143"/>
                  <a:gd name="T52" fmla="*/ 75 w 78"/>
                  <a:gd name="T53" fmla="*/ 95 h 143"/>
                  <a:gd name="T54" fmla="*/ 76 w 78"/>
                  <a:gd name="T55" fmla="*/ 114 h 143"/>
                  <a:gd name="T56" fmla="*/ 77 w 78"/>
                  <a:gd name="T57" fmla="*/ 126 h 143"/>
                  <a:gd name="T58" fmla="*/ 77 w 78"/>
                  <a:gd name="T59" fmla="*/ 136 h 143"/>
                  <a:gd name="T60" fmla="*/ 74 w 78"/>
                  <a:gd name="T61" fmla="*/ 141 h 143"/>
                  <a:gd name="T62" fmla="*/ 69 w 78"/>
                  <a:gd name="T63" fmla="*/ 142 h 143"/>
                  <a:gd name="T64" fmla="*/ 64 w 78"/>
                  <a:gd name="T65" fmla="*/ 140 h 143"/>
                  <a:gd name="T66" fmla="*/ 63 w 78"/>
                  <a:gd name="T67" fmla="*/ 136 h 143"/>
                  <a:gd name="T68" fmla="*/ 61 w 78"/>
                  <a:gd name="T69" fmla="*/ 121 h 143"/>
                  <a:gd name="T70" fmla="*/ 61 w 78"/>
                  <a:gd name="T71" fmla="*/ 119 h 143"/>
                  <a:gd name="T72" fmla="*/ 24 w 78"/>
                  <a:gd name="T73" fmla="*/ 98 h 143"/>
                  <a:gd name="T74" fmla="*/ 41 w 78"/>
                  <a:gd name="T75" fmla="*/ 106 h 143"/>
                  <a:gd name="T76" fmla="*/ 55 w 78"/>
                  <a:gd name="T77" fmla="*/ 109 h 143"/>
                  <a:gd name="T78" fmla="*/ 60 w 78"/>
                  <a:gd name="T79" fmla="*/ 105 h 143"/>
                  <a:gd name="T80" fmla="*/ 60 w 78"/>
                  <a:gd name="T81" fmla="*/ 95 h 143"/>
                  <a:gd name="T82" fmla="*/ 54 w 78"/>
                  <a:gd name="T83" fmla="*/ 84 h 143"/>
                  <a:gd name="T84" fmla="*/ 45 w 78"/>
                  <a:gd name="T85" fmla="*/ 76 h 143"/>
                  <a:gd name="T86" fmla="*/ 33 w 78"/>
                  <a:gd name="T87" fmla="*/ 71 h 143"/>
                  <a:gd name="T88" fmla="*/ 16 w 78"/>
                  <a:gd name="T89" fmla="*/ 73 h 143"/>
                  <a:gd name="T90" fmla="*/ 13 w 78"/>
                  <a:gd name="T91" fmla="*/ 83 h 143"/>
                  <a:gd name="T92" fmla="*/ 15 w 78"/>
                  <a:gd name="T93" fmla="*/ 9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8" h="143">
                    <a:moveTo>
                      <a:pt x="61" y="119"/>
                    </a:moveTo>
                    <a:cubicBezTo>
                      <a:pt x="59" y="119"/>
                      <a:pt x="57" y="119"/>
                      <a:pt x="56" y="119"/>
                    </a:cubicBezTo>
                    <a:cubicBezTo>
                      <a:pt x="54" y="120"/>
                      <a:pt x="53" y="120"/>
                      <a:pt x="51" y="120"/>
                    </a:cubicBezTo>
                    <a:cubicBezTo>
                      <a:pt x="47" y="120"/>
                      <a:pt x="44" y="119"/>
                      <a:pt x="40" y="118"/>
                    </a:cubicBezTo>
                    <a:cubicBezTo>
                      <a:pt x="37" y="118"/>
                      <a:pt x="33" y="117"/>
                      <a:pt x="30" y="115"/>
                    </a:cubicBezTo>
                    <a:cubicBezTo>
                      <a:pt x="27" y="114"/>
                      <a:pt x="24" y="113"/>
                      <a:pt x="21" y="112"/>
                    </a:cubicBezTo>
                    <a:cubicBezTo>
                      <a:pt x="18" y="110"/>
                      <a:pt x="16" y="109"/>
                      <a:pt x="13" y="107"/>
                    </a:cubicBezTo>
                    <a:cubicBezTo>
                      <a:pt x="11" y="105"/>
                      <a:pt x="9" y="104"/>
                      <a:pt x="7" y="102"/>
                    </a:cubicBezTo>
                    <a:cubicBezTo>
                      <a:pt x="5" y="100"/>
                      <a:pt x="4" y="98"/>
                      <a:pt x="3" y="96"/>
                    </a:cubicBezTo>
                    <a:cubicBezTo>
                      <a:pt x="1" y="92"/>
                      <a:pt x="0" y="89"/>
                      <a:pt x="0" y="85"/>
                    </a:cubicBezTo>
                    <a:cubicBezTo>
                      <a:pt x="0" y="81"/>
                      <a:pt x="0" y="78"/>
                      <a:pt x="0" y="74"/>
                    </a:cubicBezTo>
                    <a:cubicBezTo>
                      <a:pt x="1" y="70"/>
                      <a:pt x="2" y="67"/>
                      <a:pt x="4" y="64"/>
                    </a:cubicBezTo>
                    <a:cubicBezTo>
                      <a:pt x="5" y="61"/>
                      <a:pt x="7" y="59"/>
                      <a:pt x="9" y="57"/>
                    </a:cubicBezTo>
                    <a:cubicBezTo>
                      <a:pt x="10" y="57"/>
                      <a:pt x="11" y="56"/>
                      <a:pt x="12" y="56"/>
                    </a:cubicBezTo>
                    <a:cubicBezTo>
                      <a:pt x="12" y="55"/>
                      <a:pt x="13" y="54"/>
                      <a:pt x="14" y="54"/>
                    </a:cubicBezTo>
                    <a:cubicBezTo>
                      <a:pt x="16" y="53"/>
                      <a:pt x="19" y="52"/>
                      <a:pt x="21" y="52"/>
                    </a:cubicBezTo>
                    <a:cubicBezTo>
                      <a:pt x="23" y="52"/>
                      <a:pt x="26" y="52"/>
                      <a:pt x="28" y="52"/>
                    </a:cubicBezTo>
                    <a:cubicBezTo>
                      <a:pt x="31" y="52"/>
                      <a:pt x="34" y="53"/>
                      <a:pt x="37" y="54"/>
                    </a:cubicBezTo>
                    <a:cubicBezTo>
                      <a:pt x="39" y="55"/>
                      <a:pt x="42" y="57"/>
                      <a:pt x="45" y="58"/>
                    </a:cubicBezTo>
                    <a:cubicBezTo>
                      <a:pt x="47" y="59"/>
                      <a:pt x="49" y="60"/>
                      <a:pt x="51" y="62"/>
                    </a:cubicBezTo>
                    <a:cubicBezTo>
                      <a:pt x="53" y="63"/>
                      <a:pt x="55" y="65"/>
                      <a:pt x="57" y="66"/>
                    </a:cubicBezTo>
                    <a:cubicBezTo>
                      <a:pt x="57" y="67"/>
                      <a:pt x="58" y="67"/>
                      <a:pt x="58" y="68"/>
                    </a:cubicBezTo>
                    <a:cubicBezTo>
                      <a:pt x="58" y="68"/>
                      <a:pt x="59" y="69"/>
                      <a:pt x="59" y="69"/>
                    </a:cubicBezTo>
                    <a:cubicBezTo>
                      <a:pt x="59" y="68"/>
                      <a:pt x="59" y="68"/>
                      <a:pt x="59" y="66"/>
                    </a:cubicBezTo>
                    <a:cubicBezTo>
                      <a:pt x="59" y="65"/>
                      <a:pt x="59" y="63"/>
                      <a:pt x="59" y="62"/>
                    </a:cubicBezTo>
                    <a:cubicBezTo>
                      <a:pt x="59" y="61"/>
                      <a:pt x="59" y="59"/>
                      <a:pt x="59" y="58"/>
                    </a:cubicBezTo>
                    <a:cubicBezTo>
                      <a:pt x="59" y="57"/>
                      <a:pt x="59" y="56"/>
                      <a:pt x="59" y="55"/>
                    </a:cubicBezTo>
                    <a:cubicBezTo>
                      <a:pt x="60" y="52"/>
                      <a:pt x="60" y="49"/>
                      <a:pt x="60" y="46"/>
                    </a:cubicBezTo>
                    <a:cubicBezTo>
                      <a:pt x="61" y="43"/>
                      <a:pt x="61" y="39"/>
                      <a:pt x="61" y="36"/>
                    </a:cubicBezTo>
                    <a:cubicBezTo>
                      <a:pt x="61" y="33"/>
                      <a:pt x="62" y="30"/>
                      <a:pt x="62" y="28"/>
                    </a:cubicBezTo>
                    <a:cubicBezTo>
                      <a:pt x="62" y="25"/>
                      <a:pt x="63" y="22"/>
                      <a:pt x="63" y="20"/>
                    </a:cubicBezTo>
                    <a:cubicBezTo>
                      <a:pt x="63" y="18"/>
                      <a:pt x="63" y="16"/>
                      <a:pt x="64" y="15"/>
                    </a:cubicBezTo>
                    <a:cubicBezTo>
                      <a:pt x="64" y="13"/>
                      <a:pt x="64" y="12"/>
                      <a:pt x="64" y="10"/>
                    </a:cubicBezTo>
                    <a:cubicBezTo>
                      <a:pt x="64" y="10"/>
                      <a:pt x="64" y="9"/>
                      <a:pt x="64" y="8"/>
                    </a:cubicBezTo>
                    <a:cubicBezTo>
                      <a:pt x="64" y="8"/>
                      <a:pt x="64" y="7"/>
                      <a:pt x="64" y="6"/>
                    </a:cubicBezTo>
                    <a:cubicBezTo>
                      <a:pt x="64" y="5"/>
                      <a:pt x="64" y="4"/>
                      <a:pt x="65" y="3"/>
                    </a:cubicBezTo>
                    <a:cubicBezTo>
                      <a:pt x="65" y="2"/>
                      <a:pt x="66" y="2"/>
                      <a:pt x="67" y="1"/>
                    </a:cubicBezTo>
                    <a:cubicBezTo>
                      <a:pt x="68" y="0"/>
                      <a:pt x="69" y="0"/>
                      <a:pt x="70" y="0"/>
                    </a:cubicBezTo>
                    <a:cubicBezTo>
                      <a:pt x="71" y="0"/>
                      <a:pt x="72" y="0"/>
                      <a:pt x="73" y="0"/>
                    </a:cubicBezTo>
                    <a:cubicBezTo>
                      <a:pt x="74" y="0"/>
                      <a:pt x="75" y="1"/>
                      <a:pt x="75" y="2"/>
                    </a:cubicBezTo>
                    <a:cubicBezTo>
                      <a:pt x="76" y="2"/>
                      <a:pt x="76" y="3"/>
                      <a:pt x="77" y="4"/>
                    </a:cubicBezTo>
                    <a:cubicBezTo>
                      <a:pt x="77" y="6"/>
                      <a:pt x="78" y="9"/>
                      <a:pt x="78" y="11"/>
                    </a:cubicBezTo>
                    <a:cubicBezTo>
                      <a:pt x="77" y="13"/>
                      <a:pt x="77" y="15"/>
                      <a:pt x="77" y="17"/>
                    </a:cubicBezTo>
                    <a:cubicBezTo>
                      <a:pt x="77" y="19"/>
                      <a:pt x="77" y="21"/>
                      <a:pt x="77" y="23"/>
                    </a:cubicBezTo>
                    <a:cubicBezTo>
                      <a:pt x="76" y="25"/>
                      <a:pt x="76" y="28"/>
                      <a:pt x="76" y="31"/>
                    </a:cubicBezTo>
                    <a:cubicBezTo>
                      <a:pt x="76" y="34"/>
                      <a:pt x="76" y="36"/>
                      <a:pt x="76" y="39"/>
                    </a:cubicBezTo>
                    <a:cubicBezTo>
                      <a:pt x="76" y="40"/>
                      <a:pt x="75" y="42"/>
                      <a:pt x="75" y="44"/>
                    </a:cubicBezTo>
                    <a:cubicBezTo>
                      <a:pt x="75" y="46"/>
                      <a:pt x="75" y="49"/>
                      <a:pt x="75" y="51"/>
                    </a:cubicBezTo>
                    <a:cubicBezTo>
                      <a:pt x="75" y="54"/>
                      <a:pt x="75" y="57"/>
                      <a:pt x="75" y="60"/>
                    </a:cubicBezTo>
                    <a:cubicBezTo>
                      <a:pt x="75" y="62"/>
                      <a:pt x="75" y="65"/>
                      <a:pt x="75" y="68"/>
                    </a:cubicBezTo>
                    <a:cubicBezTo>
                      <a:pt x="75" y="70"/>
                      <a:pt x="75" y="73"/>
                      <a:pt x="75" y="75"/>
                    </a:cubicBezTo>
                    <a:cubicBezTo>
                      <a:pt x="75" y="77"/>
                      <a:pt x="75" y="79"/>
                      <a:pt x="75" y="80"/>
                    </a:cubicBezTo>
                    <a:cubicBezTo>
                      <a:pt x="75" y="82"/>
                      <a:pt x="75" y="85"/>
                      <a:pt x="75" y="88"/>
                    </a:cubicBezTo>
                    <a:cubicBezTo>
                      <a:pt x="75" y="90"/>
                      <a:pt x="75" y="93"/>
                      <a:pt x="75" y="95"/>
                    </a:cubicBezTo>
                    <a:cubicBezTo>
                      <a:pt x="76" y="99"/>
                      <a:pt x="76" y="102"/>
                      <a:pt x="76" y="105"/>
                    </a:cubicBezTo>
                    <a:cubicBezTo>
                      <a:pt x="76" y="108"/>
                      <a:pt x="76" y="111"/>
                      <a:pt x="76" y="114"/>
                    </a:cubicBezTo>
                    <a:cubicBezTo>
                      <a:pt x="77" y="116"/>
                      <a:pt x="77" y="118"/>
                      <a:pt x="77" y="120"/>
                    </a:cubicBezTo>
                    <a:cubicBezTo>
                      <a:pt x="77" y="122"/>
                      <a:pt x="77" y="124"/>
                      <a:pt x="77" y="126"/>
                    </a:cubicBezTo>
                    <a:cubicBezTo>
                      <a:pt x="77" y="128"/>
                      <a:pt x="77" y="129"/>
                      <a:pt x="77" y="131"/>
                    </a:cubicBezTo>
                    <a:cubicBezTo>
                      <a:pt x="77" y="133"/>
                      <a:pt x="77" y="135"/>
                      <a:pt x="77" y="136"/>
                    </a:cubicBezTo>
                    <a:cubicBezTo>
                      <a:pt x="77" y="137"/>
                      <a:pt x="77" y="138"/>
                      <a:pt x="76" y="139"/>
                    </a:cubicBezTo>
                    <a:cubicBezTo>
                      <a:pt x="76" y="140"/>
                      <a:pt x="75" y="141"/>
                      <a:pt x="74" y="141"/>
                    </a:cubicBezTo>
                    <a:cubicBezTo>
                      <a:pt x="73" y="142"/>
                      <a:pt x="72" y="142"/>
                      <a:pt x="71" y="142"/>
                    </a:cubicBezTo>
                    <a:cubicBezTo>
                      <a:pt x="70" y="143"/>
                      <a:pt x="70" y="142"/>
                      <a:pt x="69" y="142"/>
                    </a:cubicBezTo>
                    <a:cubicBezTo>
                      <a:pt x="68" y="142"/>
                      <a:pt x="67" y="141"/>
                      <a:pt x="66" y="141"/>
                    </a:cubicBezTo>
                    <a:cubicBezTo>
                      <a:pt x="66" y="141"/>
                      <a:pt x="65" y="141"/>
                      <a:pt x="64" y="140"/>
                    </a:cubicBezTo>
                    <a:cubicBezTo>
                      <a:pt x="64" y="140"/>
                      <a:pt x="63" y="139"/>
                      <a:pt x="63" y="138"/>
                    </a:cubicBezTo>
                    <a:cubicBezTo>
                      <a:pt x="63" y="138"/>
                      <a:pt x="63" y="137"/>
                      <a:pt x="63" y="136"/>
                    </a:cubicBezTo>
                    <a:cubicBezTo>
                      <a:pt x="62" y="133"/>
                      <a:pt x="62" y="131"/>
                      <a:pt x="62" y="128"/>
                    </a:cubicBezTo>
                    <a:cubicBezTo>
                      <a:pt x="62" y="126"/>
                      <a:pt x="62" y="123"/>
                      <a:pt x="61" y="121"/>
                    </a:cubicBezTo>
                    <a:cubicBezTo>
                      <a:pt x="61" y="120"/>
                      <a:pt x="61" y="120"/>
                      <a:pt x="61" y="120"/>
                    </a:cubicBezTo>
                    <a:cubicBezTo>
                      <a:pt x="61" y="119"/>
                      <a:pt x="61" y="119"/>
                      <a:pt x="61" y="119"/>
                    </a:cubicBezTo>
                    <a:close/>
                    <a:moveTo>
                      <a:pt x="18" y="93"/>
                    </a:moveTo>
                    <a:cubicBezTo>
                      <a:pt x="20" y="95"/>
                      <a:pt x="22" y="97"/>
                      <a:pt x="24" y="98"/>
                    </a:cubicBezTo>
                    <a:cubicBezTo>
                      <a:pt x="27" y="100"/>
                      <a:pt x="29" y="101"/>
                      <a:pt x="32" y="102"/>
                    </a:cubicBezTo>
                    <a:cubicBezTo>
                      <a:pt x="35" y="104"/>
                      <a:pt x="38" y="105"/>
                      <a:pt x="41" y="106"/>
                    </a:cubicBezTo>
                    <a:cubicBezTo>
                      <a:pt x="44" y="107"/>
                      <a:pt x="47" y="107"/>
                      <a:pt x="50" y="108"/>
                    </a:cubicBezTo>
                    <a:cubicBezTo>
                      <a:pt x="51" y="108"/>
                      <a:pt x="53" y="109"/>
                      <a:pt x="55" y="109"/>
                    </a:cubicBezTo>
                    <a:cubicBezTo>
                      <a:pt x="56" y="109"/>
                      <a:pt x="58" y="109"/>
                      <a:pt x="60" y="110"/>
                    </a:cubicBezTo>
                    <a:cubicBezTo>
                      <a:pt x="60" y="108"/>
                      <a:pt x="60" y="107"/>
                      <a:pt x="60" y="105"/>
                    </a:cubicBezTo>
                    <a:cubicBezTo>
                      <a:pt x="60" y="104"/>
                      <a:pt x="60" y="102"/>
                      <a:pt x="60" y="100"/>
                    </a:cubicBezTo>
                    <a:cubicBezTo>
                      <a:pt x="60" y="99"/>
                      <a:pt x="60" y="97"/>
                      <a:pt x="60" y="95"/>
                    </a:cubicBezTo>
                    <a:cubicBezTo>
                      <a:pt x="59" y="94"/>
                      <a:pt x="59" y="92"/>
                      <a:pt x="58" y="91"/>
                    </a:cubicBezTo>
                    <a:cubicBezTo>
                      <a:pt x="57" y="88"/>
                      <a:pt x="55" y="86"/>
                      <a:pt x="54" y="84"/>
                    </a:cubicBezTo>
                    <a:cubicBezTo>
                      <a:pt x="52" y="82"/>
                      <a:pt x="51" y="80"/>
                      <a:pt x="49" y="79"/>
                    </a:cubicBezTo>
                    <a:cubicBezTo>
                      <a:pt x="48" y="78"/>
                      <a:pt x="47" y="77"/>
                      <a:pt x="45" y="76"/>
                    </a:cubicBezTo>
                    <a:cubicBezTo>
                      <a:pt x="44" y="76"/>
                      <a:pt x="43" y="75"/>
                      <a:pt x="42" y="74"/>
                    </a:cubicBezTo>
                    <a:cubicBezTo>
                      <a:pt x="39" y="73"/>
                      <a:pt x="36" y="72"/>
                      <a:pt x="33" y="71"/>
                    </a:cubicBezTo>
                    <a:cubicBezTo>
                      <a:pt x="30" y="70"/>
                      <a:pt x="27" y="70"/>
                      <a:pt x="24" y="70"/>
                    </a:cubicBezTo>
                    <a:cubicBezTo>
                      <a:pt x="21" y="70"/>
                      <a:pt x="18" y="71"/>
                      <a:pt x="16" y="73"/>
                    </a:cubicBezTo>
                    <a:cubicBezTo>
                      <a:pt x="15" y="75"/>
                      <a:pt x="14" y="78"/>
                      <a:pt x="13" y="80"/>
                    </a:cubicBezTo>
                    <a:cubicBezTo>
                      <a:pt x="13" y="81"/>
                      <a:pt x="13" y="82"/>
                      <a:pt x="13" y="83"/>
                    </a:cubicBezTo>
                    <a:cubicBezTo>
                      <a:pt x="13" y="84"/>
                      <a:pt x="13" y="85"/>
                      <a:pt x="13" y="86"/>
                    </a:cubicBezTo>
                    <a:cubicBezTo>
                      <a:pt x="14" y="87"/>
                      <a:pt x="14" y="89"/>
                      <a:pt x="15" y="90"/>
                    </a:cubicBezTo>
                    <a:cubicBezTo>
                      <a:pt x="16" y="91"/>
                      <a:pt x="16" y="92"/>
                      <a:pt x="18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1" name="Freeform 511">
                <a:extLst>
                  <a:ext uri="{FF2B5EF4-FFF2-40B4-BE49-F238E27FC236}">
                    <a16:creationId xmlns:a16="http://schemas.microsoft.com/office/drawing/2014/main" id="{DFF99963-B58A-4FF0-990E-ED79B30FFC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13563" y="3444876"/>
                <a:ext cx="60325" cy="284163"/>
              </a:xfrm>
              <a:custGeom>
                <a:avLst/>
                <a:gdLst>
                  <a:gd name="T0" fmla="*/ 8 w 28"/>
                  <a:gd name="T1" fmla="*/ 123 h 131"/>
                  <a:gd name="T2" fmla="*/ 10 w 28"/>
                  <a:gd name="T3" fmla="*/ 123 h 131"/>
                  <a:gd name="T4" fmla="*/ 12 w 28"/>
                  <a:gd name="T5" fmla="*/ 125 h 131"/>
                  <a:gd name="T6" fmla="*/ 12 w 28"/>
                  <a:gd name="T7" fmla="*/ 129 h 131"/>
                  <a:gd name="T8" fmla="*/ 12 w 28"/>
                  <a:gd name="T9" fmla="*/ 129 h 131"/>
                  <a:gd name="T10" fmla="*/ 11 w 28"/>
                  <a:gd name="T11" fmla="*/ 131 h 131"/>
                  <a:gd name="T12" fmla="*/ 5 w 28"/>
                  <a:gd name="T13" fmla="*/ 131 h 131"/>
                  <a:gd name="T14" fmla="*/ 1 w 28"/>
                  <a:gd name="T15" fmla="*/ 129 h 131"/>
                  <a:gd name="T16" fmla="*/ 1 w 28"/>
                  <a:gd name="T17" fmla="*/ 125 h 131"/>
                  <a:gd name="T18" fmla="*/ 1 w 28"/>
                  <a:gd name="T19" fmla="*/ 124 h 131"/>
                  <a:gd name="T20" fmla="*/ 2 w 28"/>
                  <a:gd name="T21" fmla="*/ 124 h 131"/>
                  <a:gd name="T22" fmla="*/ 5 w 28"/>
                  <a:gd name="T23" fmla="*/ 123 h 131"/>
                  <a:gd name="T24" fmla="*/ 8 w 28"/>
                  <a:gd name="T25" fmla="*/ 123 h 131"/>
                  <a:gd name="T26" fmla="*/ 23 w 28"/>
                  <a:gd name="T27" fmla="*/ 1 h 131"/>
                  <a:gd name="T28" fmla="*/ 27 w 28"/>
                  <a:gd name="T29" fmla="*/ 5 h 131"/>
                  <a:gd name="T30" fmla="*/ 27 w 28"/>
                  <a:gd name="T31" fmla="*/ 10 h 131"/>
                  <a:gd name="T32" fmla="*/ 25 w 28"/>
                  <a:gd name="T33" fmla="*/ 16 h 131"/>
                  <a:gd name="T34" fmla="*/ 23 w 28"/>
                  <a:gd name="T35" fmla="*/ 23 h 131"/>
                  <a:gd name="T36" fmla="*/ 21 w 28"/>
                  <a:gd name="T37" fmla="*/ 30 h 131"/>
                  <a:gd name="T38" fmla="*/ 20 w 28"/>
                  <a:gd name="T39" fmla="*/ 36 h 131"/>
                  <a:gd name="T40" fmla="*/ 17 w 28"/>
                  <a:gd name="T41" fmla="*/ 49 h 131"/>
                  <a:gd name="T42" fmla="*/ 16 w 28"/>
                  <a:gd name="T43" fmla="*/ 62 h 131"/>
                  <a:gd name="T44" fmla="*/ 15 w 28"/>
                  <a:gd name="T45" fmla="*/ 68 h 131"/>
                  <a:gd name="T46" fmla="*/ 14 w 28"/>
                  <a:gd name="T47" fmla="*/ 74 h 131"/>
                  <a:gd name="T48" fmla="*/ 12 w 28"/>
                  <a:gd name="T49" fmla="*/ 87 h 131"/>
                  <a:gd name="T50" fmla="*/ 11 w 28"/>
                  <a:gd name="T51" fmla="*/ 92 h 131"/>
                  <a:gd name="T52" fmla="*/ 10 w 28"/>
                  <a:gd name="T53" fmla="*/ 97 h 131"/>
                  <a:gd name="T54" fmla="*/ 9 w 28"/>
                  <a:gd name="T55" fmla="*/ 99 h 131"/>
                  <a:gd name="T56" fmla="*/ 9 w 28"/>
                  <a:gd name="T57" fmla="*/ 100 h 131"/>
                  <a:gd name="T58" fmla="*/ 7 w 28"/>
                  <a:gd name="T59" fmla="*/ 101 h 131"/>
                  <a:gd name="T60" fmla="*/ 5 w 28"/>
                  <a:gd name="T61" fmla="*/ 102 h 131"/>
                  <a:gd name="T62" fmla="*/ 2 w 28"/>
                  <a:gd name="T63" fmla="*/ 98 h 131"/>
                  <a:gd name="T64" fmla="*/ 1 w 28"/>
                  <a:gd name="T65" fmla="*/ 93 h 131"/>
                  <a:gd name="T66" fmla="*/ 0 w 28"/>
                  <a:gd name="T67" fmla="*/ 84 h 131"/>
                  <a:gd name="T68" fmla="*/ 1 w 28"/>
                  <a:gd name="T69" fmla="*/ 75 h 131"/>
                  <a:gd name="T70" fmla="*/ 1 w 28"/>
                  <a:gd name="T71" fmla="*/ 69 h 131"/>
                  <a:gd name="T72" fmla="*/ 2 w 28"/>
                  <a:gd name="T73" fmla="*/ 63 h 131"/>
                  <a:gd name="T74" fmla="*/ 3 w 28"/>
                  <a:gd name="T75" fmla="*/ 56 h 131"/>
                  <a:gd name="T76" fmla="*/ 4 w 28"/>
                  <a:gd name="T77" fmla="*/ 50 h 131"/>
                  <a:gd name="T78" fmla="*/ 5 w 28"/>
                  <a:gd name="T79" fmla="*/ 43 h 131"/>
                  <a:gd name="T80" fmla="*/ 6 w 28"/>
                  <a:gd name="T81" fmla="*/ 37 h 131"/>
                  <a:gd name="T82" fmla="*/ 9 w 28"/>
                  <a:gd name="T83" fmla="*/ 24 h 131"/>
                  <a:gd name="T84" fmla="*/ 13 w 28"/>
                  <a:gd name="T85" fmla="*/ 12 h 131"/>
                  <a:gd name="T86" fmla="*/ 17 w 28"/>
                  <a:gd name="T87" fmla="*/ 4 h 131"/>
                  <a:gd name="T88" fmla="*/ 23 w 28"/>
                  <a:gd name="T89" fmla="*/ 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" h="131">
                    <a:moveTo>
                      <a:pt x="8" y="123"/>
                    </a:moveTo>
                    <a:cubicBezTo>
                      <a:pt x="9" y="123"/>
                      <a:pt x="10" y="123"/>
                      <a:pt x="10" y="123"/>
                    </a:cubicBezTo>
                    <a:cubicBezTo>
                      <a:pt x="11" y="124"/>
                      <a:pt x="12" y="124"/>
                      <a:pt x="12" y="125"/>
                    </a:cubicBezTo>
                    <a:cubicBezTo>
                      <a:pt x="13" y="126"/>
                      <a:pt x="13" y="127"/>
                      <a:pt x="12" y="129"/>
                    </a:cubicBezTo>
                    <a:cubicBezTo>
                      <a:pt x="12" y="129"/>
                      <a:pt x="12" y="129"/>
                      <a:pt x="12" y="129"/>
                    </a:cubicBezTo>
                    <a:cubicBezTo>
                      <a:pt x="11" y="130"/>
                      <a:pt x="11" y="130"/>
                      <a:pt x="11" y="131"/>
                    </a:cubicBezTo>
                    <a:cubicBezTo>
                      <a:pt x="5" y="131"/>
                      <a:pt x="5" y="131"/>
                      <a:pt x="5" y="131"/>
                    </a:cubicBezTo>
                    <a:cubicBezTo>
                      <a:pt x="3" y="131"/>
                      <a:pt x="2" y="130"/>
                      <a:pt x="1" y="129"/>
                    </a:cubicBezTo>
                    <a:cubicBezTo>
                      <a:pt x="0" y="128"/>
                      <a:pt x="0" y="127"/>
                      <a:pt x="1" y="125"/>
                    </a:cubicBezTo>
                    <a:cubicBezTo>
                      <a:pt x="1" y="125"/>
                      <a:pt x="1" y="125"/>
                      <a:pt x="1" y="124"/>
                    </a:cubicBezTo>
                    <a:cubicBezTo>
                      <a:pt x="1" y="124"/>
                      <a:pt x="2" y="124"/>
                      <a:pt x="2" y="124"/>
                    </a:cubicBezTo>
                    <a:cubicBezTo>
                      <a:pt x="3" y="124"/>
                      <a:pt x="4" y="123"/>
                      <a:pt x="5" y="123"/>
                    </a:cubicBezTo>
                    <a:cubicBezTo>
                      <a:pt x="6" y="123"/>
                      <a:pt x="7" y="123"/>
                      <a:pt x="8" y="123"/>
                    </a:cubicBezTo>
                    <a:close/>
                    <a:moveTo>
                      <a:pt x="23" y="1"/>
                    </a:moveTo>
                    <a:cubicBezTo>
                      <a:pt x="25" y="2"/>
                      <a:pt x="26" y="3"/>
                      <a:pt x="27" y="5"/>
                    </a:cubicBezTo>
                    <a:cubicBezTo>
                      <a:pt x="28" y="6"/>
                      <a:pt x="28" y="8"/>
                      <a:pt x="27" y="10"/>
                    </a:cubicBezTo>
                    <a:cubicBezTo>
                      <a:pt x="26" y="12"/>
                      <a:pt x="25" y="14"/>
                      <a:pt x="25" y="16"/>
                    </a:cubicBezTo>
                    <a:cubicBezTo>
                      <a:pt x="24" y="18"/>
                      <a:pt x="24" y="21"/>
                      <a:pt x="23" y="23"/>
                    </a:cubicBezTo>
                    <a:cubicBezTo>
                      <a:pt x="23" y="25"/>
                      <a:pt x="22" y="27"/>
                      <a:pt x="21" y="30"/>
                    </a:cubicBezTo>
                    <a:cubicBezTo>
                      <a:pt x="21" y="32"/>
                      <a:pt x="20" y="34"/>
                      <a:pt x="20" y="36"/>
                    </a:cubicBezTo>
                    <a:cubicBezTo>
                      <a:pt x="19" y="40"/>
                      <a:pt x="18" y="45"/>
                      <a:pt x="17" y="49"/>
                    </a:cubicBezTo>
                    <a:cubicBezTo>
                      <a:pt x="17" y="53"/>
                      <a:pt x="16" y="57"/>
                      <a:pt x="16" y="62"/>
                    </a:cubicBezTo>
                    <a:cubicBezTo>
                      <a:pt x="15" y="64"/>
                      <a:pt x="15" y="66"/>
                      <a:pt x="15" y="68"/>
                    </a:cubicBezTo>
                    <a:cubicBezTo>
                      <a:pt x="14" y="70"/>
                      <a:pt x="14" y="72"/>
                      <a:pt x="14" y="74"/>
                    </a:cubicBezTo>
                    <a:cubicBezTo>
                      <a:pt x="12" y="87"/>
                      <a:pt x="12" y="87"/>
                      <a:pt x="12" y="87"/>
                    </a:cubicBezTo>
                    <a:cubicBezTo>
                      <a:pt x="11" y="88"/>
                      <a:pt x="11" y="90"/>
                      <a:pt x="11" y="92"/>
                    </a:cubicBezTo>
                    <a:cubicBezTo>
                      <a:pt x="10" y="94"/>
                      <a:pt x="10" y="95"/>
                      <a:pt x="10" y="97"/>
                    </a:cubicBezTo>
                    <a:cubicBezTo>
                      <a:pt x="10" y="98"/>
                      <a:pt x="9" y="99"/>
                      <a:pt x="9" y="99"/>
                    </a:cubicBezTo>
                    <a:cubicBezTo>
                      <a:pt x="9" y="100"/>
                      <a:pt x="9" y="100"/>
                      <a:pt x="9" y="100"/>
                    </a:cubicBezTo>
                    <a:cubicBezTo>
                      <a:pt x="8" y="101"/>
                      <a:pt x="8" y="101"/>
                      <a:pt x="7" y="101"/>
                    </a:cubicBezTo>
                    <a:cubicBezTo>
                      <a:pt x="7" y="102"/>
                      <a:pt x="6" y="102"/>
                      <a:pt x="5" y="102"/>
                    </a:cubicBezTo>
                    <a:cubicBezTo>
                      <a:pt x="4" y="101"/>
                      <a:pt x="3" y="99"/>
                      <a:pt x="2" y="98"/>
                    </a:cubicBezTo>
                    <a:cubicBezTo>
                      <a:pt x="2" y="96"/>
                      <a:pt x="1" y="95"/>
                      <a:pt x="1" y="93"/>
                    </a:cubicBezTo>
                    <a:cubicBezTo>
                      <a:pt x="1" y="90"/>
                      <a:pt x="0" y="87"/>
                      <a:pt x="0" y="84"/>
                    </a:cubicBezTo>
                    <a:cubicBezTo>
                      <a:pt x="0" y="81"/>
                      <a:pt x="1" y="78"/>
                      <a:pt x="1" y="75"/>
                    </a:cubicBezTo>
                    <a:cubicBezTo>
                      <a:pt x="1" y="73"/>
                      <a:pt x="1" y="71"/>
                      <a:pt x="1" y="69"/>
                    </a:cubicBezTo>
                    <a:cubicBezTo>
                      <a:pt x="2" y="67"/>
                      <a:pt x="2" y="65"/>
                      <a:pt x="2" y="63"/>
                    </a:cubicBezTo>
                    <a:cubicBezTo>
                      <a:pt x="2" y="61"/>
                      <a:pt x="2" y="58"/>
                      <a:pt x="3" y="56"/>
                    </a:cubicBezTo>
                    <a:cubicBezTo>
                      <a:pt x="3" y="54"/>
                      <a:pt x="3" y="52"/>
                      <a:pt x="4" y="50"/>
                    </a:cubicBezTo>
                    <a:cubicBezTo>
                      <a:pt x="4" y="48"/>
                      <a:pt x="4" y="45"/>
                      <a:pt x="5" y="43"/>
                    </a:cubicBezTo>
                    <a:cubicBezTo>
                      <a:pt x="5" y="41"/>
                      <a:pt x="6" y="39"/>
                      <a:pt x="6" y="37"/>
                    </a:cubicBezTo>
                    <a:cubicBezTo>
                      <a:pt x="7" y="32"/>
                      <a:pt x="8" y="28"/>
                      <a:pt x="9" y="24"/>
                    </a:cubicBezTo>
                    <a:cubicBezTo>
                      <a:pt x="10" y="20"/>
                      <a:pt x="11" y="16"/>
                      <a:pt x="13" y="12"/>
                    </a:cubicBezTo>
                    <a:cubicBezTo>
                      <a:pt x="14" y="9"/>
                      <a:pt x="16" y="6"/>
                      <a:pt x="17" y="4"/>
                    </a:cubicBezTo>
                    <a:cubicBezTo>
                      <a:pt x="19" y="1"/>
                      <a:pt x="21" y="0"/>
                      <a:pt x="2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pic>
        <p:nvPicPr>
          <p:cNvPr id="3" name="Deck the Halls B">
            <a:hlinkClick r:id="" action="ppaction://media"/>
            <a:extLst>
              <a:ext uri="{FF2B5EF4-FFF2-40B4-BE49-F238E27FC236}">
                <a16:creationId xmlns:a16="http://schemas.microsoft.com/office/drawing/2014/main" id="{11B335B6-61FA-4ED2-B348-C55EF7B7C1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400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847570" y="888182"/>
            <a:ext cx="521018" cy="521018"/>
          </a:xfrm>
          <a:prstGeom prst="rect">
            <a:avLst/>
          </a:prstGeom>
        </p:spPr>
      </p:pic>
      <p:grpSp>
        <p:nvGrpSpPr>
          <p:cNvPr id="1445" name="Group 59">
            <a:extLst>
              <a:ext uri="{FF2B5EF4-FFF2-40B4-BE49-F238E27FC236}">
                <a16:creationId xmlns:a16="http://schemas.microsoft.com/office/drawing/2014/main" id="{C127BF7E-EEA0-42DB-AFC1-140621C46F6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205743" y="4786753"/>
            <a:ext cx="1296987" cy="1281113"/>
            <a:chOff x="2383" y="2982"/>
            <a:chExt cx="817" cy="807"/>
          </a:xfrm>
        </p:grpSpPr>
        <p:sp>
          <p:nvSpPr>
            <p:cNvPr id="1446" name="AutoShape 58">
              <a:extLst>
                <a:ext uri="{FF2B5EF4-FFF2-40B4-BE49-F238E27FC236}">
                  <a16:creationId xmlns:a16="http://schemas.microsoft.com/office/drawing/2014/main" id="{A67BEFD9-04B8-48C6-89BF-9CCA892CF56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393" y="2982"/>
              <a:ext cx="803" cy="8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7" name="Freeform 60">
              <a:extLst>
                <a:ext uri="{FF2B5EF4-FFF2-40B4-BE49-F238E27FC236}">
                  <a16:creationId xmlns:a16="http://schemas.microsoft.com/office/drawing/2014/main" id="{15DB75A6-3563-4AB4-98AC-B921F0FFE5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2" y="3692"/>
              <a:ext cx="477" cy="97"/>
            </a:xfrm>
            <a:custGeom>
              <a:avLst/>
              <a:gdLst>
                <a:gd name="T0" fmla="*/ 1055 w 2595"/>
                <a:gd name="T1" fmla="*/ 211 h 527"/>
                <a:gd name="T2" fmla="*/ 1138 w 2595"/>
                <a:gd name="T3" fmla="*/ 210 h 527"/>
                <a:gd name="T4" fmla="*/ 1084 w 2595"/>
                <a:gd name="T5" fmla="*/ 157 h 527"/>
                <a:gd name="T6" fmla="*/ 1837 w 2595"/>
                <a:gd name="T7" fmla="*/ 4 h 527"/>
                <a:gd name="T8" fmla="*/ 2594 w 2595"/>
                <a:gd name="T9" fmla="*/ 142 h 527"/>
                <a:gd name="T10" fmla="*/ 2009 w 2595"/>
                <a:gd name="T11" fmla="*/ 289 h 527"/>
                <a:gd name="T12" fmla="*/ 2112 w 2595"/>
                <a:gd name="T13" fmla="*/ 355 h 527"/>
                <a:gd name="T14" fmla="*/ 1058 w 2595"/>
                <a:gd name="T15" fmla="*/ 521 h 527"/>
                <a:gd name="T16" fmla="*/ 1 w 2595"/>
                <a:gd name="T17" fmla="*/ 377 h 527"/>
                <a:gd name="T18" fmla="*/ 1055 w 2595"/>
                <a:gd name="T19" fmla="*/ 21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5" h="527">
                  <a:moveTo>
                    <a:pt x="1055" y="211"/>
                  </a:moveTo>
                  <a:cubicBezTo>
                    <a:pt x="1083" y="211"/>
                    <a:pt x="1111" y="210"/>
                    <a:pt x="1138" y="210"/>
                  </a:cubicBezTo>
                  <a:cubicBezTo>
                    <a:pt x="1103" y="194"/>
                    <a:pt x="1084" y="176"/>
                    <a:pt x="1084" y="157"/>
                  </a:cubicBezTo>
                  <a:cubicBezTo>
                    <a:pt x="1083" y="77"/>
                    <a:pt x="1420" y="8"/>
                    <a:pt x="1837" y="4"/>
                  </a:cubicBezTo>
                  <a:cubicBezTo>
                    <a:pt x="2254" y="0"/>
                    <a:pt x="2593" y="61"/>
                    <a:pt x="2594" y="142"/>
                  </a:cubicBezTo>
                  <a:cubicBezTo>
                    <a:pt x="2595" y="211"/>
                    <a:pt x="2345" y="271"/>
                    <a:pt x="2009" y="289"/>
                  </a:cubicBezTo>
                  <a:cubicBezTo>
                    <a:pt x="2075" y="309"/>
                    <a:pt x="2112" y="331"/>
                    <a:pt x="2112" y="355"/>
                  </a:cubicBezTo>
                  <a:cubicBezTo>
                    <a:pt x="2113" y="441"/>
                    <a:pt x="1641" y="515"/>
                    <a:pt x="1058" y="521"/>
                  </a:cubicBezTo>
                  <a:cubicBezTo>
                    <a:pt x="475" y="527"/>
                    <a:pt x="2" y="462"/>
                    <a:pt x="1" y="377"/>
                  </a:cubicBezTo>
                  <a:cubicBezTo>
                    <a:pt x="0" y="291"/>
                    <a:pt x="472" y="217"/>
                    <a:pt x="1055" y="211"/>
                  </a:cubicBezTo>
                  <a:close/>
                </a:path>
              </a:pathLst>
            </a:custGeom>
            <a:solidFill>
              <a:srgbClr val="E5E5E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8" name="Freeform 61">
              <a:extLst>
                <a:ext uri="{FF2B5EF4-FFF2-40B4-BE49-F238E27FC236}">
                  <a16:creationId xmlns:a16="http://schemas.microsoft.com/office/drawing/2014/main" id="{8BE970CB-5042-4681-BDCE-3D4EC10C5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7" y="3478"/>
              <a:ext cx="121" cy="93"/>
            </a:xfrm>
            <a:custGeom>
              <a:avLst/>
              <a:gdLst>
                <a:gd name="T0" fmla="*/ 646 w 654"/>
                <a:gd name="T1" fmla="*/ 116 h 505"/>
                <a:gd name="T2" fmla="*/ 528 w 654"/>
                <a:gd name="T3" fmla="*/ 152 h 505"/>
                <a:gd name="T4" fmla="*/ 329 w 654"/>
                <a:gd name="T5" fmla="*/ 130 h 505"/>
                <a:gd name="T6" fmla="*/ 81 w 654"/>
                <a:gd name="T7" fmla="*/ 67 h 505"/>
                <a:gd name="T8" fmla="*/ 92 w 654"/>
                <a:gd name="T9" fmla="*/ 347 h 505"/>
                <a:gd name="T10" fmla="*/ 458 w 654"/>
                <a:gd name="T11" fmla="*/ 380 h 505"/>
                <a:gd name="T12" fmla="*/ 613 w 654"/>
                <a:gd name="T13" fmla="*/ 192 h 505"/>
                <a:gd name="T14" fmla="*/ 646 w 654"/>
                <a:gd name="T15" fmla="*/ 116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4" h="505">
                  <a:moveTo>
                    <a:pt x="646" y="116"/>
                  </a:moveTo>
                  <a:cubicBezTo>
                    <a:pt x="654" y="54"/>
                    <a:pt x="548" y="49"/>
                    <a:pt x="528" y="152"/>
                  </a:cubicBezTo>
                  <a:cubicBezTo>
                    <a:pt x="514" y="225"/>
                    <a:pt x="403" y="250"/>
                    <a:pt x="329" y="130"/>
                  </a:cubicBezTo>
                  <a:cubicBezTo>
                    <a:pt x="268" y="31"/>
                    <a:pt x="162" y="0"/>
                    <a:pt x="81" y="67"/>
                  </a:cubicBezTo>
                  <a:cubicBezTo>
                    <a:pt x="0" y="135"/>
                    <a:pt x="37" y="291"/>
                    <a:pt x="92" y="347"/>
                  </a:cubicBezTo>
                  <a:cubicBezTo>
                    <a:pt x="146" y="402"/>
                    <a:pt x="297" y="505"/>
                    <a:pt x="458" y="380"/>
                  </a:cubicBezTo>
                  <a:cubicBezTo>
                    <a:pt x="518" y="333"/>
                    <a:pt x="575" y="267"/>
                    <a:pt x="613" y="192"/>
                  </a:cubicBezTo>
                  <a:cubicBezTo>
                    <a:pt x="623" y="173"/>
                    <a:pt x="642" y="146"/>
                    <a:pt x="646" y="116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9" name="Freeform 62">
              <a:extLst>
                <a:ext uri="{FF2B5EF4-FFF2-40B4-BE49-F238E27FC236}">
                  <a16:creationId xmlns:a16="http://schemas.microsoft.com/office/drawing/2014/main" id="{38812C75-763E-48F4-B2C8-EB6F22DAF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4" y="3517"/>
              <a:ext cx="72" cy="52"/>
            </a:xfrm>
            <a:custGeom>
              <a:avLst/>
              <a:gdLst>
                <a:gd name="T0" fmla="*/ 392 w 392"/>
                <a:gd name="T1" fmla="*/ 193 h 283"/>
                <a:gd name="T2" fmla="*/ 392 w 392"/>
                <a:gd name="T3" fmla="*/ 193 h 283"/>
                <a:gd name="T4" fmla="*/ 93 w 392"/>
                <a:gd name="T5" fmla="*/ 122 h 283"/>
                <a:gd name="T6" fmla="*/ 0 w 392"/>
                <a:gd name="T7" fmla="*/ 0 h 283"/>
                <a:gd name="T8" fmla="*/ 57 w 392"/>
                <a:gd name="T9" fmla="*/ 138 h 283"/>
                <a:gd name="T10" fmla="*/ 392 w 392"/>
                <a:gd name="T11" fmla="*/ 19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2" h="283">
                  <a:moveTo>
                    <a:pt x="392" y="193"/>
                  </a:moveTo>
                  <a:cubicBezTo>
                    <a:pt x="392" y="193"/>
                    <a:pt x="392" y="193"/>
                    <a:pt x="392" y="193"/>
                  </a:cubicBezTo>
                  <a:cubicBezTo>
                    <a:pt x="255" y="255"/>
                    <a:pt x="141" y="171"/>
                    <a:pt x="93" y="122"/>
                  </a:cubicBezTo>
                  <a:cubicBezTo>
                    <a:pt x="66" y="94"/>
                    <a:pt x="14" y="38"/>
                    <a:pt x="0" y="0"/>
                  </a:cubicBezTo>
                  <a:cubicBezTo>
                    <a:pt x="6" y="55"/>
                    <a:pt x="29" y="109"/>
                    <a:pt x="57" y="138"/>
                  </a:cubicBezTo>
                  <a:cubicBezTo>
                    <a:pt x="107" y="190"/>
                    <a:pt x="243" y="283"/>
                    <a:pt x="392" y="193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0" name="Freeform 63">
              <a:extLst>
                <a:ext uri="{FF2B5EF4-FFF2-40B4-BE49-F238E27FC236}">
                  <a16:creationId xmlns:a16="http://schemas.microsoft.com/office/drawing/2014/main" id="{ABC927D6-216A-4B95-BAD8-32D285BEB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3" y="3491"/>
              <a:ext cx="14" cy="27"/>
            </a:xfrm>
            <a:custGeom>
              <a:avLst/>
              <a:gdLst>
                <a:gd name="T0" fmla="*/ 65 w 73"/>
                <a:gd name="T1" fmla="*/ 2 h 142"/>
                <a:gd name="T2" fmla="*/ 0 w 73"/>
                <a:gd name="T3" fmla="*/ 142 h 142"/>
                <a:gd name="T4" fmla="*/ 73 w 73"/>
                <a:gd name="T5" fmla="*/ 0 h 142"/>
                <a:gd name="T6" fmla="*/ 65 w 73"/>
                <a:gd name="T7" fmla="*/ 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142">
                  <a:moveTo>
                    <a:pt x="65" y="2"/>
                  </a:moveTo>
                  <a:cubicBezTo>
                    <a:pt x="48" y="72"/>
                    <a:pt x="0" y="142"/>
                    <a:pt x="0" y="142"/>
                  </a:cubicBezTo>
                  <a:cubicBezTo>
                    <a:pt x="59" y="87"/>
                    <a:pt x="72" y="33"/>
                    <a:pt x="73" y="0"/>
                  </a:cubicBezTo>
                  <a:cubicBezTo>
                    <a:pt x="70" y="1"/>
                    <a:pt x="68" y="1"/>
                    <a:pt x="65" y="2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1" name="Freeform 64">
              <a:extLst>
                <a:ext uri="{FF2B5EF4-FFF2-40B4-BE49-F238E27FC236}">
                  <a16:creationId xmlns:a16="http://schemas.microsoft.com/office/drawing/2014/main" id="{1533E79C-B509-4C99-B2AC-8EE157FF03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0" y="3492"/>
              <a:ext cx="13" cy="25"/>
            </a:xfrm>
            <a:custGeom>
              <a:avLst/>
              <a:gdLst>
                <a:gd name="T0" fmla="*/ 64 w 72"/>
                <a:gd name="T1" fmla="*/ 0 h 138"/>
                <a:gd name="T2" fmla="*/ 0 w 72"/>
                <a:gd name="T3" fmla="*/ 138 h 138"/>
                <a:gd name="T4" fmla="*/ 72 w 72"/>
                <a:gd name="T5" fmla="*/ 5 h 138"/>
                <a:gd name="T6" fmla="*/ 64 w 72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38">
                  <a:moveTo>
                    <a:pt x="64" y="0"/>
                  </a:moveTo>
                  <a:cubicBezTo>
                    <a:pt x="47" y="69"/>
                    <a:pt x="0" y="138"/>
                    <a:pt x="0" y="138"/>
                  </a:cubicBezTo>
                  <a:cubicBezTo>
                    <a:pt x="54" y="87"/>
                    <a:pt x="69" y="38"/>
                    <a:pt x="72" y="5"/>
                  </a:cubicBezTo>
                  <a:cubicBezTo>
                    <a:pt x="70" y="3"/>
                    <a:pt x="67" y="1"/>
                    <a:pt x="64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2" name="Freeform 65">
              <a:extLst>
                <a:ext uri="{FF2B5EF4-FFF2-40B4-BE49-F238E27FC236}">
                  <a16:creationId xmlns:a16="http://schemas.microsoft.com/office/drawing/2014/main" id="{A4D24584-272C-48A7-901B-4BE017C36F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0" y="3605"/>
              <a:ext cx="130" cy="124"/>
            </a:xfrm>
            <a:custGeom>
              <a:avLst/>
              <a:gdLst>
                <a:gd name="T0" fmla="*/ 640 w 712"/>
                <a:gd name="T1" fmla="*/ 409 h 671"/>
                <a:gd name="T2" fmla="*/ 497 w 712"/>
                <a:gd name="T3" fmla="*/ 402 h 671"/>
                <a:gd name="T4" fmla="*/ 373 w 712"/>
                <a:gd name="T5" fmla="*/ 234 h 671"/>
                <a:gd name="T6" fmla="*/ 163 w 712"/>
                <a:gd name="T7" fmla="*/ 30 h 671"/>
                <a:gd name="T8" fmla="*/ 19 w 712"/>
                <a:gd name="T9" fmla="*/ 363 h 671"/>
                <a:gd name="T10" fmla="*/ 330 w 712"/>
                <a:gd name="T11" fmla="*/ 621 h 671"/>
                <a:gd name="T12" fmla="*/ 574 w 712"/>
                <a:gd name="T13" fmla="*/ 495 h 671"/>
                <a:gd name="T14" fmla="*/ 640 w 712"/>
                <a:gd name="T15" fmla="*/ 409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2" h="671">
                  <a:moveTo>
                    <a:pt x="640" y="409"/>
                  </a:moveTo>
                  <a:cubicBezTo>
                    <a:pt x="712" y="267"/>
                    <a:pt x="620" y="268"/>
                    <a:pt x="497" y="402"/>
                  </a:cubicBezTo>
                  <a:cubicBezTo>
                    <a:pt x="443" y="462"/>
                    <a:pt x="374" y="389"/>
                    <a:pt x="373" y="234"/>
                  </a:cubicBezTo>
                  <a:cubicBezTo>
                    <a:pt x="373" y="81"/>
                    <a:pt x="273" y="0"/>
                    <a:pt x="163" y="30"/>
                  </a:cubicBezTo>
                  <a:cubicBezTo>
                    <a:pt x="53" y="61"/>
                    <a:pt x="0" y="265"/>
                    <a:pt x="19" y="363"/>
                  </a:cubicBezTo>
                  <a:cubicBezTo>
                    <a:pt x="37" y="460"/>
                    <a:pt x="116" y="671"/>
                    <a:pt x="330" y="621"/>
                  </a:cubicBezTo>
                  <a:cubicBezTo>
                    <a:pt x="411" y="603"/>
                    <a:pt x="498" y="559"/>
                    <a:pt x="574" y="495"/>
                  </a:cubicBezTo>
                  <a:cubicBezTo>
                    <a:pt x="593" y="480"/>
                    <a:pt x="623" y="444"/>
                    <a:pt x="640" y="409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3" name="Freeform 66">
              <a:extLst>
                <a:ext uri="{FF2B5EF4-FFF2-40B4-BE49-F238E27FC236}">
                  <a16:creationId xmlns:a16="http://schemas.microsoft.com/office/drawing/2014/main" id="{5A37CE2D-91FA-4ECF-BD00-AE7CB4349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3" y="3672"/>
              <a:ext cx="102" cy="70"/>
            </a:xfrm>
            <a:custGeom>
              <a:avLst/>
              <a:gdLst>
                <a:gd name="T0" fmla="*/ 0 w 555"/>
                <a:gd name="T1" fmla="*/ 0 h 381"/>
                <a:gd name="T2" fmla="*/ 311 w 555"/>
                <a:gd name="T3" fmla="*/ 258 h 381"/>
                <a:gd name="T4" fmla="*/ 555 w 555"/>
                <a:gd name="T5" fmla="*/ 132 h 381"/>
                <a:gd name="T6" fmla="*/ 0 w 555"/>
                <a:gd name="T7" fmla="*/ 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381">
                  <a:moveTo>
                    <a:pt x="0" y="0"/>
                  </a:moveTo>
                  <a:cubicBezTo>
                    <a:pt x="18" y="97"/>
                    <a:pt x="97" y="308"/>
                    <a:pt x="311" y="258"/>
                  </a:cubicBezTo>
                  <a:cubicBezTo>
                    <a:pt x="392" y="240"/>
                    <a:pt x="479" y="196"/>
                    <a:pt x="555" y="132"/>
                  </a:cubicBezTo>
                  <a:cubicBezTo>
                    <a:pt x="215" y="381"/>
                    <a:pt x="18" y="97"/>
                    <a:pt x="0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4" name="Freeform 67">
              <a:extLst>
                <a:ext uri="{FF2B5EF4-FFF2-40B4-BE49-F238E27FC236}">
                  <a16:creationId xmlns:a16="http://schemas.microsoft.com/office/drawing/2014/main" id="{93A16C40-BFBD-49F4-A4D5-D5724A254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9" y="3671"/>
              <a:ext cx="22" cy="12"/>
            </a:xfrm>
            <a:custGeom>
              <a:avLst/>
              <a:gdLst>
                <a:gd name="T0" fmla="*/ 0 w 120"/>
                <a:gd name="T1" fmla="*/ 64 h 64"/>
                <a:gd name="T2" fmla="*/ 113 w 120"/>
                <a:gd name="T3" fmla="*/ 22 h 64"/>
                <a:gd name="T4" fmla="*/ 120 w 120"/>
                <a:gd name="T5" fmla="*/ 0 h 64"/>
                <a:gd name="T6" fmla="*/ 0 w 120"/>
                <a:gd name="T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64">
                  <a:moveTo>
                    <a:pt x="0" y="64"/>
                  </a:moveTo>
                  <a:cubicBezTo>
                    <a:pt x="47" y="61"/>
                    <a:pt x="85" y="43"/>
                    <a:pt x="113" y="22"/>
                  </a:cubicBezTo>
                  <a:cubicBezTo>
                    <a:pt x="116" y="14"/>
                    <a:pt x="118" y="7"/>
                    <a:pt x="120" y="0"/>
                  </a:cubicBezTo>
                  <a:cubicBezTo>
                    <a:pt x="64" y="44"/>
                    <a:pt x="0" y="64"/>
                    <a:pt x="0" y="64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5" name="Freeform 68">
              <a:extLst>
                <a:ext uri="{FF2B5EF4-FFF2-40B4-BE49-F238E27FC236}">
                  <a16:creationId xmlns:a16="http://schemas.microsoft.com/office/drawing/2014/main" id="{6CB5BCE1-30A9-4134-9BB8-48BC24BF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4" y="3662"/>
              <a:ext cx="18" cy="12"/>
            </a:xfrm>
            <a:custGeom>
              <a:avLst/>
              <a:gdLst>
                <a:gd name="T0" fmla="*/ 0 w 98"/>
                <a:gd name="T1" fmla="*/ 61 h 61"/>
                <a:gd name="T2" fmla="*/ 98 w 98"/>
                <a:gd name="T3" fmla="*/ 12 h 61"/>
                <a:gd name="T4" fmla="*/ 92 w 98"/>
                <a:gd name="T5" fmla="*/ 0 h 61"/>
                <a:gd name="T6" fmla="*/ 0 w 98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61">
                  <a:moveTo>
                    <a:pt x="0" y="61"/>
                  </a:moveTo>
                  <a:cubicBezTo>
                    <a:pt x="38" y="56"/>
                    <a:pt x="75" y="30"/>
                    <a:pt x="98" y="12"/>
                  </a:cubicBezTo>
                  <a:cubicBezTo>
                    <a:pt x="97" y="7"/>
                    <a:pt x="95" y="3"/>
                    <a:pt x="92" y="0"/>
                  </a:cubicBezTo>
                  <a:cubicBezTo>
                    <a:pt x="49" y="39"/>
                    <a:pt x="0" y="61"/>
                    <a:pt x="0" y="61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6" name="Freeform 69">
              <a:extLst>
                <a:ext uri="{FF2B5EF4-FFF2-40B4-BE49-F238E27FC236}">
                  <a16:creationId xmlns:a16="http://schemas.microsoft.com/office/drawing/2014/main" id="{CBC81597-7153-473D-99C2-3FE3D1EE5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3" y="3136"/>
              <a:ext cx="445" cy="578"/>
            </a:xfrm>
            <a:custGeom>
              <a:avLst/>
              <a:gdLst>
                <a:gd name="T0" fmla="*/ 1023 w 2425"/>
                <a:gd name="T1" fmla="*/ 89 h 3150"/>
                <a:gd name="T2" fmla="*/ 1835 w 2425"/>
                <a:gd name="T3" fmla="*/ 1022 h 3150"/>
                <a:gd name="T4" fmla="*/ 1897 w 2425"/>
                <a:gd name="T5" fmla="*/ 2581 h 3150"/>
                <a:gd name="T6" fmla="*/ 2425 w 2425"/>
                <a:gd name="T7" fmla="*/ 2581 h 3150"/>
                <a:gd name="T8" fmla="*/ 1797 w 2425"/>
                <a:gd name="T9" fmla="*/ 2991 h 3150"/>
                <a:gd name="T10" fmla="*/ 897 w 2425"/>
                <a:gd name="T11" fmla="*/ 1737 h 3150"/>
                <a:gd name="T12" fmla="*/ 887 w 2425"/>
                <a:gd name="T13" fmla="*/ 1291 h 3150"/>
                <a:gd name="T14" fmla="*/ 552 w 2425"/>
                <a:gd name="T15" fmla="*/ 1438 h 3150"/>
                <a:gd name="T16" fmla="*/ 60 w 2425"/>
                <a:gd name="T17" fmla="*/ 997 h 3150"/>
                <a:gd name="T18" fmla="*/ 1023 w 2425"/>
                <a:gd name="T19" fmla="*/ 89 h 3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25" h="3150">
                  <a:moveTo>
                    <a:pt x="1023" y="89"/>
                  </a:moveTo>
                  <a:cubicBezTo>
                    <a:pt x="1540" y="179"/>
                    <a:pt x="1834" y="520"/>
                    <a:pt x="1835" y="1022"/>
                  </a:cubicBezTo>
                  <a:cubicBezTo>
                    <a:pt x="1835" y="1570"/>
                    <a:pt x="1264" y="2204"/>
                    <a:pt x="1897" y="2581"/>
                  </a:cubicBezTo>
                  <a:cubicBezTo>
                    <a:pt x="2105" y="2704"/>
                    <a:pt x="2335" y="2615"/>
                    <a:pt x="2425" y="2581"/>
                  </a:cubicBezTo>
                  <a:cubicBezTo>
                    <a:pt x="2262" y="2784"/>
                    <a:pt x="2043" y="2930"/>
                    <a:pt x="1797" y="2991"/>
                  </a:cubicBezTo>
                  <a:cubicBezTo>
                    <a:pt x="1156" y="3150"/>
                    <a:pt x="393" y="2492"/>
                    <a:pt x="897" y="1737"/>
                  </a:cubicBezTo>
                  <a:cubicBezTo>
                    <a:pt x="1052" y="1506"/>
                    <a:pt x="965" y="1313"/>
                    <a:pt x="887" y="1291"/>
                  </a:cubicBezTo>
                  <a:cubicBezTo>
                    <a:pt x="802" y="1379"/>
                    <a:pt x="684" y="1435"/>
                    <a:pt x="552" y="1438"/>
                  </a:cubicBezTo>
                  <a:cubicBezTo>
                    <a:pt x="308" y="1444"/>
                    <a:pt x="85" y="1226"/>
                    <a:pt x="60" y="997"/>
                  </a:cubicBezTo>
                  <a:cubicBezTo>
                    <a:pt x="0" y="449"/>
                    <a:pt x="507" y="0"/>
                    <a:pt x="1023" y="89"/>
                  </a:cubicBezTo>
                  <a:close/>
                </a:path>
              </a:pathLst>
            </a:custGeom>
            <a:solidFill>
              <a:srgbClr val="C161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7" name="Freeform 70">
              <a:extLst>
                <a:ext uri="{FF2B5EF4-FFF2-40B4-BE49-F238E27FC236}">
                  <a16:creationId xmlns:a16="http://schemas.microsoft.com/office/drawing/2014/main" id="{F4606257-EFF3-4974-B979-778310278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1" y="3373"/>
              <a:ext cx="125" cy="28"/>
            </a:xfrm>
            <a:custGeom>
              <a:avLst/>
              <a:gdLst>
                <a:gd name="T0" fmla="*/ 678 w 679"/>
                <a:gd name="T1" fmla="*/ 0 h 150"/>
                <a:gd name="T2" fmla="*/ 290 w 679"/>
                <a:gd name="T3" fmla="*/ 101 h 150"/>
                <a:gd name="T4" fmla="*/ 0 w 679"/>
                <a:gd name="T5" fmla="*/ 1 h 150"/>
                <a:gd name="T6" fmla="*/ 343 w 679"/>
                <a:gd name="T7" fmla="*/ 147 h 150"/>
                <a:gd name="T8" fmla="*/ 678 w 679"/>
                <a:gd name="T9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9" h="150">
                  <a:moveTo>
                    <a:pt x="678" y="0"/>
                  </a:moveTo>
                  <a:cubicBezTo>
                    <a:pt x="679" y="0"/>
                    <a:pt x="506" y="123"/>
                    <a:pt x="290" y="101"/>
                  </a:cubicBezTo>
                  <a:cubicBezTo>
                    <a:pt x="185" y="91"/>
                    <a:pt x="84" y="64"/>
                    <a:pt x="0" y="1"/>
                  </a:cubicBezTo>
                  <a:cubicBezTo>
                    <a:pt x="91" y="91"/>
                    <a:pt x="214" y="150"/>
                    <a:pt x="343" y="147"/>
                  </a:cubicBezTo>
                  <a:cubicBezTo>
                    <a:pt x="475" y="144"/>
                    <a:pt x="593" y="88"/>
                    <a:pt x="678" y="0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8" name="Freeform 71">
              <a:extLst>
                <a:ext uri="{FF2B5EF4-FFF2-40B4-BE49-F238E27FC236}">
                  <a16:creationId xmlns:a16="http://schemas.microsoft.com/office/drawing/2014/main" id="{174412BF-3C5F-43E7-9728-01AAD38D8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6" y="3191"/>
              <a:ext cx="104" cy="399"/>
            </a:xfrm>
            <a:custGeom>
              <a:avLst/>
              <a:gdLst>
                <a:gd name="T0" fmla="*/ 512 w 565"/>
                <a:gd name="T1" fmla="*/ 677 h 2175"/>
                <a:gd name="T2" fmla="*/ 486 w 565"/>
                <a:gd name="T3" fmla="*/ 2175 h 2175"/>
                <a:gd name="T4" fmla="*/ 565 w 565"/>
                <a:gd name="T5" fmla="*/ 723 h 2175"/>
                <a:gd name="T6" fmla="*/ 246 w 565"/>
                <a:gd name="T7" fmla="*/ 0 h 2175"/>
                <a:gd name="T8" fmla="*/ 512 w 565"/>
                <a:gd name="T9" fmla="*/ 677 h 2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5" h="2175">
                  <a:moveTo>
                    <a:pt x="512" y="677"/>
                  </a:moveTo>
                  <a:cubicBezTo>
                    <a:pt x="512" y="1196"/>
                    <a:pt x="0" y="1793"/>
                    <a:pt x="486" y="2175"/>
                  </a:cubicBezTo>
                  <a:cubicBezTo>
                    <a:pt x="92" y="1792"/>
                    <a:pt x="565" y="1222"/>
                    <a:pt x="565" y="723"/>
                  </a:cubicBezTo>
                  <a:cubicBezTo>
                    <a:pt x="564" y="414"/>
                    <a:pt x="453" y="166"/>
                    <a:pt x="246" y="0"/>
                  </a:cubicBezTo>
                  <a:cubicBezTo>
                    <a:pt x="419" y="165"/>
                    <a:pt x="512" y="396"/>
                    <a:pt x="512" y="677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9" name="Freeform 72">
              <a:extLst>
                <a:ext uri="{FF2B5EF4-FFF2-40B4-BE49-F238E27FC236}">
                  <a16:creationId xmlns:a16="http://schemas.microsoft.com/office/drawing/2014/main" id="{2B4C1A36-EC3C-4A0E-9B41-9743AB88D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2" y="3610"/>
              <a:ext cx="266" cy="89"/>
            </a:xfrm>
            <a:custGeom>
              <a:avLst/>
              <a:gdLst>
                <a:gd name="T0" fmla="*/ 1318 w 1450"/>
                <a:gd name="T1" fmla="*/ 43 h 483"/>
                <a:gd name="T2" fmla="*/ 769 w 1450"/>
                <a:gd name="T3" fmla="*/ 364 h 483"/>
                <a:gd name="T4" fmla="*/ 0 w 1450"/>
                <a:gd name="T5" fmla="*/ 186 h 483"/>
                <a:gd name="T6" fmla="*/ 822 w 1450"/>
                <a:gd name="T7" fmla="*/ 410 h 483"/>
                <a:gd name="T8" fmla="*/ 1450 w 1450"/>
                <a:gd name="T9" fmla="*/ 0 h 483"/>
                <a:gd name="T10" fmla="*/ 1318 w 1450"/>
                <a:gd name="T11" fmla="*/ 4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0" h="483">
                  <a:moveTo>
                    <a:pt x="1318" y="43"/>
                  </a:moveTo>
                  <a:cubicBezTo>
                    <a:pt x="1166" y="199"/>
                    <a:pt x="977" y="312"/>
                    <a:pt x="769" y="364"/>
                  </a:cubicBezTo>
                  <a:cubicBezTo>
                    <a:pt x="500" y="431"/>
                    <a:pt x="209" y="354"/>
                    <a:pt x="0" y="186"/>
                  </a:cubicBezTo>
                  <a:cubicBezTo>
                    <a:pt x="211" y="385"/>
                    <a:pt x="529" y="483"/>
                    <a:pt x="822" y="410"/>
                  </a:cubicBezTo>
                  <a:cubicBezTo>
                    <a:pt x="1068" y="349"/>
                    <a:pt x="1287" y="203"/>
                    <a:pt x="1450" y="0"/>
                  </a:cubicBezTo>
                  <a:cubicBezTo>
                    <a:pt x="1419" y="12"/>
                    <a:pt x="1374" y="29"/>
                    <a:pt x="1318" y="43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0" name="Freeform 73">
              <a:extLst>
                <a:ext uri="{FF2B5EF4-FFF2-40B4-BE49-F238E27FC236}">
                  <a16:creationId xmlns:a16="http://schemas.microsoft.com/office/drawing/2014/main" id="{D2DB5CAF-0273-4472-BA49-485D2F01E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6" y="3160"/>
              <a:ext cx="351" cy="519"/>
            </a:xfrm>
            <a:custGeom>
              <a:avLst/>
              <a:gdLst>
                <a:gd name="T0" fmla="*/ 1913 w 1913"/>
                <a:gd name="T1" fmla="*/ 2665 h 2828"/>
                <a:gd name="T2" fmla="*/ 1375 w 1913"/>
                <a:gd name="T3" fmla="*/ 2539 h 2828"/>
                <a:gd name="T4" fmla="*/ 1019 w 1913"/>
                <a:gd name="T5" fmla="*/ 344 h 2828"/>
                <a:gd name="T6" fmla="*/ 250 w 1913"/>
                <a:gd name="T7" fmla="*/ 302 h 2828"/>
                <a:gd name="T8" fmla="*/ 219 w 1913"/>
                <a:gd name="T9" fmla="*/ 1014 h 2828"/>
                <a:gd name="T10" fmla="*/ 643 w 1913"/>
                <a:gd name="T11" fmla="*/ 1044 h 2828"/>
                <a:gd name="T12" fmla="*/ 346 w 1913"/>
                <a:gd name="T13" fmla="*/ 984 h 2828"/>
                <a:gd name="T14" fmla="*/ 299 w 1913"/>
                <a:gd name="T15" fmla="*/ 440 h 2828"/>
                <a:gd name="T16" fmla="*/ 888 w 1913"/>
                <a:gd name="T17" fmla="*/ 514 h 2828"/>
                <a:gd name="T18" fmla="*/ 892 w 1913"/>
                <a:gd name="T19" fmla="*/ 1434 h 2828"/>
                <a:gd name="T20" fmla="*/ 933 w 1913"/>
                <a:gd name="T21" fmla="*/ 2506 h 2828"/>
                <a:gd name="T22" fmla="*/ 1913 w 1913"/>
                <a:gd name="T23" fmla="*/ 2665 h 2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13" h="2828">
                  <a:moveTo>
                    <a:pt x="1913" y="2665"/>
                  </a:moveTo>
                  <a:cubicBezTo>
                    <a:pt x="1764" y="2678"/>
                    <a:pt x="1488" y="2599"/>
                    <a:pt x="1375" y="2539"/>
                  </a:cubicBezTo>
                  <a:cubicBezTo>
                    <a:pt x="493" y="2076"/>
                    <a:pt x="1576" y="896"/>
                    <a:pt x="1019" y="344"/>
                  </a:cubicBezTo>
                  <a:cubicBezTo>
                    <a:pt x="671" y="0"/>
                    <a:pt x="342" y="216"/>
                    <a:pt x="250" y="302"/>
                  </a:cubicBezTo>
                  <a:cubicBezTo>
                    <a:pt x="0" y="536"/>
                    <a:pt x="17" y="859"/>
                    <a:pt x="219" y="1014"/>
                  </a:cubicBezTo>
                  <a:cubicBezTo>
                    <a:pt x="424" y="1172"/>
                    <a:pt x="643" y="1044"/>
                    <a:pt x="643" y="1044"/>
                  </a:cubicBezTo>
                  <a:cubicBezTo>
                    <a:pt x="643" y="1044"/>
                    <a:pt x="475" y="1082"/>
                    <a:pt x="346" y="984"/>
                  </a:cubicBezTo>
                  <a:cubicBezTo>
                    <a:pt x="166" y="848"/>
                    <a:pt x="154" y="585"/>
                    <a:pt x="299" y="440"/>
                  </a:cubicBezTo>
                  <a:cubicBezTo>
                    <a:pt x="480" y="261"/>
                    <a:pt x="732" y="333"/>
                    <a:pt x="888" y="514"/>
                  </a:cubicBezTo>
                  <a:cubicBezTo>
                    <a:pt x="1079" y="736"/>
                    <a:pt x="989" y="1234"/>
                    <a:pt x="892" y="1434"/>
                  </a:cubicBezTo>
                  <a:cubicBezTo>
                    <a:pt x="643" y="1950"/>
                    <a:pt x="678" y="2234"/>
                    <a:pt x="933" y="2506"/>
                  </a:cubicBezTo>
                  <a:cubicBezTo>
                    <a:pt x="1235" y="2828"/>
                    <a:pt x="1833" y="2716"/>
                    <a:pt x="1913" y="2665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1" name="Freeform 75">
              <a:extLst>
                <a:ext uri="{FF2B5EF4-FFF2-40B4-BE49-F238E27FC236}">
                  <a16:creationId xmlns:a16="http://schemas.microsoft.com/office/drawing/2014/main" id="{B79C665B-6BAC-4941-A023-0080C74EBF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6" y="3271"/>
              <a:ext cx="84" cy="66"/>
            </a:xfrm>
            <a:custGeom>
              <a:avLst/>
              <a:gdLst>
                <a:gd name="T0" fmla="*/ 242 w 456"/>
                <a:gd name="T1" fmla="*/ 237 h 359"/>
                <a:gd name="T2" fmla="*/ 0 w 456"/>
                <a:gd name="T3" fmla="*/ 156 h 359"/>
                <a:gd name="T4" fmla="*/ 6 w 456"/>
                <a:gd name="T5" fmla="*/ 185 h 359"/>
                <a:gd name="T6" fmla="*/ 276 w 456"/>
                <a:gd name="T7" fmla="*/ 324 h 359"/>
                <a:gd name="T8" fmla="*/ 422 w 456"/>
                <a:gd name="T9" fmla="*/ 58 h 359"/>
                <a:gd name="T10" fmla="*/ 394 w 456"/>
                <a:gd name="T11" fmla="*/ 0 h 359"/>
                <a:gd name="T12" fmla="*/ 242 w 456"/>
                <a:gd name="T13" fmla="*/ 23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6" h="359">
                  <a:moveTo>
                    <a:pt x="242" y="237"/>
                  </a:moveTo>
                  <a:cubicBezTo>
                    <a:pt x="149" y="266"/>
                    <a:pt x="52" y="230"/>
                    <a:pt x="0" y="156"/>
                  </a:cubicBezTo>
                  <a:cubicBezTo>
                    <a:pt x="1" y="165"/>
                    <a:pt x="3" y="175"/>
                    <a:pt x="6" y="185"/>
                  </a:cubicBezTo>
                  <a:cubicBezTo>
                    <a:pt x="41" y="297"/>
                    <a:pt x="161" y="359"/>
                    <a:pt x="276" y="324"/>
                  </a:cubicBezTo>
                  <a:cubicBezTo>
                    <a:pt x="391" y="289"/>
                    <a:pt x="456" y="170"/>
                    <a:pt x="422" y="58"/>
                  </a:cubicBezTo>
                  <a:cubicBezTo>
                    <a:pt x="416" y="37"/>
                    <a:pt x="406" y="17"/>
                    <a:pt x="394" y="0"/>
                  </a:cubicBezTo>
                  <a:cubicBezTo>
                    <a:pt x="410" y="103"/>
                    <a:pt x="347" y="205"/>
                    <a:pt x="242" y="237"/>
                  </a:cubicBezTo>
                  <a:close/>
                </a:path>
              </a:pathLst>
            </a:custGeom>
            <a:solidFill>
              <a:srgbClr val="964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2" name="Freeform 76">
              <a:extLst>
                <a:ext uri="{FF2B5EF4-FFF2-40B4-BE49-F238E27FC236}">
                  <a16:creationId xmlns:a16="http://schemas.microsoft.com/office/drawing/2014/main" id="{069DC24E-68A1-4282-A828-4CFC9625C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" y="3253"/>
              <a:ext cx="44" cy="56"/>
            </a:xfrm>
            <a:custGeom>
              <a:avLst/>
              <a:gdLst>
                <a:gd name="T0" fmla="*/ 160 w 241"/>
                <a:gd name="T1" fmla="*/ 155 h 307"/>
                <a:gd name="T2" fmla="*/ 45 w 241"/>
                <a:gd name="T3" fmla="*/ 306 h 307"/>
                <a:gd name="T4" fmla="*/ 69 w 241"/>
                <a:gd name="T5" fmla="*/ 306 h 307"/>
                <a:gd name="T6" fmla="*/ 237 w 241"/>
                <a:gd name="T7" fmla="*/ 146 h 307"/>
                <a:gd name="T8" fmla="*/ 52 w 241"/>
                <a:gd name="T9" fmla="*/ 5 h 307"/>
                <a:gd name="T10" fmla="*/ 0 w 241"/>
                <a:gd name="T11" fmla="*/ 15 h 307"/>
                <a:gd name="T12" fmla="*/ 160 w 241"/>
                <a:gd name="T13" fmla="*/ 155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307">
                  <a:moveTo>
                    <a:pt x="160" y="155"/>
                  </a:moveTo>
                  <a:cubicBezTo>
                    <a:pt x="164" y="223"/>
                    <a:pt x="115" y="283"/>
                    <a:pt x="45" y="306"/>
                  </a:cubicBezTo>
                  <a:cubicBezTo>
                    <a:pt x="53" y="307"/>
                    <a:pt x="61" y="307"/>
                    <a:pt x="69" y="306"/>
                  </a:cubicBezTo>
                  <a:cubicBezTo>
                    <a:pt x="167" y="301"/>
                    <a:pt x="241" y="229"/>
                    <a:pt x="237" y="146"/>
                  </a:cubicBezTo>
                  <a:cubicBezTo>
                    <a:pt x="232" y="63"/>
                    <a:pt x="149" y="0"/>
                    <a:pt x="52" y="5"/>
                  </a:cubicBezTo>
                  <a:cubicBezTo>
                    <a:pt x="34" y="6"/>
                    <a:pt x="17" y="10"/>
                    <a:pt x="0" y="15"/>
                  </a:cubicBezTo>
                  <a:cubicBezTo>
                    <a:pt x="86" y="21"/>
                    <a:pt x="156" y="79"/>
                    <a:pt x="160" y="155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3" name="Freeform 77">
              <a:extLst>
                <a:ext uri="{FF2B5EF4-FFF2-40B4-BE49-F238E27FC236}">
                  <a16:creationId xmlns:a16="http://schemas.microsoft.com/office/drawing/2014/main" id="{4C94C68B-86C8-447B-97C4-2EEC20ABC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" y="3387"/>
              <a:ext cx="278" cy="355"/>
            </a:xfrm>
            <a:custGeom>
              <a:avLst/>
              <a:gdLst>
                <a:gd name="T0" fmla="*/ 970 w 1517"/>
                <a:gd name="T1" fmla="*/ 0 h 1937"/>
                <a:gd name="T2" fmla="*/ 474 w 1517"/>
                <a:gd name="T3" fmla="*/ 888 h 1937"/>
                <a:gd name="T4" fmla="*/ 313 w 1517"/>
                <a:gd name="T5" fmla="*/ 1705 h 1937"/>
                <a:gd name="T6" fmla="*/ 1339 w 1517"/>
                <a:gd name="T7" fmla="*/ 1400 h 1937"/>
                <a:gd name="T8" fmla="*/ 1219 w 1517"/>
                <a:gd name="T9" fmla="*/ 362 h 1937"/>
                <a:gd name="T10" fmla="*/ 970 w 1517"/>
                <a:gd name="T11" fmla="*/ 0 h 1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7" h="1937">
                  <a:moveTo>
                    <a:pt x="970" y="0"/>
                  </a:moveTo>
                  <a:cubicBezTo>
                    <a:pt x="970" y="0"/>
                    <a:pt x="967" y="578"/>
                    <a:pt x="474" y="888"/>
                  </a:cubicBezTo>
                  <a:cubicBezTo>
                    <a:pt x="73" y="1139"/>
                    <a:pt x="0" y="1507"/>
                    <a:pt x="313" y="1705"/>
                  </a:cubicBezTo>
                  <a:cubicBezTo>
                    <a:pt x="681" y="1937"/>
                    <a:pt x="1132" y="1873"/>
                    <a:pt x="1339" y="1400"/>
                  </a:cubicBezTo>
                  <a:cubicBezTo>
                    <a:pt x="1517" y="996"/>
                    <a:pt x="1219" y="362"/>
                    <a:pt x="1219" y="362"/>
                  </a:cubicBezTo>
                  <a:lnTo>
                    <a:pt x="970" y="0"/>
                  </a:lnTo>
                  <a:close/>
                </a:path>
              </a:pathLst>
            </a:custGeom>
            <a:solidFill>
              <a:srgbClr val="B85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4" name="Freeform 78">
              <a:extLst>
                <a:ext uri="{FF2B5EF4-FFF2-40B4-BE49-F238E27FC236}">
                  <a16:creationId xmlns:a16="http://schemas.microsoft.com/office/drawing/2014/main" id="{C19CD034-65C6-49AA-882D-7F78F942C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" y="3571"/>
              <a:ext cx="210" cy="163"/>
            </a:xfrm>
            <a:custGeom>
              <a:avLst/>
              <a:gdLst>
                <a:gd name="T0" fmla="*/ 312 w 1142"/>
                <a:gd name="T1" fmla="*/ 656 h 886"/>
                <a:gd name="T2" fmla="*/ 273 w 1142"/>
                <a:gd name="T3" fmla="*/ 0 h 886"/>
                <a:gd name="T4" fmla="*/ 267 w 1142"/>
                <a:gd name="T5" fmla="*/ 700 h 886"/>
                <a:gd name="T6" fmla="*/ 1142 w 1142"/>
                <a:gd name="T7" fmla="*/ 630 h 886"/>
                <a:gd name="T8" fmla="*/ 312 w 1142"/>
                <a:gd name="T9" fmla="*/ 656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2" h="886">
                  <a:moveTo>
                    <a:pt x="312" y="656"/>
                  </a:moveTo>
                  <a:cubicBezTo>
                    <a:pt x="61" y="497"/>
                    <a:pt x="58" y="230"/>
                    <a:pt x="273" y="0"/>
                  </a:cubicBezTo>
                  <a:cubicBezTo>
                    <a:pt x="14" y="239"/>
                    <a:pt x="0" y="531"/>
                    <a:pt x="267" y="700"/>
                  </a:cubicBezTo>
                  <a:cubicBezTo>
                    <a:pt x="562" y="886"/>
                    <a:pt x="909" y="881"/>
                    <a:pt x="1142" y="630"/>
                  </a:cubicBezTo>
                  <a:cubicBezTo>
                    <a:pt x="911" y="837"/>
                    <a:pt x="588" y="830"/>
                    <a:pt x="312" y="656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5" name="Freeform 80">
              <a:extLst>
                <a:ext uri="{FF2B5EF4-FFF2-40B4-BE49-F238E27FC236}">
                  <a16:creationId xmlns:a16="http://schemas.microsoft.com/office/drawing/2014/main" id="{9E4C8282-C2E2-4347-932C-010348473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5" y="3484"/>
              <a:ext cx="132" cy="170"/>
            </a:xfrm>
            <a:custGeom>
              <a:avLst/>
              <a:gdLst>
                <a:gd name="T0" fmla="*/ 654 w 719"/>
                <a:gd name="T1" fmla="*/ 0 h 927"/>
                <a:gd name="T2" fmla="*/ 332 w 719"/>
                <a:gd name="T3" fmla="*/ 421 h 927"/>
                <a:gd name="T4" fmla="*/ 0 w 719"/>
                <a:gd name="T5" fmla="*/ 927 h 927"/>
                <a:gd name="T6" fmla="*/ 353 w 719"/>
                <a:gd name="T7" fmla="*/ 480 h 927"/>
                <a:gd name="T8" fmla="*/ 654 w 719"/>
                <a:gd name="T9" fmla="*/ 0 h 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9" h="927">
                  <a:moveTo>
                    <a:pt x="654" y="0"/>
                  </a:moveTo>
                  <a:cubicBezTo>
                    <a:pt x="654" y="0"/>
                    <a:pt x="594" y="329"/>
                    <a:pt x="332" y="421"/>
                  </a:cubicBezTo>
                  <a:cubicBezTo>
                    <a:pt x="126" y="493"/>
                    <a:pt x="6" y="659"/>
                    <a:pt x="0" y="927"/>
                  </a:cubicBezTo>
                  <a:cubicBezTo>
                    <a:pt x="0" y="927"/>
                    <a:pt x="76" y="603"/>
                    <a:pt x="353" y="480"/>
                  </a:cubicBezTo>
                  <a:cubicBezTo>
                    <a:pt x="719" y="319"/>
                    <a:pt x="650" y="50"/>
                    <a:pt x="654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6" name="Freeform 81">
              <a:extLst>
                <a:ext uri="{FF2B5EF4-FFF2-40B4-BE49-F238E27FC236}">
                  <a16:creationId xmlns:a16="http://schemas.microsoft.com/office/drawing/2014/main" id="{74942BAB-B83F-4F65-A194-97AD41511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" y="3624"/>
              <a:ext cx="154" cy="144"/>
            </a:xfrm>
            <a:custGeom>
              <a:avLst/>
              <a:gdLst>
                <a:gd name="T0" fmla="*/ 675 w 843"/>
                <a:gd name="T1" fmla="*/ 740 h 780"/>
                <a:gd name="T2" fmla="*/ 547 w 843"/>
                <a:gd name="T3" fmla="*/ 632 h 780"/>
                <a:gd name="T4" fmla="*/ 548 w 843"/>
                <a:gd name="T5" fmla="*/ 388 h 780"/>
                <a:gd name="T6" fmla="*/ 494 w 843"/>
                <a:gd name="T7" fmla="*/ 49 h 780"/>
                <a:gd name="T8" fmla="*/ 125 w 843"/>
                <a:gd name="T9" fmla="*/ 259 h 780"/>
                <a:gd name="T10" fmla="*/ 235 w 843"/>
                <a:gd name="T11" fmla="*/ 721 h 780"/>
                <a:gd name="T12" fmla="*/ 553 w 843"/>
                <a:gd name="T13" fmla="*/ 774 h 780"/>
                <a:gd name="T14" fmla="*/ 675 w 843"/>
                <a:gd name="T15" fmla="*/ 74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780">
                  <a:moveTo>
                    <a:pt x="675" y="740"/>
                  </a:moveTo>
                  <a:cubicBezTo>
                    <a:pt x="843" y="656"/>
                    <a:pt x="755" y="593"/>
                    <a:pt x="547" y="632"/>
                  </a:cubicBezTo>
                  <a:cubicBezTo>
                    <a:pt x="453" y="650"/>
                    <a:pt x="440" y="533"/>
                    <a:pt x="548" y="388"/>
                  </a:cubicBezTo>
                  <a:cubicBezTo>
                    <a:pt x="655" y="244"/>
                    <a:pt x="619" y="98"/>
                    <a:pt x="494" y="49"/>
                  </a:cubicBezTo>
                  <a:cubicBezTo>
                    <a:pt x="369" y="0"/>
                    <a:pt x="177" y="155"/>
                    <a:pt x="125" y="259"/>
                  </a:cubicBezTo>
                  <a:cubicBezTo>
                    <a:pt x="74" y="364"/>
                    <a:pt x="0" y="617"/>
                    <a:pt x="235" y="721"/>
                  </a:cubicBezTo>
                  <a:cubicBezTo>
                    <a:pt x="324" y="760"/>
                    <a:pt x="437" y="780"/>
                    <a:pt x="553" y="774"/>
                  </a:cubicBezTo>
                  <a:cubicBezTo>
                    <a:pt x="582" y="772"/>
                    <a:pt x="635" y="760"/>
                    <a:pt x="675" y="740"/>
                  </a:cubicBezTo>
                  <a:close/>
                </a:path>
              </a:pathLst>
            </a:custGeom>
            <a:solidFill>
              <a:srgbClr val="B85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7" name="Freeform 82">
              <a:extLst>
                <a:ext uri="{FF2B5EF4-FFF2-40B4-BE49-F238E27FC236}">
                  <a16:creationId xmlns:a16="http://schemas.microsoft.com/office/drawing/2014/main" id="{125B9073-AFDD-4059-83C5-EE334B5F5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" y="3672"/>
              <a:ext cx="101" cy="96"/>
            </a:xfrm>
            <a:custGeom>
              <a:avLst/>
              <a:gdLst>
                <a:gd name="T0" fmla="*/ 125 w 553"/>
                <a:gd name="T1" fmla="*/ 0 h 521"/>
                <a:gd name="T2" fmla="*/ 235 w 553"/>
                <a:gd name="T3" fmla="*/ 462 h 521"/>
                <a:gd name="T4" fmla="*/ 553 w 553"/>
                <a:gd name="T5" fmla="*/ 515 h 521"/>
                <a:gd name="T6" fmla="*/ 125 w 553"/>
                <a:gd name="T7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3" h="521">
                  <a:moveTo>
                    <a:pt x="125" y="0"/>
                  </a:moveTo>
                  <a:cubicBezTo>
                    <a:pt x="74" y="105"/>
                    <a:pt x="0" y="358"/>
                    <a:pt x="235" y="462"/>
                  </a:cubicBezTo>
                  <a:cubicBezTo>
                    <a:pt x="324" y="501"/>
                    <a:pt x="437" y="521"/>
                    <a:pt x="553" y="515"/>
                  </a:cubicBezTo>
                  <a:cubicBezTo>
                    <a:pt x="59" y="509"/>
                    <a:pt x="74" y="105"/>
                    <a:pt x="125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8" name="Freeform 83">
              <a:extLst>
                <a:ext uri="{FF2B5EF4-FFF2-40B4-BE49-F238E27FC236}">
                  <a16:creationId xmlns:a16="http://schemas.microsoft.com/office/drawing/2014/main" id="{ABED4802-655D-4265-BD14-7192DCA6F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7" y="3633"/>
              <a:ext cx="52" cy="82"/>
            </a:xfrm>
            <a:custGeom>
              <a:avLst/>
              <a:gdLst>
                <a:gd name="T0" fmla="*/ 6 w 280"/>
                <a:gd name="T1" fmla="*/ 0 h 442"/>
                <a:gd name="T2" fmla="*/ 60 w 280"/>
                <a:gd name="T3" fmla="*/ 339 h 442"/>
                <a:gd name="T4" fmla="*/ 0 w 280"/>
                <a:gd name="T5" fmla="*/ 442 h 442"/>
                <a:gd name="T6" fmla="*/ 80 w 280"/>
                <a:gd name="T7" fmla="*/ 343 h 442"/>
                <a:gd name="T8" fmla="*/ 6 w 280"/>
                <a:gd name="T9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442">
                  <a:moveTo>
                    <a:pt x="6" y="0"/>
                  </a:moveTo>
                  <a:cubicBezTo>
                    <a:pt x="131" y="49"/>
                    <a:pt x="167" y="195"/>
                    <a:pt x="60" y="339"/>
                  </a:cubicBezTo>
                  <a:cubicBezTo>
                    <a:pt x="32" y="377"/>
                    <a:pt x="10" y="413"/>
                    <a:pt x="0" y="442"/>
                  </a:cubicBezTo>
                  <a:cubicBezTo>
                    <a:pt x="14" y="415"/>
                    <a:pt x="46" y="380"/>
                    <a:pt x="80" y="343"/>
                  </a:cubicBezTo>
                  <a:cubicBezTo>
                    <a:pt x="280" y="132"/>
                    <a:pt x="180" y="19"/>
                    <a:pt x="6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9" name="Freeform 84">
              <a:extLst>
                <a:ext uri="{FF2B5EF4-FFF2-40B4-BE49-F238E27FC236}">
                  <a16:creationId xmlns:a16="http://schemas.microsoft.com/office/drawing/2014/main" id="{D8FE70A4-7C81-4CB4-979C-22B8BB8D4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" y="3749"/>
              <a:ext cx="29" cy="8"/>
            </a:xfrm>
            <a:custGeom>
              <a:avLst/>
              <a:gdLst>
                <a:gd name="T0" fmla="*/ 0 w 158"/>
                <a:gd name="T1" fmla="*/ 0 h 41"/>
                <a:gd name="T2" fmla="*/ 136 w 158"/>
                <a:gd name="T3" fmla="*/ 41 h 41"/>
                <a:gd name="T4" fmla="*/ 158 w 158"/>
                <a:gd name="T5" fmla="*/ 25 h 41"/>
                <a:gd name="T6" fmla="*/ 0 w 158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41">
                  <a:moveTo>
                    <a:pt x="0" y="0"/>
                  </a:moveTo>
                  <a:cubicBezTo>
                    <a:pt x="47" y="31"/>
                    <a:pt x="95" y="40"/>
                    <a:pt x="136" y="41"/>
                  </a:cubicBezTo>
                  <a:cubicBezTo>
                    <a:pt x="144" y="35"/>
                    <a:pt x="151" y="30"/>
                    <a:pt x="158" y="25"/>
                  </a:cubicBezTo>
                  <a:cubicBezTo>
                    <a:pt x="75" y="2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0" name="Freeform 85">
              <a:extLst>
                <a:ext uri="{FF2B5EF4-FFF2-40B4-BE49-F238E27FC236}">
                  <a16:creationId xmlns:a16="http://schemas.microsoft.com/office/drawing/2014/main" id="{B8230C2F-4BF6-491D-A96E-62BCF5CD2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4" y="3744"/>
              <a:ext cx="24" cy="5"/>
            </a:xfrm>
            <a:custGeom>
              <a:avLst/>
              <a:gdLst>
                <a:gd name="T0" fmla="*/ 0 w 131"/>
                <a:gd name="T1" fmla="*/ 0 h 24"/>
                <a:gd name="T2" fmla="*/ 127 w 131"/>
                <a:gd name="T3" fmla="*/ 23 h 24"/>
                <a:gd name="T4" fmla="*/ 130 w 131"/>
                <a:gd name="T5" fmla="*/ 7 h 24"/>
                <a:gd name="T6" fmla="*/ 0 w 131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24">
                  <a:moveTo>
                    <a:pt x="0" y="0"/>
                  </a:moveTo>
                  <a:cubicBezTo>
                    <a:pt x="40" y="22"/>
                    <a:pt x="93" y="24"/>
                    <a:pt x="127" y="23"/>
                  </a:cubicBezTo>
                  <a:cubicBezTo>
                    <a:pt x="129" y="17"/>
                    <a:pt x="131" y="12"/>
                    <a:pt x="130" y="7"/>
                  </a:cubicBezTo>
                  <a:cubicBezTo>
                    <a:pt x="62" y="1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1" name="Freeform 86">
              <a:extLst>
                <a:ext uri="{FF2B5EF4-FFF2-40B4-BE49-F238E27FC236}">
                  <a16:creationId xmlns:a16="http://schemas.microsoft.com/office/drawing/2014/main" id="{3806F3EB-9734-4199-998A-4DE694ADB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7" y="2982"/>
              <a:ext cx="78" cy="67"/>
            </a:xfrm>
            <a:custGeom>
              <a:avLst/>
              <a:gdLst>
                <a:gd name="T0" fmla="*/ 205 w 422"/>
                <a:gd name="T1" fmla="*/ 362 h 362"/>
                <a:gd name="T2" fmla="*/ 259 w 422"/>
                <a:gd name="T3" fmla="*/ 335 h 362"/>
                <a:gd name="T4" fmla="*/ 336 w 422"/>
                <a:gd name="T5" fmla="*/ 0 h 362"/>
                <a:gd name="T6" fmla="*/ 222 w 422"/>
                <a:gd name="T7" fmla="*/ 321 h 362"/>
                <a:gd name="T8" fmla="*/ 144 w 422"/>
                <a:gd name="T9" fmla="*/ 132 h 362"/>
                <a:gd name="T10" fmla="*/ 186 w 422"/>
                <a:gd name="T11" fmla="*/ 321 h 362"/>
                <a:gd name="T12" fmla="*/ 0 w 422"/>
                <a:gd name="T13" fmla="*/ 167 h 362"/>
                <a:gd name="T14" fmla="*/ 205 w 422"/>
                <a:gd name="T15" fmla="*/ 36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362">
                  <a:moveTo>
                    <a:pt x="205" y="362"/>
                  </a:moveTo>
                  <a:cubicBezTo>
                    <a:pt x="259" y="335"/>
                    <a:pt x="259" y="335"/>
                    <a:pt x="259" y="335"/>
                  </a:cubicBezTo>
                  <a:cubicBezTo>
                    <a:pt x="422" y="133"/>
                    <a:pt x="336" y="0"/>
                    <a:pt x="336" y="0"/>
                  </a:cubicBezTo>
                  <a:cubicBezTo>
                    <a:pt x="373" y="161"/>
                    <a:pt x="245" y="298"/>
                    <a:pt x="222" y="321"/>
                  </a:cubicBezTo>
                  <a:cubicBezTo>
                    <a:pt x="182" y="273"/>
                    <a:pt x="145" y="210"/>
                    <a:pt x="144" y="132"/>
                  </a:cubicBezTo>
                  <a:cubicBezTo>
                    <a:pt x="144" y="132"/>
                    <a:pt x="116" y="214"/>
                    <a:pt x="186" y="321"/>
                  </a:cubicBezTo>
                  <a:cubicBezTo>
                    <a:pt x="120" y="297"/>
                    <a:pt x="41" y="252"/>
                    <a:pt x="0" y="167"/>
                  </a:cubicBezTo>
                  <a:cubicBezTo>
                    <a:pt x="0" y="167"/>
                    <a:pt x="14" y="296"/>
                    <a:pt x="205" y="362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2" name="Freeform 87">
              <a:extLst>
                <a:ext uri="{FF2B5EF4-FFF2-40B4-BE49-F238E27FC236}">
                  <a16:creationId xmlns:a16="http://schemas.microsoft.com/office/drawing/2014/main" id="{00D37AA3-9048-4E56-AEAE-6CC64CF4C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" y="3042"/>
              <a:ext cx="212" cy="221"/>
            </a:xfrm>
            <a:custGeom>
              <a:avLst/>
              <a:gdLst>
                <a:gd name="T0" fmla="*/ 596 w 1157"/>
                <a:gd name="T1" fmla="*/ 0 h 1205"/>
                <a:gd name="T2" fmla="*/ 530 w 1157"/>
                <a:gd name="T3" fmla="*/ 1205 h 1205"/>
                <a:gd name="T4" fmla="*/ 941 w 1157"/>
                <a:gd name="T5" fmla="*/ 957 h 1205"/>
                <a:gd name="T6" fmla="*/ 596 w 1157"/>
                <a:gd name="T7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7" h="1205">
                  <a:moveTo>
                    <a:pt x="596" y="0"/>
                  </a:moveTo>
                  <a:cubicBezTo>
                    <a:pt x="0" y="523"/>
                    <a:pt x="530" y="1205"/>
                    <a:pt x="530" y="1205"/>
                  </a:cubicBezTo>
                  <a:cubicBezTo>
                    <a:pt x="941" y="957"/>
                    <a:pt x="941" y="957"/>
                    <a:pt x="941" y="957"/>
                  </a:cubicBezTo>
                  <a:cubicBezTo>
                    <a:pt x="1157" y="174"/>
                    <a:pt x="596" y="0"/>
                    <a:pt x="596" y="0"/>
                  </a:cubicBezTo>
                  <a:close/>
                </a:path>
              </a:pathLst>
            </a:custGeom>
            <a:solidFill>
              <a:srgbClr val="D36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3" name="Freeform 88">
              <a:extLst>
                <a:ext uri="{FF2B5EF4-FFF2-40B4-BE49-F238E27FC236}">
                  <a16:creationId xmlns:a16="http://schemas.microsoft.com/office/drawing/2014/main" id="{7A58122B-0019-4E6A-97E8-64DC5D3E2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5" y="3085"/>
              <a:ext cx="92" cy="141"/>
            </a:xfrm>
            <a:custGeom>
              <a:avLst/>
              <a:gdLst>
                <a:gd name="T0" fmla="*/ 273 w 502"/>
                <a:gd name="T1" fmla="*/ 0 h 768"/>
                <a:gd name="T2" fmla="*/ 328 w 502"/>
                <a:gd name="T3" fmla="*/ 768 h 768"/>
                <a:gd name="T4" fmla="*/ 500 w 502"/>
                <a:gd name="T5" fmla="*/ 647 h 768"/>
                <a:gd name="T6" fmla="*/ 273 w 502"/>
                <a:gd name="T7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2" h="768">
                  <a:moveTo>
                    <a:pt x="273" y="0"/>
                  </a:moveTo>
                  <a:cubicBezTo>
                    <a:pt x="0" y="290"/>
                    <a:pt x="328" y="768"/>
                    <a:pt x="328" y="768"/>
                  </a:cubicBezTo>
                  <a:cubicBezTo>
                    <a:pt x="500" y="647"/>
                    <a:pt x="500" y="647"/>
                    <a:pt x="500" y="647"/>
                  </a:cubicBezTo>
                  <a:cubicBezTo>
                    <a:pt x="502" y="140"/>
                    <a:pt x="273" y="0"/>
                    <a:pt x="273" y="0"/>
                  </a:cubicBezTo>
                  <a:close/>
                </a:path>
              </a:pathLst>
            </a:custGeom>
            <a:solidFill>
              <a:srgbClr val="FDD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4" name="Freeform 89">
              <a:extLst>
                <a:ext uri="{FF2B5EF4-FFF2-40B4-BE49-F238E27FC236}">
                  <a16:creationId xmlns:a16="http://schemas.microsoft.com/office/drawing/2014/main" id="{CE9BBE98-B4F2-4197-8573-6C04E7EE2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" y="3042"/>
              <a:ext cx="112" cy="221"/>
            </a:xfrm>
            <a:custGeom>
              <a:avLst/>
              <a:gdLst>
                <a:gd name="T0" fmla="*/ 596 w 610"/>
                <a:gd name="T1" fmla="*/ 0 h 1205"/>
                <a:gd name="T2" fmla="*/ 530 w 610"/>
                <a:gd name="T3" fmla="*/ 1205 h 1205"/>
                <a:gd name="T4" fmla="*/ 610 w 610"/>
                <a:gd name="T5" fmla="*/ 1159 h 1205"/>
                <a:gd name="T6" fmla="*/ 596 w 610"/>
                <a:gd name="T7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0" h="1205">
                  <a:moveTo>
                    <a:pt x="596" y="0"/>
                  </a:moveTo>
                  <a:cubicBezTo>
                    <a:pt x="0" y="523"/>
                    <a:pt x="530" y="1205"/>
                    <a:pt x="530" y="1205"/>
                  </a:cubicBezTo>
                  <a:cubicBezTo>
                    <a:pt x="610" y="1159"/>
                    <a:pt x="610" y="1159"/>
                    <a:pt x="610" y="1159"/>
                  </a:cubicBezTo>
                  <a:cubicBezTo>
                    <a:pt x="477" y="962"/>
                    <a:pt x="199" y="382"/>
                    <a:pt x="596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5" name="Freeform 90">
              <a:extLst>
                <a:ext uri="{FF2B5EF4-FFF2-40B4-BE49-F238E27FC236}">
                  <a16:creationId xmlns:a16="http://schemas.microsoft.com/office/drawing/2014/main" id="{D4B569C4-3C19-48E3-A7FE-723B402B5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4" y="2990"/>
              <a:ext cx="65" cy="52"/>
            </a:xfrm>
            <a:custGeom>
              <a:avLst/>
              <a:gdLst>
                <a:gd name="T0" fmla="*/ 151 w 354"/>
                <a:gd name="T1" fmla="*/ 286 h 286"/>
                <a:gd name="T2" fmla="*/ 199 w 354"/>
                <a:gd name="T3" fmla="*/ 270 h 286"/>
                <a:gd name="T4" fmla="*/ 297 w 354"/>
                <a:gd name="T5" fmla="*/ 0 h 286"/>
                <a:gd name="T6" fmla="*/ 170 w 354"/>
                <a:gd name="T7" fmla="*/ 254 h 286"/>
                <a:gd name="T8" fmla="*/ 125 w 354"/>
                <a:gd name="T9" fmla="*/ 88 h 286"/>
                <a:gd name="T10" fmla="*/ 139 w 354"/>
                <a:gd name="T11" fmla="*/ 250 h 286"/>
                <a:gd name="T12" fmla="*/ 3 w 354"/>
                <a:gd name="T13" fmla="*/ 101 h 286"/>
                <a:gd name="T14" fmla="*/ 151 w 354"/>
                <a:gd name="T15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4" h="286">
                  <a:moveTo>
                    <a:pt x="151" y="286"/>
                  </a:moveTo>
                  <a:cubicBezTo>
                    <a:pt x="199" y="270"/>
                    <a:pt x="199" y="270"/>
                    <a:pt x="199" y="270"/>
                  </a:cubicBezTo>
                  <a:cubicBezTo>
                    <a:pt x="354" y="120"/>
                    <a:pt x="297" y="0"/>
                    <a:pt x="297" y="0"/>
                  </a:cubicBezTo>
                  <a:cubicBezTo>
                    <a:pt x="311" y="137"/>
                    <a:pt x="190" y="237"/>
                    <a:pt x="170" y="254"/>
                  </a:cubicBezTo>
                  <a:cubicBezTo>
                    <a:pt x="141" y="210"/>
                    <a:pt x="118" y="153"/>
                    <a:pt x="125" y="88"/>
                  </a:cubicBezTo>
                  <a:cubicBezTo>
                    <a:pt x="125" y="88"/>
                    <a:pt x="93" y="153"/>
                    <a:pt x="139" y="250"/>
                  </a:cubicBezTo>
                  <a:cubicBezTo>
                    <a:pt x="88" y="223"/>
                    <a:pt x="27" y="176"/>
                    <a:pt x="3" y="101"/>
                  </a:cubicBezTo>
                  <a:cubicBezTo>
                    <a:pt x="3" y="101"/>
                    <a:pt x="0" y="210"/>
                    <a:pt x="151" y="286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6" name="Freeform 91">
              <a:extLst>
                <a:ext uri="{FF2B5EF4-FFF2-40B4-BE49-F238E27FC236}">
                  <a16:creationId xmlns:a16="http://schemas.microsoft.com/office/drawing/2014/main" id="{FDF2B749-E9D4-402C-9EFB-5C9217475D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6" y="3037"/>
              <a:ext cx="171" cy="182"/>
            </a:xfrm>
            <a:custGeom>
              <a:avLst/>
              <a:gdLst>
                <a:gd name="T0" fmla="*/ 547 w 932"/>
                <a:gd name="T1" fmla="*/ 0 h 994"/>
                <a:gd name="T2" fmla="*/ 365 w 932"/>
                <a:gd name="T3" fmla="*/ 994 h 994"/>
                <a:gd name="T4" fmla="*/ 715 w 932"/>
                <a:gd name="T5" fmla="*/ 838 h 994"/>
                <a:gd name="T6" fmla="*/ 547 w 932"/>
                <a:gd name="T7" fmla="*/ 0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2" h="994">
                  <a:moveTo>
                    <a:pt x="547" y="0"/>
                  </a:moveTo>
                  <a:cubicBezTo>
                    <a:pt x="0" y="368"/>
                    <a:pt x="365" y="994"/>
                    <a:pt x="365" y="994"/>
                  </a:cubicBezTo>
                  <a:cubicBezTo>
                    <a:pt x="715" y="838"/>
                    <a:pt x="715" y="838"/>
                    <a:pt x="715" y="838"/>
                  </a:cubicBezTo>
                  <a:cubicBezTo>
                    <a:pt x="932" y="168"/>
                    <a:pt x="547" y="0"/>
                    <a:pt x="547" y="0"/>
                  </a:cubicBezTo>
                  <a:close/>
                </a:path>
              </a:pathLst>
            </a:custGeom>
            <a:solidFill>
              <a:srgbClr val="D36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7" name="Freeform 92">
              <a:extLst>
                <a:ext uri="{FF2B5EF4-FFF2-40B4-BE49-F238E27FC236}">
                  <a16:creationId xmlns:a16="http://schemas.microsoft.com/office/drawing/2014/main" id="{80417FDC-547C-45E1-B5E8-A70F39873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9" y="3073"/>
              <a:ext cx="79" cy="119"/>
            </a:xfrm>
            <a:custGeom>
              <a:avLst/>
              <a:gdLst>
                <a:gd name="T0" fmla="*/ 256 w 430"/>
                <a:gd name="T1" fmla="*/ 0 h 645"/>
                <a:gd name="T2" fmla="*/ 221 w 430"/>
                <a:gd name="T3" fmla="*/ 645 h 645"/>
                <a:gd name="T4" fmla="*/ 375 w 430"/>
                <a:gd name="T5" fmla="*/ 564 h 645"/>
                <a:gd name="T6" fmla="*/ 256 w 430"/>
                <a:gd name="T7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0" h="645">
                  <a:moveTo>
                    <a:pt x="256" y="0"/>
                  </a:moveTo>
                  <a:cubicBezTo>
                    <a:pt x="0" y="211"/>
                    <a:pt x="221" y="645"/>
                    <a:pt x="221" y="645"/>
                  </a:cubicBezTo>
                  <a:cubicBezTo>
                    <a:pt x="375" y="564"/>
                    <a:pt x="375" y="564"/>
                    <a:pt x="375" y="564"/>
                  </a:cubicBezTo>
                  <a:cubicBezTo>
                    <a:pt x="430" y="142"/>
                    <a:pt x="256" y="0"/>
                    <a:pt x="256" y="0"/>
                  </a:cubicBezTo>
                  <a:close/>
                </a:path>
              </a:pathLst>
            </a:custGeom>
            <a:solidFill>
              <a:srgbClr val="FDD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8" name="Freeform 93">
              <a:extLst>
                <a:ext uri="{FF2B5EF4-FFF2-40B4-BE49-F238E27FC236}">
                  <a16:creationId xmlns:a16="http://schemas.microsoft.com/office/drawing/2014/main" id="{7EFFF61F-03CA-4C8D-AA8A-D475782B4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6" y="3037"/>
              <a:ext cx="101" cy="182"/>
            </a:xfrm>
            <a:custGeom>
              <a:avLst/>
              <a:gdLst>
                <a:gd name="T0" fmla="*/ 547 w 547"/>
                <a:gd name="T1" fmla="*/ 0 h 994"/>
                <a:gd name="T2" fmla="*/ 365 w 547"/>
                <a:gd name="T3" fmla="*/ 994 h 994"/>
                <a:gd name="T4" fmla="*/ 437 w 547"/>
                <a:gd name="T5" fmla="*/ 965 h 994"/>
                <a:gd name="T6" fmla="*/ 547 w 547"/>
                <a:gd name="T7" fmla="*/ 0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7" h="994">
                  <a:moveTo>
                    <a:pt x="547" y="0"/>
                  </a:moveTo>
                  <a:cubicBezTo>
                    <a:pt x="0" y="368"/>
                    <a:pt x="365" y="994"/>
                    <a:pt x="365" y="994"/>
                  </a:cubicBezTo>
                  <a:cubicBezTo>
                    <a:pt x="437" y="965"/>
                    <a:pt x="437" y="965"/>
                    <a:pt x="437" y="965"/>
                  </a:cubicBezTo>
                  <a:cubicBezTo>
                    <a:pt x="348" y="786"/>
                    <a:pt x="179" y="273"/>
                    <a:pt x="547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9" name="Freeform 94">
              <a:extLst>
                <a:ext uri="{FF2B5EF4-FFF2-40B4-BE49-F238E27FC236}">
                  <a16:creationId xmlns:a16="http://schemas.microsoft.com/office/drawing/2014/main" id="{79470BE8-D101-4046-A055-B5307DD4C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6" y="3116"/>
              <a:ext cx="474" cy="406"/>
            </a:xfrm>
            <a:custGeom>
              <a:avLst/>
              <a:gdLst>
                <a:gd name="T0" fmla="*/ 2431 w 2579"/>
                <a:gd name="T1" fmla="*/ 775 h 2213"/>
                <a:gd name="T2" fmla="*/ 1558 w 2579"/>
                <a:gd name="T3" fmla="*/ 2030 h 2213"/>
                <a:gd name="T4" fmla="*/ 148 w 2579"/>
                <a:gd name="T5" fmla="*/ 1438 h 2213"/>
                <a:gd name="T6" fmla="*/ 1021 w 2579"/>
                <a:gd name="T7" fmla="*/ 183 h 2213"/>
                <a:gd name="T8" fmla="*/ 2431 w 2579"/>
                <a:gd name="T9" fmla="*/ 775 h 2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9" h="2213">
                  <a:moveTo>
                    <a:pt x="2431" y="775"/>
                  </a:moveTo>
                  <a:cubicBezTo>
                    <a:pt x="2579" y="1285"/>
                    <a:pt x="2188" y="1847"/>
                    <a:pt x="1558" y="2030"/>
                  </a:cubicBezTo>
                  <a:cubicBezTo>
                    <a:pt x="927" y="2213"/>
                    <a:pt x="296" y="1948"/>
                    <a:pt x="148" y="1438"/>
                  </a:cubicBezTo>
                  <a:cubicBezTo>
                    <a:pt x="0" y="928"/>
                    <a:pt x="391" y="366"/>
                    <a:pt x="1021" y="183"/>
                  </a:cubicBezTo>
                  <a:cubicBezTo>
                    <a:pt x="1651" y="0"/>
                    <a:pt x="2283" y="265"/>
                    <a:pt x="2431" y="775"/>
                  </a:cubicBezTo>
                  <a:close/>
                </a:path>
              </a:pathLst>
            </a:custGeom>
            <a:solidFill>
              <a:srgbClr val="D97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0" name="Freeform 95">
              <a:extLst>
                <a:ext uri="{FF2B5EF4-FFF2-40B4-BE49-F238E27FC236}">
                  <a16:creationId xmlns:a16="http://schemas.microsoft.com/office/drawing/2014/main" id="{C63644C0-1194-437D-AFE3-9849997BE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6" y="3147"/>
              <a:ext cx="295" cy="375"/>
            </a:xfrm>
            <a:custGeom>
              <a:avLst/>
              <a:gdLst>
                <a:gd name="T0" fmla="*/ 246 w 1606"/>
                <a:gd name="T1" fmla="*/ 1240 h 2043"/>
                <a:gd name="T2" fmla="*/ 1070 w 1606"/>
                <a:gd name="T3" fmla="*/ 0 h 2043"/>
                <a:gd name="T4" fmla="*/ 1021 w 1606"/>
                <a:gd name="T5" fmla="*/ 13 h 2043"/>
                <a:gd name="T6" fmla="*/ 148 w 1606"/>
                <a:gd name="T7" fmla="*/ 1268 h 2043"/>
                <a:gd name="T8" fmla="*/ 1558 w 1606"/>
                <a:gd name="T9" fmla="*/ 1860 h 2043"/>
                <a:gd name="T10" fmla="*/ 1606 w 1606"/>
                <a:gd name="T11" fmla="*/ 1845 h 2043"/>
                <a:gd name="T12" fmla="*/ 246 w 1606"/>
                <a:gd name="T13" fmla="*/ 1240 h 2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6" h="2043">
                  <a:moveTo>
                    <a:pt x="246" y="1240"/>
                  </a:moveTo>
                  <a:cubicBezTo>
                    <a:pt x="102" y="743"/>
                    <a:pt x="469" y="197"/>
                    <a:pt x="1070" y="0"/>
                  </a:cubicBezTo>
                  <a:cubicBezTo>
                    <a:pt x="1054" y="4"/>
                    <a:pt x="1038" y="8"/>
                    <a:pt x="1021" y="13"/>
                  </a:cubicBezTo>
                  <a:cubicBezTo>
                    <a:pt x="391" y="196"/>
                    <a:pt x="0" y="758"/>
                    <a:pt x="148" y="1268"/>
                  </a:cubicBezTo>
                  <a:cubicBezTo>
                    <a:pt x="296" y="1778"/>
                    <a:pt x="927" y="2043"/>
                    <a:pt x="1558" y="1860"/>
                  </a:cubicBezTo>
                  <a:cubicBezTo>
                    <a:pt x="1574" y="1855"/>
                    <a:pt x="1590" y="1850"/>
                    <a:pt x="1606" y="1845"/>
                  </a:cubicBezTo>
                  <a:cubicBezTo>
                    <a:pt x="993" y="2001"/>
                    <a:pt x="390" y="1736"/>
                    <a:pt x="246" y="1240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1" name="Freeform 96">
              <a:extLst>
                <a:ext uri="{FF2B5EF4-FFF2-40B4-BE49-F238E27FC236}">
                  <a16:creationId xmlns:a16="http://schemas.microsoft.com/office/drawing/2014/main" id="{9DF7F0B9-4524-4FD9-AAF1-5C6BEA0F3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8" y="3301"/>
              <a:ext cx="29" cy="41"/>
            </a:xfrm>
            <a:custGeom>
              <a:avLst/>
              <a:gdLst>
                <a:gd name="T0" fmla="*/ 146 w 160"/>
                <a:gd name="T1" fmla="*/ 94 h 221"/>
                <a:gd name="T2" fmla="*/ 105 w 160"/>
                <a:gd name="T3" fmla="*/ 212 h 221"/>
                <a:gd name="T4" fmla="*/ 14 w 160"/>
                <a:gd name="T5" fmla="*/ 127 h 221"/>
                <a:gd name="T6" fmla="*/ 55 w 160"/>
                <a:gd name="T7" fmla="*/ 9 h 221"/>
                <a:gd name="T8" fmla="*/ 146 w 160"/>
                <a:gd name="T9" fmla="*/ 9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221">
                  <a:moveTo>
                    <a:pt x="146" y="94"/>
                  </a:moveTo>
                  <a:cubicBezTo>
                    <a:pt x="160" y="150"/>
                    <a:pt x="142" y="203"/>
                    <a:pt x="105" y="212"/>
                  </a:cubicBezTo>
                  <a:cubicBezTo>
                    <a:pt x="69" y="221"/>
                    <a:pt x="28" y="183"/>
                    <a:pt x="14" y="127"/>
                  </a:cubicBezTo>
                  <a:cubicBezTo>
                    <a:pt x="0" y="71"/>
                    <a:pt x="19" y="18"/>
                    <a:pt x="55" y="9"/>
                  </a:cubicBezTo>
                  <a:cubicBezTo>
                    <a:pt x="91" y="0"/>
                    <a:pt x="132" y="38"/>
                    <a:pt x="146" y="9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2" name="Freeform 97">
              <a:extLst>
                <a:ext uri="{FF2B5EF4-FFF2-40B4-BE49-F238E27FC236}">
                  <a16:creationId xmlns:a16="http://schemas.microsoft.com/office/drawing/2014/main" id="{AED21A2D-06B9-4BA2-B07E-49DE77714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3247"/>
              <a:ext cx="30" cy="41"/>
            </a:xfrm>
            <a:custGeom>
              <a:avLst/>
              <a:gdLst>
                <a:gd name="T0" fmla="*/ 147 w 164"/>
                <a:gd name="T1" fmla="*/ 91 h 222"/>
                <a:gd name="T2" fmla="*/ 113 w 164"/>
                <a:gd name="T3" fmla="*/ 211 h 222"/>
                <a:gd name="T4" fmla="*/ 17 w 164"/>
                <a:gd name="T5" fmla="*/ 131 h 222"/>
                <a:gd name="T6" fmla="*/ 51 w 164"/>
                <a:gd name="T7" fmla="*/ 11 h 222"/>
                <a:gd name="T8" fmla="*/ 147 w 164"/>
                <a:gd name="T9" fmla="*/ 9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222">
                  <a:moveTo>
                    <a:pt x="147" y="91"/>
                  </a:moveTo>
                  <a:cubicBezTo>
                    <a:pt x="164" y="146"/>
                    <a:pt x="149" y="200"/>
                    <a:pt x="113" y="211"/>
                  </a:cubicBezTo>
                  <a:cubicBezTo>
                    <a:pt x="77" y="222"/>
                    <a:pt x="34" y="186"/>
                    <a:pt x="17" y="131"/>
                  </a:cubicBezTo>
                  <a:cubicBezTo>
                    <a:pt x="0" y="76"/>
                    <a:pt x="15" y="22"/>
                    <a:pt x="51" y="11"/>
                  </a:cubicBezTo>
                  <a:cubicBezTo>
                    <a:pt x="87" y="0"/>
                    <a:pt x="130" y="36"/>
                    <a:pt x="147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3" name="Freeform 98">
              <a:extLst>
                <a:ext uri="{FF2B5EF4-FFF2-40B4-BE49-F238E27FC236}">
                  <a16:creationId xmlns:a16="http://schemas.microsoft.com/office/drawing/2014/main" id="{A579D667-B263-4B5C-96E9-49BCBB233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9" y="3295"/>
              <a:ext cx="66" cy="53"/>
            </a:xfrm>
            <a:custGeom>
              <a:avLst/>
              <a:gdLst>
                <a:gd name="T0" fmla="*/ 331 w 357"/>
                <a:gd name="T1" fmla="*/ 108 h 288"/>
                <a:gd name="T2" fmla="*/ 225 w 357"/>
                <a:gd name="T3" fmla="*/ 268 h 288"/>
                <a:gd name="T4" fmla="*/ 26 w 357"/>
                <a:gd name="T5" fmla="*/ 180 h 288"/>
                <a:gd name="T6" fmla="*/ 132 w 357"/>
                <a:gd name="T7" fmla="*/ 20 h 288"/>
                <a:gd name="T8" fmla="*/ 331 w 357"/>
                <a:gd name="T9" fmla="*/ 10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7" h="288">
                  <a:moveTo>
                    <a:pt x="331" y="108"/>
                  </a:moveTo>
                  <a:cubicBezTo>
                    <a:pt x="357" y="177"/>
                    <a:pt x="309" y="248"/>
                    <a:pt x="225" y="268"/>
                  </a:cubicBezTo>
                  <a:cubicBezTo>
                    <a:pt x="141" y="288"/>
                    <a:pt x="51" y="249"/>
                    <a:pt x="26" y="180"/>
                  </a:cubicBezTo>
                  <a:cubicBezTo>
                    <a:pt x="0" y="112"/>
                    <a:pt x="47" y="40"/>
                    <a:pt x="132" y="20"/>
                  </a:cubicBezTo>
                  <a:cubicBezTo>
                    <a:pt x="216" y="0"/>
                    <a:pt x="305" y="40"/>
                    <a:pt x="331" y="108"/>
                  </a:cubicBezTo>
                  <a:close/>
                </a:path>
              </a:pathLst>
            </a:custGeom>
            <a:solidFill>
              <a:srgbClr val="692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4" name="Freeform 99">
              <a:extLst>
                <a:ext uri="{FF2B5EF4-FFF2-40B4-BE49-F238E27FC236}">
                  <a16:creationId xmlns:a16="http://schemas.microsoft.com/office/drawing/2014/main" id="{5F37C68A-84C6-451B-9677-CEEB8CFF3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0" y="3304"/>
              <a:ext cx="31" cy="20"/>
            </a:xfrm>
            <a:custGeom>
              <a:avLst/>
              <a:gdLst>
                <a:gd name="T0" fmla="*/ 160 w 171"/>
                <a:gd name="T1" fmla="*/ 39 h 108"/>
                <a:gd name="T2" fmla="*/ 105 w 171"/>
                <a:gd name="T3" fmla="*/ 99 h 108"/>
                <a:gd name="T4" fmla="*/ 11 w 171"/>
                <a:gd name="T5" fmla="*/ 69 h 108"/>
                <a:gd name="T6" fmla="*/ 65 w 171"/>
                <a:gd name="T7" fmla="*/ 9 h 108"/>
                <a:gd name="T8" fmla="*/ 160 w 171"/>
                <a:gd name="T9" fmla="*/ 3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08">
                  <a:moveTo>
                    <a:pt x="160" y="39"/>
                  </a:moveTo>
                  <a:cubicBezTo>
                    <a:pt x="171" y="64"/>
                    <a:pt x="146" y="91"/>
                    <a:pt x="105" y="99"/>
                  </a:cubicBezTo>
                  <a:cubicBezTo>
                    <a:pt x="65" y="108"/>
                    <a:pt x="22" y="94"/>
                    <a:pt x="11" y="69"/>
                  </a:cubicBezTo>
                  <a:cubicBezTo>
                    <a:pt x="0" y="44"/>
                    <a:pt x="24" y="17"/>
                    <a:pt x="65" y="9"/>
                  </a:cubicBezTo>
                  <a:cubicBezTo>
                    <a:pt x="106" y="0"/>
                    <a:pt x="149" y="14"/>
                    <a:pt x="160" y="39"/>
                  </a:cubicBezTo>
                  <a:close/>
                </a:path>
              </a:pathLst>
            </a:custGeom>
            <a:solidFill>
              <a:srgbClr val="985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5" name="Freeform 100">
              <a:extLst>
                <a:ext uri="{FF2B5EF4-FFF2-40B4-BE49-F238E27FC236}">
                  <a16:creationId xmlns:a16="http://schemas.microsoft.com/office/drawing/2014/main" id="{F41B918C-F30E-44A6-B3BC-F5D2FDF74084}"/>
                </a:ext>
              </a:extLst>
            </p:cNvPr>
            <p:cNvSpPr>
              <a:spLocks/>
            </p:cNvSpPr>
            <p:nvPr/>
          </p:nvSpPr>
          <p:spPr bwMode="auto">
            <a:xfrm rot="1347610">
              <a:off x="2874" y="3368"/>
              <a:ext cx="79" cy="41"/>
            </a:xfrm>
            <a:custGeom>
              <a:avLst/>
              <a:gdLst>
                <a:gd name="T0" fmla="*/ 187 w 430"/>
                <a:gd name="T1" fmla="*/ 116 h 221"/>
                <a:gd name="T2" fmla="*/ 430 w 430"/>
                <a:gd name="T3" fmla="*/ 0 h 221"/>
                <a:gd name="T4" fmla="*/ 178 w 430"/>
                <a:gd name="T5" fmla="*/ 100 h 221"/>
                <a:gd name="T6" fmla="*/ 9 w 430"/>
                <a:gd name="T7" fmla="*/ 209 h 221"/>
                <a:gd name="T8" fmla="*/ 187 w 430"/>
                <a:gd name="T9" fmla="*/ 116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221">
                  <a:moveTo>
                    <a:pt x="187" y="116"/>
                  </a:moveTo>
                  <a:cubicBezTo>
                    <a:pt x="279" y="63"/>
                    <a:pt x="430" y="0"/>
                    <a:pt x="430" y="0"/>
                  </a:cubicBezTo>
                  <a:cubicBezTo>
                    <a:pt x="430" y="0"/>
                    <a:pt x="274" y="51"/>
                    <a:pt x="178" y="100"/>
                  </a:cubicBezTo>
                  <a:cubicBezTo>
                    <a:pt x="138" y="120"/>
                    <a:pt x="0" y="186"/>
                    <a:pt x="9" y="209"/>
                  </a:cubicBezTo>
                  <a:cubicBezTo>
                    <a:pt x="13" y="221"/>
                    <a:pt x="145" y="140"/>
                    <a:pt x="187" y="116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6" name="Freeform 101">
              <a:extLst>
                <a:ext uri="{FF2B5EF4-FFF2-40B4-BE49-F238E27FC236}">
                  <a16:creationId xmlns:a16="http://schemas.microsoft.com/office/drawing/2014/main" id="{09042860-6371-4600-AA50-DFBAF0F1DE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8" y="3387"/>
              <a:ext cx="80" cy="74"/>
            </a:xfrm>
            <a:custGeom>
              <a:avLst/>
              <a:gdLst>
                <a:gd name="T0" fmla="*/ 435 w 435"/>
                <a:gd name="T1" fmla="*/ 0 h 403"/>
                <a:gd name="T2" fmla="*/ 25 w 435"/>
                <a:gd name="T3" fmla="*/ 393 h 403"/>
                <a:gd name="T4" fmla="*/ 435 w 435"/>
                <a:gd name="T5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5" h="403">
                  <a:moveTo>
                    <a:pt x="435" y="0"/>
                  </a:moveTo>
                  <a:cubicBezTo>
                    <a:pt x="435" y="0"/>
                    <a:pt x="0" y="377"/>
                    <a:pt x="25" y="393"/>
                  </a:cubicBezTo>
                  <a:cubicBezTo>
                    <a:pt x="41" y="403"/>
                    <a:pt x="435" y="0"/>
                    <a:pt x="435" y="0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7" name="Freeform 102">
              <a:extLst>
                <a:ext uri="{FF2B5EF4-FFF2-40B4-BE49-F238E27FC236}">
                  <a16:creationId xmlns:a16="http://schemas.microsoft.com/office/drawing/2014/main" id="{7E79C523-D21D-428D-82F6-2D2C17BD800D}"/>
                </a:ext>
              </a:extLst>
            </p:cNvPr>
            <p:cNvSpPr>
              <a:spLocks/>
            </p:cNvSpPr>
            <p:nvPr/>
          </p:nvSpPr>
          <p:spPr bwMode="auto">
            <a:xfrm rot="19914029">
              <a:off x="3095" y="3301"/>
              <a:ext cx="86" cy="14"/>
            </a:xfrm>
            <a:custGeom>
              <a:avLst/>
              <a:gdLst>
                <a:gd name="T0" fmla="*/ 268 w 470"/>
                <a:gd name="T1" fmla="*/ 41 h 74"/>
                <a:gd name="T2" fmla="*/ 0 w 470"/>
                <a:gd name="T3" fmla="*/ 74 h 74"/>
                <a:gd name="T4" fmla="*/ 266 w 470"/>
                <a:gd name="T5" fmla="*/ 23 h 74"/>
                <a:gd name="T6" fmla="*/ 467 w 470"/>
                <a:gd name="T7" fmla="*/ 24 h 74"/>
                <a:gd name="T8" fmla="*/ 268 w 470"/>
                <a:gd name="T9" fmla="*/ 4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74">
                  <a:moveTo>
                    <a:pt x="268" y="41"/>
                  </a:moveTo>
                  <a:cubicBezTo>
                    <a:pt x="161" y="46"/>
                    <a:pt x="0" y="74"/>
                    <a:pt x="0" y="74"/>
                  </a:cubicBezTo>
                  <a:cubicBezTo>
                    <a:pt x="0" y="74"/>
                    <a:pt x="159" y="33"/>
                    <a:pt x="266" y="23"/>
                  </a:cubicBezTo>
                  <a:cubicBezTo>
                    <a:pt x="311" y="18"/>
                    <a:pt x="462" y="0"/>
                    <a:pt x="467" y="24"/>
                  </a:cubicBezTo>
                  <a:cubicBezTo>
                    <a:pt x="470" y="37"/>
                    <a:pt x="315" y="39"/>
                    <a:pt x="268" y="41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8" name="Freeform 103">
              <a:extLst>
                <a:ext uri="{FF2B5EF4-FFF2-40B4-BE49-F238E27FC236}">
                  <a16:creationId xmlns:a16="http://schemas.microsoft.com/office/drawing/2014/main" id="{39B98F55-E5BA-48E0-8B4A-89BD6DF34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4" y="3355"/>
              <a:ext cx="104" cy="24"/>
            </a:xfrm>
            <a:custGeom>
              <a:avLst/>
              <a:gdLst>
                <a:gd name="T0" fmla="*/ 0 w 569"/>
                <a:gd name="T1" fmla="*/ 0 h 129"/>
                <a:gd name="T2" fmla="*/ 557 w 569"/>
                <a:gd name="T3" fmla="*/ 111 h 129"/>
                <a:gd name="T4" fmla="*/ 0 w 569"/>
                <a:gd name="T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9" h="129">
                  <a:moveTo>
                    <a:pt x="0" y="0"/>
                  </a:moveTo>
                  <a:cubicBezTo>
                    <a:pt x="0" y="0"/>
                    <a:pt x="569" y="85"/>
                    <a:pt x="557" y="111"/>
                  </a:cubicBezTo>
                  <a:cubicBezTo>
                    <a:pt x="549" y="129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9" name="Freeform 104">
              <a:extLst>
                <a:ext uri="{FF2B5EF4-FFF2-40B4-BE49-F238E27FC236}">
                  <a16:creationId xmlns:a16="http://schemas.microsoft.com/office/drawing/2014/main" id="{AD56B0F2-18F0-4745-B52E-733913CAF865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3018" y="3361"/>
              <a:ext cx="70" cy="102"/>
            </a:xfrm>
            <a:custGeom>
              <a:avLst/>
              <a:gdLst>
                <a:gd name="T0" fmla="*/ 381 w 381"/>
                <a:gd name="T1" fmla="*/ 15 h 395"/>
                <a:gd name="T2" fmla="*/ 201 w 381"/>
                <a:gd name="T3" fmla="*/ 0 h 395"/>
                <a:gd name="T4" fmla="*/ 0 w 381"/>
                <a:gd name="T5" fmla="*/ 81 h 395"/>
                <a:gd name="T6" fmla="*/ 234 w 381"/>
                <a:gd name="T7" fmla="*/ 358 h 395"/>
                <a:gd name="T8" fmla="*/ 381 w 381"/>
                <a:gd name="T9" fmla="*/ 1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395">
                  <a:moveTo>
                    <a:pt x="381" y="15"/>
                  </a:moveTo>
                  <a:cubicBezTo>
                    <a:pt x="381" y="15"/>
                    <a:pt x="325" y="120"/>
                    <a:pt x="201" y="0"/>
                  </a:cubicBezTo>
                  <a:cubicBezTo>
                    <a:pt x="201" y="0"/>
                    <a:pt x="146" y="165"/>
                    <a:pt x="0" y="81"/>
                  </a:cubicBezTo>
                  <a:cubicBezTo>
                    <a:pt x="0" y="81"/>
                    <a:pt x="89" y="395"/>
                    <a:pt x="234" y="358"/>
                  </a:cubicBezTo>
                  <a:cubicBezTo>
                    <a:pt x="378" y="321"/>
                    <a:pt x="381" y="15"/>
                    <a:pt x="381" y="15"/>
                  </a:cubicBezTo>
                  <a:close/>
                </a:path>
              </a:pathLst>
            </a:custGeom>
            <a:solidFill>
              <a:srgbClr val="6F0E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0" name="Freeform 105">
              <a:extLst>
                <a:ext uri="{FF2B5EF4-FFF2-40B4-BE49-F238E27FC236}">
                  <a16:creationId xmlns:a16="http://schemas.microsoft.com/office/drawing/2014/main" id="{4386848E-6D3C-426E-A220-591FF2E9F24C}"/>
                </a:ext>
              </a:extLst>
            </p:cNvPr>
            <p:cNvSpPr>
              <a:spLocks/>
            </p:cNvSpPr>
            <p:nvPr/>
          </p:nvSpPr>
          <p:spPr bwMode="auto">
            <a:xfrm rot="20642570">
              <a:off x="3032" y="3365"/>
              <a:ext cx="32" cy="40"/>
            </a:xfrm>
            <a:custGeom>
              <a:avLst/>
              <a:gdLst>
                <a:gd name="T0" fmla="*/ 31 w 171"/>
                <a:gd name="T1" fmla="*/ 206 h 214"/>
                <a:gd name="T2" fmla="*/ 0 w 171"/>
                <a:gd name="T3" fmla="*/ 100 h 214"/>
                <a:gd name="T4" fmla="*/ 90 w 171"/>
                <a:gd name="T5" fmla="*/ 0 h 214"/>
                <a:gd name="T6" fmla="*/ 161 w 171"/>
                <a:gd name="T7" fmla="*/ 50 h 214"/>
                <a:gd name="T8" fmla="*/ 162 w 171"/>
                <a:gd name="T9" fmla="*/ 170 h 214"/>
                <a:gd name="T10" fmla="*/ 116 w 171"/>
                <a:gd name="T11" fmla="*/ 198 h 214"/>
                <a:gd name="T12" fmla="*/ 97 w 171"/>
                <a:gd name="T13" fmla="*/ 135 h 214"/>
                <a:gd name="T14" fmla="*/ 97 w 171"/>
                <a:gd name="T15" fmla="*/ 204 h 214"/>
                <a:gd name="T16" fmla="*/ 31 w 171"/>
                <a:gd name="T17" fmla="*/ 206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" h="214">
                  <a:moveTo>
                    <a:pt x="31" y="206"/>
                  </a:moveTo>
                  <a:cubicBezTo>
                    <a:pt x="21" y="201"/>
                    <a:pt x="8" y="144"/>
                    <a:pt x="0" y="100"/>
                  </a:cubicBezTo>
                  <a:cubicBezTo>
                    <a:pt x="64" y="79"/>
                    <a:pt x="90" y="0"/>
                    <a:pt x="90" y="0"/>
                  </a:cubicBezTo>
                  <a:cubicBezTo>
                    <a:pt x="117" y="27"/>
                    <a:pt x="141" y="42"/>
                    <a:pt x="161" y="50"/>
                  </a:cubicBezTo>
                  <a:cubicBezTo>
                    <a:pt x="170" y="90"/>
                    <a:pt x="171" y="155"/>
                    <a:pt x="162" y="170"/>
                  </a:cubicBezTo>
                  <a:cubicBezTo>
                    <a:pt x="155" y="180"/>
                    <a:pt x="141" y="189"/>
                    <a:pt x="116" y="198"/>
                  </a:cubicBezTo>
                  <a:cubicBezTo>
                    <a:pt x="114" y="199"/>
                    <a:pt x="101" y="120"/>
                    <a:pt x="97" y="135"/>
                  </a:cubicBezTo>
                  <a:cubicBezTo>
                    <a:pt x="96" y="139"/>
                    <a:pt x="106" y="201"/>
                    <a:pt x="97" y="204"/>
                  </a:cubicBezTo>
                  <a:cubicBezTo>
                    <a:pt x="72" y="213"/>
                    <a:pt x="46" y="214"/>
                    <a:pt x="31" y="2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1" name="Freeform 106">
              <a:extLst>
                <a:ext uri="{FF2B5EF4-FFF2-40B4-BE49-F238E27FC236}">
                  <a16:creationId xmlns:a16="http://schemas.microsoft.com/office/drawing/2014/main" id="{DB8C3958-4EEF-407D-802F-660D3A821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9" y="3430"/>
              <a:ext cx="33" cy="24"/>
            </a:xfrm>
            <a:custGeom>
              <a:avLst/>
              <a:gdLst>
                <a:gd name="T0" fmla="*/ 96 w 177"/>
                <a:gd name="T1" fmla="*/ 122 h 131"/>
                <a:gd name="T2" fmla="*/ 0 w 177"/>
                <a:gd name="T3" fmla="*/ 96 h 131"/>
                <a:gd name="T4" fmla="*/ 106 w 177"/>
                <a:gd name="T5" fmla="*/ 10 h 131"/>
                <a:gd name="T6" fmla="*/ 177 w 177"/>
                <a:gd name="T7" fmla="*/ 56 h 131"/>
                <a:gd name="T8" fmla="*/ 96 w 177"/>
                <a:gd name="T9" fmla="*/ 12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31">
                  <a:moveTo>
                    <a:pt x="96" y="122"/>
                  </a:moveTo>
                  <a:cubicBezTo>
                    <a:pt x="61" y="131"/>
                    <a:pt x="29" y="119"/>
                    <a:pt x="0" y="96"/>
                  </a:cubicBezTo>
                  <a:cubicBezTo>
                    <a:pt x="9" y="37"/>
                    <a:pt x="53" y="0"/>
                    <a:pt x="106" y="10"/>
                  </a:cubicBezTo>
                  <a:cubicBezTo>
                    <a:pt x="133" y="16"/>
                    <a:pt x="158" y="33"/>
                    <a:pt x="177" y="56"/>
                  </a:cubicBezTo>
                  <a:cubicBezTo>
                    <a:pt x="157" y="88"/>
                    <a:pt x="131" y="113"/>
                    <a:pt x="96" y="122"/>
                  </a:cubicBezTo>
                  <a:close/>
                </a:path>
              </a:pathLst>
            </a:custGeom>
            <a:solidFill>
              <a:srgbClr val="F26A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4" name="Freeform 125">
              <a:extLst>
                <a:ext uri="{FF2B5EF4-FFF2-40B4-BE49-F238E27FC236}">
                  <a16:creationId xmlns:a16="http://schemas.microsoft.com/office/drawing/2014/main" id="{C29705AC-31D2-4344-8CEB-755712299F30}"/>
                </a:ext>
              </a:extLst>
            </p:cNvPr>
            <p:cNvSpPr>
              <a:spLocks/>
            </p:cNvSpPr>
            <p:nvPr/>
          </p:nvSpPr>
          <p:spPr bwMode="auto">
            <a:xfrm rot="19615013">
              <a:off x="2907" y="3486"/>
              <a:ext cx="152" cy="117"/>
            </a:xfrm>
            <a:custGeom>
              <a:avLst/>
              <a:gdLst>
                <a:gd name="T0" fmla="*/ 817 w 827"/>
                <a:gd name="T1" fmla="*/ 146 h 638"/>
                <a:gd name="T2" fmla="*/ 668 w 827"/>
                <a:gd name="T3" fmla="*/ 191 h 638"/>
                <a:gd name="T4" fmla="*/ 417 w 827"/>
                <a:gd name="T5" fmla="*/ 165 h 638"/>
                <a:gd name="T6" fmla="*/ 103 w 827"/>
                <a:gd name="T7" fmla="*/ 85 h 638"/>
                <a:gd name="T8" fmla="*/ 117 w 827"/>
                <a:gd name="T9" fmla="*/ 438 h 638"/>
                <a:gd name="T10" fmla="*/ 579 w 827"/>
                <a:gd name="T11" fmla="*/ 480 h 638"/>
                <a:gd name="T12" fmla="*/ 776 w 827"/>
                <a:gd name="T13" fmla="*/ 243 h 638"/>
                <a:gd name="T14" fmla="*/ 817 w 827"/>
                <a:gd name="T15" fmla="*/ 146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7" h="638">
                  <a:moveTo>
                    <a:pt x="817" y="146"/>
                  </a:moveTo>
                  <a:cubicBezTo>
                    <a:pt x="827" y="68"/>
                    <a:pt x="693" y="62"/>
                    <a:pt x="668" y="191"/>
                  </a:cubicBezTo>
                  <a:cubicBezTo>
                    <a:pt x="650" y="285"/>
                    <a:pt x="510" y="315"/>
                    <a:pt x="417" y="165"/>
                  </a:cubicBezTo>
                  <a:cubicBezTo>
                    <a:pt x="339" y="39"/>
                    <a:pt x="205" y="0"/>
                    <a:pt x="103" y="85"/>
                  </a:cubicBezTo>
                  <a:cubicBezTo>
                    <a:pt x="0" y="171"/>
                    <a:pt x="48" y="367"/>
                    <a:pt x="117" y="438"/>
                  </a:cubicBezTo>
                  <a:cubicBezTo>
                    <a:pt x="185" y="508"/>
                    <a:pt x="376" y="638"/>
                    <a:pt x="579" y="480"/>
                  </a:cubicBezTo>
                  <a:cubicBezTo>
                    <a:pt x="656" y="421"/>
                    <a:pt x="727" y="337"/>
                    <a:pt x="776" y="243"/>
                  </a:cubicBezTo>
                  <a:cubicBezTo>
                    <a:pt x="788" y="219"/>
                    <a:pt x="812" y="185"/>
                    <a:pt x="817" y="146"/>
                  </a:cubicBezTo>
                  <a:close/>
                </a:path>
              </a:pathLst>
            </a:custGeom>
            <a:solidFill>
              <a:srgbClr val="B85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5" name="Freeform 126">
              <a:extLst>
                <a:ext uri="{FF2B5EF4-FFF2-40B4-BE49-F238E27FC236}">
                  <a16:creationId xmlns:a16="http://schemas.microsoft.com/office/drawing/2014/main" id="{5DDF024E-F570-4C05-9557-4963C908DC30}"/>
                </a:ext>
              </a:extLst>
            </p:cNvPr>
            <p:cNvSpPr>
              <a:spLocks/>
            </p:cNvSpPr>
            <p:nvPr/>
          </p:nvSpPr>
          <p:spPr bwMode="auto">
            <a:xfrm rot="19928388">
              <a:off x="2925" y="3531"/>
              <a:ext cx="91" cy="66"/>
            </a:xfrm>
            <a:custGeom>
              <a:avLst/>
              <a:gdLst>
                <a:gd name="T0" fmla="*/ 495 w 495"/>
                <a:gd name="T1" fmla="*/ 243 h 358"/>
                <a:gd name="T2" fmla="*/ 495 w 495"/>
                <a:gd name="T3" fmla="*/ 243 h 358"/>
                <a:gd name="T4" fmla="*/ 118 w 495"/>
                <a:gd name="T5" fmla="*/ 154 h 358"/>
                <a:gd name="T6" fmla="*/ 0 w 495"/>
                <a:gd name="T7" fmla="*/ 0 h 358"/>
                <a:gd name="T8" fmla="*/ 72 w 495"/>
                <a:gd name="T9" fmla="*/ 174 h 358"/>
                <a:gd name="T10" fmla="*/ 495 w 495"/>
                <a:gd name="T11" fmla="*/ 243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5" h="358">
                  <a:moveTo>
                    <a:pt x="495" y="243"/>
                  </a:moveTo>
                  <a:cubicBezTo>
                    <a:pt x="495" y="243"/>
                    <a:pt x="495" y="243"/>
                    <a:pt x="495" y="243"/>
                  </a:cubicBezTo>
                  <a:cubicBezTo>
                    <a:pt x="322" y="322"/>
                    <a:pt x="178" y="216"/>
                    <a:pt x="118" y="154"/>
                  </a:cubicBezTo>
                  <a:cubicBezTo>
                    <a:pt x="83" y="118"/>
                    <a:pt x="18" y="48"/>
                    <a:pt x="0" y="0"/>
                  </a:cubicBezTo>
                  <a:cubicBezTo>
                    <a:pt x="8" y="70"/>
                    <a:pt x="37" y="138"/>
                    <a:pt x="72" y="174"/>
                  </a:cubicBezTo>
                  <a:cubicBezTo>
                    <a:pt x="136" y="240"/>
                    <a:pt x="307" y="358"/>
                    <a:pt x="495" y="243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402" name="Group 59">
            <a:extLst>
              <a:ext uri="{FF2B5EF4-FFF2-40B4-BE49-F238E27FC236}">
                <a16:creationId xmlns:a16="http://schemas.microsoft.com/office/drawing/2014/main" id="{6435EDA1-E38F-4CCF-9A4C-8F3EAAAAC52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646877" y="5436710"/>
            <a:ext cx="1033223" cy="1011907"/>
            <a:chOff x="2383" y="2982"/>
            <a:chExt cx="824" cy="807"/>
          </a:xfrm>
        </p:grpSpPr>
        <p:sp>
          <p:nvSpPr>
            <p:cNvPr id="1403" name="AutoShape 58">
              <a:extLst>
                <a:ext uri="{FF2B5EF4-FFF2-40B4-BE49-F238E27FC236}">
                  <a16:creationId xmlns:a16="http://schemas.microsoft.com/office/drawing/2014/main" id="{C4F07C50-E188-4214-A427-151C009D493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393" y="2982"/>
              <a:ext cx="803" cy="8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4" name="Freeform 60">
              <a:extLst>
                <a:ext uri="{FF2B5EF4-FFF2-40B4-BE49-F238E27FC236}">
                  <a16:creationId xmlns:a16="http://schemas.microsoft.com/office/drawing/2014/main" id="{8D4060B4-AA07-4C16-B080-8DBF92441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2" y="3692"/>
              <a:ext cx="477" cy="97"/>
            </a:xfrm>
            <a:custGeom>
              <a:avLst/>
              <a:gdLst>
                <a:gd name="T0" fmla="*/ 1055 w 2595"/>
                <a:gd name="T1" fmla="*/ 211 h 527"/>
                <a:gd name="T2" fmla="*/ 1138 w 2595"/>
                <a:gd name="T3" fmla="*/ 210 h 527"/>
                <a:gd name="T4" fmla="*/ 1084 w 2595"/>
                <a:gd name="T5" fmla="*/ 157 h 527"/>
                <a:gd name="T6" fmla="*/ 1837 w 2595"/>
                <a:gd name="T7" fmla="*/ 4 h 527"/>
                <a:gd name="T8" fmla="*/ 2594 w 2595"/>
                <a:gd name="T9" fmla="*/ 142 h 527"/>
                <a:gd name="T10" fmla="*/ 2009 w 2595"/>
                <a:gd name="T11" fmla="*/ 289 h 527"/>
                <a:gd name="T12" fmla="*/ 2112 w 2595"/>
                <a:gd name="T13" fmla="*/ 355 h 527"/>
                <a:gd name="T14" fmla="*/ 1058 w 2595"/>
                <a:gd name="T15" fmla="*/ 521 h 527"/>
                <a:gd name="T16" fmla="*/ 1 w 2595"/>
                <a:gd name="T17" fmla="*/ 377 h 527"/>
                <a:gd name="T18" fmla="*/ 1055 w 2595"/>
                <a:gd name="T19" fmla="*/ 21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5" h="527">
                  <a:moveTo>
                    <a:pt x="1055" y="211"/>
                  </a:moveTo>
                  <a:cubicBezTo>
                    <a:pt x="1083" y="211"/>
                    <a:pt x="1111" y="210"/>
                    <a:pt x="1138" y="210"/>
                  </a:cubicBezTo>
                  <a:cubicBezTo>
                    <a:pt x="1103" y="194"/>
                    <a:pt x="1084" y="176"/>
                    <a:pt x="1084" y="157"/>
                  </a:cubicBezTo>
                  <a:cubicBezTo>
                    <a:pt x="1083" y="77"/>
                    <a:pt x="1420" y="8"/>
                    <a:pt x="1837" y="4"/>
                  </a:cubicBezTo>
                  <a:cubicBezTo>
                    <a:pt x="2254" y="0"/>
                    <a:pt x="2593" y="61"/>
                    <a:pt x="2594" y="142"/>
                  </a:cubicBezTo>
                  <a:cubicBezTo>
                    <a:pt x="2595" y="211"/>
                    <a:pt x="2345" y="271"/>
                    <a:pt x="2009" y="289"/>
                  </a:cubicBezTo>
                  <a:cubicBezTo>
                    <a:pt x="2075" y="309"/>
                    <a:pt x="2112" y="331"/>
                    <a:pt x="2112" y="355"/>
                  </a:cubicBezTo>
                  <a:cubicBezTo>
                    <a:pt x="2113" y="441"/>
                    <a:pt x="1641" y="515"/>
                    <a:pt x="1058" y="521"/>
                  </a:cubicBezTo>
                  <a:cubicBezTo>
                    <a:pt x="475" y="527"/>
                    <a:pt x="2" y="462"/>
                    <a:pt x="1" y="377"/>
                  </a:cubicBezTo>
                  <a:cubicBezTo>
                    <a:pt x="0" y="291"/>
                    <a:pt x="472" y="217"/>
                    <a:pt x="1055" y="211"/>
                  </a:cubicBezTo>
                  <a:close/>
                </a:path>
              </a:pathLst>
            </a:custGeom>
            <a:solidFill>
              <a:srgbClr val="E5E5E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5" name="Freeform 61">
              <a:extLst>
                <a:ext uri="{FF2B5EF4-FFF2-40B4-BE49-F238E27FC236}">
                  <a16:creationId xmlns:a16="http://schemas.microsoft.com/office/drawing/2014/main" id="{A3A0DD34-60DA-47AA-B8B1-4C75CAB2E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7" y="3478"/>
              <a:ext cx="121" cy="93"/>
            </a:xfrm>
            <a:custGeom>
              <a:avLst/>
              <a:gdLst>
                <a:gd name="T0" fmla="*/ 646 w 654"/>
                <a:gd name="T1" fmla="*/ 116 h 505"/>
                <a:gd name="T2" fmla="*/ 528 w 654"/>
                <a:gd name="T3" fmla="*/ 152 h 505"/>
                <a:gd name="T4" fmla="*/ 329 w 654"/>
                <a:gd name="T5" fmla="*/ 130 h 505"/>
                <a:gd name="T6" fmla="*/ 81 w 654"/>
                <a:gd name="T7" fmla="*/ 67 h 505"/>
                <a:gd name="T8" fmla="*/ 92 w 654"/>
                <a:gd name="T9" fmla="*/ 347 h 505"/>
                <a:gd name="T10" fmla="*/ 458 w 654"/>
                <a:gd name="T11" fmla="*/ 380 h 505"/>
                <a:gd name="T12" fmla="*/ 613 w 654"/>
                <a:gd name="T13" fmla="*/ 192 h 505"/>
                <a:gd name="T14" fmla="*/ 646 w 654"/>
                <a:gd name="T15" fmla="*/ 116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4" h="505">
                  <a:moveTo>
                    <a:pt x="646" y="116"/>
                  </a:moveTo>
                  <a:cubicBezTo>
                    <a:pt x="654" y="54"/>
                    <a:pt x="548" y="49"/>
                    <a:pt x="528" y="152"/>
                  </a:cubicBezTo>
                  <a:cubicBezTo>
                    <a:pt x="514" y="225"/>
                    <a:pt x="403" y="250"/>
                    <a:pt x="329" y="130"/>
                  </a:cubicBezTo>
                  <a:cubicBezTo>
                    <a:pt x="268" y="31"/>
                    <a:pt x="162" y="0"/>
                    <a:pt x="81" y="67"/>
                  </a:cubicBezTo>
                  <a:cubicBezTo>
                    <a:pt x="0" y="135"/>
                    <a:pt x="37" y="291"/>
                    <a:pt x="92" y="347"/>
                  </a:cubicBezTo>
                  <a:cubicBezTo>
                    <a:pt x="146" y="402"/>
                    <a:pt x="297" y="505"/>
                    <a:pt x="458" y="380"/>
                  </a:cubicBezTo>
                  <a:cubicBezTo>
                    <a:pt x="518" y="333"/>
                    <a:pt x="575" y="267"/>
                    <a:pt x="613" y="192"/>
                  </a:cubicBezTo>
                  <a:cubicBezTo>
                    <a:pt x="623" y="173"/>
                    <a:pt x="642" y="146"/>
                    <a:pt x="646" y="116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6" name="Freeform 62">
              <a:extLst>
                <a:ext uri="{FF2B5EF4-FFF2-40B4-BE49-F238E27FC236}">
                  <a16:creationId xmlns:a16="http://schemas.microsoft.com/office/drawing/2014/main" id="{C90C255F-8B2F-4318-BC2D-CE1B71D90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4" y="3517"/>
              <a:ext cx="72" cy="52"/>
            </a:xfrm>
            <a:custGeom>
              <a:avLst/>
              <a:gdLst>
                <a:gd name="T0" fmla="*/ 392 w 392"/>
                <a:gd name="T1" fmla="*/ 193 h 283"/>
                <a:gd name="T2" fmla="*/ 392 w 392"/>
                <a:gd name="T3" fmla="*/ 193 h 283"/>
                <a:gd name="T4" fmla="*/ 93 w 392"/>
                <a:gd name="T5" fmla="*/ 122 h 283"/>
                <a:gd name="T6" fmla="*/ 0 w 392"/>
                <a:gd name="T7" fmla="*/ 0 h 283"/>
                <a:gd name="T8" fmla="*/ 57 w 392"/>
                <a:gd name="T9" fmla="*/ 138 h 283"/>
                <a:gd name="T10" fmla="*/ 392 w 392"/>
                <a:gd name="T11" fmla="*/ 19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2" h="283">
                  <a:moveTo>
                    <a:pt x="392" y="193"/>
                  </a:moveTo>
                  <a:cubicBezTo>
                    <a:pt x="392" y="193"/>
                    <a:pt x="392" y="193"/>
                    <a:pt x="392" y="193"/>
                  </a:cubicBezTo>
                  <a:cubicBezTo>
                    <a:pt x="255" y="255"/>
                    <a:pt x="141" y="171"/>
                    <a:pt x="93" y="122"/>
                  </a:cubicBezTo>
                  <a:cubicBezTo>
                    <a:pt x="66" y="94"/>
                    <a:pt x="14" y="38"/>
                    <a:pt x="0" y="0"/>
                  </a:cubicBezTo>
                  <a:cubicBezTo>
                    <a:pt x="6" y="55"/>
                    <a:pt x="29" y="109"/>
                    <a:pt x="57" y="138"/>
                  </a:cubicBezTo>
                  <a:cubicBezTo>
                    <a:pt x="107" y="190"/>
                    <a:pt x="243" y="283"/>
                    <a:pt x="392" y="193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7" name="Freeform 63">
              <a:extLst>
                <a:ext uri="{FF2B5EF4-FFF2-40B4-BE49-F238E27FC236}">
                  <a16:creationId xmlns:a16="http://schemas.microsoft.com/office/drawing/2014/main" id="{248A3419-5940-4B5A-8F5E-AD7E0773F2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3" y="3491"/>
              <a:ext cx="14" cy="27"/>
            </a:xfrm>
            <a:custGeom>
              <a:avLst/>
              <a:gdLst>
                <a:gd name="T0" fmla="*/ 65 w 73"/>
                <a:gd name="T1" fmla="*/ 2 h 142"/>
                <a:gd name="T2" fmla="*/ 0 w 73"/>
                <a:gd name="T3" fmla="*/ 142 h 142"/>
                <a:gd name="T4" fmla="*/ 73 w 73"/>
                <a:gd name="T5" fmla="*/ 0 h 142"/>
                <a:gd name="T6" fmla="*/ 65 w 73"/>
                <a:gd name="T7" fmla="*/ 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142">
                  <a:moveTo>
                    <a:pt x="65" y="2"/>
                  </a:moveTo>
                  <a:cubicBezTo>
                    <a:pt x="48" y="72"/>
                    <a:pt x="0" y="142"/>
                    <a:pt x="0" y="142"/>
                  </a:cubicBezTo>
                  <a:cubicBezTo>
                    <a:pt x="59" y="87"/>
                    <a:pt x="72" y="33"/>
                    <a:pt x="73" y="0"/>
                  </a:cubicBezTo>
                  <a:cubicBezTo>
                    <a:pt x="70" y="1"/>
                    <a:pt x="68" y="1"/>
                    <a:pt x="65" y="2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8" name="Freeform 64">
              <a:extLst>
                <a:ext uri="{FF2B5EF4-FFF2-40B4-BE49-F238E27FC236}">
                  <a16:creationId xmlns:a16="http://schemas.microsoft.com/office/drawing/2014/main" id="{5051E504-A026-4F60-89FC-45AD4C01A3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0" y="3492"/>
              <a:ext cx="13" cy="25"/>
            </a:xfrm>
            <a:custGeom>
              <a:avLst/>
              <a:gdLst>
                <a:gd name="T0" fmla="*/ 64 w 72"/>
                <a:gd name="T1" fmla="*/ 0 h 138"/>
                <a:gd name="T2" fmla="*/ 0 w 72"/>
                <a:gd name="T3" fmla="*/ 138 h 138"/>
                <a:gd name="T4" fmla="*/ 72 w 72"/>
                <a:gd name="T5" fmla="*/ 5 h 138"/>
                <a:gd name="T6" fmla="*/ 64 w 72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38">
                  <a:moveTo>
                    <a:pt x="64" y="0"/>
                  </a:moveTo>
                  <a:cubicBezTo>
                    <a:pt x="47" y="69"/>
                    <a:pt x="0" y="138"/>
                    <a:pt x="0" y="138"/>
                  </a:cubicBezTo>
                  <a:cubicBezTo>
                    <a:pt x="54" y="87"/>
                    <a:pt x="69" y="38"/>
                    <a:pt x="72" y="5"/>
                  </a:cubicBezTo>
                  <a:cubicBezTo>
                    <a:pt x="70" y="3"/>
                    <a:pt x="67" y="1"/>
                    <a:pt x="64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9" name="Freeform 65">
              <a:extLst>
                <a:ext uri="{FF2B5EF4-FFF2-40B4-BE49-F238E27FC236}">
                  <a16:creationId xmlns:a16="http://schemas.microsoft.com/office/drawing/2014/main" id="{BFBEE5BC-B7E3-49FB-81A4-8DACFD178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0" y="3605"/>
              <a:ext cx="130" cy="124"/>
            </a:xfrm>
            <a:custGeom>
              <a:avLst/>
              <a:gdLst>
                <a:gd name="T0" fmla="*/ 640 w 712"/>
                <a:gd name="T1" fmla="*/ 409 h 671"/>
                <a:gd name="T2" fmla="*/ 497 w 712"/>
                <a:gd name="T3" fmla="*/ 402 h 671"/>
                <a:gd name="T4" fmla="*/ 373 w 712"/>
                <a:gd name="T5" fmla="*/ 234 h 671"/>
                <a:gd name="T6" fmla="*/ 163 w 712"/>
                <a:gd name="T7" fmla="*/ 30 h 671"/>
                <a:gd name="T8" fmla="*/ 19 w 712"/>
                <a:gd name="T9" fmla="*/ 363 h 671"/>
                <a:gd name="T10" fmla="*/ 330 w 712"/>
                <a:gd name="T11" fmla="*/ 621 h 671"/>
                <a:gd name="T12" fmla="*/ 574 w 712"/>
                <a:gd name="T13" fmla="*/ 495 h 671"/>
                <a:gd name="T14" fmla="*/ 640 w 712"/>
                <a:gd name="T15" fmla="*/ 409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2" h="671">
                  <a:moveTo>
                    <a:pt x="640" y="409"/>
                  </a:moveTo>
                  <a:cubicBezTo>
                    <a:pt x="712" y="267"/>
                    <a:pt x="620" y="268"/>
                    <a:pt x="497" y="402"/>
                  </a:cubicBezTo>
                  <a:cubicBezTo>
                    <a:pt x="443" y="462"/>
                    <a:pt x="374" y="389"/>
                    <a:pt x="373" y="234"/>
                  </a:cubicBezTo>
                  <a:cubicBezTo>
                    <a:pt x="373" y="81"/>
                    <a:pt x="273" y="0"/>
                    <a:pt x="163" y="30"/>
                  </a:cubicBezTo>
                  <a:cubicBezTo>
                    <a:pt x="53" y="61"/>
                    <a:pt x="0" y="265"/>
                    <a:pt x="19" y="363"/>
                  </a:cubicBezTo>
                  <a:cubicBezTo>
                    <a:pt x="37" y="460"/>
                    <a:pt x="116" y="671"/>
                    <a:pt x="330" y="621"/>
                  </a:cubicBezTo>
                  <a:cubicBezTo>
                    <a:pt x="411" y="603"/>
                    <a:pt x="498" y="559"/>
                    <a:pt x="574" y="495"/>
                  </a:cubicBezTo>
                  <a:cubicBezTo>
                    <a:pt x="593" y="480"/>
                    <a:pt x="623" y="444"/>
                    <a:pt x="640" y="409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0" name="Freeform 66">
              <a:extLst>
                <a:ext uri="{FF2B5EF4-FFF2-40B4-BE49-F238E27FC236}">
                  <a16:creationId xmlns:a16="http://schemas.microsoft.com/office/drawing/2014/main" id="{F1784612-E71C-4593-8399-0073D10BE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3" y="3672"/>
              <a:ext cx="102" cy="70"/>
            </a:xfrm>
            <a:custGeom>
              <a:avLst/>
              <a:gdLst>
                <a:gd name="T0" fmla="*/ 0 w 555"/>
                <a:gd name="T1" fmla="*/ 0 h 381"/>
                <a:gd name="T2" fmla="*/ 311 w 555"/>
                <a:gd name="T3" fmla="*/ 258 h 381"/>
                <a:gd name="T4" fmla="*/ 555 w 555"/>
                <a:gd name="T5" fmla="*/ 132 h 381"/>
                <a:gd name="T6" fmla="*/ 0 w 555"/>
                <a:gd name="T7" fmla="*/ 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381">
                  <a:moveTo>
                    <a:pt x="0" y="0"/>
                  </a:moveTo>
                  <a:cubicBezTo>
                    <a:pt x="18" y="97"/>
                    <a:pt x="97" y="308"/>
                    <a:pt x="311" y="258"/>
                  </a:cubicBezTo>
                  <a:cubicBezTo>
                    <a:pt x="392" y="240"/>
                    <a:pt x="479" y="196"/>
                    <a:pt x="555" y="132"/>
                  </a:cubicBezTo>
                  <a:cubicBezTo>
                    <a:pt x="215" y="381"/>
                    <a:pt x="18" y="97"/>
                    <a:pt x="0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1" name="Freeform 67">
              <a:extLst>
                <a:ext uri="{FF2B5EF4-FFF2-40B4-BE49-F238E27FC236}">
                  <a16:creationId xmlns:a16="http://schemas.microsoft.com/office/drawing/2014/main" id="{38B9F0A6-F0E3-40BF-9FF8-4A7E10B09B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9" y="3671"/>
              <a:ext cx="22" cy="12"/>
            </a:xfrm>
            <a:custGeom>
              <a:avLst/>
              <a:gdLst>
                <a:gd name="T0" fmla="*/ 0 w 120"/>
                <a:gd name="T1" fmla="*/ 64 h 64"/>
                <a:gd name="T2" fmla="*/ 113 w 120"/>
                <a:gd name="T3" fmla="*/ 22 h 64"/>
                <a:gd name="T4" fmla="*/ 120 w 120"/>
                <a:gd name="T5" fmla="*/ 0 h 64"/>
                <a:gd name="T6" fmla="*/ 0 w 120"/>
                <a:gd name="T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64">
                  <a:moveTo>
                    <a:pt x="0" y="64"/>
                  </a:moveTo>
                  <a:cubicBezTo>
                    <a:pt x="47" y="61"/>
                    <a:pt x="85" y="43"/>
                    <a:pt x="113" y="22"/>
                  </a:cubicBezTo>
                  <a:cubicBezTo>
                    <a:pt x="116" y="14"/>
                    <a:pt x="118" y="7"/>
                    <a:pt x="120" y="0"/>
                  </a:cubicBezTo>
                  <a:cubicBezTo>
                    <a:pt x="64" y="44"/>
                    <a:pt x="0" y="64"/>
                    <a:pt x="0" y="64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2" name="Freeform 68">
              <a:extLst>
                <a:ext uri="{FF2B5EF4-FFF2-40B4-BE49-F238E27FC236}">
                  <a16:creationId xmlns:a16="http://schemas.microsoft.com/office/drawing/2014/main" id="{5D2DE21A-AECE-4A6A-A91C-F6ADBC736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4" y="3662"/>
              <a:ext cx="18" cy="12"/>
            </a:xfrm>
            <a:custGeom>
              <a:avLst/>
              <a:gdLst>
                <a:gd name="T0" fmla="*/ 0 w 98"/>
                <a:gd name="T1" fmla="*/ 61 h 61"/>
                <a:gd name="T2" fmla="*/ 98 w 98"/>
                <a:gd name="T3" fmla="*/ 12 h 61"/>
                <a:gd name="T4" fmla="*/ 92 w 98"/>
                <a:gd name="T5" fmla="*/ 0 h 61"/>
                <a:gd name="T6" fmla="*/ 0 w 98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61">
                  <a:moveTo>
                    <a:pt x="0" y="61"/>
                  </a:moveTo>
                  <a:cubicBezTo>
                    <a:pt x="38" y="56"/>
                    <a:pt x="75" y="30"/>
                    <a:pt x="98" y="12"/>
                  </a:cubicBezTo>
                  <a:cubicBezTo>
                    <a:pt x="97" y="7"/>
                    <a:pt x="95" y="3"/>
                    <a:pt x="92" y="0"/>
                  </a:cubicBezTo>
                  <a:cubicBezTo>
                    <a:pt x="49" y="39"/>
                    <a:pt x="0" y="61"/>
                    <a:pt x="0" y="61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3" name="Freeform 69">
              <a:extLst>
                <a:ext uri="{FF2B5EF4-FFF2-40B4-BE49-F238E27FC236}">
                  <a16:creationId xmlns:a16="http://schemas.microsoft.com/office/drawing/2014/main" id="{92A8BF96-94E0-4B9F-938C-2ED5C82CE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3" y="3136"/>
              <a:ext cx="445" cy="578"/>
            </a:xfrm>
            <a:custGeom>
              <a:avLst/>
              <a:gdLst>
                <a:gd name="T0" fmla="*/ 1023 w 2425"/>
                <a:gd name="T1" fmla="*/ 89 h 3150"/>
                <a:gd name="T2" fmla="*/ 1835 w 2425"/>
                <a:gd name="T3" fmla="*/ 1022 h 3150"/>
                <a:gd name="T4" fmla="*/ 1897 w 2425"/>
                <a:gd name="T5" fmla="*/ 2581 h 3150"/>
                <a:gd name="T6" fmla="*/ 2425 w 2425"/>
                <a:gd name="T7" fmla="*/ 2581 h 3150"/>
                <a:gd name="T8" fmla="*/ 1797 w 2425"/>
                <a:gd name="T9" fmla="*/ 2991 h 3150"/>
                <a:gd name="T10" fmla="*/ 897 w 2425"/>
                <a:gd name="T11" fmla="*/ 1737 h 3150"/>
                <a:gd name="T12" fmla="*/ 887 w 2425"/>
                <a:gd name="T13" fmla="*/ 1291 h 3150"/>
                <a:gd name="T14" fmla="*/ 552 w 2425"/>
                <a:gd name="T15" fmla="*/ 1438 h 3150"/>
                <a:gd name="T16" fmla="*/ 60 w 2425"/>
                <a:gd name="T17" fmla="*/ 997 h 3150"/>
                <a:gd name="T18" fmla="*/ 1023 w 2425"/>
                <a:gd name="T19" fmla="*/ 89 h 3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25" h="3150">
                  <a:moveTo>
                    <a:pt x="1023" y="89"/>
                  </a:moveTo>
                  <a:cubicBezTo>
                    <a:pt x="1540" y="179"/>
                    <a:pt x="1834" y="520"/>
                    <a:pt x="1835" y="1022"/>
                  </a:cubicBezTo>
                  <a:cubicBezTo>
                    <a:pt x="1835" y="1570"/>
                    <a:pt x="1264" y="2204"/>
                    <a:pt x="1897" y="2581"/>
                  </a:cubicBezTo>
                  <a:cubicBezTo>
                    <a:pt x="2105" y="2704"/>
                    <a:pt x="2335" y="2615"/>
                    <a:pt x="2425" y="2581"/>
                  </a:cubicBezTo>
                  <a:cubicBezTo>
                    <a:pt x="2262" y="2784"/>
                    <a:pt x="2043" y="2930"/>
                    <a:pt x="1797" y="2991"/>
                  </a:cubicBezTo>
                  <a:cubicBezTo>
                    <a:pt x="1156" y="3150"/>
                    <a:pt x="393" y="2492"/>
                    <a:pt x="897" y="1737"/>
                  </a:cubicBezTo>
                  <a:cubicBezTo>
                    <a:pt x="1052" y="1506"/>
                    <a:pt x="965" y="1313"/>
                    <a:pt x="887" y="1291"/>
                  </a:cubicBezTo>
                  <a:cubicBezTo>
                    <a:pt x="802" y="1379"/>
                    <a:pt x="684" y="1435"/>
                    <a:pt x="552" y="1438"/>
                  </a:cubicBezTo>
                  <a:cubicBezTo>
                    <a:pt x="308" y="1444"/>
                    <a:pt x="85" y="1226"/>
                    <a:pt x="60" y="997"/>
                  </a:cubicBezTo>
                  <a:cubicBezTo>
                    <a:pt x="0" y="449"/>
                    <a:pt x="507" y="0"/>
                    <a:pt x="1023" y="89"/>
                  </a:cubicBezTo>
                  <a:close/>
                </a:path>
              </a:pathLst>
            </a:custGeom>
            <a:solidFill>
              <a:srgbClr val="C161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4" name="Freeform 70">
              <a:extLst>
                <a:ext uri="{FF2B5EF4-FFF2-40B4-BE49-F238E27FC236}">
                  <a16:creationId xmlns:a16="http://schemas.microsoft.com/office/drawing/2014/main" id="{C6F82CD9-3673-4FEF-9B14-1FD36D37D2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1" y="3373"/>
              <a:ext cx="125" cy="28"/>
            </a:xfrm>
            <a:custGeom>
              <a:avLst/>
              <a:gdLst>
                <a:gd name="T0" fmla="*/ 678 w 679"/>
                <a:gd name="T1" fmla="*/ 0 h 150"/>
                <a:gd name="T2" fmla="*/ 290 w 679"/>
                <a:gd name="T3" fmla="*/ 101 h 150"/>
                <a:gd name="T4" fmla="*/ 0 w 679"/>
                <a:gd name="T5" fmla="*/ 1 h 150"/>
                <a:gd name="T6" fmla="*/ 343 w 679"/>
                <a:gd name="T7" fmla="*/ 147 h 150"/>
                <a:gd name="T8" fmla="*/ 678 w 679"/>
                <a:gd name="T9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9" h="150">
                  <a:moveTo>
                    <a:pt x="678" y="0"/>
                  </a:moveTo>
                  <a:cubicBezTo>
                    <a:pt x="679" y="0"/>
                    <a:pt x="506" y="123"/>
                    <a:pt x="290" y="101"/>
                  </a:cubicBezTo>
                  <a:cubicBezTo>
                    <a:pt x="185" y="91"/>
                    <a:pt x="84" y="64"/>
                    <a:pt x="0" y="1"/>
                  </a:cubicBezTo>
                  <a:cubicBezTo>
                    <a:pt x="91" y="91"/>
                    <a:pt x="214" y="150"/>
                    <a:pt x="343" y="147"/>
                  </a:cubicBezTo>
                  <a:cubicBezTo>
                    <a:pt x="475" y="144"/>
                    <a:pt x="593" y="88"/>
                    <a:pt x="678" y="0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5" name="Freeform 71">
              <a:extLst>
                <a:ext uri="{FF2B5EF4-FFF2-40B4-BE49-F238E27FC236}">
                  <a16:creationId xmlns:a16="http://schemas.microsoft.com/office/drawing/2014/main" id="{716E29F8-7ACD-40CC-BF2F-854D85C3D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6" y="3191"/>
              <a:ext cx="104" cy="399"/>
            </a:xfrm>
            <a:custGeom>
              <a:avLst/>
              <a:gdLst>
                <a:gd name="T0" fmla="*/ 512 w 565"/>
                <a:gd name="T1" fmla="*/ 677 h 2175"/>
                <a:gd name="T2" fmla="*/ 486 w 565"/>
                <a:gd name="T3" fmla="*/ 2175 h 2175"/>
                <a:gd name="T4" fmla="*/ 565 w 565"/>
                <a:gd name="T5" fmla="*/ 723 h 2175"/>
                <a:gd name="T6" fmla="*/ 246 w 565"/>
                <a:gd name="T7" fmla="*/ 0 h 2175"/>
                <a:gd name="T8" fmla="*/ 512 w 565"/>
                <a:gd name="T9" fmla="*/ 677 h 2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5" h="2175">
                  <a:moveTo>
                    <a:pt x="512" y="677"/>
                  </a:moveTo>
                  <a:cubicBezTo>
                    <a:pt x="512" y="1196"/>
                    <a:pt x="0" y="1793"/>
                    <a:pt x="486" y="2175"/>
                  </a:cubicBezTo>
                  <a:cubicBezTo>
                    <a:pt x="92" y="1792"/>
                    <a:pt x="565" y="1222"/>
                    <a:pt x="565" y="723"/>
                  </a:cubicBezTo>
                  <a:cubicBezTo>
                    <a:pt x="564" y="414"/>
                    <a:pt x="453" y="166"/>
                    <a:pt x="246" y="0"/>
                  </a:cubicBezTo>
                  <a:cubicBezTo>
                    <a:pt x="419" y="165"/>
                    <a:pt x="512" y="396"/>
                    <a:pt x="512" y="677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6" name="Freeform 72">
              <a:extLst>
                <a:ext uri="{FF2B5EF4-FFF2-40B4-BE49-F238E27FC236}">
                  <a16:creationId xmlns:a16="http://schemas.microsoft.com/office/drawing/2014/main" id="{9D4355AE-5C0A-4221-A578-4A06D7FE07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2" y="3610"/>
              <a:ext cx="266" cy="89"/>
            </a:xfrm>
            <a:custGeom>
              <a:avLst/>
              <a:gdLst>
                <a:gd name="T0" fmla="*/ 1318 w 1450"/>
                <a:gd name="T1" fmla="*/ 43 h 483"/>
                <a:gd name="T2" fmla="*/ 769 w 1450"/>
                <a:gd name="T3" fmla="*/ 364 h 483"/>
                <a:gd name="T4" fmla="*/ 0 w 1450"/>
                <a:gd name="T5" fmla="*/ 186 h 483"/>
                <a:gd name="T6" fmla="*/ 822 w 1450"/>
                <a:gd name="T7" fmla="*/ 410 h 483"/>
                <a:gd name="T8" fmla="*/ 1450 w 1450"/>
                <a:gd name="T9" fmla="*/ 0 h 483"/>
                <a:gd name="T10" fmla="*/ 1318 w 1450"/>
                <a:gd name="T11" fmla="*/ 4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0" h="483">
                  <a:moveTo>
                    <a:pt x="1318" y="43"/>
                  </a:moveTo>
                  <a:cubicBezTo>
                    <a:pt x="1166" y="199"/>
                    <a:pt x="977" y="312"/>
                    <a:pt x="769" y="364"/>
                  </a:cubicBezTo>
                  <a:cubicBezTo>
                    <a:pt x="500" y="431"/>
                    <a:pt x="209" y="354"/>
                    <a:pt x="0" y="186"/>
                  </a:cubicBezTo>
                  <a:cubicBezTo>
                    <a:pt x="211" y="385"/>
                    <a:pt x="529" y="483"/>
                    <a:pt x="822" y="410"/>
                  </a:cubicBezTo>
                  <a:cubicBezTo>
                    <a:pt x="1068" y="349"/>
                    <a:pt x="1287" y="203"/>
                    <a:pt x="1450" y="0"/>
                  </a:cubicBezTo>
                  <a:cubicBezTo>
                    <a:pt x="1419" y="12"/>
                    <a:pt x="1374" y="29"/>
                    <a:pt x="1318" y="43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7" name="Freeform 73">
              <a:extLst>
                <a:ext uri="{FF2B5EF4-FFF2-40B4-BE49-F238E27FC236}">
                  <a16:creationId xmlns:a16="http://schemas.microsoft.com/office/drawing/2014/main" id="{1663881A-37FB-4A24-BAD3-D8A0D12C0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6" y="3160"/>
              <a:ext cx="351" cy="519"/>
            </a:xfrm>
            <a:custGeom>
              <a:avLst/>
              <a:gdLst>
                <a:gd name="T0" fmla="*/ 1913 w 1913"/>
                <a:gd name="T1" fmla="*/ 2665 h 2828"/>
                <a:gd name="T2" fmla="*/ 1375 w 1913"/>
                <a:gd name="T3" fmla="*/ 2539 h 2828"/>
                <a:gd name="T4" fmla="*/ 1019 w 1913"/>
                <a:gd name="T5" fmla="*/ 344 h 2828"/>
                <a:gd name="T6" fmla="*/ 250 w 1913"/>
                <a:gd name="T7" fmla="*/ 302 h 2828"/>
                <a:gd name="T8" fmla="*/ 219 w 1913"/>
                <a:gd name="T9" fmla="*/ 1014 h 2828"/>
                <a:gd name="T10" fmla="*/ 643 w 1913"/>
                <a:gd name="T11" fmla="*/ 1044 h 2828"/>
                <a:gd name="T12" fmla="*/ 346 w 1913"/>
                <a:gd name="T13" fmla="*/ 984 h 2828"/>
                <a:gd name="T14" fmla="*/ 299 w 1913"/>
                <a:gd name="T15" fmla="*/ 440 h 2828"/>
                <a:gd name="T16" fmla="*/ 888 w 1913"/>
                <a:gd name="T17" fmla="*/ 514 h 2828"/>
                <a:gd name="T18" fmla="*/ 892 w 1913"/>
                <a:gd name="T19" fmla="*/ 1434 h 2828"/>
                <a:gd name="T20" fmla="*/ 933 w 1913"/>
                <a:gd name="T21" fmla="*/ 2506 h 2828"/>
                <a:gd name="T22" fmla="*/ 1913 w 1913"/>
                <a:gd name="T23" fmla="*/ 2665 h 2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13" h="2828">
                  <a:moveTo>
                    <a:pt x="1913" y="2665"/>
                  </a:moveTo>
                  <a:cubicBezTo>
                    <a:pt x="1764" y="2678"/>
                    <a:pt x="1488" y="2599"/>
                    <a:pt x="1375" y="2539"/>
                  </a:cubicBezTo>
                  <a:cubicBezTo>
                    <a:pt x="493" y="2076"/>
                    <a:pt x="1576" y="896"/>
                    <a:pt x="1019" y="344"/>
                  </a:cubicBezTo>
                  <a:cubicBezTo>
                    <a:pt x="671" y="0"/>
                    <a:pt x="342" y="216"/>
                    <a:pt x="250" y="302"/>
                  </a:cubicBezTo>
                  <a:cubicBezTo>
                    <a:pt x="0" y="536"/>
                    <a:pt x="17" y="859"/>
                    <a:pt x="219" y="1014"/>
                  </a:cubicBezTo>
                  <a:cubicBezTo>
                    <a:pt x="424" y="1172"/>
                    <a:pt x="643" y="1044"/>
                    <a:pt x="643" y="1044"/>
                  </a:cubicBezTo>
                  <a:cubicBezTo>
                    <a:pt x="643" y="1044"/>
                    <a:pt x="475" y="1082"/>
                    <a:pt x="346" y="984"/>
                  </a:cubicBezTo>
                  <a:cubicBezTo>
                    <a:pt x="166" y="848"/>
                    <a:pt x="154" y="585"/>
                    <a:pt x="299" y="440"/>
                  </a:cubicBezTo>
                  <a:cubicBezTo>
                    <a:pt x="480" y="261"/>
                    <a:pt x="732" y="333"/>
                    <a:pt x="888" y="514"/>
                  </a:cubicBezTo>
                  <a:cubicBezTo>
                    <a:pt x="1079" y="736"/>
                    <a:pt x="989" y="1234"/>
                    <a:pt x="892" y="1434"/>
                  </a:cubicBezTo>
                  <a:cubicBezTo>
                    <a:pt x="643" y="1950"/>
                    <a:pt x="678" y="2234"/>
                    <a:pt x="933" y="2506"/>
                  </a:cubicBezTo>
                  <a:cubicBezTo>
                    <a:pt x="1235" y="2828"/>
                    <a:pt x="1833" y="2716"/>
                    <a:pt x="1913" y="2665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8" name="Freeform 77">
              <a:extLst>
                <a:ext uri="{FF2B5EF4-FFF2-40B4-BE49-F238E27FC236}">
                  <a16:creationId xmlns:a16="http://schemas.microsoft.com/office/drawing/2014/main" id="{97549CEC-BD4C-49AD-B607-13CA6C962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" y="3387"/>
              <a:ext cx="278" cy="355"/>
            </a:xfrm>
            <a:custGeom>
              <a:avLst/>
              <a:gdLst>
                <a:gd name="T0" fmla="*/ 970 w 1517"/>
                <a:gd name="T1" fmla="*/ 0 h 1937"/>
                <a:gd name="T2" fmla="*/ 474 w 1517"/>
                <a:gd name="T3" fmla="*/ 888 h 1937"/>
                <a:gd name="T4" fmla="*/ 313 w 1517"/>
                <a:gd name="T5" fmla="*/ 1705 h 1937"/>
                <a:gd name="T6" fmla="*/ 1339 w 1517"/>
                <a:gd name="T7" fmla="*/ 1400 h 1937"/>
                <a:gd name="T8" fmla="*/ 1219 w 1517"/>
                <a:gd name="T9" fmla="*/ 362 h 1937"/>
                <a:gd name="T10" fmla="*/ 970 w 1517"/>
                <a:gd name="T11" fmla="*/ 0 h 1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7" h="1937">
                  <a:moveTo>
                    <a:pt x="970" y="0"/>
                  </a:moveTo>
                  <a:cubicBezTo>
                    <a:pt x="970" y="0"/>
                    <a:pt x="967" y="578"/>
                    <a:pt x="474" y="888"/>
                  </a:cubicBezTo>
                  <a:cubicBezTo>
                    <a:pt x="73" y="1139"/>
                    <a:pt x="0" y="1507"/>
                    <a:pt x="313" y="1705"/>
                  </a:cubicBezTo>
                  <a:cubicBezTo>
                    <a:pt x="681" y="1937"/>
                    <a:pt x="1132" y="1873"/>
                    <a:pt x="1339" y="1400"/>
                  </a:cubicBezTo>
                  <a:cubicBezTo>
                    <a:pt x="1517" y="996"/>
                    <a:pt x="1219" y="362"/>
                    <a:pt x="1219" y="362"/>
                  </a:cubicBezTo>
                  <a:lnTo>
                    <a:pt x="970" y="0"/>
                  </a:lnTo>
                  <a:close/>
                </a:path>
              </a:pathLst>
            </a:custGeom>
            <a:solidFill>
              <a:srgbClr val="CE6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9" name="Freeform 78">
              <a:extLst>
                <a:ext uri="{FF2B5EF4-FFF2-40B4-BE49-F238E27FC236}">
                  <a16:creationId xmlns:a16="http://schemas.microsoft.com/office/drawing/2014/main" id="{2F44E48F-F2B8-46D2-B7C2-54A309483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" y="3571"/>
              <a:ext cx="210" cy="163"/>
            </a:xfrm>
            <a:custGeom>
              <a:avLst/>
              <a:gdLst>
                <a:gd name="T0" fmla="*/ 312 w 1142"/>
                <a:gd name="T1" fmla="*/ 656 h 886"/>
                <a:gd name="T2" fmla="*/ 273 w 1142"/>
                <a:gd name="T3" fmla="*/ 0 h 886"/>
                <a:gd name="T4" fmla="*/ 267 w 1142"/>
                <a:gd name="T5" fmla="*/ 700 h 886"/>
                <a:gd name="T6" fmla="*/ 1142 w 1142"/>
                <a:gd name="T7" fmla="*/ 630 h 886"/>
                <a:gd name="T8" fmla="*/ 312 w 1142"/>
                <a:gd name="T9" fmla="*/ 656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2" h="886">
                  <a:moveTo>
                    <a:pt x="312" y="656"/>
                  </a:moveTo>
                  <a:cubicBezTo>
                    <a:pt x="61" y="497"/>
                    <a:pt x="58" y="230"/>
                    <a:pt x="273" y="0"/>
                  </a:cubicBezTo>
                  <a:cubicBezTo>
                    <a:pt x="14" y="239"/>
                    <a:pt x="0" y="531"/>
                    <a:pt x="267" y="700"/>
                  </a:cubicBezTo>
                  <a:cubicBezTo>
                    <a:pt x="562" y="886"/>
                    <a:pt x="909" y="881"/>
                    <a:pt x="1142" y="630"/>
                  </a:cubicBezTo>
                  <a:cubicBezTo>
                    <a:pt x="911" y="837"/>
                    <a:pt x="588" y="830"/>
                    <a:pt x="312" y="656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0" name="Freeform 80">
              <a:extLst>
                <a:ext uri="{FF2B5EF4-FFF2-40B4-BE49-F238E27FC236}">
                  <a16:creationId xmlns:a16="http://schemas.microsoft.com/office/drawing/2014/main" id="{7FFC4333-89A6-4C47-A803-BF2F317FF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5" y="3484"/>
              <a:ext cx="132" cy="170"/>
            </a:xfrm>
            <a:custGeom>
              <a:avLst/>
              <a:gdLst>
                <a:gd name="T0" fmla="*/ 654 w 719"/>
                <a:gd name="T1" fmla="*/ 0 h 927"/>
                <a:gd name="T2" fmla="*/ 332 w 719"/>
                <a:gd name="T3" fmla="*/ 421 h 927"/>
                <a:gd name="T4" fmla="*/ 0 w 719"/>
                <a:gd name="T5" fmla="*/ 927 h 927"/>
                <a:gd name="T6" fmla="*/ 353 w 719"/>
                <a:gd name="T7" fmla="*/ 480 h 927"/>
                <a:gd name="T8" fmla="*/ 654 w 719"/>
                <a:gd name="T9" fmla="*/ 0 h 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9" h="927">
                  <a:moveTo>
                    <a:pt x="654" y="0"/>
                  </a:moveTo>
                  <a:cubicBezTo>
                    <a:pt x="654" y="0"/>
                    <a:pt x="594" y="329"/>
                    <a:pt x="332" y="421"/>
                  </a:cubicBezTo>
                  <a:cubicBezTo>
                    <a:pt x="126" y="493"/>
                    <a:pt x="6" y="659"/>
                    <a:pt x="0" y="927"/>
                  </a:cubicBezTo>
                  <a:cubicBezTo>
                    <a:pt x="0" y="927"/>
                    <a:pt x="76" y="603"/>
                    <a:pt x="353" y="480"/>
                  </a:cubicBezTo>
                  <a:cubicBezTo>
                    <a:pt x="719" y="319"/>
                    <a:pt x="650" y="50"/>
                    <a:pt x="654" y="0"/>
                  </a:cubicBezTo>
                  <a:close/>
                </a:path>
              </a:pathLst>
            </a:custGeom>
            <a:solidFill>
              <a:srgbClr val="752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1" name="Freeform 81">
              <a:extLst>
                <a:ext uri="{FF2B5EF4-FFF2-40B4-BE49-F238E27FC236}">
                  <a16:creationId xmlns:a16="http://schemas.microsoft.com/office/drawing/2014/main" id="{A0EB9E48-2249-47FA-8B9C-38100EDB70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" y="3624"/>
              <a:ext cx="154" cy="144"/>
            </a:xfrm>
            <a:custGeom>
              <a:avLst/>
              <a:gdLst>
                <a:gd name="T0" fmla="*/ 675 w 843"/>
                <a:gd name="T1" fmla="*/ 740 h 780"/>
                <a:gd name="T2" fmla="*/ 547 w 843"/>
                <a:gd name="T3" fmla="*/ 632 h 780"/>
                <a:gd name="T4" fmla="*/ 548 w 843"/>
                <a:gd name="T5" fmla="*/ 388 h 780"/>
                <a:gd name="T6" fmla="*/ 494 w 843"/>
                <a:gd name="T7" fmla="*/ 49 h 780"/>
                <a:gd name="T8" fmla="*/ 125 w 843"/>
                <a:gd name="T9" fmla="*/ 259 h 780"/>
                <a:gd name="T10" fmla="*/ 235 w 843"/>
                <a:gd name="T11" fmla="*/ 721 h 780"/>
                <a:gd name="T12" fmla="*/ 553 w 843"/>
                <a:gd name="T13" fmla="*/ 774 h 780"/>
                <a:gd name="T14" fmla="*/ 675 w 843"/>
                <a:gd name="T15" fmla="*/ 74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780">
                  <a:moveTo>
                    <a:pt x="675" y="740"/>
                  </a:moveTo>
                  <a:cubicBezTo>
                    <a:pt x="843" y="656"/>
                    <a:pt x="755" y="593"/>
                    <a:pt x="547" y="632"/>
                  </a:cubicBezTo>
                  <a:cubicBezTo>
                    <a:pt x="453" y="650"/>
                    <a:pt x="440" y="533"/>
                    <a:pt x="548" y="388"/>
                  </a:cubicBezTo>
                  <a:cubicBezTo>
                    <a:pt x="655" y="244"/>
                    <a:pt x="619" y="98"/>
                    <a:pt x="494" y="49"/>
                  </a:cubicBezTo>
                  <a:cubicBezTo>
                    <a:pt x="369" y="0"/>
                    <a:pt x="177" y="155"/>
                    <a:pt x="125" y="259"/>
                  </a:cubicBezTo>
                  <a:cubicBezTo>
                    <a:pt x="74" y="364"/>
                    <a:pt x="0" y="617"/>
                    <a:pt x="235" y="721"/>
                  </a:cubicBezTo>
                  <a:cubicBezTo>
                    <a:pt x="324" y="760"/>
                    <a:pt x="437" y="780"/>
                    <a:pt x="553" y="774"/>
                  </a:cubicBezTo>
                  <a:cubicBezTo>
                    <a:pt x="582" y="772"/>
                    <a:pt x="635" y="760"/>
                    <a:pt x="675" y="740"/>
                  </a:cubicBezTo>
                  <a:close/>
                </a:path>
              </a:pathLst>
            </a:custGeom>
            <a:solidFill>
              <a:srgbClr val="CE6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2" name="Freeform 82">
              <a:extLst>
                <a:ext uri="{FF2B5EF4-FFF2-40B4-BE49-F238E27FC236}">
                  <a16:creationId xmlns:a16="http://schemas.microsoft.com/office/drawing/2014/main" id="{6326E3CF-2D8A-43DA-9D89-432BDDB67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" y="3672"/>
              <a:ext cx="101" cy="96"/>
            </a:xfrm>
            <a:custGeom>
              <a:avLst/>
              <a:gdLst>
                <a:gd name="T0" fmla="*/ 125 w 553"/>
                <a:gd name="T1" fmla="*/ 0 h 521"/>
                <a:gd name="T2" fmla="*/ 235 w 553"/>
                <a:gd name="T3" fmla="*/ 462 h 521"/>
                <a:gd name="T4" fmla="*/ 553 w 553"/>
                <a:gd name="T5" fmla="*/ 515 h 521"/>
                <a:gd name="T6" fmla="*/ 125 w 553"/>
                <a:gd name="T7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3" h="521">
                  <a:moveTo>
                    <a:pt x="125" y="0"/>
                  </a:moveTo>
                  <a:cubicBezTo>
                    <a:pt x="74" y="105"/>
                    <a:pt x="0" y="358"/>
                    <a:pt x="235" y="462"/>
                  </a:cubicBezTo>
                  <a:cubicBezTo>
                    <a:pt x="324" y="501"/>
                    <a:pt x="437" y="521"/>
                    <a:pt x="553" y="515"/>
                  </a:cubicBezTo>
                  <a:cubicBezTo>
                    <a:pt x="59" y="509"/>
                    <a:pt x="74" y="105"/>
                    <a:pt x="125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3" name="Freeform 83">
              <a:extLst>
                <a:ext uri="{FF2B5EF4-FFF2-40B4-BE49-F238E27FC236}">
                  <a16:creationId xmlns:a16="http://schemas.microsoft.com/office/drawing/2014/main" id="{9386DFBE-93EC-4481-8F2B-7067DE41C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7" y="3633"/>
              <a:ext cx="52" cy="82"/>
            </a:xfrm>
            <a:custGeom>
              <a:avLst/>
              <a:gdLst>
                <a:gd name="T0" fmla="*/ 6 w 280"/>
                <a:gd name="T1" fmla="*/ 0 h 442"/>
                <a:gd name="T2" fmla="*/ 60 w 280"/>
                <a:gd name="T3" fmla="*/ 339 h 442"/>
                <a:gd name="T4" fmla="*/ 0 w 280"/>
                <a:gd name="T5" fmla="*/ 442 h 442"/>
                <a:gd name="T6" fmla="*/ 80 w 280"/>
                <a:gd name="T7" fmla="*/ 343 h 442"/>
                <a:gd name="T8" fmla="*/ 6 w 280"/>
                <a:gd name="T9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442">
                  <a:moveTo>
                    <a:pt x="6" y="0"/>
                  </a:moveTo>
                  <a:cubicBezTo>
                    <a:pt x="131" y="49"/>
                    <a:pt x="167" y="195"/>
                    <a:pt x="60" y="339"/>
                  </a:cubicBezTo>
                  <a:cubicBezTo>
                    <a:pt x="32" y="377"/>
                    <a:pt x="10" y="413"/>
                    <a:pt x="0" y="442"/>
                  </a:cubicBezTo>
                  <a:cubicBezTo>
                    <a:pt x="14" y="415"/>
                    <a:pt x="46" y="380"/>
                    <a:pt x="80" y="343"/>
                  </a:cubicBezTo>
                  <a:cubicBezTo>
                    <a:pt x="280" y="132"/>
                    <a:pt x="180" y="19"/>
                    <a:pt x="6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4" name="Freeform 84">
              <a:extLst>
                <a:ext uri="{FF2B5EF4-FFF2-40B4-BE49-F238E27FC236}">
                  <a16:creationId xmlns:a16="http://schemas.microsoft.com/office/drawing/2014/main" id="{670DD180-4F18-46C2-A217-156932931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" y="3749"/>
              <a:ext cx="29" cy="8"/>
            </a:xfrm>
            <a:custGeom>
              <a:avLst/>
              <a:gdLst>
                <a:gd name="T0" fmla="*/ 0 w 158"/>
                <a:gd name="T1" fmla="*/ 0 h 41"/>
                <a:gd name="T2" fmla="*/ 136 w 158"/>
                <a:gd name="T3" fmla="*/ 41 h 41"/>
                <a:gd name="T4" fmla="*/ 158 w 158"/>
                <a:gd name="T5" fmla="*/ 25 h 41"/>
                <a:gd name="T6" fmla="*/ 0 w 158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41">
                  <a:moveTo>
                    <a:pt x="0" y="0"/>
                  </a:moveTo>
                  <a:cubicBezTo>
                    <a:pt x="47" y="31"/>
                    <a:pt x="95" y="40"/>
                    <a:pt x="136" y="41"/>
                  </a:cubicBezTo>
                  <a:cubicBezTo>
                    <a:pt x="144" y="35"/>
                    <a:pt x="151" y="30"/>
                    <a:pt x="158" y="25"/>
                  </a:cubicBezTo>
                  <a:cubicBezTo>
                    <a:pt x="75" y="2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5" name="Freeform 85">
              <a:extLst>
                <a:ext uri="{FF2B5EF4-FFF2-40B4-BE49-F238E27FC236}">
                  <a16:creationId xmlns:a16="http://schemas.microsoft.com/office/drawing/2014/main" id="{DE5DFD72-215B-4DF3-A2DB-F14D55D1CD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4" y="3744"/>
              <a:ext cx="24" cy="5"/>
            </a:xfrm>
            <a:custGeom>
              <a:avLst/>
              <a:gdLst>
                <a:gd name="T0" fmla="*/ 0 w 131"/>
                <a:gd name="T1" fmla="*/ 0 h 24"/>
                <a:gd name="T2" fmla="*/ 127 w 131"/>
                <a:gd name="T3" fmla="*/ 23 h 24"/>
                <a:gd name="T4" fmla="*/ 130 w 131"/>
                <a:gd name="T5" fmla="*/ 7 h 24"/>
                <a:gd name="T6" fmla="*/ 0 w 131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24">
                  <a:moveTo>
                    <a:pt x="0" y="0"/>
                  </a:moveTo>
                  <a:cubicBezTo>
                    <a:pt x="40" y="22"/>
                    <a:pt x="93" y="24"/>
                    <a:pt x="127" y="23"/>
                  </a:cubicBezTo>
                  <a:cubicBezTo>
                    <a:pt x="129" y="17"/>
                    <a:pt x="131" y="12"/>
                    <a:pt x="130" y="7"/>
                  </a:cubicBezTo>
                  <a:cubicBezTo>
                    <a:pt x="62" y="1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6" name="Freeform 87">
              <a:extLst>
                <a:ext uri="{FF2B5EF4-FFF2-40B4-BE49-F238E27FC236}">
                  <a16:creationId xmlns:a16="http://schemas.microsoft.com/office/drawing/2014/main" id="{EC1827C5-1523-4EB4-AC12-07848154F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5" y="3064"/>
              <a:ext cx="212" cy="221"/>
            </a:xfrm>
            <a:custGeom>
              <a:avLst/>
              <a:gdLst>
                <a:gd name="T0" fmla="*/ 596 w 1157"/>
                <a:gd name="T1" fmla="*/ 0 h 1205"/>
                <a:gd name="T2" fmla="*/ 530 w 1157"/>
                <a:gd name="T3" fmla="*/ 1205 h 1205"/>
                <a:gd name="T4" fmla="*/ 941 w 1157"/>
                <a:gd name="T5" fmla="*/ 957 h 1205"/>
                <a:gd name="T6" fmla="*/ 596 w 1157"/>
                <a:gd name="T7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7" h="1205">
                  <a:moveTo>
                    <a:pt x="596" y="0"/>
                  </a:moveTo>
                  <a:cubicBezTo>
                    <a:pt x="0" y="523"/>
                    <a:pt x="530" y="1205"/>
                    <a:pt x="530" y="1205"/>
                  </a:cubicBezTo>
                  <a:cubicBezTo>
                    <a:pt x="941" y="957"/>
                    <a:pt x="941" y="957"/>
                    <a:pt x="941" y="957"/>
                  </a:cubicBezTo>
                  <a:cubicBezTo>
                    <a:pt x="1157" y="174"/>
                    <a:pt x="596" y="0"/>
                    <a:pt x="596" y="0"/>
                  </a:cubicBezTo>
                  <a:close/>
                </a:path>
              </a:pathLst>
            </a:custGeom>
            <a:solidFill>
              <a:srgbClr val="D36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7" name="Freeform 88">
              <a:extLst>
                <a:ext uri="{FF2B5EF4-FFF2-40B4-BE49-F238E27FC236}">
                  <a16:creationId xmlns:a16="http://schemas.microsoft.com/office/drawing/2014/main" id="{EC21B22C-4C51-469D-81EC-3D0FDCC7BF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" y="3107"/>
              <a:ext cx="92" cy="141"/>
            </a:xfrm>
            <a:custGeom>
              <a:avLst/>
              <a:gdLst>
                <a:gd name="T0" fmla="*/ 273 w 502"/>
                <a:gd name="T1" fmla="*/ 0 h 768"/>
                <a:gd name="T2" fmla="*/ 328 w 502"/>
                <a:gd name="T3" fmla="*/ 768 h 768"/>
                <a:gd name="T4" fmla="*/ 500 w 502"/>
                <a:gd name="T5" fmla="*/ 647 h 768"/>
                <a:gd name="T6" fmla="*/ 273 w 502"/>
                <a:gd name="T7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2" h="768">
                  <a:moveTo>
                    <a:pt x="273" y="0"/>
                  </a:moveTo>
                  <a:cubicBezTo>
                    <a:pt x="0" y="290"/>
                    <a:pt x="328" y="768"/>
                    <a:pt x="328" y="768"/>
                  </a:cubicBezTo>
                  <a:cubicBezTo>
                    <a:pt x="500" y="647"/>
                    <a:pt x="500" y="647"/>
                    <a:pt x="500" y="647"/>
                  </a:cubicBezTo>
                  <a:cubicBezTo>
                    <a:pt x="502" y="140"/>
                    <a:pt x="273" y="0"/>
                    <a:pt x="273" y="0"/>
                  </a:cubicBezTo>
                  <a:close/>
                </a:path>
              </a:pathLst>
            </a:custGeom>
            <a:solidFill>
              <a:srgbClr val="FDD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8" name="Freeform 89">
              <a:extLst>
                <a:ext uri="{FF2B5EF4-FFF2-40B4-BE49-F238E27FC236}">
                  <a16:creationId xmlns:a16="http://schemas.microsoft.com/office/drawing/2014/main" id="{1BE7EE04-0E00-4B36-ABC7-F844A5B79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5" y="3064"/>
              <a:ext cx="112" cy="221"/>
            </a:xfrm>
            <a:custGeom>
              <a:avLst/>
              <a:gdLst>
                <a:gd name="T0" fmla="*/ 596 w 610"/>
                <a:gd name="T1" fmla="*/ 0 h 1205"/>
                <a:gd name="T2" fmla="*/ 530 w 610"/>
                <a:gd name="T3" fmla="*/ 1205 h 1205"/>
                <a:gd name="T4" fmla="*/ 610 w 610"/>
                <a:gd name="T5" fmla="*/ 1159 h 1205"/>
                <a:gd name="T6" fmla="*/ 596 w 610"/>
                <a:gd name="T7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0" h="1205">
                  <a:moveTo>
                    <a:pt x="596" y="0"/>
                  </a:moveTo>
                  <a:cubicBezTo>
                    <a:pt x="0" y="523"/>
                    <a:pt x="530" y="1205"/>
                    <a:pt x="530" y="1205"/>
                  </a:cubicBezTo>
                  <a:cubicBezTo>
                    <a:pt x="610" y="1159"/>
                    <a:pt x="610" y="1159"/>
                    <a:pt x="610" y="1159"/>
                  </a:cubicBezTo>
                  <a:cubicBezTo>
                    <a:pt x="477" y="962"/>
                    <a:pt x="199" y="382"/>
                    <a:pt x="596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9" name="Freeform 91">
              <a:extLst>
                <a:ext uri="{FF2B5EF4-FFF2-40B4-BE49-F238E27FC236}">
                  <a16:creationId xmlns:a16="http://schemas.microsoft.com/office/drawing/2014/main" id="{D310CAB4-9BD4-45A1-B685-510711371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3033"/>
              <a:ext cx="171" cy="182"/>
            </a:xfrm>
            <a:custGeom>
              <a:avLst/>
              <a:gdLst>
                <a:gd name="T0" fmla="*/ 547 w 932"/>
                <a:gd name="T1" fmla="*/ 0 h 994"/>
                <a:gd name="T2" fmla="*/ 365 w 932"/>
                <a:gd name="T3" fmla="*/ 994 h 994"/>
                <a:gd name="T4" fmla="*/ 715 w 932"/>
                <a:gd name="T5" fmla="*/ 838 h 994"/>
                <a:gd name="T6" fmla="*/ 547 w 932"/>
                <a:gd name="T7" fmla="*/ 0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2" h="994">
                  <a:moveTo>
                    <a:pt x="547" y="0"/>
                  </a:moveTo>
                  <a:cubicBezTo>
                    <a:pt x="0" y="368"/>
                    <a:pt x="365" y="994"/>
                    <a:pt x="365" y="994"/>
                  </a:cubicBezTo>
                  <a:cubicBezTo>
                    <a:pt x="715" y="838"/>
                    <a:pt x="715" y="838"/>
                    <a:pt x="715" y="838"/>
                  </a:cubicBezTo>
                  <a:cubicBezTo>
                    <a:pt x="932" y="168"/>
                    <a:pt x="547" y="0"/>
                    <a:pt x="547" y="0"/>
                  </a:cubicBezTo>
                  <a:close/>
                </a:path>
              </a:pathLst>
            </a:custGeom>
            <a:solidFill>
              <a:srgbClr val="D36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0" name="Freeform 92">
              <a:extLst>
                <a:ext uri="{FF2B5EF4-FFF2-40B4-BE49-F238E27FC236}">
                  <a16:creationId xmlns:a16="http://schemas.microsoft.com/office/drawing/2014/main" id="{EDDFB6AB-70D8-4B6B-AA9D-1849476A9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1" y="3069"/>
              <a:ext cx="79" cy="119"/>
            </a:xfrm>
            <a:custGeom>
              <a:avLst/>
              <a:gdLst>
                <a:gd name="T0" fmla="*/ 256 w 430"/>
                <a:gd name="T1" fmla="*/ 0 h 645"/>
                <a:gd name="T2" fmla="*/ 221 w 430"/>
                <a:gd name="T3" fmla="*/ 645 h 645"/>
                <a:gd name="T4" fmla="*/ 375 w 430"/>
                <a:gd name="T5" fmla="*/ 564 h 645"/>
                <a:gd name="T6" fmla="*/ 256 w 430"/>
                <a:gd name="T7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0" h="645">
                  <a:moveTo>
                    <a:pt x="256" y="0"/>
                  </a:moveTo>
                  <a:cubicBezTo>
                    <a:pt x="0" y="211"/>
                    <a:pt x="221" y="645"/>
                    <a:pt x="221" y="645"/>
                  </a:cubicBezTo>
                  <a:cubicBezTo>
                    <a:pt x="375" y="564"/>
                    <a:pt x="375" y="564"/>
                    <a:pt x="375" y="564"/>
                  </a:cubicBezTo>
                  <a:cubicBezTo>
                    <a:pt x="430" y="142"/>
                    <a:pt x="256" y="0"/>
                    <a:pt x="256" y="0"/>
                  </a:cubicBezTo>
                  <a:close/>
                </a:path>
              </a:pathLst>
            </a:custGeom>
            <a:solidFill>
              <a:srgbClr val="FDD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1" name="Freeform 93">
              <a:extLst>
                <a:ext uri="{FF2B5EF4-FFF2-40B4-BE49-F238E27FC236}">
                  <a16:creationId xmlns:a16="http://schemas.microsoft.com/office/drawing/2014/main" id="{664CFAAB-6385-4778-87CD-E77895CD32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3033"/>
              <a:ext cx="101" cy="182"/>
            </a:xfrm>
            <a:custGeom>
              <a:avLst/>
              <a:gdLst>
                <a:gd name="T0" fmla="*/ 547 w 547"/>
                <a:gd name="T1" fmla="*/ 0 h 994"/>
                <a:gd name="T2" fmla="*/ 365 w 547"/>
                <a:gd name="T3" fmla="*/ 994 h 994"/>
                <a:gd name="T4" fmla="*/ 437 w 547"/>
                <a:gd name="T5" fmla="*/ 965 h 994"/>
                <a:gd name="T6" fmla="*/ 547 w 547"/>
                <a:gd name="T7" fmla="*/ 0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7" h="994">
                  <a:moveTo>
                    <a:pt x="547" y="0"/>
                  </a:moveTo>
                  <a:cubicBezTo>
                    <a:pt x="0" y="368"/>
                    <a:pt x="365" y="994"/>
                    <a:pt x="365" y="994"/>
                  </a:cubicBezTo>
                  <a:cubicBezTo>
                    <a:pt x="437" y="965"/>
                    <a:pt x="437" y="965"/>
                    <a:pt x="437" y="965"/>
                  </a:cubicBezTo>
                  <a:cubicBezTo>
                    <a:pt x="348" y="786"/>
                    <a:pt x="179" y="273"/>
                    <a:pt x="547" y="0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2" name="Freeform 94">
              <a:extLst>
                <a:ext uri="{FF2B5EF4-FFF2-40B4-BE49-F238E27FC236}">
                  <a16:creationId xmlns:a16="http://schemas.microsoft.com/office/drawing/2014/main" id="{52F02839-10D0-4236-B290-70AA2F6C36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6" y="3116"/>
              <a:ext cx="474" cy="406"/>
            </a:xfrm>
            <a:custGeom>
              <a:avLst/>
              <a:gdLst>
                <a:gd name="T0" fmla="*/ 2431 w 2579"/>
                <a:gd name="T1" fmla="*/ 775 h 2213"/>
                <a:gd name="T2" fmla="*/ 1558 w 2579"/>
                <a:gd name="T3" fmla="*/ 2030 h 2213"/>
                <a:gd name="T4" fmla="*/ 148 w 2579"/>
                <a:gd name="T5" fmla="*/ 1438 h 2213"/>
                <a:gd name="T6" fmla="*/ 1021 w 2579"/>
                <a:gd name="T7" fmla="*/ 183 h 2213"/>
                <a:gd name="T8" fmla="*/ 2431 w 2579"/>
                <a:gd name="T9" fmla="*/ 775 h 2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9" h="2213">
                  <a:moveTo>
                    <a:pt x="2431" y="775"/>
                  </a:moveTo>
                  <a:cubicBezTo>
                    <a:pt x="2579" y="1285"/>
                    <a:pt x="2188" y="1847"/>
                    <a:pt x="1558" y="2030"/>
                  </a:cubicBezTo>
                  <a:cubicBezTo>
                    <a:pt x="927" y="2213"/>
                    <a:pt x="296" y="1948"/>
                    <a:pt x="148" y="1438"/>
                  </a:cubicBezTo>
                  <a:cubicBezTo>
                    <a:pt x="0" y="928"/>
                    <a:pt x="391" y="366"/>
                    <a:pt x="1021" y="183"/>
                  </a:cubicBezTo>
                  <a:cubicBezTo>
                    <a:pt x="1651" y="0"/>
                    <a:pt x="2283" y="265"/>
                    <a:pt x="2431" y="775"/>
                  </a:cubicBezTo>
                  <a:close/>
                </a:path>
              </a:pathLst>
            </a:custGeom>
            <a:solidFill>
              <a:srgbClr val="DA7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3" name="Freeform 95">
              <a:extLst>
                <a:ext uri="{FF2B5EF4-FFF2-40B4-BE49-F238E27FC236}">
                  <a16:creationId xmlns:a16="http://schemas.microsoft.com/office/drawing/2014/main" id="{00447982-D9CA-4896-8269-05AE852F9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6" y="3147"/>
              <a:ext cx="295" cy="375"/>
            </a:xfrm>
            <a:custGeom>
              <a:avLst/>
              <a:gdLst>
                <a:gd name="T0" fmla="*/ 246 w 1606"/>
                <a:gd name="T1" fmla="*/ 1240 h 2043"/>
                <a:gd name="T2" fmla="*/ 1070 w 1606"/>
                <a:gd name="T3" fmla="*/ 0 h 2043"/>
                <a:gd name="T4" fmla="*/ 1021 w 1606"/>
                <a:gd name="T5" fmla="*/ 13 h 2043"/>
                <a:gd name="T6" fmla="*/ 148 w 1606"/>
                <a:gd name="T7" fmla="*/ 1268 h 2043"/>
                <a:gd name="T8" fmla="*/ 1558 w 1606"/>
                <a:gd name="T9" fmla="*/ 1860 h 2043"/>
                <a:gd name="T10" fmla="*/ 1606 w 1606"/>
                <a:gd name="T11" fmla="*/ 1845 h 2043"/>
                <a:gd name="T12" fmla="*/ 246 w 1606"/>
                <a:gd name="T13" fmla="*/ 1240 h 2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6" h="2043">
                  <a:moveTo>
                    <a:pt x="246" y="1240"/>
                  </a:moveTo>
                  <a:cubicBezTo>
                    <a:pt x="102" y="743"/>
                    <a:pt x="469" y="197"/>
                    <a:pt x="1070" y="0"/>
                  </a:cubicBezTo>
                  <a:cubicBezTo>
                    <a:pt x="1054" y="4"/>
                    <a:pt x="1038" y="8"/>
                    <a:pt x="1021" y="13"/>
                  </a:cubicBezTo>
                  <a:cubicBezTo>
                    <a:pt x="391" y="196"/>
                    <a:pt x="0" y="758"/>
                    <a:pt x="148" y="1268"/>
                  </a:cubicBezTo>
                  <a:cubicBezTo>
                    <a:pt x="296" y="1778"/>
                    <a:pt x="927" y="2043"/>
                    <a:pt x="1558" y="1860"/>
                  </a:cubicBezTo>
                  <a:cubicBezTo>
                    <a:pt x="1574" y="1855"/>
                    <a:pt x="1590" y="1850"/>
                    <a:pt x="1606" y="1845"/>
                  </a:cubicBezTo>
                  <a:cubicBezTo>
                    <a:pt x="993" y="2001"/>
                    <a:pt x="390" y="1736"/>
                    <a:pt x="246" y="1240"/>
                  </a:cubicBezTo>
                  <a:close/>
                </a:path>
              </a:pathLst>
            </a:custGeom>
            <a:solidFill>
              <a:srgbClr val="AB4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4" name="Freeform 96">
              <a:extLst>
                <a:ext uri="{FF2B5EF4-FFF2-40B4-BE49-F238E27FC236}">
                  <a16:creationId xmlns:a16="http://schemas.microsoft.com/office/drawing/2014/main" id="{584F7C88-9720-4093-A781-1FC9DE60B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8" y="3301"/>
              <a:ext cx="29" cy="41"/>
            </a:xfrm>
            <a:custGeom>
              <a:avLst/>
              <a:gdLst>
                <a:gd name="T0" fmla="*/ 146 w 160"/>
                <a:gd name="T1" fmla="*/ 94 h 221"/>
                <a:gd name="T2" fmla="*/ 105 w 160"/>
                <a:gd name="T3" fmla="*/ 212 h 221"/>
                <a:gd name="T4" fmla="*/ 14 w 160"/>
                <a:gd name="T5" fmla="*/ 127 h 221"/>
                <a:gd name="T6" fmla="*/ 55 w 160"/>
                <a:gd name="T7" fmla="*/ 9 h 221"/>
                <a:gd name="T8" fmla="*/ 146 w 160"/>
                <a:gd name="T9" fmla="*/ 9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221">
                  <a:moveTo>
                    <a:pt x="146" y="94"/>
                  </a:moveTo>
                  <a:cubicBezTo>
                    <a:pt x="160" y="150"/>
                    <a:pt x="142" y="203"/>
                    <a:pt x="105" y="212"/>
                  </a:cubicBezTo>
                  <a:cubicBezTo>
                    <a:pt x="69" y="221"/>
                    <a:pt x="28" y="183"/>
                    <a:pt x="14" y="127"/>
                  </a:cubicBezTo>
                  <a:cubicBezTo>
                    <a:pt x="0" y="71"/>
                    <a:pt x="19" y="18"/>
                    <a:pt x="55" y="9"/>
                  </a:cubicBezTo>
                  <a:cubicBezTo>
                    <a:pt x="91" y="0"/>
                    <a:pt x="132" y="38"/>
                    <a:pt x="146" y="9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5" name="Freeform 97">
              <a:extLst>
                <a:ext uri="{FF2B5EF4-FFF2-40B4-BE49-F238E27FC236}">
                  <a16:creationId xmlns:a16="http://schemas.microsoft.com/office/drawing/2014/main" id="{85840D89-7E3B-42F2-B1DC-AC21AC8A7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3247"/>
              <a:ext cx="30" cy="41"/>
            </a:xfrm>
            <a:custGeom>
              <a:avLst/>
              <a:gdLst>
                <a:gd name="T0" fmla="*/ 147 w 164"/>
                <a:gd name="T1" fmla="*/ 91 h 222"/>
                <a:gd name="T2" fmla="*/ 113 w 164"/>
                <a:gd name="T3" fmla="*/ 211 h 222"/>
                <a:gd name="T4" fmla="*/ 17 w 164"/>
                <a:gd name="T5" fmla="*/ 131 h 222"/>
                <a:gd name="T6" fmla="*/ 51 w 164"/>
                <a:gd name="T7" fmla="*/ 11 h 222"/>
                <a:gd name="T8" fmla="*/ 147 w 164"/>
                <a:gd name="T9" fmla="*/ 9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222">
                  <a:moveTo>
                    <a:pt x="147" y="91"/>
                  </a:moveTo>
                  <a:cubicBezTo>
                    <a:pt x="164" y="146"/>
                    <a:pt x="149" y="200"/>
                    <a:pt x="113" y="211"/>
                  </a:cubicBezTo>
                  <a:cubicBezTo>
                    <a:pt x="77" y="222"/>
                    <a:pt x="34" y="186"/>
                    <a:pt x="17" y="131"/>
                  </a:cubicBezTo>
                  <a:cubicBezTo>
                    <a:pt x="0" y="76"/>
                    <a:pt x="15" y="22"/>
                    <a:pt x="51" y="11"/>
                  </a:cubicBezTo>
                  <a:cubicBezTo>
                    <a:pt x="87" y="0"/>
                    <a:pt x="130" y="36"/>
                    <a:pt x="147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6" name="Freeform 98">
              <a:extLst>
                <a:ext uri="{FF2B5EF4-FFF2-40B4-BE49-F238E27FC236}">
                  <a16:creationId xmlns:a16="http://schemas.microsoft.com/office/drawing/2014/main" id="{27BF4068-BB3B-4C92-ABDB-5D1B51956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9" y="3310"/>
              <a:ext cx="46" cy="37"/>
            </a:xfrm>
            <a:custGeom>
              <a:avLst/>
              <a:gdLst>
                <a:gd name="T0" fmla="*/ 331 w 357"/>
                <a:gd name="T1" fmla="*/ 108 h 288"/>
                <a:gd name="T2" fmla="*/ 225 w 357"/>
                <a:gd name="T3" fmla="*/ 268 h 288"/>
                <a:gd name="T4" fmla="*/ 26 w 357"/>
                <a:gd name="T5" fmla="*/ 180 h 288"/>
                <a:gd name="T6" fmla="*/ 132 w 357"/>
                <a:gd name="T7" fmla="*/ 20 h 288"/>
                <a:gd name="T8" fmla="*/ 331 w 357"/>
                <a:gd name="T9" fmla="*/ 10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7" h="288">
                  <a:moveTo>
                    <a:pt x="331" y="108"/>
                  </a:moveTo>
                  <a:cubicBezTo>
                    <a:pt x="357" y="177"/>
                    <a:pt x="309" y="248"/>
                    <a:pt x="225" y="268"/>
                  </a:cubicBezTo>
                  <a:cubicBezTo>
                    <a:pt x="141" y="288"/>
                    <a:pt x="51" y="249"/>
                    <a:pt x="26" y="180"/>
                  </a:cubicBezTo>
                  <a:cubicBezTo>
                    <a:pt x="0" y="112"/>
                    <a:pt x="47" y="40"/>
                    <a:pt x="132" y="20"/>
                  </a:cubicBezTo>
                  <a:cubicBezTo>
                    <a:pt x="216" y="0"/>
                    <a:pt x="305" y="40"/>
                    <a:pt x="331" y="108"/>
                  </a:cubicBezTo>
                  <a:close/>
                </a:path>
              </a:pathLst>
            </a:custGeom>
            <a:solidFill>
              <a:srgbClr val="692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7" name="Freeform 100">
              <a:extLst>
                <a:ext uri="{FF2B5EF4-FFF2-40B4-BE49-F238E27FC236}">
                  <a16:creationId xmlns:a16="http://schemas.microsoft.com/office/drawing/2014/main" id="{D6479A5B-86DE-4D1A-ACF7-83C907619773}"/>
                </a:ext>
              </a:extLst>
            </p:cNvPr>
            <p:cNvSpPr>
              <a:spLocks/>
            </p:cNvSpPr>
            <p:nvPr/>
          </p:nvSpPr>
          <p:spPr bwMode="auto">
            <a:xfrm rot="914265">
              <a:off x="2870" y="3381"/>
              <a:ext cx="79" cy="41"/>
            </a:xfrm>
            <a:custGeom>
              <a:avLst/>
              <a:gdLst>
                <a:gd name="T0" fmla="*/ 187 w 430"/>
                <a:gd name="T1" fmla="*/ 116 h 221"/>
                <a:gd name="T2" fmla="*/ 430 w 430"/>
                <a:gd name="T3" fmla="*/ 0 h 221"/>
                <a:gd name="T4" fmla="*/ 178 w 430"/>
                <a:gd name="T5" fmla="*/ 100 h 221"/>
                <a:gd name="T6" fmla="*/ 9 w 430"/>
                <a:gd name="T7" fmla="*/ 209 h 221"/>
                <a:gd name="T8" fmla="*/ 187 w 430"/>
                <a:gd name="T9" fmla="*/ 116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221">
                  <a:moveTo>
                    <a:pt x="187" y="116"/>
                  </a:moveTo>
                  <a:cubicBezTo>
                    <a:pt x="279" y="63"/>
                    <a:pt x="430" y="0"/>
                    <a:pt x="430" y="0"/>
                  </a:cubicBezTo>
                  <a:cubicBezTo>
                    <a:pt x="430" y="0"/>
                    <a:pt x="274" y="51"/>
                    <a:pt x="178" y="100"/>
                  </a:cubicBezTo>
                  <a:cubicBezTo>
                    <a:pt x="138" y="120"/>
                    <a:pt x="0" y="186"/>
                    <a:pt x="9" y="209"/>
                  </a:cubicBezTo>
                  <a:cubicBezTo>
                    <a:pt x="13" y="221"/>
                    <a:pt x="145" y="140"/>
                    <a:pt x="187" y="116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8" name="Freeform 101">
              <a:extLst>
                <a:ext uri="{FF2B5EF4-FFF2-40B4-BE49-F238E27FC236}">
                  <a16:creationId xmlns:a16="http://schemas.microsoft.com/office/drawing/2014/main" id="{5DAB458C-A98D-4E03-964A-E345A2103217}"/>
                </a:ext>
              </a:extLst>
            </p:cNvPr>
            <p:cNvSpPr>
              <a:spLocks/>
            </p:cNvSpPr>
            <p:nvPr/>
          </p:nvSpPr>
          <p:spPr bwMode="auto">
            <a:xfrm rot="20995211">
              <a:off x="2883" y="3399"/>
              <a:ext cx="80" cy="74"/>
            </a:xfrm>
            <a:custGeom>
              <a:avLst/>
              <a:gdLst>
                <a:gd name="T0" fmla="*/ 435 w 435"/>
                <a:gd name="T1" fmla="*/ 0 h 403"/>
                <a:gd name="T2" fmla="*/ 25 w 435"/>
                <a:gd name="T3" fmla="*/ 393 h 403"/>
                <a:gd name="T4" fmla="*/ 435 w 435"/>
                <a:gd name="T5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5" h="403">
                  <a:moveTo>
                    <a:pt x="435" y="0"/>
                  </a:moveTo>
                  <a:cubicBezTo>
                    <a:pt x="435" y="0"/>
                    <a:pt x="0" y="377"/>
                    <a:pt x="25" y="393"/>
                  </a:cubicBezTo>
                  <a:cubicBezTo>
                    <a:pt x="41" y="403"/>
                    <a:pt x="435" y="0"/>
                    <a:pt x="435" y="0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9" name="Freeform 102">
              <a:extLst>
                <a:ext uri="{FF2B5EF4-FFF2-40B4-BE49-F238E27FC236}">
                  <a16:creationId xmlns:a16="http://schemas.microsoft.com/office/drawing/2014/main" id="{20F64B3C-F583-406F-BD2F-C5B6A5EBE9C7}"/>
                </a:ext>
              </a:extLst>
            </p:cNvPr>
            <p:cNvSpPr>
              <a:spLocks/>
            </p:cNvSpPr>
            <p:nvPr/>
          </p:nvSpPr>
          <p:spPr bwMode="auto">
            <a:xfrm rot="18779192">
              <a:off x="3083" y="3311"/>
              <a:ext cx="86" cy="14"/>
            </a:xfrm>
            <a:custGeom>
              <a:avLst/>
              <a:gdLst>
                <a:gd name="T0" fmla="*/ 268 w 470"/>
                <a:gd name="T1" fmla="*/ 41 h 74"/>
                <a:gd name="T2" fmla="*/ 0 w 470"/>
                <a:gd name="T3" fmla="*/ 74 h 74"/>
                <a:gd name="T4" fmla="*/ 266 w 470"/>
                <a:gd name="T5" fmla="*/ 23 h 74"/>
                <a:gd name="T6" fmla="*/ 467 w 470"/>
                <a:gd name="T7" fmla="*/ 24 h 74"/>
                <a:gd name="T8" fmla="*/ 268 w 470"/>
                <a:gd name="T9" fmla="*/ 4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74">
                  <a:moveTo>
                    <a:pt x="268" y="41"/>
                  </a:moveTo>
                  <a:cubicBezTo>
                    <a:pt x="161" y="46"/>
                    <a:pt x="0" y="74"/>
                    <a:pt x="0" y="74"/>
                  </a:cubicBezTo>
                  <a:cubicBezTo>
                    <a:pt x="0" y="74"/>
                    <a:pt x="159" y="33"/>
                    <a:pt x="266" y="23"/>
                  </a:cubicBezTo>
                  <a:cubicBezTo>
                    <a:pt x="311" y="18"/>
                    <a:pt x="462" y="0"/>
                    <a:pt x="467" y="24"/>
                  </a:cubicBezTo>
                  <a:cubicBezTo>
                    <a:pt x="470" y="37"/>
                    <a:pt x="315" y="39"/>
                    <a:pt x="268" y="41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0" name="Freeform 103">
              <a:extLst>
                <a:ext uri="{FF2B5EF4-FFF2-40B4-BE49-F238E27FC236}">
                  <a16:creationId xmlns:a16="http://schemas.microsoft.com/office/drawing/2014/main" id="{202440B0-7547-4DC1-9F87-A270F6AE6AC7}"/>
                </a:ext>
              </a:extLst>
            </p:cNvPr>
            <p:cNvSpPr>
              <a:spLocks/>
            </p:cNvSpPr>
            <p:nvPr/>
          </p:nvSpPr>
          <p:spPr bwMode="auto">
            <a:xfrm rot="19829856">
              <a:off x="3103" y="3337"/>
              <a:ext cx="104" cy="24"/>
            </a:xfrm>
            <a:custGeom>
              <a:avLst/>
              <a:gdLst>
                <a:gd name="T0" fmla="*/ 0 w 569"/>
                <a:gd name="T1" fmla="*/ 0 h 129"/>
                <a:gd name="T2" fmla="*/ 557 w 569"/>
                <a:gd name="T3" fmla="*/ 111 h 129"/>
                <a:gd name="T4" fmla="*/ 0 w 569"/>
                <a:gd name="T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9" h="129">
                  <a:moveTo>
                    <a:pt x="0" y="0"/>
                  </a:moveTo>
                  <a:cubicBezTo>
                    <a:pt x="0" y="0"/>
                    <a:pt x="569" y="85"/>
                    <a:pt x="557" y="111"/>
                  </a:cubicBezTo>
                  <a:cubicBezTo>
                    <a:pt x="549" y="129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245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1" name="Freeform 104">
              <a:extLst>
                <a:ext uri="{FF2B5EF4-FFF2-40B4-BE49-F238E27FC236}">
                  <a16:creationId xmlns:a16="http://schemas.microsoft.com/office/drawing/2014/main" id="{B9D263A2-B13F-4B2F-B4B8-A597E5C1D675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3008" y="3367"/>
              <a:ext cx="78" cy="71"/>
            </a:xfrm>
            <a:custGeom>
              <a:avLst/>
              <a:gdLst>
                <a:gd name="T0" fmla="*/ 381 w 381"/>
                <a:gd name="T1" fmla="*/ 15 h 395"/>
                <a:gd name="T2" fmla="*/ 201 w 381"/>
                <a:gd name="T3" fmla="*/ 0 h 395"/>
                <a:gd name="T4" fmla="*/ 0 w 381"/>
                <a:gd name="T5" fmla="*/ 81 h 395"/>
                <a:gd name="T6" fmla="*/ 234 w 381"/>
                <a:gd name="T7" fmla="*/ 358 h 395"/>
                <a:gd name="T8" fmla="*/ 381 w 381"/>
                <a:gd name="T9" fmla="*/ 1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395">
                  <a:moveTo>
                    <a:pt x="381" y="15"/>
                  </a:moveTo>
                  <a:cubicBezTo>
                    <a:pt x="381" y="15"/>
                    <a:pt x="325" y="120"/>
                    <a:pt x="201" y="0"/>
                  </a:cubicBezTo>
                  <a:cubicBezTo>
                    <a:pt x="201" y="0"/>
                    <a:pt x="146" y="165"/>
                    <a:pt x="0" y="81"/>
                  </a:cubicBezTo>
                  <a:cubicBezTo>
                    <a:pt x="0" y="81"/>
                    <a:pt x="89" y="395"/>
                    <a:pt x="234" y="358"/>
                  </a:cubicBezTo>
                  <a:cubicBezTo>
                    <a:pt x="378" y="321"/>
                    <a:pt x="381" y="15"/>
                    <a:pt x="381" y="15"/>
                  </a:cubicBezTo>
                  <a:close/>
                </a:path>
              </a:pathLst>
            </a:custGeom>
            <a:solidFill>
              <a:srgbClr val="6F0E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2" name="Freeform 105">
              <a:extLst>
                <a:ext uri="{FF2B5EF4-FFF2-40B4-BE49-F238E27FC236}">
                  <a16:creationId xmlns:a16="http://schemas.microsoft.com/office/drawing/2014/main" id="{A444F943-A859-4D2F-95A7-C1E897F3B6BD}"/>
                </a:ext>
              </a:extLst>
            </p:cNvPr>
            <p:cNvSpPr>
              <a:spLocks/>
            </p:cNvSpPr>
            <p:nvPr/>
          </p:nvSpPr>
          <p:spPr bwMode="auto">
            <a:xfrm rot="20951665">
              <a:off x="3027" y="3366"/>
              <a:ext cx="32" cy="40"/>
            </a:xfrm>
            <a:custGeom>
              <a:avLst/>
              <a:gdLst>
                <a:gd name="T0" fmla="*/ 31 w 171"/>
                <a:gd name="T1" fmla="*/ 206 h 214"/>
                <a:gd name="T2" fmla="*/ 0 w 171"/>
                <a:gd name="T3" fmla="*/ 100 h 214"/>
                <a:gd name="T4" fmla="*/ 90 w 171"/>
                <a:gd name="T5" fmla="*/ 0 h 214"/>
                <a:gd name="T6" fmla="*/ 161 w 171"/>
                <a:gd name="T7" fmla="*/ 50 h 214"/>
                <a:gd name="T8" fmla="*/ 162 w 171"/>
                <a:gd name="T9" fmla="*/ 170 h 214"/>
                <a:gd name="T10" fmla="*/ 116 w 171"/>
                <a:gd name="T11" fmla="*/ 198 h 214"/>
                <a:gd name="T12" fmla="*/ 97 w 171"/>
                <a:gd name="T13" fmla="*/ 135 h 214"/>
                <a:gd name="T14" fmla="*/ 97 w 171"/>
                <a:gd name="T15" fmla="*/ 204 h 214"/>
                <a:gd name="T16" fmla="*/ 31 w 171"/>
                <a:gd name="T17" fmla="*/ 206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" h="214">
                  <a:moveTo>
                    <a:pt x="31" y="206"/>
                  </a:moveTo>
                  <a:cubicBezTo>
                    <a:pt x="21" y="201"/>
                    <a:pt x="8" y="144"/>
                    <a:pt x="0" y="100"/>
                  </a:cubicBezTo>
                  <a:cubicBezTo>
                    <a:pt x="64" y="79"/>
                    <a:pt x="90" y="0"/>
                    <a:pt x="90" y="0"/>
                  </a:cubicBezTo>
                  <a:cubicBezTo>
                    <a:pt x="117" y="27"/>
                    <a:pt x="141" y="42"/>
                    <a:pt x="161" y="50"/>
                  </a:cubicBezTo>
                  <a:cubicBezTo>
                    <a:pt x="170" y="90"/>
                    <a:pt x="171" y="155"/>
                    <a:pt x="162" y="170"/>
                  </a:cubicBezTo>
                  <a:cubicBezTo>
                    <a:pt x="155" y="180"/>
                    <a:pt x="141" y="189"/>
                    <a:pt x="116" y="198"/>
                  </a:cubicBezTo>
                  <a:cubicBezTo>
                    <a:pt x="114" y="199"/>
                    <a:pt x="101" y="120"/>
                    <a:pt x="97" y="135"/>
                  </a:cubicBezTo>
                  <a:cubicBezTo>
                    <a:pt x="96" y="139"/>
                    <a:pt x="106" y="201"/>
                    <a:pt x="97" y="204"/>
                  </a:cubicBezTo>
                  <a:cubicBezTo>
                    <a:pt x="72" y="213"/>
                    <a:pt x="46" y="214"/>
                    <a:pt x="31" y="2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3" name="Freeform 125">
              <a:extLst>
                <a:ext uri="{FF2B5EF4-FFF2-40B4-BE49-F238E27FC236}">
                  <a16:creationId xmlns:a16="http://schemas.microsoft.com/office/drawing/2014/main" id="{7A650248-6CBF-48BA-AAE4-BAC75A9416D0}"/>
                </a:ext>
              </a:extLst>
            </p:cNvPr>
            <p:cNvSpPr>
              <a:spLocks/>
            </p:cNvSpPr>
            <p:nvPr/>
          </p:nvSpPr>
          <p:spPr bwMode="auto">
            <a:xfrm rot="2146085">
              <a:off x="2894" y="3518"/>
              <a:ext cx="152" cy="117"/>
            </a:xfrm>
            <a:custGeom>
              <a:avLst/>
              <a:gdLst>
                <a:gd name="T0" fmla="*/ 817 w 827"/>
                <a:gd name="T1" fmla="*/ 146 h 638"/>
                <a:gd name="T2" fmla="*/ 668 w 827"/>
                <a:gd name="T3" fmla="*/ 191 h 638"/>
                <a:gd name="T4" fmla="*/ 417 w 827"/>
                <a:gd name="T5" fmla="*/ 165 h 638"/>
                <a:gd name="T6" fmla="*/ 103 w 827"/>
                <a:gd name="T7" fmla="*/ 85 h 638"/>
                <a:gd name="T8" fmla="*/ 117 w 827"/>
                <a:gd name="T9" fmla="*/ 438 h 638"/>
                <a:gd name="T10" fmla="*/ 579 w 827"/>
                <a:gd name="T11" fmla="*/ 480 h 638"/>
                <a:gd name="T12" fmla="*/ 776 w 827"/>
                <a:gd name="T13" fmla="*/ 243 h 638"/>
                <a:gd name="T14" fmla="*/ 817 w 827"/>
                <a:gd name="T15" fmla="*/ 146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7" h="638">
                  <a:moveTo>
                    <a:pt x="817" y="146"/>
                  </a:moveTo>
                  <a:cubicBezTo>
                    <a:pt x="827" y="68"/>
                    <a:pt x="693" y="62"/>
                    <a:pt x="668" y="191"/>
                  </a:cubicBezTo>
                  <a:cubicBezTo>
                    <a:pt x="650" y="285"/>
                    <a:pt x="510" y="315"/>
                    <a:pt x="417" y="165"/>
                  </a:cubicBezTo>
                  <a:cubicBezTo>
                    <a:pt x="339" y="39"/>
                    <a:pt x="205" y="0"/>
                    <a:pt x="103" y="85"/>
                  </a:cubicBezTo>
                  <a:cubicBezTo>
                    <a:pt x="0" y="171"/>
                    <a:pt x="48" y="367"/>
                    <a:pt x="117" y="438"/>
                  </a:cubicBezTo>
                  <a:cubicBezTo>
                    <a:pt x="185" y="508"/>
                    <a:pt x="376" y="638"/>
                    <a:pt x="579" y="480"/>
                  </a:cubicBezTo>
                  <a:cubicBezTo>
                    <a:pt x="656" y="421"/>
                    <a:pt x="727" y="337"/>
                    <a:pt x="776" y="243"/>
                  </a:cubicBezTo>
                  <a:cubicBezTo>
                    <a:pt x="788" y="219"/>
                    <a:pt x="812" y="185"/>
                    <a:pt x="817" y="146"/>
                  </a:cubicBezTo>
                  <a:close/>
                </a:path>
              </a:pathLst>
            </a:custGeom>
            <a:solidFill>
              <a:srgbClr val="CE6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4" name="Freeform 126">
              <a:extLst>
                <a:ext uri="{FF2B5EF4-FFF2-40B4-BE49-F238E27FC236}">
                  <a16:creationId xmlns:a16="http://schemas.microsoft.com/office/drawing/2014/main" id="{92C4B40B-731E-4626-BAD7-E068E3F1DF4C}"/>
                </a:ext>
              </a:extLst>
            </p:cNvPr>
            <p:cNvSpPr>
              <a:spLocks/>
            </p:cNvSpPr>
            <p:nvPr/>
          </p:nvSpPr>
          <p:spPr bwMode="auto">
            <a:xfrm rot="938940">
              <a:off x="2917" y="3545"/>
              <a:ext cx="91" cy="66"/>
            </a:xfrm>
            <a:custGeom>
              <a:avLst/>
              <a:gdLst>
                <a:gd name="T0" fmla="*/ 495 w 495"/>
                <a:gd name="T1" fmla="*/ 243 h 358"/>
                <a:gd name="T2" fmla="*/ 495 w 495"/>
                <a:gd name="T3" fmla="*/ 243 h 358"/>
                <a:gd name="T4" fmla="*/ 118 w 495"/>
                <a:gd name="T5" fmla="*/ 154 h 358"/>
                <a:gd name="T6" fmla="*/ 0 w 495"/>
                <a:gd name="T7" fmla="*/ 0 h 358"/>
                <a:gd name="T8" fmla="*/ 72 w 495"/>
                <a:gd name="T9" fmla="*/ 174 h 358"/>
                <a:gd name="T10" fmla="*/ 495 w 495"/>
                <a:gd name="T11" fmla="*/ 243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5" h="358">
                  <a:moveTo>
                    <a:pt x="495" y="243"/>
                  </a:moveTo>
                  <a:cubicBezTo>
                    <a:pt x="495" y="243"/>
                    <a:pt x="495" y="243"/>
                    <a:pt x="495" y="243"/>
                  </a:cubicBezTo>
                  <a:cubicBezTo>
                    <a:pt x="322" y="322"/>
                    <a:pt x="178" y="216"/>
                    <a:pt x="118" y="154"/>
                  </a:cubicBezTo>
                  <a:cubicBezTo>
                    <a:pt x="83" y="118"/>
                    <a:pt x="18" y="48"/>
                    <a:pt x="0" y="0"/>
                  </a:cubicBezTo>
                  <a:cubicBezTo>
                    <a:pt x="8" y="70"/>
                    <a:pt x="37" y="138"/>
                    <a:pt x="72" y="174"/>
                  </a:cubicBezTo>
                  <a:cubicBezTo>
                    <a:pt x="136" y="240"/>
                    <a:pt x="307" y="358"/>
                    <a:pt x="495" y="243"/>
                  </a:cubicBezTo>
                  <a:close/>
                </a:path>
              </a:pathLst>
            </a:custGeom>
            <a:solidFill>
              <a:srgbClr val="974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093" name="Rectangle 2092">
            <a:extLst>
              <a:ext uri="{FF2B5EF4-FFF2-40B4-BE49-F238E27FC236}">
                <a16:creationId xmlns:a16="http://schemas.microsoft.com/office/drawing/2014/main" id="{AB36DDD0-0E2D-41A4-9D11-D574CCE8112A}"/>
              </a:ext>
            </a:extLst>
          </p:cNvPr>
          <p:cNvSpPr/>
          <p:nvPr/>
        </p:nvSpPr>
        <p:spPr>
          <a:xfrm>
            <a:off x="-24765" y="-15240"/>
            <a:ext cx="12248515" cy="6886878"/>
          </a:xfrm>
          <a:prstGeom prst="rect">
            <a:avLst/>
          </a:prstGeom>
          <a:blipFill dpi="0" rotWithShape="1">
            <a:blip r:embed="rId12">
              <a:alphaModFix amt="8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D37DB8-00E9-487F-9408-DC584A92429E}"/>
              </a:ext>
            </a:extLst>
          </p:cNvPr>
          <p:cNvSpPr txBox="1"/>
          <p:nvPr/>
        </p:nvSpPr>
        <p:spPr>
          <a:xfrm>
            <a:off x="4338320" y="5821679"/>
            <a:ext cx="353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 Nova" panose="020B0604020202020204" pitchFamily="34" charset="0"/>
              </a:rPr>
              <a:t>With Love From Bright</a:t>
            </a:r>
            <a:r>
              <a:rPr lang="en-GB" b="1" dirty="0">
                <a:solidFill>
                  <a:schemeClr val="bg1"/>
                </a:solidFill>
                <a:latin typeface="Arial Nova" panose="020B0604020202020204" pitchFamily="34" charset="0"/>
              </a:rPr>
              <a:t>Carbon</a:t>
            </a:r>
          </a:p>
        </p:txBody>
      </p:sp>
      <p:pic>
        <p:nvPicPr>
          <p:cNvPr id="161" name="Picture 160">
            <a:extLst>
              <a:ext uri="{FF2B5EF4-FFF2-40B4-BE49-F238E27FC236}">
                <a16:creationId xmlns:a16="http://schemas.microsoft.com/office/drawing/2014/main" id="{DC7ADE39-2D49-4C8A-81E4-469AF12D8C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091" y="725255"/>
            <a:ext cx="4591817" cy="494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06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22222E-6 L 0.19349 -0.0717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74" y="-358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1" dur="7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44444E-6 L 0.15885 0.04537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3" y="226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21" dur="75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0.17864 -0.08541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32" y="-4282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31" dur="75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7.40741E-7 L 0.44727 -0.16412 " pathEditMode="relative" rAng="0" ptsTypes="AA">
                                      <p:cBhvr>
                                        <p:cTn id="39" dur="125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57" y="-821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41" dur="125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7 -4.44444E-6 L 0.02188 -0.11759 " pathEditMode="relative" rAng="0" ptsTypes="AA">
                                      <p:cBhvr>
                                        <p:cTn id="53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4" y="-5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250"/>
                            </p:stCondLst>
                            <p:childTnLst>
                              <p:par>
                                <p:cTn id="55" presetID="53" presetClass="exit" presetSubtype="32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25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25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40741E-7 L 0.00234 -0.1662 " pathEditMode="relative" rAng="0" ptsTypes="AA">
                                      <p:cBhvr>
                                        <p:cTn id="69" dur="750" fill="hold"/>
                                        <p:tgtEl>
                                          <p:spTgt spid="1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-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4 -0.1662 L 0.00013 -0.4125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1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1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4125 L 0.00013 -0.24722 " pathEditMode="relative" rAng="0" ptsTypes="AA">
                                      <p:cBhvr>
                                        <p:cTn id="75" dur="250" fill="hold"/>
                                        <p:tgtEl>
                                          <p:spTgt spid="1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750"/>
                            </p:stCondLst>
                            <p:childTnLst>
                              <p:par>
                                <p:cTn id="7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250"/>
                            </p:stCondLst>
                            <p:childTnLst>
                              <p:par>
                                <p:cTn id="9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93" dur="750" fill="hold"/>
                                        <p:tgtEl>
                                          <p:spTgt spid="41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95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41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1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1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25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200000">
                                      <p:cBhvr>
                                        <p:cTn id="114" dur="500" fill="hold"/>
                                        <p:tgtEl>
                                          <p:spTgt spid="41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116" dur="500" fill="hold"/>
                                        <p:tgtEl>
                                          <p:spTgt spid="41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0 L -0.0767 0.11435 " pathEditMode="relative" rAng="0" ptsTypes="AA">
                                      <p:cBhvr>
                                        <p:cTn id="119" dur="750" fill="hold"/>
                                        <p:tgtEl>
                                          <p:spTgt spid="19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41" y="5718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9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9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95833E-6 0 L -0.23503 0.15069 " pathEditMode="relative" rAng="0" ptsTypes="AA">
                                      <p:cBhvr>
                                        <p:cTn id="126" dur="750" fill="hold"/>
                                        <p:tgtEl>
                                          <p:spTgt spid="19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58" y="7523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42" presetClass="path" presetSubtype="0" accel="50000" decel="5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3.95833E-6 0 L -0.11381 0.13056 " pathEditMode="relative" rAng="0" ptsTypes="AA">
                                      <p:cBhvr>
                                        <p:cTn id="133" dur="750" fill="hold"/>
                                        <p:tgtEl>
                                          <p:spTgt spid="18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90" y="6528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3.95833E-6 0 L -0.17058 0.16019 " pathEditMode="relative" rAng="0" ptsTypes="AA">
                                      <p:cBhvr>
                                        <p:cTn id="140" dur="750" fill="hold"/>
                                        <p:tgtEl>
                                          <p:spTgt spid="18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9" y="8009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9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9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95833E-6 0 L -0.17058 0.06713 " pathEditMode="relative" rAng="0" ptsTypes="AA">
                                      <p:cBhvr>
                                        <p:cTn id="147" dur="750" fill="hold"/>
                                        <p:tgtEl>
                                          <p:spTgt spid="18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9" y="3356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9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9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42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95833E-6 0 L -0.17058 0.10764 " pathEditMode="relative" rAng="0" ptsTypes="AA">
                                      <p:cBhvr>
                                        <p:cTn id="154" dur="750" fill="hold"/>
                                        <p:tgtEl>
                                          <p:spTgt spid="4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9" y="5370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9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9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1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4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1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81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6 1.48148E-6 L 0.02188 -0.11759 " pathEditMode="relative" rAng="0" ptsTypes="AA">
                                      <p:cBhvr>
                                        <p:cTn id="187" dur="500" fill="hold"/>
                                        <p:tgtEl>
                                          <p:spTgt spid="1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4" y="-5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2250"/>
                            </p:stCondLst>
                            <p:childTnLst>
                              <p:par>
                                <p:cTn id="189" presetID="53" presetClass="exit" presetSubtype="32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1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1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1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44444E-6 L 1.48503 -0.02314 " pathEditMode="relative" rAng="0" ptsTypes="AA">
                                      <p:cBhvr>
                                        <p:cTn id="202" dur="4000" fill="hold"/>
                                        <p:tgtEl>
                                          <p:spTgt spid="1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245" y="-1157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4" dur="2000" fill="hold"/>
                                        <p:tgtEl>
                                          <p:spTgt spid="1171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 tmFilter="0, 0; .2, .5; .8, .5; 1, 0"/>
                                        <p:tgtEl>
                                          <p:spTgt spid="11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9" dur="250" autoRev="1" fill="hold"/>
                                        <p:tgtEl>
                                          <p:spTgt spid="11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0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 tmFilter="0, 0; .2, .5; .8, .5; 1, 0"/>
                                        <p:tgtEl>
                                          <p:spTgt spid="11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2" dur="250" autoRev="1" fill="hold"/>
                                        <p:tgtEl>
                                          <p:spTgt spid="11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 tmFilter="0, 0; .2, .5; .8, .5; 1, 0"/>
                                        <p:tgtEl>
                                          <p:spTgt spid="11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5" dur="250" autoRev="1" fill="hold"/>
                                        <p:tgtEl>
                                          <p:spTgt spid="11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6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 tmFilter="0, 0; .2, .5; .8, .5; 1, 0"/>
                                        <p:tgtEl>
                                          <p:spTgt spid="11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8" dur="250" autoRev="1" fill="hold"/>
                                        <p:tgtEl>
                                          <p:spTgt spid="11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18500"/>
                            </p:stCondLst>
                            <p:childTnLst>
                              <p:par>
                                <p:cTn id="2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2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9000"/>
                            </p:stCondLst>
                            <p:childTnLst>
                              <p:par>
                                <p:cTn id="23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093" grpId="0" animBg="1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</TotalTime>
  <Words>4</Words>
  <Application>Microsoft Office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Nova</vt:lpstr>
      <vt:lpstr>Gill Sans MT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Clarke</dc:creator>
  <cp:lastModifiedBy>Mahdis Nikou</cp:lastModifiedBy>
  <cp:revision>71</cp:revision>
  <dcterms:created xsi:type="dcterms:W3CDTF">2017-11-15T15:42:39Z</dcterms:created>
  <dcterms:modified xsi:type="dcterms:W3CDTF">2017-11-29T09:53:40Z</dcterms:modified>
</cp:coreProperties>
</file>