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9" r:id="rId2"/>
    <p:sldId id="289" r:id="rId3"/>
    <p:sldId id="277" r:id="rId4"/>
    <p:sldId id="275" r:id="rId5"/>
    <p:sldId id="279" r:id="rId6"/>
    <p:sldId id="287" r:id="rId7"/>
    <p:sldId id="280" r:id="rId8"/>
    <p:sldId id="276" r:id="rId9"/>
    <p:sldId id="281" r:id="rId10"/>
    <p:sldId id="261" r:id="rId11"/>
    <p:sldId id="284" r:id="rId1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62626"/>
    <a:srgbClr val="533D08"/>
    <a:srgbClr val="C38430"/>
    <a:srgbClr val="8E541C"/>
    <a:srgbClr val="E4BF6D"/>
    <a:srgbClr val="B18524"/>
    <a:srgbClr val="624508"/>
    <a:srgbClr val="9B6E1B"/>
    <a:srgbClr val="3E31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66" autoAdjust="0"/>
    <p:restoredTop sz="96186" autoAdjust="0"/>
  </p:normalViewPr>
  <p:slideViewPr>
    <p:cSldViewPr snapToGrid="0">
      <p:cViewPr>
        <p:scale>
          <a:sx n="75" d="100"/>
          <a:sy n="75" d="100"/>
        </p:scale>
        <p:origin x="-1782" y="-8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DD26B9-687E-47F0-A3A5-150FB8257F88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7471EB-1BA1-44B5-9E33-0A43ED931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57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Click on any of the stars to reveal some Christmas cheer, or</a:t>
            </a:r>
            <a:r>
              <a:rPr lang="en-US" baseline="0" dirty="0" smtClean="0"/>
              <a:t> click on the castle to come inside and meet everyone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Click in the text box and type your message</a:t>
            </a:r>
          </a:p>
          <a:p>
            <a:endParaRPr lang="en-US" dirty="0" smtClean="0">
              <a:solidFill>
                <a:srgbClr val="C00000"/>
              </a:solidFill>
              <a:latin typeface="Freestyle Script" panose="030804020302050B0404" pitchFamily="66" charset="0"/>
            </a:endParaRP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For more information, or help and support,</a:t>
            </a:r>
            <a:r>
              <a:rPr lang="en-US" baseline="0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 visit </a:t>
            </a:r>
            <a:r>
              <a:rPr lang="en-US" b="1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www.brightcarbon.com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471EB-1BA1-44B5-9E33-0A43ED93101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567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To customize the photo: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1. Click on the photo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2. Press Tab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3. Go to Picture Tools Format on the ribbon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4. Choose ‘Change Picture’ on the left of the menu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5. Choose your picture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6. Click in the text box and type your message</a:t>
            </a:r>
          </a:p>
          <a:p>
            <a:endParaRPr lang="en-US" dirty="0" smtClean="0">
              <a:solidFill>
                <a:srgbClr val="C00000"/>
              </a:solidFill>
              <a:latin typeface="Freestyle Script" panose="030804020302050B0404" pitchFamily="66" charset="0"/>
            </a:endParaRP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For more information, or help and support,</a:t>
            </a:r>
            <a:r>
              <a:rPr lang="en-US" baseline="0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 visit </a:t>
            </a:r>
            <a:r>
              <a:rPr lang="en-US" b="1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www.brightcarbon.com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471EB-1BA1-44B5-9E33-0A43ED93101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951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To customize the photo: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1. Click on the photo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2. Press Tab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3. Go to Picture Tools Format on the ribbon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4. Choose ‘Change Picture’ on the left of the menu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5. Choose your picture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6. Click in the text box and type your message</a:t>
            </a:r>
          </a:p>
          <a:p>
            <a:endParaRPr lang="en-US" dirty="0" smtClean="0">
              <a:solidFill>
                <a:srgbClr val="C00000"/>
              </a:solidFill>
              <a:latin typeface="Freestyle Script" panose="030804020302050B0404" pitchFamily="66" charset="0"/>
            </a:endParaRP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For more information, or help and support,</a:t>
            </a:r>
            <a:r>
              <a:rPr lang="en-US" baseline="0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 visit </a:t>
            </a:r>
            <a:r>
              <a:rPr lang="en-US" b="1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www.brightcarbon.com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471EB-1BA1-44B5-9E33-0A43ED93101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746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To customize the photo: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1. Click on the photo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2. Press Tab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3. Go to Picture Tools Format on the ribbon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4. Choose ‘Change Picture’ on the left of the menu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5. Choose your picture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6. Click in the text box and type your message</a:t>
            </a:r>
          </a:p>
          <a:p>
            <a:endParaRPr lang="en-US" dirty="0" smtClean="0">
              <a:solidFill>
                <a:srgbClr val="C00000"/>
              </a:solidFill>
              <a:latin typeface="Freestyle Script" panose="030804020302050B0404" pitchFamily="66" charset="0"/>
            </a:endParaRP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For more information, or help and support,</a:t>
            </a:r>
            <a:r>
              <a:rPr lang="en-US" baseline="0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 visit </a:t>
            </a:r>
            <a:r>
              <a:rPr lang="en-US" b="1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www.brightcarbon.com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471EB-1BA1-44B5-9E33-0A43ED93101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547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To customize the photo: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1. Click on the photo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2. Press Tab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3. Go to Picture Tools Format on the ribbon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4. Choose ‘Change Picture’ on the left of the menu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5. Choose your picture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6. Click in the text box and type your message</a:t>
            </a:r>
          </a:p>
          <a:p>
            <a:endParaRPr lang="en-US" dirty="0" smtClean="0">
              <a:solidFill>
                <a:srgbClr val="C00000"/>
              </a:solidFill>
              <a:latin typeface="Freestyle Script" panose="030804020302050B0404" pitchFamily="66" charset="0"/>
            </a:endParaRP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For more information, or help and support,</a:t>
            </a:r>
            <a:r>
              <a:rPr lang="en-US" baseline="0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 visit </a:t>
            </a:r>
            <a:r>
              <a:rPr lang="en-US" b="1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www.brightcarbon.com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471EB-1BA1-44B5-9E33-0A43ED93101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867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To customize the photo: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1. Click on the photo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2. Press Tab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3. Go to Picture Tools Format on the ribbon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4. Choose ‘Change Picture’ on the left of the menu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5. Choose your picture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6. Click in the text box and type your message</a:t>
            </a:r>
          </a:p>
          <a:p>
            <a:endParaRPr lang="en-US" dirty="0" smtClean="0">
              <a:solidFill>
                <a:srgbClr val="C00000"/>
              </a:solidFill>
              <a:latin typeface="Freestyle Script" panose="030804020302050B0404" pitchFamily="66" charset="0"/>
            </a:endParaRP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For more information, or help and support,</a:t>
            </a:r>
            <a:r>
              <a:rPr lang="en-US" baseline="0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 visit </a:t>
            </a:r>
            <a:r>
              <a:rPr lang="en-US" b="1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www.brightcarbon.com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471EB-1BA1-44B5-9E33-0A43ED93101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8257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To customize the photo: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1. Click on the photo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2. Press Tab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3. Go to Picture Tools Format on the ribbon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4. Choose ‘Change Picture’ on the left of the menu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5. Choose your picture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6. Click in the text box and type your message</a:t>
            </a:r>
          </a:p>
          <a:p>
            <a:endParaRPr lang="en-US" dirty="0" smtClean="0">
              <a:solidFill>
                <a:srgbClr val="C00000"/>
              </a:solidFill>
              <a:latin typeface="Freestyle Script" panose="030804020302050B0404" pitchFamily="66" charset="0"/>
            </a:endParaRP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For more information, or help and support,</a:t>
            </a:r>
            <a:r>
              <a:rPr lang="en-US" baseline="0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 visit </a:t>
            </a:r>
            <a:r>
              <a:rPr lang="en-US" b="1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www.brightcarbon.com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471EB-1BA1-44B5-9E33-0A43ED93101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6333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To customize the photo: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1. Click on the photo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2. Press Tab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3. Go to Picture Tools Format on the ribbon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4. Choose ‘Change Picture’ on the left of the menu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5. Choose your picture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6. Click in the text box and type your message</a:t>
            </a:r>
          </a:p>
          <a:p>
            <a:endParaRPr lang="en-US" dirty="0" smtClean="0">
              <a:solidFill>
                <a:srgbClr val="C00000"/>
              </a:solidFill>
              <a:latin typeface="Freestyle Script" panose="030804020302050B0404" pitchFamily="66" charset="0"/>
            </a:endParaRP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For more information, or help and support,</a:t>
            </a:r>
            <a:r>
              <a:rPr lang="en-US" baseline="0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 visit </a:t>
            </a:r>
            <a:r>
              <a:rPr lang="en-US" b="1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www.brightcarbon.com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471EB-1BA1-44B5-9E33-0A43ED93101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295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To customize the photo: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1. Click on the photo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2. Press Tab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3. Go to Picture Tools Format on the ribbon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4. Choose ‘Change Picture’ on the left of the menu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5. Choose your picture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6. Click in the text box and type your message</a:t>
            </a:r>
          </a:p>
          <a:p>
            <a:endParaRPr lang="en-US" dirty="0" smtClean="0">
              <a:solidFill>
                <a:srgbClr val="C00000"/>
              </a:solidFill>
              <a:latin typeface="Freestyle Script" panose="030804020302050B0404" pitchFamily="66" charset="0"/>
            </a:endParaRP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For more information, or help and support,</a:t>
            </a:r>
            <a:r>
              <a:rPr lang="en-US" baseline="0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 visit </a:t>
            </a:r>
            <a:r>
              <a:rPr lang="en-US" b="1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www.brightcarbon.com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471EB-1BA1-44B5-9E33-0A43ED93101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4742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To customize the photo: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1. Click on the photo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2. Press Tab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3. Go to Picture Tools Format on the ribbon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4. Choose ‘Change Picture’ on the left of the menu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5. Choose your picture</a:t>
            </a: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6. Click in the text box and type your message</a:t>
            </a:r>
          </a:p>
          <a:p>
            <a:endParaRPr lang="en-US" dirty="0" smtClean="0">
              <a:solidFill>
                <a:srgbClr val="C00000"/>
              </a:solidFill>
              <a:latin typeface="Freestyle Script" panose="030804020302050B0404" pitchFamily="66" charset="0"/>
            </a:endParaRPr>
          </a:p>
          <a:p>
            <a:r>
              <a:rPr lang="en-US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For more information, or help and support,</a:t>
            </a:r>
            <a:r>
              <a:rPr lang="en-US" baseline="0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 visit </a:t>
            </a:r>
            <a:r>
              <a:rPr lang="en-US" b="1" dirty="0" smtClean="0">
                <a:solidFill>
                  <a:srgbClr val="C00000"/>
                </a:solidFill>
                <a:latin typeface="Freestyle Script" panose="030804020302050B0404" pitchFamily="66" charset="0"/>
              </a:rPr>
              <a:t>www.brightcarbon.com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471EB-1BA1-44B5-9E33-0A43ED93101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056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7503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020"/>
            <a:ext cx="9144000" cy="287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7245"/>
            <a:ext cx="91440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29037"/>
            <a:ext cx="9144000" cy="141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0914"/>
            <a:ext cx="914400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445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39C9B-59C5-4CCB-AD62-BC0C64D44D44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41ABD-2A29-4119-B6EB-2DF79301D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406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jpg"/><Relationship Id="rId18" Type="http://schemas.microsoft.com/office/2007/relationships/hdphoto" Target="../media/hdphoto2.wdp"/><Relationship Id="rId26" Type="http://schemas.openxmlformats.org/officeDocument/2006/relationships/image" Target="../media/image14.png"/><Relationship Id="rId39" Type="http://schemas.microsoft.com/office/2007/relationships/hdphoto" Target="../media/hdphoto11.wdp"/><Relationship Id="rId3" Type="http://schemas.microsoft.com/office/2007/relationships/media" Target="../media/media2.wav"/><Relationship Id="rId21" Type="http://schemas.microsoft.com/office/2007/relationships/hdphoto" Target="../media/hdphoto3.wdp"/><Relationship Id="rId34" Type="http://schemas.openxmlformats.org/officeDocument/2006/relationships/image" Target="../media/image19.png"/><Relationship Id="rId42" Type="http://schemas.openxmlformats.org/officeDocument/2006/relationships/image" Target="../media/image24.png"/><Relationship Id="rId47" Type="http://schemas.openxmlformats.org/officeDocument/2006/relationships/image" Target="../media/image28.png"/><Relationship Id="rId50" Type="http://schemas.openxmlformats.org/officeDocument/2006/relationships/image" Target="../media/image31.png"/><Relationship Id="rId7" Type="http://schemas.microsoft.com/office/2007/relationships/media" Target="../media/media4.mp3"/><Relationship Id="rId12" Type="http://schemas.openxmlformats.org/officeDocument/2006/relationships/notesSlide" Target="../notesSlides/notesSlide1.xml"/><Relationship Id="rId17" Type="http://schemas.openxmlformats.org/officeDocument/2006/relationships/image" Target="../media/image9.png"/><Relationship Id="rId25" Type="http://schemas.microsoft.com/office/2007/relationships/hdphoto" Target="../media/hdphoto5.wdp"/><Relationship Id="rId33" Type="http://schemas.microsoft.com/office/2007/relationships/hdphoto" Target="../media/hdphoto8.wdp"/><Relationship Id="rId38" Type="http://schemas.openxmlformats.org/officeDocument/2006/relationships/image" Target="../media/image21.png"/><Relationship Id="rId46" Type="http://schemas.microsoft.com/office/2007/relationships/hdphoto" Target="../media/hdphoto12.wdp"/><Relationship Id="rId2" Type="http://schemas.openxmlformats.org/officeDocument/2006/relationships/audio" Target="../media/media1.mp3"/><Relationship Id="rId16" Type="http://schemas.microsoft.com/office/2007/relationships/hdphoto" Target="../media/hdphoto1.wdp"/><Relationship Id="rId20" Type="http://schemas.openxmlformats.org/officeDocument/2006/relationships/image" Target="../media/image11.png"/><Relationship Id="rId29" Type="http://schemas.openxmlformats.org/officeDocument/2006/relationships/image" Target="../media/image16.png"/><Relationship Id="rId41" Type="http://schemas.openxmlformats.org/officeDocument/2006/relationships/image" Target="../media/image23.png"/><Relationship Id="rId1" Type="http://schemas.microsoft.com/office/2007/relationships/media" Target="../media/media1.mp3"/><Relationship Id="rId6" Type="http://schemas.openxmlformats.org/officeDocument/2006/relationships/audio" Target="../media/media3.wav"/><Relationship Id="rId11" Type="http://schemas.openxmlformats.org/officeDocument/2006/relationships/slideLayout" Target="../slideLayouts/slideLayout1.xml"/><Relationship Id="rId24" Type="http://schemas.openxmlformats.org/officeDocument/2006/relationships/image" Target="../media/image13.png"/><Relationship Id="rId32" Type="http://schemas.openxmlformats.org/officeDocument/2006/relationships/image" Target="../media/image18.png"/><Relationship Id="rId37" Type="http://schemas.microsoft.com/office/2007/relationships/hdphoto" Target="../media/hdphoto10.wdp"/><Relationship Id="rId40" Type="http://schemas.openxmlformats.org/officeDocument/2006/relationships/image" Target="../media/image22.png"/><Relationship Id="rId45" Type="http://schemas.openxmlformats.org/officeDocument/2006/relationships/image" Target="../media/image27.png"/><Relationship Id="rId5" Type="http://schemas.microsoft.com/office/2007/relationships/media" Target="../media/media3.wav"/><Relationship Id="rId15" Type="http://schemas.openxmlformats.org/officeDocument/2006/relationships/image" Target="../media/image8.png"/><Relationship Id="rId23" Type="http://schemas.microsoft.com/office/2007/relationships/hdphoto" Target="../media/hdphoto4.wdp"/><Relationship Id="rId28" Type="http://schemas.openxmlformats.org/officeDocument/2006/relationships/image" Target="../media/image15.png"/><Relationship Id="rId36" Type="http://schemas.openxmlformats.org/officeDocument/2006/relationships/image" Target="../media/image20.png"/><Relationship Id="rId49" Type="http://schemas.openxmlformats.org/officeDocument/2006/relationships/image" Target="../media/image30.png"/><Relationship Id="rId10" Type="http://schemas.openxmlformats.org/officeDocument/2006/relationships/audio" Target="../media/media5.mp3"/><Relationship Id="rId19" Type="http://schemas.openxmlformats.org/officeDocument/2006/relationships/image" Target="../media/image10.png"/><Relationship Id="rId31" Type="http://schemas.openxmlformats.org/officeDocument/2006/relationships/image" Target="../media/image17.png"/><Relationship Id="rId44" Type="http://schemas.openxmlformats.org/officeDocument/2006/relationships/image" Target="../media/image26.png"/><Relationship Id="rId52" Type="http://schemas.openxmlformats.org/officeDocument/2006/relationships/image" Target="../media/image32.png"/><Relationship Id="rId4" Type="http://schemas.openxmlformats.org/officeDocument/2006/relationships/audio" Target="../media/media2.wav"/><Relationship Id="rId9" Type="http://schemas.microsoft.com/office/2007/relationships/media" Target="../media/media5.mp3"/><Relationship Id="rId14" Type="http://schemas.openxmlformats.org/officeDocument/2006/relationships/image" Target="../media/image7.png"/><Relationship Id="rId22" Type="http://schemas.openxmlformats.org/officeDocument/2006/relationships/image" Target="../media/image12.png"/><Relationship Id="rId27" Type="http://schemas.microsoft.com/office/2007/relationships/hdphoto" Target="../media/hdphoto6.wdp"/><Relationship Id="rId30" Type="http://schemas.microsoft.com/office/2007/relationships/hdphoto" Target="../media/hdphoto7.wdp"/><Relationship Id="rId35" Type="http://schemas.microsoft.com/office/2007/relationships/hdphoto" Target="../media/hdphoto9.wdp"/><Relationship Id="rId43" Type="http://schemas.openxmlformats.org/officeDocument/2006/relationships/image" Target="../media/image25.png"/><Relationship Id="rId48" Type="http://schemas.openxmlformats.org/officeDocument/2006/relationships/image" Target="../media/image29.png"/><Relationship Id="rId8" Type="http://schemas.openxmlformats.org/officeDocument/2006/relationships/audio" Target="../media/media4.mp3"/><Relationship Id="rId51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2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4.png"/><Relationship Id="rId5" Type="http://schemas.openxmlformats.org/officeDocument/2006/relationships/image" Target="../media/image33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jp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jpg"/><Relationship Id="rId4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jpg"/><Relationship Id="rId4" Type="http://schemas.openxmlformats.org/officeDocument/2006/relationships/image" Target="../media/image3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43.png"/><Relationship Id="rId4" Type="http://schemas.openxmlformats.org/officeDocument/2006/relationships/image" Target="../media/image4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41.png"/><Relationship Id="rId4" Type="http://schemas.openxmlformats.org/officeDocument/2006/relationships/image" Target="../media/image5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g"/><Relationship Id="rId5" Type="http://schemas.openxmlformats.org/officeDocument/2006/relationships/image" Target="../media/image54.jpeg"/><Relationship Id="rId4" Type="http://schemas.openxmlformats.org/officeDocument/2006/relationships/image" Target="../media/image53.jpe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5.pn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png"/><Relationship Id="rId10" Type="http://schemas.openxmlformats.org/officeDocument/2006/relationships/image" Target="../media/image44.png"/><Relationship Id="rId4" Type="http://schemas.openxmlformats.org/officeDocument/2006/relationships/image" Target="../media/image59.jpeg"/><Relationship Id="rId9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5.jpeg"/><Relationship Id="rId7" Type="http://schemas.openxmlformats.org/officeDocument/2006/relationships/image" Target="../media/image6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Relationship Id="rId9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0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5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ounded Rectangle 22"/>
          <p:cNvSpPr/>
          <p:nvPr/>
        </p:nvSpPr>
        <p:spPr>
          <a:xfrm>
            <a:off x="8194176" y="1005840"/>
            <a:ext cx="36000" cy="3825240"/>
          </a:xfrm>
          <a:prstGeom prst="roundRect">
            <a:avLst>
              <a:gd name="adj" fmla="val 50000"/>
            </a:avLst>
          </a:prstGeom>
          <a:pattFill prst="wdUpDiag">
            <a:fgClr>
              <a:schemeClr val="bg1"/>
            </a:fgClr>
            <a:bgClr>
              <a:srgbClr val="FF0000"/>
            </a:bgClr>
          </a:pattFill>
          <a:ln>
            <a:noFill/>
          </a:ln>
          <a:effectLst>
            <a:innerShdw blurRad="76200" dist="254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3" name="Group 232"/>
          <p:cNvGrpSpPr/>
          <p:nvPr/>
        </p:nvGrpSpPr>
        <p:grpSpPr>
          <a:xfrm>
            <a:off x="7330966" y="740979"/>
            <a:ext cx="1850641" cy="4180928"/>
            <a:chOff x="7330966" y="740979"/>
            <a:chExt cx="1850641" cy="4180928"/>
          </a:xfrm>
        </p:grpSpPr>
        <p:sp>
          <p:nvSpPr>
            <p:cNvPr id="234" name="Freeform 233"/>
            <p:cNvSpPr/>
            <p:nvPr/>
          </p:nvSpPr>
          <p:spPr>
            <a:xfrm>
              <a:off x="7417753" y="799574"/>
              <a:ext cx="1733241" cy="4091268"/>
            </a:xfrm>
            <a:custGeom>
              <a:avLst/>
              <a:gdLst>
                <a:gd name="connsiteX0" fmla="*/ 0 w 1118356"/>
                <a:gd name="connsiteY0" fmla="*/ 2566438 h 2597032"/>
                <a:gd name="connsiteX1" fmla="*/ 57788 w 1118356"/>
                <a:gd name="connsiteY1" fmla="*/ 2590233 h 2597032"/>
                <a:gd name="connsiteX2" fmla="*/ 108776 w 1118356"/>
                <a:gd name="connsiteY2" fmla="*/ 2597032 h 2597032"/>
                <a:gd name="connsiteX3" fmla="*/ 176762 w 1118356"/>
                <a:gd name="connsiteY3" fmla="*/ 2586834 h 2597032"/>
                <a:gd name="connsiteX4" fmla="*/ 234549 w 1118356"/>
                <a:gd name="connsiteY4" fmla="*/ 2590233 h 2597032"/>
                <a:gd name="connsiteX5" fmla="*/ 339926 w 1118356"/>
                <a:gd name="connsiteY5" fmla="*/ 2590233 h 2597032"/>
                <a:gd name="connsiteX6" fmla="*/ 424907 w 1118356"/>
                <a:gd name="connsiteY6" fmla="*/ 2583435 h 2597032"/>
                <a:gd name="connsiteX7" fmla="*/ 486094 w 1118356"/>
                <a:gd name="connsiteY7" fmla="*/ 2583435 h 2597032"/>
                <a:gd name="connsiteX8" fmla="*/ 581273 w 1118356"/>
                <a:gd name="connsiteY8" fmla="*/ 2583435 h 2597032"/>
                <a:gd name="connsiteX9" fmla="*/ 686650 w 1118356"/>
                <a:gd name="connsiteY9" fmla="*/ 2590233 h 2597032"/>
                <a:gd name="connsiteX10" fmla="*/ 734240 w 1118356"/>
                <a:gd name="connsiteY10" fmla="*/ 2580035 h 2597032"/>
                <a:gd name="connsiteX11" fmla="*/ 785228 w 1118356"/>
                <a:gd name="connsiteY11" fmla="*/ 2580035 h 2597032"/>
                <a:gd name="connsiteX12" fmla="*/ 856613 w 1118356"/>
                <a:gd name="connsiteY12" fmla="*/ 2580035 h 2597032"/>
                <a:gd name="connsiteX13" fmla="*/ 961990 w 1118356"/>
                <a:gd name="connsiteY13" fmla="*/ 2566438 h 2597032"/>
                <a:gd name="connsiteX14" fmla="*/ 1016378 w 1118356"/>
                <a:gd name="connsiteY14" fmla="*/ 2569838 h 2597032"/>
                <a:gd name="connsiteX15" fmla="*/ 1074165 w 1118356"/>
                <a:gd name="connsiteY15" fmla="*/ 2563039 h 2597032"/>
                <a:gd name="connsiteX16" fmla="*/ 1108158 w 1118356"/>
                <a:gd name="connsiteY16" fmla="*/ 2556241 h 2597032"/>
                <a:gd name="connsiteX17" fmla="*/ 1118356 w 1118356"/>
                <a:gd name="connsiteY17" fmla="*/ 2515449 h 2597032"/>
                <a:gd name="connsiteX18" fmla="*/ 1101359 w 1118356"/>
                <a:gd name="connsiteY18" fmla="*/ 2454263 h 2597032"/>
                <a:gd name="connsiteX19" fmla="*/ 642460 w 1118356"/>
                <a:gd name="connsiteY19" fmla="*/ 397713 h 2597032"/>
                <a:gd name="connsiteX20" fmla="*/ 608467 w 1118356"/>
                <a:gd name="connsiteY20" fmla="*/ 353522 h 2597032"/>
                <a:gd name="connsiteX21" fmla="*/ 564277 w 1118356"/>
                <a:gd name="connsiteY21" fmla="*/ 322929 h 2597032"/>
                <a:gd name="connsiteX22" fmla="*/ 571075 w 1118356"/>
                <a:gd name="connsiteY22" fmla="*/ 288936 h 2597032"/>
                <a:gd name="connsiteX23" fmla="*/ 571075 w 1118356"/>
                <a:gd name="connsiteY23" fmla="*/ 265142 h 2597032"/>
                <a:gd name="connsiteX24" fmla="*/ 564277 w 1118356"/>
                <a:gd name="connsiteY24" fmla="*/ 248145 h 2597032"/>
                <a:gd name="connsiteX25" fmla="*/ 594870 w 1118356"/>
                <a:gd name="connsiteY25" fmla="*/ 210754 h 2597032"/>
                <a:gd name="connsiteX26" fmla="*/ 594870 w 1118356"/>
                <a:gd name="connsiteY26" fmla="*/ 180160 h 2597032"/>
                <a:gd name="connsiteX27" fmla="*/ 577874 w 1118356"/>
                <a:gd name="connsiteY27" fmla="*/ 156365 h 2597032"/>
                <a:gd name="connsiteX28" fmla="*/ 564277 w 1118356"/>
                <a:gd name="connsiteY28" fmla="*/ 122373 h 2597032"/>
                <a:gd name="connsiteX29" fmla="*/ 543881 w 1118356"/>
                <a:gd name="connsiteY29" fmla="*/ 101977 h 2597032"/>
                <a:gd name="connsiteX30" fmla="*/ 543881 w 1118356"/>
                <a:gd name="connsiteY30" fmla="*/ 81582 h 2597032"/>
                <a:gd name="connsiteX31" fmla="*/ 550680 w 1118356"/>
                <a:gd name="connsiteY31" fmla="*/ 67985 h 2597032"/>
                <a:gd name="connsiteX32" fmla="*/ 540482 w 1118356"/>
                <a:gd name="connsiteY32" fmla="*/ 47589 h 2597032"/>
                <a:gd name="connsiteX33" fmla="*/ 537083 w 1118356"/>
                <a:gd name="connsiteY33" fmla="*/ 30593 h 2597032"/>
                <a:gd name="connsiteX34" fmla="*/ 533684 w 1118356"/>
                <a:gd name="connsiteY34" fmla="*/ 0 h 2597032"/>
                <a:gd name="connsiteX35" fmla="*/ 513288 w 1118356"/>
                <a:gd name="connsiteY35" fmla="*/ 16996 h 2597032"/>
                <a:gd name="connsiteX36" fmla="*/ 513288 w 1118356"/>
                <a:gd name="connsiteY36" fmla="*/ 47589 h 2597032"/>
                <a:gd name="connsiteX37" fmla="*/ 520086 w 1118356"/>
                <a:gd name="connsiteY37" fmla="*/ 74783 h 2597032"/>
                <a:gd name="connsiteX38" fmla="*/ 486094 w 1118356"/>
                <a:gd name="connsiteY38" fmla="*/ 81582 h 2597032"/>
                <a:gd name="connsiteX39" fmla="*/ 465698 w 1118356"/>
                <a:gd name="connsiteY39" fmla="*/ 105377 h 2597032"/>
                <a:gd name="connsiteX40" fmla="*/ 465698 w 1118356"/>
                <a:gd name="connsiteY40" fmla="*/ 129171 h 2597032"/>
                <a:gd name="connsiteX41" fmla="*/ 462299 w 1118356"/>
                <a:gd name="connsiteY41" fmla="*/ 159765 h 2597032"/>
                <a:gd name="connsiteX42" fmla="*/ 445303 w 1118356"/>
                <a:gd name="connsiteY42" fmla="*/ 197157 h 2597032"/>
                <a:gd name="connsiteX43" fmla="*/ 438504 w 1118356"/>
                <a:gd name="connsiteY43" fmla="*/ 231149 h 2597032"/>
                <a:gd name="connsiteX44" fmla="*/ 445303 w 1118356"/>
                <a:gd name="connsiteY44" fmla="*/ 261742 h 2597032"/>
                <a:gd name="connsiteX45" fmla="*/ 452101 w 1118356"/>
                <a:gd name="connsiteY45" fmla="*/ 295735 h 2597032"/>
                <a:gd name="connsiteX46" fmla="*/ 452101 w 1118356"/>
                <a:gd name="connsiteY46" fmla="*/ 326328 h 2597032"/>
                <a:gd name="connsiteX47" fmla="*/ 438504 w 1118356"/>
                <a:gd name="connsiteY47" fmla="*/ 367119 h 2597032"/>
                <a:gd name="connsiteX48" fmla="*/ 421508 w 1118356"/>
                <a:gd name="connsiteY48" fmla="*/ 424907 h 2597032"/>
                <a:gd name="connsiteX49" fmla="*/ 401113 w 1118356"/>
                <a:gd name="connsiteY49" fmla="*/ 489493 h 2597032"/>
                <a:gd name="connsiteX50" fmla="*/ 0 w 1118356"/>
                <a:gd name="connsiteY50" fmla="*/ 2566438 h 2597032"/>
                <a:gd name="connsiteX0" fmla="*/ 0 w 1118356"/>
                <a:gd name="connsiteY0" fmla="*/ 2566438 h 2597032"/>
                <a:gd name="connsiteX1" fmla="*/ 57788 w 1118356"/>
                <a:gd name="connsiteY1" fmla="*/ 2590233 h 2597032"/>
                <a:gd name="connsiteX2" fmla="*/ 108776 w 1118356"/>
                <a:gd name="connsiteY2" fmla="*/ 2597032 h 2597032"/>
                <a:gd name="connsiteX3" fmla="*/ 176762 w 1118356"/>
                <a:gd name="connsiteY3" fmla="*/ 2586834 h 2597032"/>
                <a:gd name="connsiteX4" fmla="*/ 234549 w 1118356"/>
                <a:gd name="connsiteY4" fmla="*/ 2590233 h 2597032"/>
                <a:gd name="connsiteX5" fmla="*/ 339926 w 1118356"/>
                <a:gd name="connsiteY5" fmla="*/ 2590233 h 2597032"/>
                <a:gd name="connsiteX6" fmla="*/ 424907 w 1118356"/>
                <a:gd name="connsiteY6" fmla="*/ 2583435 h 2597032"/>
                <a:gd name="connsiteX7" fmla="*/ 486094 w 1118356"/>
                <a:gd name="connsiteY7" fmla="*/ 2583435 h 2597032"/>
                <a:gd name="connsiteX8" fmla="*/ 581273 w 1118356"/>
                <a:gd name="connsiteY8" fmla="*/ 2583435 h 2597032"/>
                <a:gd name="connsiteX9" fmla="*/ 686650 w 1118356"/>
                <a:gd name="connsiteY9" fmla="*/ 2590233 h 2597032"/>
                <a:gd name="connsiteX10" fmla="*/ 734240 w 1118356"/>
                <a:gd name="connsiteY10" fmla="*/ 2580035 h 2597032"/>
                <a:gd name="connsiteX11" fmla="*/ 785228 w 1118356"/>
                <a:gd name="connsiteY11" fmla="*/ 2580035 h 2597032"/>
                <a:gd name="connsiteX12" fmla="*/ 856613 w 1118356"/>
                <a:gd name="connsiteY12" fmla="*/ 2580035 h 2597032"/>
                <a:gd name="connsiteX13" fmla="*/ 961990 w 1118356"/>
                <a:gd name="connsiteY13" fmla="*/ 2566438 h 2597032"/>
                <a:gd name="connsiteX14" fmla="*/ 1016378 w 1118356"/>
                <a:gd name="connsiteY14" fmla="*/ 2569838 h 2597032"/>
                <a:gd name="connsiteX15" fmla="*/ 1074165 w 1118356"/>
                <a:gd name="connsiteY15" fmla="*/ 2563039 h 2597032"/>
                <a:gd name="connsiteX16" fmla="*/ 1108158 w 1118356"/>
                <a:gd name="connsiteY16" fmla="*/ 2556241 h 2597032"/>
                <a:gd name="connsiteX17" fmla="*/ 1118356 w 1118356"/>
                <a:gd name="connsiteY17" fmla="*/ 2515449 h 2597032"/>
                <a:gd name="connsiteX18" fmla="*/ 1101359 w 1118356"/>
                <a:gd name="connsiteY18" fmla="*/ 2454263 h 2597032"/>
                <a:gd name="connsiteX19" fmla="*/ 624321 w 1118356"/>
                <a:gd name="connsiteY19" fmla="*/ 400736 h 2597032"/>
                <a:gd name="connsiteX20" fmla="*/ 608467 w 1118356"/>
                <a:gd name="connsiteY20" fmla="*/ 353522 h 2597032"/>
                <a:gd name="connsiteX21" fmla="*/ 564277 w 1118356"/>
                <a:gd name="connsiteY21" fmla="*/ 322929 h 2597032"/>
                <a:gd name="connsiteX22" fmla="*/ 571075 w 1118356"/>
                <a:gd name="connsiteY22" fmla="*/ 288936 h 2597032"/>
                <a:gd name="connsiteX23" fmla="*/ 571075 w 1118356"/>
                <a:gd name="connsiteY23" fmla="*/ 265142 h 2597032"/>
                <a:gd name="connsiteX24" fmla="*/ 564277 w 1118356"/>
                <a:gd name="connsiteY24" fmla="*/ 248145 h 2597032"/>
                <a:gd name="connsiteX25" fmla="*/ 594870 w 1118356"/>
                <a:gd name="connsiteY25" fmla="*/ 210754 h 2597032"/>
                <a:gd name="connsiteX26" fmla="*/ 594870 w 1118356"/>
                <a:gd name="connsiteY26" fmla="*/ 180160 h 2597032"/>
                <a:gd name="connsiteX27" fmla="*/ 577874 w 1118356"/>
                <a:gd name="connsiteY27" fmla="*/ 156365 h 2597032"/>
                <a:gd name="connsiteX28" fmla="*/ 564277 w 1118356"/>
                <a:gd name="connsiteY28" fmla="*/ 122373 h 2597032"/>
                <a:gd name="connsiteX29" fmla="*/ 543881 w 1118356"/>
                <a:gd name="connsiteY29" fmla="*/ 101977 h 2597032"/>
                <a:gd name="connsiteX30" fmla="*/ 543881 w 1118356"/>
                <a:gd name="connsiteY30" fmla="*/ 81582 h 2597032"/>
                <a:gd name="connsiteX31" fmla="*/ 550680 w 1118356"/>
                <a:gd name="connsiteY31" fmla="*/ 67985 h 2597032"/>
                <a:gd name="connsiteX32" fmla="*/ 540482 w 1118356"/>
                <a:gd name="connsiteY32" fmla="*/ 47589 h 2597032"/>
                <a:gd name="connsiteX33" fmla="*/ 537083 w 1118356"/>
                <a:gd name="connsiteY33" fmla="*/ 30593 h 2597032"/>
                <a:gd name="connsiteX34" fmla="*/ 533684 w 1118356"/>
                <a:gd name="connsiteY34" fmla="*/ 0 h 2597032"/>
                <a:gd name="connsiteX35" fmla="*/ 513288 w 1118356"/>
                <a:gd name="connsiteY35" fmla="*/ 16996 h 2597032"/>
                <a:gd name="connsiteX36" fmla="*/ 513288 w 1118356"/>
                <a:gd name="connsiteY36" fmla="*/ 47589 h 2597032"/>
                <a:gd name="connsiteX37" fmla="*/ 520086 w 1118356"/>
                <a:gd name="connsiteY37" fmla="*/ 74783 h 2597032"/>
                <a:gd name="connsiteX38" fmla="*/ 486094 w 1118356"/>
                <a:gd name="connsiteY38" fmla="*/ 81582 h 2597032"/>
                <a:gd name="connsiteX39" fmla="*/ 465698 w 1118356"/>
                <a:gd name="connsiteY39" fmla="*/ 105377 h 2597032"/>
                <a:gd name="connsiteX40" fmla="*/ 465698 w 1118356"/>
                <a:gd name="connsiteY40" fmla="*/ 129171 h 2597032"/>
                <a:gd name="connsiteX41" fmla="*/ 462299 w 1118356"/>
                <a:gd name="connsiteY41" fmla="*/ 159765 h 2597032"/>
                <a:gd name="connsiteX42" fmla="*/ 445303 w 1118356"/>
                <a:gd name="connsiteY42" fmla="*/ 197157 h 2597032"/>
                <a:gd name="connsiteX43" fmla="*/ 438504 w 1118356"/>
                <a:gd name="connsiteY43" fmla="*/ 231149 h 2597032"/>
                <a:gd name="connsiteX44" fmla="*/ 445303 w 1118356"/>
                <a:gd name="connsiteY44" fmla="*/ 261742 h 2597032"/>
                <a:gd name="connsiteX45" fmla="*/ 452101 w 1118356"/>
                <a:gd name="connsiteY45" fmla="*/ 295735 h 2597032"/>
                <a:gd name="connsiteX46" fmla="*/ 452101 w 1118356"/>
                <a:gd name="connsiteY46" fmla="*/ 326328 h 2597032"/>
                <a:gd name="connsiteX47" fmla="*/ 438504 w 1118356"/>
                <a:gd name="connsiteY47" fmla="*/ 367119 h 2597032"/>
                <a:gd name="connsiteX48" fmla="*/ 421508 w 1118356"/>
                <a:gd name="connsiteY48" fmla="*/ 424907 h 2597032"/>
                <a:gd name="connsiteX49" fmla="*/ 401113 w 1118356"/>
                <a:gd name="connsiteY49" fmla="*/ 489493 h 2597032"/>
                <a:gd name="connsiteX50" fmla="*/ 0 w 1118356"/>
                <a:gd name="connsiteY50" fmla="*/ 2566438 h 2597032"/>
                <a:gd name="connsiteX0" fmla="*/ 0 w 1118356"/>
                <a:gd name="connsiteY0" fmla="*/ 2566438 h 2597032"/>
                <a:gd name="connsiteX1" fmla="*/ 57788 w 1118356"/>
                <a:gd name="connsiteY1" fmla="*/ 2590233 h 2597032"/>
                <a:gd name="connsiteX2" fmla="*/ 108776 w 1118356"/>
                <a:gd name="connsiteY2" fmla="*/ 2597032 h 2597032"/>
                <a:gd name="connsiteX3" fmla="*/ 176762 w 1118356"/>
                <a:gd name="connsiteY3" fmla="*/ 2586834 h 2597032"/>
                <a:gd name="connsiteX4" fmla="*/ 234549 w 1118356"/>
                <a:gd name="connsiteY4" fmla="*/ 2590233 h 2597032"/>
                <a:gd name="connsiteX5" fmla="*/ 339926 w 1118356"/>
                <a:gd name="connsiteY5" fmla="*/ 2590233 h 2597032"/>
                <a:gd name="connsiteX6" fmla="*/ 424907 w 1118356"/>
                <a:gd name="connsiteY6" fmla="*/ 2583435 h 2597032"/>
                <a:gd name="connsiteX7" fmla="*/ 486094 w 1118356"/>
                <a:gd name="connsiteY7" fmla="*/ 2583435 h 2597032"/>
                <a:gd name="connsiteX8" fmla="*/ 581273 w 1118356"/>
                <a:gd name="connsiteY8" fmla="*/ 2583435 h 2597032"/>
                <a:gd name="connsiteX9" fmla="*/ 686650 w 1118356"/>
                <a:gd name="connsiteY9" fmla="*/ 2590233 h 2597032"/>
                <a:gd name="connsiteX10" fmla="*/ 734240 w 1118356"/>
                <a:gd name="connsiteY10" fmla="*/ 2580035 h 2597032"/>
                <a:gd name="connsiteX11" fmla="*/ 785228 w 1118356"/>
                <a:gd name="connsiteY11" fmla="*/ 2580035 h 2597032"/>
                <a:gd name="connsiteX12" fmla="*/ 856613 w 1118356"/>
                <a:gd name="connsiteY12" fmla="*/ 2580035 h 2597032"/>
                <a:gd name="connsiteX13" fmla="*/ 961990 w 1118356"/>
                <a:gd name="connsiteY13" fmla="*/ 2566438 h 2597032"/>
                <a:gd name="connsiteX14" fmla="*/ 1016378 w 1118356"/>
                <a:gd name="connsiteY14" fmla="*/ 2569838 h 2597032"/>
                <a:gd name="connsiteX15" fmla="*/ 1074165 w 1118356"/>
                <a:gd name="connsiteY15" fmla="*/ 2563039 h 2597032"/>
                <a:gd name="connsiteX16" fmla="*/ 1108158 w 1118356"/>
                <a:gd name="connsiteY16" fmla="*/ 2556241 h 2597032"/>
                <a:gd name="connsiteX17" fmla="*/ 1118356 w 1118356"/>
                <a:gd name="connsiteY17" fmla="*/ 2515449 h 2597032"/>
                <a:gd name="connsiteX18" fmla="*/ 1089267 w 1118356"/>
                <a:gd name="connsiteY18" fmla="*/ 2460309 h 2597032"/>
                <a:gd name="connsiteX19" fmla="*/ 624321 w 1118356"/>
                <a:gd name="connsiteY19" fmla="*/ 400736 h 2597032"/>
                <a:gd name="connsiteX20" fmla="*/ 608467 w 1118356"/>
                <a:gd name="connsiteY20" fmla="*/ 353522 h 2597032"/>
                <a:gd name="connsiteX21" fmla="*/ 564277 w 1118356"/>
                <a:gd name="connsiteY21" fmla="*/ 322929 h 2597032"/>
                <a:gd name="connsiteX22" fmla="*/ 571075 w 1118356"/>
                <a:gd name="connsiteY22" fmla="*/ 288936 h 2597032"/>
                <a:gd name="connsiteX23" fmla="*/ 571075 w 1118356"/>
                <a:gd name="connsiteY23" fmla="*/ 265142 h 2597032"/>
                <a:gd name="connsiteX24" fmla="*/ 564277 w 1118356"/>
                <a:gd name="connsiteY24" fmla="*/ 248145 h 2597032"/>
                <a:gd name="connsiteX25" fmla="*/ 594870 w 1118356"/>
                <a:gd name="connsiteY25" fmla="*/ 210754 h 2597032"/>
                <a:gd name="connsiteX26" fmla="*/ 594870 w 1118356"/>
                <a:gd name="connsiteY26" fmla="*/ 180160 h 2597032"/>
                <a:gd name="connsiteX27" fmla="*/ 577874 w 1118356"/>
                <a:gd name="connsiteY27" fmla="*/ 156365 h 2597032"/>
                <a:gd name="connsiteX28" fmla="*/ 564277 w 1118356"/>
                <a:gd name="connsiteY28" fmla="*/ 122373 h 2597032"/>
                <a:gd name="connsiteX29" fmla="*/ 543881 w 1118356"/>
                <a:gd name="connsiteY29" fmla="*/ 101977 h 2597032"/>
                <a:gd name="connsiteX30" fmla="*/ 543881 w 1118356"/>
                <a:gd name="connsiteY30" fmla="*/ 81582 h 2597032"/>
                <a:gd name="connsiteX31" fmla="*/ 550680 w 1118356"/>
                <a:gd name="connsiteY31" fmla="*/ 67985 h 2597032"/>
                <a:gd name="connsiteX32" fmla="*/ 540482 w 1118356"/>
                <a:gd name="connsiteY32" fmla="*/ 47589 h 2597032"/>
                <a:gd name="connsiteX33" fmla="*/ 537083 w 1118356"/>
                <a:gd name="connsiteY33" fmla="*/ 30593 h 2597032"/>
                <a:gd name="connsiteX34" fmla="*/ 533684 w 1118356"/>
                <a:gd name="connsiteY34" fmla="*/ 0 h 2597032"/>
                <a:gd name="connsiteX35" fmla="*/ 513288 w 1118356"/>
                <a:gd name="connsiteY35" fmla="*/ 16996 h 2597032"/>
                <a:gd name="connsiteX36" fmla="*/ 513288 w 1118356"/>
                <a:gd name="connsiteY36" fmla="*/ 47589 h 2597032"/>
                <a:gd name="connsiteX37" fmla="*/ 520086 w 1118356"/>
                <a:gd name="connsiteY37" fmla="*/ 74783 h 2597032"/>
                <a:gd name="connsiteX38" fmla="*/ 486094 w 1118356"/>
                <a:gd name="connsiteY38" fmla="*/ 81582 h 2597032"/>
                <a:gd name="connsiteX39" fmla="*/ 465698 w 1118356"/>
                <a:gd name="connsiteY39" fmla="*/ 105377 h 2597032"/>
                <a:gd name="connsiteX40" fmla="*/ 465698 w 1118356"/>
                <a:gd name="connsiteY40" fmla="*/ 129171 h 2597032"/>
                <a:gd name="connsiteX41" fmla="*/ 462299 w 1118356"/>
                <a:gd name="connsiteY41" fmla="*/ 159765 h 2597032"/>
                <a:gd name="connsiteX42" fmla="*/ 445303 w 1118356"/>
                <a:gd name="connsiteY42" fmla="*/ 197157 h 2597032"/>
                <a:gd name="connsiteX43" fmla="*/ 438504 w 1118356"/>
                <a:gd name="connsiteY43" fmla="*/ 231149 h 2597032"/>
                <a:gd name="connsiteX44" fmla="*/ 445303 w 1118356"/>
                <a:gd name="connsiteY44" fmla="*/ 261742 h 2597032"/>
                <a:gd name="connsiteX45" fmla="*/ 452101 w 1118356"/>
                <a:gd name="connsiteY45" fmla="*/ 295735 h 2597032"/>
                <a:gd name="connsiteX46" fmla="*/ 452101 w 1118356"/>
                <a:gd name="connsiteY46" fmla="*/ 326328 h 2597032"/>
                <a:gd name="connsiteX47" fmla="*/ 438504 w 1118356"/>
                <a:gd name="connsiteY47" fmla="*/ 367119 h 2597032"/>
                <a:gd name="connsiteX48" fmla="*/ 421508 w 1118356"/>
                <a:gd name="connsiteY48" fmla="*/ 424907 h 2597032"/>
                <a:gd name="connsiteX49" fmla="*/ 401113 w 1118356"/>
                <a:gd name="connsiteY49" fmla="*/ 489493 h 2597032"/>
                <a:gd name="connsiteX50" fmla="*/ 0 w 1118356"/>
                <a:gd name="connsiteY50" fmla="*/ 2566438 h 2597032"/>
                <a:gd name="connsiteX0" fmla="*/ 0 w 1100217"/>
                <a:gd name="connsiteY0" fmla="*/ 2566438 h 2597032"/>
                <a:gd name="connsiteX1" fmla="*/ 39649 w 1100217"/>
                <a:gd name="connsiteY1" fmla="*/ 2590233 h 2597032"/>
                <a:gd name="connsiteX2" fmla="*/ 90637 w 1100217"/>
                <a:gd name="connsiteY2" fmla="*/ 2597032 h 2597032"/>
                <a:gd name="connsiteX3" fmla="*/ 158623 w 1100217"/>
                <a:gd name="connsiteY3" fmla="*/ 2586834 h 2597032"/>
                <a:gd name="connsiteX4" fmla="*/ 216410 w 1100217"/>
                <a:gd name="connsiteY4" fmla="*/ 2590233 h 2597032"/>
                <a:gd name="connsiteX5" fmla="*/ 321787 w 1100217"/>
                <a:gd name="connsiteY5" fmla="*/ 2590233 h 2597032"/>
                <a:gd name="connsiteX6" fmla="*/ 406768 w 1100217"/>
                <a:gd name="connsiteY6" fmla="*/ 2583435 h 2597032"/>
                <a:gd name="connsiteX7" fmla="*/ 467955 w 1100217"/>
                <a:gd name="connsiteY7" fmla="*/ 2583435 h 2597032"/>
                <a:gd name="connsiteX8" fmla="*/ 563134 w 1100217"/>
                <a:gd name="connsiteY8" fmla="*/ 2583435 h 2597032"/>
                <a:gd name="connsiteX9" fmla="*/ 668511 w 1100217"/>
                <a:gd name="connsiteY9" fmla="*/ 2590233 h 2597032"/>
                <a:gd name="connsiteX10" fmla="*/ 716101 w 1100217"/>
                <a:gd name="connsiteY10" fmla="*/ 2580035 h 2597032"/>
                <a:gd name="connsiteX11" fmla="*/ 767089 w 1100217"/>
                <a:gd name="connsiteY11" fmla="*/ 2580035 h 2597032"/>
                <a:gd name="connsiteX12" fmla="*/ 838474 w 1100217"/>
                <a:gd name="connsiteY12" fmla="*/ 2580035 h 2597032"/>
                <a:gd name="connsiteX13" fmla="*/ 943851 w 1100217"/>
                <a:gd name="connsiteY13" fmla="*/ 2566438 h 2597032"/>
                <a:gd name="connsiteX14" fmla="*/ 998239 w 1100217"/>
                <a:gd name="connsiteY14" fmla="*/ 2569838 h 2597032"/>
                <a:gd name="connsiteX15" fmla="*/ 1056026 w 1100217"/>
                <a:gd name="connsiteY15" fmla="*/ 2563039 h 2597032"/>
                <a:gd name="connsiteX16" fmla="*/ 1090019 w 1100217"/>
                <a:gd name="connsiteY16" fmla="*/ 2556241 h 2597032"/>
                <a:gd name="connsiteX17" fmla="*/ 1100217 w 1100217"/>
                <a:gd name="connsiteY17" fmla="*/ 2515449 h 2597032"/>
                <a:gd name="connsiteX18" fmla="*/ 1071128 w 1100217"/>
                <a:gd name="connsiteY18" fmla="*/ 2460309 h 2597032"/>
                <a:gd name="connsiteX19" fmla="*/ 606182 w 1100217"/>
                <a:gd name="connsiteY19" fmla="*/ 400736 h 2597032"/>
                <a:gd name="connsiteX20" fmla="*/ 590328 w 1100217"/>
                <a:gd name="connsiteY20" fmla="*/ 353522 h 2597032"/>
                <a:gd name="connsiteX21" fmla="*/ 546138 w 1100217"/>
                <a:gd name="connsiteY21" fmla="*/ 322929 h 2597032"/>
                <a:gd name="connsiteX22" fmla="*/ 552936 w 1100217"/>
                <a:gd name="connsiteY22" fmla="*/ 288936 h 2597032"/>
                <a:gd name="connsiteX23" fmla="*/ 552936 w 1100217"/>
                <a:gd name="connsiteY23" fmla="*/ 265142 h 2597032"/>
                <a:gd name="connsiteX24" fmla="*/ 546138 w 1100217"/>
                <a:gd name="connsiteY24" fmla="*/ 248145 h 2597032"/>
                <a:gd name="connsiteX25" fmla="*/ 576731 w 1100217"/>
                <a:gd name="connsiteY25" fmla="*/ 210754 h 2597032"/>
                <a:gd name="connsiteX26" fmla="*/ 576731 w 1100217"/>
                <a:gd name="connsiteY26" fmla="*/ 180160 h 2597032"/>
                <a:gd name="connsiteX27" fmla="*/ 559735 w 1100217"/>
                <a:gd name="connsiteY27" fmla="*/ 156365 h 2597032"/>
                <a:gd name="connsiteX28" fmla="*/ 546138 w 1100217"/>
                <a:gd name="connsiteY28" fmla="*/ 122373 h 2597032"/>
                <a:gd name="connsiteX29" fmla="*/ 525742 w 1100217"/>
                <a:gd name="connsiteY29" fmla="*/ 101977 h 2597032"/>
                <a:gd name="connsiteX30" fmla="*/ 525742 w 1100217"/>
                <a:gd name="connsiteY30" fmla="*/ 81582 h 2597032"/>
                <a:gd name="connsiteX31" fmla="*/ 532541 w 1100217"/>
                <a:gd name="connsiteY31" fmla="*/ 67985 h 2597032"/>
                <a:gd name="connsiteX32" fmla="*/ 522343 w 1100217"/>
                <a:gd name="connsiteY32" fmla="*/ 47589 h 2597032"/>
                <a:gd name="connsiteX33" fmla="*/ 518944 w 1100217"/>
                <a:gd name="connsiteY33" fmla="*/ 30593 h 2597032"/>
                <a:gd name="connsiteX34" fmla="*/ 515545 w 1100217"/>
                <a:gd name="connsiteY34" fmla="*/ 0 h 2597032"/>
                <a:gd name="connsiteX35" fmla="*/ 495149 w 1100217"/>
                <a:gd name="connsiteY35" fmla="*/ 16996 h 2597032"/>
                <a:gd name="connsiteX36" fmla="*/ 495149 w 1100217"/>
                <a:gd name="connsiteY36" fmla="*/ 47589 h 2597032"/>
                <a:gd name="connsiteX37" fmla="*/ 501947 w 1100217"/>
                <a:gd name="connsiteY37" fmla="*/ 74783 h 2597032"/>
                <a:gd name="connsiteX38" fmla="*/ 467955 w 1100217"/>
                <a:gd name="connsiteY38" fmla="*/ 81582 h 2597032"/>
                <a:gd name="connsiteX39" fmla="*/ 447559 w 1100217"/>
                <a:gd name="connsiteY39" fmla="*/ 105377 h 2597032"/>
                <a:gd name="connsiteX40" fmla="*/ 447559 w 1100217"/>
                <a:gd name="connsiteY40" fmla="*/ 129171 h 2597032"/>
                <a:gd name="connsiteX41" fmla="*/ 444160 w 1100217"/>
                <a:gd name="connsiteY41" fmla="*/ 159765 h 2597032"/>
                <a:gd name="connsiteX42" fmla="*/ 427164 w 1100217"/>
                <a:gd name="connsiteY42" fmla="*/ 197157 h 2597032"/>
                <a:gd name="connsiteX43" fmla="*/ 420365 w 1100217"/>
                <a:gd name="connsiteY43" fmla="*/ 231149 h 2597032"/>
                <a:gd name="connsiteX44" fmla="*/ 427164 w 1100217"/>
                <a:gd name="connsiteY44" fmla="*/ 261742 h 2597032"/>
                <a:gd name="connsiteX45" fmla="*/ 433962 w 1100217"/>
                <a:gd name="connsiteY45" fmla="*/ 295735 h 2597032"/>
                <a:gd name="connsiteX46" fmla="*/ 433962 w 1100217"/>
                <a:gd name="connsiteY46" fmla="*/ 326328 h 2597032"/>
                <a:gd name="connsiteX47" fmla="*/ 420365 w 1100217"/>
                <a:gd name="connsiteY47" fmla="*/ 367119 h 2597032"/>
                <a:gd name="connsiteX48" fmla="*/ 403369 w 1100217"/>
                <a:gd name="connsiteY48" fmla="*/ 424907 h 2597032"/>
                <a:gd name="connsiteX49" fmla="*/ 382974 w 1100217"/>
                <a:gd name="connsiteY49" fmla="*/ 489493 h 2597032"/>
                <a:gd name="connsiteX50" fmla="*/ 0 w 1100217"/>
                <a:gd name="connsiteY50" fmla="*/ 2566438 h 2597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100217" h="2597032">
                  <a:moveTo>
                    <a:pt x="0" y="2566438"/>
                  </a:moveTo>
                  <a:lnTo>
                    <a:pt x="39649" y="2590233"/>
                  </a:lnTo>
                  <a:lnTo>
                    <a:pt x="90637" y="2597032"/>
                  </a:lnTo>
                  <a:lnTo>
                    <a:pt x="158623" y="2586834"/>
                  </a:lnTo>
                  <a:lnTo>
                    <a:pt x="216410" y="2590233"/>
                  </a:lnTo>
                  <a:lnTo>
                    <a:pt x="321787" y="2590233"/>
                  </a:lnTo>
                  <a:lnTo>
                    <a:pt x="406768" y="2583435"/>
                  </a:lnTo>
                  <a:lnTo>
                    <a:pt x="467955" y="2583435"/>
                  </a:lnTo>
                  <a:lnTo>
                    <a:pt x="563134" y="2583435"/>
                  </a:lnTo>
                  <a:lnTo>
                    <a:pt x="668511" y="2590233"/>
                  </a:lnTo>
                  <a:lnTo>
                    <a:pt x="716101" y="2580035"/>
                  </a:lnTo>
                  <a:lnTo>
                    <a:pt x="767089" y="2580035"/>
                  </a:lnTo>
                  <a:lnTo>
                    <a:pt x="838474" y="2580035"/>
                  </a:lnTo>
                  <a:lnTo>
                    <a:pt x="943851" y="2566438"/>
                  </a:lnTo>
                  <a:lnTo>
                    <a:pt x="998239" y="2569838"/>
                  </a:lnTo>
                  <a:lnTo>
                    <a:pt x="1056026" y="2563039"/>
                  </a:lnTo>
                  <a:lnTo>
                    <a:pt x="1090019" y="2556241"/>
                  </a:lnTo>
                  <a:lnTo>
                    <a:pt x="1100217" y="2515449"/>
                  </a:lnTo>
                  <a:lnTo>
                    <a:pt x="1071128" y="2460309"/>
                  </a:lnTo>
                  <a:lnTo>
                    <a:pt x="606182" y="400736"/>
                  </a:lnTo>
                  <a:lnTo>
                    <a:pt x="590328" y="353522"/>
                  </a:lnTo>
                  <a:lnTo>
                    <a:pt x="546138" y="322929"/>
                  </a:lnTo>
                  <a:lnTo>
                    <a:pt x="552936" y="288936"/>
                  </a:lnTo>
                  <a:lnTo>
                    <a:pt x="552936" y="265142"/>
                  </a:lnTo>
                  <a:lnTo>
                    <a:pt x="546138" y="248145"/>
                  </a:lnTo>
                  <a:lnTo>
                    <a:pt x="576731" y="210754"/>
                  </a:lnTo>
                  <a:lnTo>
                    <a:pt x="576731" y="180160"/>
                  </a:lnTo>
                  <a:lnTo>
                    <a:pt x="559735" y="156365"/>
                  </a:lnTo>
                  <a:lnTo>
                    <a:pt x="546138" y="122373"/>
                  </a:lnTo>
                  <a:lnTo>
                    <a:pt x="525742" y="101977"/>
                  </a:lnTo>
                  <a:lnTo>
                    <a:pt x="525742" y="81582"/>
                  </a:lnTo>
                  <a:lnTo>
                    <a:pt x="532541" y="67985"/>
                  </a:lnTo>
                  <a:lnTo>
                    <a:pt x="522343" y="47589"/>
                  </a:lnTo>
                  <a:lnTo>
                    <a:pt x="518944" y="30593"/>
                  </a:lnTo>
                  <a:lnTo>
                    <a:pt x="515545" y="0"/>
                  </a:lnTo>
                  <a:lnTo>
                    <a:pt x="495149" y="16996"/>
                  </a:lnTo>
                  <a:lnTo>
                    <a:pt x="495149" y="47589"/>
                  </a:lnTo>
                  <a:lnTo>
                    <a:pt x="501947" y="74783"/>
                  </a:lnTo>
                  <a:lnTo>
                    <a:pt x="467955" y="81582"/>
                  </a:lnTo>
                  <a:lnTo>
                    <a:pt x="447559" y="105377"/>
                  </a:lnTo>
                  <a:lnTo>
                    <a:pt x="447559" y="129171"/>
                  </a:lnTo>
                  <a:lnTo>
                    <a:pt x="444160" y="159765"/>
                  </a:lnTo>
                  <a:lnTo>
                    <a:pt x="427164" y="197157"/>
                  </a:lnTo>
                  <a:lnTo>
                    <a:pt x="420365" y="231149"/>
                  </a:lnTo>
                  <a:lnTo>
                    <a:pt x="427164" y="261742"/>
                  </a:lnTo>
                  <a:lnTo>
                    <a:pt x="433962" y="295735"/>
                  </a:lnTo>
                  <a:lnTo>
                    <a:pt x="433962" y="326328"/>
                  </a:lnTo>
                  <a:lnTo>
                    <a:pt x="420365" y="367119"/>
                  </a:lnTo>
                  <a:lnTo>
                    <a:pt x="403369" y="424907"/>
                  </a:lnTo>
                  <a:lnTo>
                    <a:pt x="382974" y="489493"/>
                  </a:lnTo>
                  <a:lnTo>
                    <a:pt x="0" y="2566438"/>
                  </a:ln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5" name="Picture 2"/>
            <p:cNvPicPr>
              <a:picLocks noChangeAspect="1" noChangeArrowheads="1"/>
            </p:cNvPicPr>
            <p:nvPr/>
          </p:nvPicPr>
          <p:blipFill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330966" y="740979"/>
              <a:ext cx="1850641" cy="41809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7" name="Text Fairy 4"/>
          <p:cNvSpPr/>
          <p:nvPr/>
        </p:nvSpPr>
        <p:spPr>
          <a:xfrm>
            <a:off x="4050322" y="2637578"/>
            <a:ext cx="521678" cy="521678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 Fairy 3"/>
          <p:cNvSpPr/>
          <p:nvPr/>
        </p:nvSpPr>
        <p:spPr>
          <a:xfrm rot="20777200">
            <a:off x="4050322" y="2637578"/>
            <a:ext cx="521678" cy="52167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 Fairy 2"/>
          <p:cNvSpPr/>
          <p:nvPr/>
        </p:nvSpPr>
        <p:spPr>
          <a:xfrm rot="830861">
            <a:off x="4137964" y="2725220"/>
            <a:ext cx="346394" cy="34639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 Fairy 1"/>
          <p:cNvSpPr/>
          <p:nvPr/>
        </p:nvSpPr>
        <p:spPr>
          <a:xfrm rot="830861">
            <a:off x="4137964" y="2725220"/>
            <a:ext cx="346394" cy="34639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 Fairy 4"/>
          <p:cNvSpPr/>
          <p:nvPr/>
        </p:nvSpPr>
        <p:spPr>
          <a:xfrm>
            <a:off x="7899013" y="771413"/>
            <a:ext cx="601364" cy="60136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 Fairy 3"/>
          <p:cNvSpPr/>
          <p:nvPr/>
        </p:nvSpPr>
        <p:spPr>
          <a:xfrm rot="20777200">
            <a:off x="7899013" y="771413"/>
            <a:ext cx="601364" cy="60136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 Fairy 2"/>
          <p:cNvSpPr/>
          <p:nvPr/>
        </p:nvSpPr>
        <p:spPr>
          <a:xfrm rot="830861">
            <a:off x="8000041" y="872441"/>
            <a:ext cx="399308" cy="399308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 Fairy 1"/>
          <p:cNvSpPr/>
          <p:nvPr/>
        </p:nvSpPr>
        <p:spPr>
          <a:xfrm rot="830861">
            <a:off x="8000041" y="872441"/>
            <a:ext cx="399308" cy="399308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 Fairy 4"/>
          <p:cNvSpPr/>
          <p:nvPr/>
        </p:nvSpPr>
        <p:spPr>
          <a:xfrm>
            <a:off x="8304056" y="1371641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 Fairy 3"/>
          <p:cNvSpPr/>
          <p:nvPr/>
        </p:nvSpPr>
        <p:spPr>
          <a:xfrm rot="20777200">
            <a:off x="8304055" y="1371640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 Fairy 2"/>
          <p:cNvSpPr/>
          <p:nvPr/>
        </p:nvSpPr>
        <p:spPr>
          <a:xfrm rot="830861">
            <a:off x="8319596" y="1387181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 Fairy 1"/>
          <p:cNvSpPr/>
          <p:nvPr/>
        </p:nvSpPr>
        <p:spPr>
          <a:xfrm rot="830861">
            <a:off x="8319596" y="1387181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 Fairy 4"/>
          <p:cNvSpPr/>
          <p:nvPr/>
        </p:nvSpPr>
        <p:spPr>
          <a:xfrm>
            <a:off x="8190613" y="1566904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 Fairy 3"/>
          <p:cNvSpPr/>
          <p:nvPr/>
        </p:nvSpPr>
        <p:spPr>
          <a:xfrm rot="20777200">
            <a:off x="8190612" y="1566903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 Fairy 2"/>
          <p:cNvSpPr/>
          <p:nvPr/>
        </p:nvSpPr>
        <p:spPr>
          <a:xfrm rot="830861">
            <a:off x="8206153" y="1582444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 Fairy 1"/>
          <p:cNvSpPr/>
          <p:nvPr/>
        </p:nvSpPr>
        <p:spPr>
          <a:xfrm rot="830861">
            <a:off x="8206153" y="1582444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 Fairy 4"/>
          <p:cNvSpPr/>
          <p:nvPr/>
        </p:nvSpPr>
        <p:spPr>
          <a:xfrm>
            <a:off x="7973840" y="1628613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 Fairy 3"/>
          <p:cNvSpPr/>
          <p:nvPr/>
        </p:nvSpPr>
        <p:spPr>
          <a:xfrm rot="20777200">
            <a:off x="7973839" y="1628612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 Fairy 2"/>
          <p:cNvSpPr/>
          <p:nvPr/>
        </p:nvSpPr>
        <p:spPr>
          <a:xfrm rot="830861">
            <a:off x="7989380" y="1644153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 Fairy 1"/>
          <p:cNvSpPr/>
          <p:nvPr/>
        </p:nvSpPr>
        <p:spPr>
          <a:xfrm rot="830861">
            <a:off x="7989380" y="1644153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 Fairy 4"/>
          <p:cNvSpPr/>
          <p:nvPr/>
        </p:nvSpPr>
        <p:spPr>
          <a:xfrm>
            <a:off x="8411135" y="1712034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 Fairy 3"/>
          <p:cNvSpPr/>
          <p:nvPr/>
        </p:nvSpPr>
        <p:spPr>
          <a:xfrm rot="20777200">
            <a:off x="8411134" y="1712033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 Fairy 2"/>
          <p:cNvSpPr/>
          <p:nvPr/>
        </p:nvSpPr>
        <p:spPr>
          <a:xfrm rot="830861">
            <a:off x="8426675" y="1727574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 Fairy 1"/>
          <p:cNvSpPr/>
          <p:nvPr/>
        </p:nvSpPr>
        <p:spPr>
          <a:xfrm rot="830861">
            <a:off x="8426675" y="1727574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 Fairy 4"/>
          <p:cNvSpPr/>
          <p:nvPr/>
        </p:nvSpPr>
        <p:spPr>
          <a:xfrm>
            <a:off x="8248156" y="1835858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 Fairy 3"/>
          <p:cNvSpPr/>
          <p:nvPr/>
        </p:nvSpPr>
        <p:spPr>
          <a:xfrm rot="20777200">
            <a:off x="8248155" y="1835857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 Fairy 2"/>
          <p:cNvSpPr/>
          <p:nvPr/>
        </p:nvSpPr>
        <p:spPr>
          <a:xfrm rot="830861">
            <a:off x="8263696" y="1851398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 Fairy 1"/>
          <p:cNvSpPr/>
          <p:nvPr/>
        </p:nvSpPr>
        <p:spPr>
          <a:xfrm rot="830861">
            <a:off x="8263696" y="1851398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 Fairy 4"/>
          <p:cNvSpPr/>
          <p:nvPr/>
        </p:nvSpPr>
        <p:spPr>
          <a:xfrm>
            <a:off x="8029740" y="1946198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 Fairy 3"/>
          <p:cNvSpPr/>
          <p:nvPr/>
        </p:nvSpPr>
        <p:spPr>
          <a:xfrm rot="20777200">
            <a:off x="8029739" y="1946197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 Fairy 2"/>
          <p:cNvSpPr/>
          <p:nvPr/>
        </p:nvSpPr>
        <p:spPr>
          <a:xfrm rot="830861">
            <a:off x="8045280" y="1961738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 Fairy 1"/>
          <p:cNvSpPr/>
          <p:nvPr/>
        </p:nvSpPr>
        <p:spPr>
          <a:xfrm rot="830861">
            <a:off x="8045280" y="1961738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 Fairy 4"/>
          <p:cNvSpPr/>
          <p:nvPr/>
        </p:nvSpPr>
        <p:spPr>
          <a:xfrm>
            <a:off x="7880770" y="2029620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 Fairy 3"/>
          <p:cNvSpPr/>
          <p:nvPr/>
        </p:nvSpPr>
        <p:spPr>
          <a:xfrm rot="20777200">
            <a:off x="7880769" y="2029619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 Fairy 2"/>
          <p:cNvSpPr/>
          <p:nvPr/>
        </p:nvSpPr>
        <p:spPr>
          <a:xfrm rot="830861">
            <a:off x="7896310" y="2045160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 Fairy 1"/>
          <p:cNvSpPr/>
          <p:nvPr/>
        </p:nvSpPr>
        <p:spPr>
          <a:xfrm rot="830861">
            <a:off x="7896310" y="2045160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 Fairy 4"/>
          <p:cNvSpPr/>
          <p:nvPr/>
        </p:nvSpPr>
        <p:spPr>
          <a:xfrm>
            <a:off x="8454125" y="1983367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 Fairy 3"/>
          <p:cNvSpPr/>
          <p:nvPr/>
        </p:nvSpPr>
        <p:spPr>
          <a:xfrm rot="20777200">
            <a:off x="8454124" y="1983366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 Fairy 2"/>
          <p:cNvSpPr/>
          <p:nvPr/>
        </p:nvSpPr>
        <p:spPr>
          <a:xfrm rot="830861">
            <a:off x="8469665" y="1998907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 Fairy 1"/>
          <p:cNvSpPr/>
          <p:nvPr/>
        </p:nvSpPr>
        <p:spPr>
          <a:xfrm rot="830861">
            <a:off x="8469665" y="1998907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 Fairy 4"/>
          <p:cNvSpPr/>
          <p:nvPr/>
        </p:nvSpPr>
        <p:spPr>
          <a:xfrm>
            <a:off x="8292278" y="2057709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 Fairy 3"/>
          <p:cNvSpPr/>
          <p:nvPr/>
        </p:nvSpPr>
        <p:spPr>
          <a:xfrm rot="20777200">
            <a:off x="8292277" y="2057708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 Fairy 2"/>
          <p:cNvSpPr/>
          <p:nvPr/>
        </p:nvSpPr>
        <p:spPr>
          <a:xfrm rot="830861">
            <a:off x="8307818" y="2073249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 Fairy 1"/>
          <p:cNvSpPr/>
          <p:nvPr/>
        </p:nvSpPr>
        <p:spPr>
          <a:xfrm rot="830861">
            <a:off x="8307818" y="2073249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 Fairy 4"/>
          <p:cNvSpPr/>
          <p:nvPr/>
        </p:nvSpPr>
        <p:spPr>
          <a:xfrm>
            <a:off x="8085640" y="2199905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 Fairy 3"/>
          <p:cNvSpPr/>
          <p:nvPr/>
        </p:nvSpPr>
        <p:spPr>
          <a:xfrm rot="20777200">
            <a:off x="8085639" y="2199904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 Fairy 2"/>
          <p:cNvSpPr/>
          <p:nvPr/>
        </p:nvSpPr>
        <p:spPr>
          <a:xfrm rot="830861">
            <a:off x="8101180" y="2215445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 Fairy 1"/>
          <p:cNvSpPr/>
          <p:nvPr/>
        </p:nvSpPr>
        <p:spPr>
          <a:xfrm rot="830861">
            <a:off x="8101180" y="2215445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 Fairy 4"/>
          <p:cNvSpPr/>
          <p:nvPr/>
        </p:nvSpPr>
        <p:spPr>
          <a:xfrm>
            <a:off x="7834518" y="2318061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 Fairy 3"/>
          <p:cNvSpPr/>
          <p:nvPr/>
        </p:nvSpPr>
        <p:spPr>
          <a:xfrm rot="20777200">
            <a:off x="7834517" y="2318060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 Fairy 2"/>
          <p:cNvSpPr/>
          <p:nvPr/>
        </p:nvSpPr>
        <p:spPr>
          <a:xfrm rot="830861">
            <a:off x="7850058" y="2333601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 Fairy 1"/>
          <p:cNvSpPr/>
          <p:nvPr/>
        </p:nvSpPr>
        <p:spPr>
          <a:xfrm rot="830861">
            <a:off x="7850058" y="2333601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 Fairy 4"/>
          <p:cNvSpPr/>
          <p:nvPr/>
        </p:nvSpPr>
        <p:spPr>
          <a:xfrm>
            <a:off x="8528466" y="2255804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 Fairy 3"/>
          <p:cNvSpPr/>
          <p:nvPr/>
        </p:nvSpPr>
        <p:spPr>
          <a:xfrm rot="20777200">
            <a:off x="8528465" y="2255803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 Fairy 2"/>
          <p:cNvSpPr/>
          <p:nvPr/>
        </p:nvSpPr>
        <p:spPr>
          <a:xfrm rot="830861">
            <a:off x="8544006" y="2271344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 Fairy 1"/>
          <p:cNvSpPr/>
          <p:nvPr/>
        </p:nvSpPr>
        <p:spPr>
          <a:xfrm rot="830861">
            <a:off x="8544006" y="2271344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 Fairy 4"/>
          <p:cNvSpPr/>
          <p:nvPr/>
        </p:nvSpPr>
        <p:spPr>
          <a:xfrm>
            <a:off x="8331578" y="2392402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Text Fairy 3"/>
          <p:cNvSpPr/>
          <p:nvPr/>
        </p:nvSpPr>
        <p:spPr>
          <a:xfrm rot="20777200">
            <a:off x="8331577" y="2392401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 Fairy 2"/>
          <p:cNvSpPr/>
          <p:nvPr/>
        </p:nvSpPr>
        <p:spPr>
          <a:xfrm rot="830861">
            <a:off x="8347118" y="2407942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 Fairy 1"/>
          <p:cNvSpPr/>
          <p:nvPr/>
        </p:nvSpPr>
        <p:spPr>
          <a:xfrm rot="830861">
            <a:off x="8347118" y="2407942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Text Fairy 4"/>
          <p:cNvSpPr/>
          <p:nvPr/>
        </p:nvSpPr>
        <p:spPr>
          <a:xfrm>
            <a:off x="8048469" y="2502075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 Fairy 3"/>
          <p:cNvSpPr/>
          <p:nvPr/>
        </p:nvSpPr>
        <p:spPr>
          <a:xfrm rot="20777200">
            <a:off x="8048468" y="2502074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ext Fairy 2"/>
          <p:cNvSpPr/>
          <p:nvPr/>
        </p:nvSpPr>
        <p:spPr>
          <a:xfrm rot="830861">
            <a:off x="8064009" y="2517615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Text Fairy 1"/>
          <p:cNvSpPr/>
          <p:nvPr/>
        </p:nvSpPr>
        <p:spPr>
          <a:xfrm rot="830861">
            <a:off x="8064009" y="2517615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 Fairy 4"/>
          <p:cNvSpPr/>
          <p:nvPr/>
        </p:nvSpPr>
        <p:spPr>
          <a:xfrm>
            <a:off x="7797347" y="2548326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Text Fairy 3"/>
          <p:cNvSpPr/>
          <p:nvPr/>
        </p:nvSpPr>
        <p:spPr>
          <a:xfrm rot="20777200">
            <a:off x="7797346" y="2548325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 Fairy 2"/>
          <p:cNvSpPr/>
          <p:nvPr/>
        </p:nvSpPr>
        <p:spPr>
          <a:xfrm rot="830861">
            <a:off x="7812887" y="2563866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Text Fairy 1"/>
          <p:cNvSpPr/>
          <p:nvPr/>
        </p:nvSpPr>
        <p:spPr>
          <a:xfrm rot="830861">
            <a:off x="7812887" y="2563866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xt Fairy 4"/>
          <p:cNvSpPr/>
          <p:nvPr/>
        </p:nvSpPr>
        <p:spPr>
          <a:xfrm>
            <a:off x="8568067" y="2492426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Text Fairy 3"/>
          <p:cNvSpPr/>
          <p:nvPr/>
        </p:nvSpPr>
        <p:spPr>
          <a:xfrm rot="20777200">
            <a:off x="8568066" y="2492425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Text Fairy 2"/>
          <p:cNvSpPr/>
          <p:nvPr/>
        </p:nvSpPr>
        <p:spPr>
          <a:xfrm rot="830861">
            <a:off x="8583607" y="2507966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Text Fairy 1"/>
          <p:cNvSpPr/>
          <p:nvPr/>
        </p:nvSpPr>
        <p:spPr>
          <a:xfrm rot="830861">
            <a:off x="8583607" y="2507966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Text Fairy 4"/>
          <p:cNvSpPr/>
          <p:nvPr/>
        </p:nvSpPr>
        <p:spPr>
          <a:xfrm>
            <a:off x="8451824" y="2631749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Text Fairy 3"/>
          <p:cNvSpPr/>
          <p:nvPr/>
        </p:nvSpPr>
        <p:spPr>
          <a:xfrm rot="20777200">
            <a:off x="8451823" y="2631748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 Fairy 2"/>
          <p:cNvSpPr/>
          <p:nvPr/>
        </p:nvSpPr>
        <p:spPr>
          <a:xfrm rot="830861">
            <a:off x="8467364" y="2647289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 Fairy 1"/>
          <p:cNvSpPr/>
          <p:nvPr/>
        </p:nvSpPr>
        <p:spPr>
          <a:xfrm rot="830861">
            <a:off x="8467364" y="2647289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Text Fairy 4"/>
          <p:cNvSpPr/>
          <p:nvPr/>
        </p:nvSpPr>
        <p:spPr>
          <a:xfrm>
            <a:off x="8169061" y="2691506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Text Fairy 3"/>
          <p:cNvSpPr/>
          <p:nvPr/>
        </p:nvSpPr>
        <p:spPr>
          <a:xfrm rot="20777200">
            <a:off x="8169060" y="2691505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Text Fairy 2"/>
          <p:cNvSpPr/>
          <p:nvPr/>
        </p:nvSpPr>
        <p:spPr>
          <a:xfrm rot="830861">
            <a:off x="8184601" y="2707046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Text Fairy 1"/>
          <p:cNvSpPr/>
          <p:nvPr/>
        </p:nvSpPr>
        <p:spPr>
          <a:xfrm rot="830861">
            <a:off x="8184601" y="2707046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Text Fairy 4"/>
          <p:cNvSpPr/>
          <p:nvPr/>
        </p:nvSpPr>
        <p:spPr>
          <a:xfrm>
            <a:off x="7741449" y="2803530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Text Fairy 3"/>
          <p:cNvSpPr/>
          <p:nvPr/>
        </p:nvSpPr>
        <p:spPr>
          <a:xfrm rot="20777200">
            <a:off x="7741448" y="2803529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Text Fairy 2"/>
          <p:cNvSpPr/>
          <p:nvPr/>
        </p:nvSpPr>
        <p:spPr>
          <a:xfrm rot="830861">
            <a:off x="7756989" y="2819070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ext Fairy 1"/>
          <p:cNvSpPr/>
          <p:nvPr/>
        </p:nvSpPr>
        <p:spPr>
          <a:xfrm rot="830861">
            <a:off x="7756989" y="2819070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Text Fairy 4"/>
          <p:cNvSpPr/>
          <p:nvPr/>
        </p:nvSpPr>
        <p:spPr>
          <a:xfrm>
            <a:off x="8623967" y="2774928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Text Fairy 3"/>
          <p:cNvSpPr/>
          <p:nvPr/>
        </p:nvSpPr>
        <p:spPr>
          <a:xfrm rot="20777200">
            <a:off x="8623966" y="2774927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Text Fairy 2"/>
          <p:cNvSpPr/>
          <p:nvPr/>
        </p:nvSpPr>
        <p:spPr>
          <a:xfrm rot="830861">
            <a:off x="8639507" y="2790468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Text Fairy 1"/>
          <p:cNvSpPr/>
          <p:nvPr/>
        </p:nvSpPr>
        <p:spPr>
          <a:xfrm rot="830861">
            <a:off x="8639507" y="2790468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Text Fairy 4"/>
          <p:cNvSpPr/>
          <p:nvPr/>
        </p:nvSpPr>
        <p:spPr>
          <a:xfrm>
            <a:off x="8329283" y="2896956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Text Fairy 3"/>
          <p:cNvSpPr/>
          <p:nvPr/>
        </p:nvSpPr>
        <p:spPr>
          <a:xfrm rot="20777200">
            <a:off x="8329282" y="2896955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Text Fairy 2"/>
          <p:cNvSpPr/>
          <p:nvPr/>
        </p:nvSpPr>
        <p:spPr>
          <a:xfrm rot="830861">
            <a:off x="8344823" y="2912496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Text Fairy 1"/>
          <p:cNvSpPr/>
          <p:nvPr/>
        </p:nvSpPr>
        <p:spPr>
          <a:xfrm rot="830861">
            <a:off x="8344823" y="2912496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Text Fairy 4"/>
          <p:cNvSpPr/>
          <p:nvPr/>
        </p:nvSpPr>
        <p:spPr>
          <a:xfrm>
            <a:off x="7974433" y="2992390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Text Fairy 3"/>
          <p:cNvSpPr/>
          <p:nvPr/>
        </p:nvSpPr>
        <p:spPr>
          <a:xfrm rot="20777200">
            <a:off x="7974432" y="2992389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Text Fairy 2"/>
          <p:cNvSpPr/>
          <p:nvPr/>
        </p:nvSpPr>
        <p:spPr>
          <a:xfrm rot="830861">
            <a:off x="7989973" y="3007930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Text Fairy 1"/>
          <p:cNvSpPr/>
          <p:nvPr/>
        </p:nvSpPr>
        <p:spPr>
          <a:xfrm rot="830861">
            <a:off x="7989973" y="3007930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Text Fairy 4"/>
          <p:cNvSpPr/>
          <p:nvPr/>
        </p:nvSpPr>
        <p:spPr>
          <a:xfrm>
            <a:off x="7693450" y="3109119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Text Fairy 3"/>
          <p:cNvSpPr/>
          <p:nvPr/>
        </p:nvSpPr>
        <p:spPr>
          <a:xfrm rot="20777200">
            <a:off x="7693449" y="3109118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Text Fairy 2"/>
          <p:cNvSpPr/>
          <p:nvPr/>
        </p:nvSpPr>
        <p:spPr>
          <a:xfrm rot="830861">
            <a:off x="7708990" y="3124659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Text Fairy 1"/>
          <p:cNvSpPr/>
          <p:nvPr/>
        </p:nvSpPr>
        <p:spPr>
          <a:xfrm rot="830861">
            <a:off x="7708990" y="3124659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Text Fairy 4"/>
          <p:cNvSpPr/>
          <p:nvPr/>
        </p:nvSpPr>
        <p:spPr>
          <a:xfrm>
            <a:off x="8698308" y="3066730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Text Fairy 3"/>
          <p:cNvSpPr/>
          <p:nvPr/>
        </p:nvSpPr>
        <p:spPr>
          <a:xfrm rot="20777200">
            <a:off x="8698307" y="3066729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Text Fairy 2"/>
          <p:cNvSpPr/>
          <p:nvPr/>
        </p:nvSpPr>
        <p:spPr>
          <a:xfrm rot="830861">
            <a:off x="8713848" y="3082270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Text Fairy 1"/>
          <p:cNvSpPr/>
          <p:nvPr/>
        </p:nvSpPr>
        <p:spPr>
          <a:xfrm rot="830861">
            <a:off x="8713848" y="3082270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 Fairy 4"/>
          <p:cNvSpPr/>
          <p:nvPr/>
        </p:nvSpPr>
        <p:spPr>
          <a:xfrm>
            <a:off x="8528468" y="3217621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Text Fairy 3"/>
          <p:cNvSpPr/>
          <p:nvPr/>
        </p:nvSpPr>
        <p:spPr>
          <a:xfrm rot="20777200">
            <a:off x="8528467" y="3217620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Text Fairy 2"/>
          <p:cNvSpPr/>
          <p:nvPr/>
        </p:nvSpPr>
        <p:spPr>
          <a:xfrm rot="830861">
            <a:off x="8544008" y="3233161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Text Fairy 1"/>
          <p:cNvSpPr/>
          <p:nvPr/>
        </p:nvSpPr>
        <p:spPr>
          <a:xfrm rot="830861">
            <a:off x="8544008" y="3233161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Text Fairy 4"/>
          <p:cNvSpPr/>
          <p:nvPr/>
        </p:nvSpPr>
        <p:spPr>
          <a:xfrm>
            <a:off x="8216946" y="3273520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xt Fairy 3"/>
          <p:cNvSpPr/>
          <p:nvPr/>
        </p:nvSpPr>
        <p:spPr>
          <a:xfrm rot="20777200">
            <a:off x="8216945" y="3273519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Text Fairy 2"/>
          <p:cNvSpPr/>
          <p:nvPr/>
        </p:nvSpPr>
        <p:spPr>
          <a:xfrm rot="830861">
            <a:off x="8232486" y="3289060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Text Fairy 1"/>
          <p:cNvSpPr/>
          <p:nvPr/>
        </p:nvSpPr>
        <p:spPr>
          <a:xfrm rot="830861">
            <a:off x="8232486" y="3289060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Text Fairy 4"/>
          <p:cNvSpPr/>
          <p:nvPr/>
        </p:nvSpPr>
        <p:spPr>
          <a:xfrm>
            <a:off x="7833266" y="3380866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Text Fairy 3"/>
          <p:cNvSpPr/>
          <p:nvPr/>
        </p:nvSpPr>
        <p:spPr>
          <a:xfrm rot="20777200">
            <a:off x="7833265" y="3380865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Text Fairy 2"/>
          <p:cNvSpPr/>
          <p:nvPr/>
        </p:nvSpPr>
        <p:spPr>
          <a:xfrm rot="830861">
            <a:off x="7848806" y="3396406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Text Fairy 1"/>
          <p:cNvSpPr/>
          <p:nvPr/>
        </p:nvSpPr>
        <p:spPr>
          <a:xfrm rot="830861">
            <a:off x="7848806" y="3396406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Text Fairy 4"/>
          <p:cNvSpPr/>
          <p:nvPr/>
        </p:nvSpPr>
        <p:spPr>
          <a:xfrm>
            <a:off x="7638007" y="3439646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Text Fairy 3"/>
          <p:cNvSpPr/>
          <p:nvPr/>
        </p:nvSpPr>
        <p:spPr>
          <a:xfrm rot="20777200">
            <a:off x="7638006" y="3439645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Text Fairy 2"/>
          <p:cNvSpPr/>
          <p:nvPr/>
        </p:nvSpPr>
        <p:spPr>
          <a:xfrm rot="830861">
            <a:off x="7653547" y="3455186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Text Fairy 1"/>
          <p:cNvSpPr/>
          <p:nvPr/>
        </p:nvSpPr>
        <p:spPr>
          <a:xfrm rot="830861">
            <a:off x="7653547" y="3455186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Text Fairy 4"/>
          <p:cNvSpPr/>
          <p:nvPr/>
        </p:nvSpPr>
        <p:spPr>
          <a:xfrm>
            <a:off x="8781730" y="3393393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Text Fairy 3"/>
          <p:cNvSpPr/>
          <p:nvPr/>
        </p:nvSpPr>
        <p:spPr>
          <a:xfrm rot="20777200">
            <a:off x="8781729" y="3393392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Text Fairy 2"/>
          <p:cNvSpPr/>
          <p:nvPr/>
        </p:nvSpPr>
        <p:spPr>
          <a:xfrm rot="830861">
            <a:off x="8797270" y="3408933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Text Fairy 1"/>
          <p:cNvSpPr/>
          <p:nvPr/>
        </p:nvSpPr>
        <p:spPr>
          <a:xfrm rot="830861">
            <a:off x="8797270" y="3408933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Text Fairy 4"/>
          <p:cNvSpPr/>
          <p:nvPr/>
        </p:nvSpPr>
        <p:spPr>
          <a:xfrm>
            <a:off x="8484645" y="3531457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Text Fairy 3"/>
          <p:cNvSpPr/>
          <p:nvPr/>
        </p:nvSpPr>
        <p:spPr>
          <a:xfrm rot="20777200">
            <a:off x="8484644" y="3531456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Text Fairy 2"/>
          <p:cNvSpPr/>
          <p:nvPr/>
        </p:nvSpPr>
        <p:spPr>
          <a:xfrm rot="830861">
            <a:off x="8500185" y="3546997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Text Fairy 1"/>
          <p:cNvSpPr/>
          <p:nvPr/>
        </p:nvSpPr>
        <p:spPr>
          <a:xfrm rot="830861">
            <a:off x="8500185" y="3546997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Text Fairy 4"/>
          <p:cNvSpPr/>
          <p:nvPr/>
        </p:nvSpPr>
        <p:spPr>
          <a:xfrm>
            <a:off x="8211751" y="3646709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Text Fairy 3"/>
          <p:cNvSpPr/>
          <p:nvPr/>
        </p:nvSpPr>
        <p:spPr>
          <a:xfrm rot="20777200">
            <a:off x="8211750" y="3646708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Text Fairy 2"/>
          <p:cNvSpPr/>
          <p:nvPr/>
        </p:nvSpPr>
        <p:spPr>
          <a:xfrm rot="830861">
            <a:off x="8227291" y="3662249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Text Fairy 1"/>
          <p:cNvSpPr/>
          <p:nvPr/>
        </p:nvSpPr>
        <p:spPr>
          <a:xfrm rot="830861">
            <a:off x="8227291" y="3662249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Text Fairy 4"/>
          <p:cNvSpPr/>
          <p:nvPr/>
        </p:nvSpPr>
        <p:spPr>
          <a:xfrm>
            <a:off x="7926336" y="3721050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Text Fairy 3"/>
          <p:cNvSpPr/>
          <p:nvPr/>
        </p:nvSpPr>
        <p:spPr>
          <a:xfrm rot="20777200">
            <a:off x="7926335" y="3721049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Text Fairy 2"/>
          <p:cNvSpPr/>
          <p:nvPr/>
        </p:nvSpPr>
        <p:spPr>
          <a:xfrm rot="830861">
            <a:off x="7941876" y="3736590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Text Fairy 1"/>
          <p:cNvSpPr/>
          <p:nvPr/>
        </p:nvSpPr>
        <p:spPr>
          <a:xfrm rot="830861">
            <a:off x="7941876" y="3736590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Text Fairy 4"/>
          <p:cNvSpPr/>
          <p:nvPr/>
        </p:nvSpPr>
        <p:spPr>
          <a:xfrm>
            <a:off x="7610028" y="3746642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Text Fairy 3"/>
          <p:cNvSpPr/>
          <p:nvPr/>
        </p:nvSpPr>
        <p:spPr>
          <a:xfrm rot="20777200">
            <a:off x="7610027" y="3746641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Text Fairy 2"/>
          <p:cNvSpPr/>
          <p:nvPr/>
        </p:nvSpPr>
        <p:spPr>
          <a:xfrm rot="830861">
            <a:off x="7625568" y="3762182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Text Fairy 1"/>
          <p:cNvSpPr/>
          <p:nvPr/>
        </p:nvSpPr>
        <p:spPr>
          <a:xfrm rot="830861">
            <a:off x="7625568" y="3762182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Text Fairy 4"/>
          <p:cNvSpPr/>
          <p:nvPr/>
        </p:nvSpPr>
        <p:spPr>
          <a:xfrm>
            <a:off x="8856070" y="3711969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Text Fairy 3"/>
          <p:cNvSpPr/>
          <p:nvPr/>
        </p:nvSpPr>
        <p:spPr>
          <a:xfrm rot="20777200">
            <a:off x="8856069" y="3711968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Text Fairy 2"/>
          <p:cNvSpPr/>
          <p:nvPr/>
        </p:nvSpPr>
        <p:spPr>
          <a:xfrm rot="830861">
            <a:off x="8871610" y="3727509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Text Fairy 1"/>
          <p:cNvSpPr/>
          <p:nvPr/>
        </p:nvSpPr>
        <p:spPr>
          <a:xfrm rot="830861">
            <a:off x="8871610" y="3727509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Text Fairy 4"/>
          <p:cNvSpPr/>
          <p:nvPr/>
        </p:nvSpPr>
        <p:spPr>
          <a:xfrm>
            <a:off x="8517820" y="3859048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Text Fairy 3"/>
          <p:cNvSpPr/>
          <p:nvPr/>
        </p:nvSpPr>
        <p:spPr>
          <a:xfrm rot="20777200">
            <a:off x="8517819" y="3859047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Text Fairy 2"/>
          <p:cNvSpPr/>
          <p:nvPr/>
        </p:nvSpPr>
        <p:spPr>
          <a:xfrm rot="830861">
            <a:off x="8533360" y="3874588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Text Fairy 1"/>
          <p:cNvSpPr/>
          <p:nvPr/>
        </p:nvSpPr>
        <p:spPr>
          <a:xfrm rot="830861">
            <a:off x="8533360" y="3874588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Text Fairy 4"/>
          <p:cNvSpPr/>
          <p:nvPr/>
        </p:nvSpPr>
        <p:spPr>
          <a:xfrm>
            <a:off x="8087857" y="3992398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Text Fairy 3"/>
          <p:cNvSpPr/>
          <p:nvPr/>
        </p:nvSpPr>
        <p:spPr>
          <a:xfrm rot="20777200">
            <a:off x="8087856" y="3992397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Text Fairy 2"/>
          <p:cNvSpPr/>
          <p:nvPr/>
        </p:nvSpPr>
        <p:spPr>
          <a:xfrm rot="830861">
            <a:off x="8103397" y="4007938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Text Fairy 1"/>
          <p:cNvSpPr/>
          <p:nvPr/>
        </p:nvSpPr>
        <p:spPr>
          <a:xfrm rot="830861">
            <a:off x="8103397" y="4007938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Text Fairy 4"/>
          <p:cNvSpPr/>
          <p:nvPr/>
        </p:nvSpPr>
        <p:spPr>
          <a:xfrm>
            <a:off x="7721305" y="4149562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Text Fairy 3"/>
          <p:cNvSpPr/>
          <p:nvPr/>
        </p:nvSpPr>
        <p:spPr>
          <a:xfrm rot="20777200">
            <a:off x="7721304" y="4149561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Text Fairy 2"/>
          <p:cNvSpPr/>
          <p:nvPr/>
        </p:nvSpPr>
        <p:spPr>
          <a:xfrm rot="830861">
            <a:off x="7736845" y="4165102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Text Fairy 1"/>
          <p:cNvSpPr/>
          <p:nvPr/>
        </p:nvSpPr>
        <p:spPr>
          <a:xfrm rot="830861">
            <a:off x="7736845" y="4165102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Text Fairy 4"/>
          <p:cNvSpPr/>
          <p:nvPr/>
        </p:nvSpPr>
        <p:spPr>
          <a:xfrm>
            <a:off x="8930410" y="4075821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Text Fairy 3"/>
          <p:cNvSpPr/>
          <p:nvPr/>
        </p:nvSpPr>
        <p:spPr>
          <a:xfrm rot="20777200">
            <a:off x="8930409" y="4075820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Text Fairy 2"/>
          <p:cNvSpPr/>
          <p:nvPr/>
        </p:nvSpPr>
        <p:spPr>
          <a:xfrm rot="830861">
            <a:off x="8945950" y="4091361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Text Fairy 1"/>
          <p:cNvSpPr/>
          <p:nvPr/>
        </p:nvSpPr>
        <p:spPr>
          <a:xfrm rot="830861">
            <a:off x="8945950" y="4091361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Text Fairy 4"/>
          <p:cNvSpPr/>
          <p:nvPr/>
        </p:nvSpPr>
        <p:spPr>
          <a:xfrm>
            <a:off x="8702542" y="4205590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Text Fairy 3"/>
          <p:cNvSpPr/>
          <p:nvPr/>
        </p:nvSpPr>
        <p:spPr>
          <a:xfrm rot="20777200">
            <a:off x="8702541" y="4205589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Text Fairy 2"/>
          <p:cNvSpPr/>
          <p:nvPr/>
        </p:nvSpPr>
        <p:spPr>
          <a:xfrm rot="830861">
            <a:off x="8718082" y="4221130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Text Fairy 1"/>
          <p:cNvSpPr/>
          <p:nvPr/>
        </p:nvSpPr>
        <p:spPr>
          <a:xfrm rot="830861">
            <a:off x="8718082" y="4221130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Text Fairy 4"/>
          <p:cNvSpPr/>
          <p:nvPr/>
        </p:nvSpPr>
        <p:spPr>
          <a:xfrm>
            <a:off x="8401223" y="4318572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Text Fairy 3"/>
          <p:cNvSpPr/>
          <p:nvPr/>
        </p:nvSpPr>
        <p:spPr>
          <a:xfrm rot="20777200">
            <a:off x="8401222" y="4318571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Text Fairy 2"/>
          <p:cNvSpPr/>
          <p:nvPr/>
        </p:nvSpPr>
        <p:spPr>
          <a:xfrm rot="830861">
            <a:off x="8416763" y="4334112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Text Fairy 1"/>
          <p:cNvSpPr/>
          <p:nvPr/>
        </p:nvSpPr>
        <p:spPr>
          <a:xfrm rot="830861">
            <a:off x="8416763" y="4334112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Text Fairy 4"/>
          <p:cNvSpPr/>
          <p:nvPr/>
        </p:nvSpPr>
        <p:spPr>
          <a:xfrm>
            <a:off x="7872457" y="4401995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Text Fairy 3"/>
          <p:cNvSpPr/>
          <p:nvPr/>
        </p:nvSpPr>
        <p:spPr>
          <a:xfrm rot="20777200">
            <a:off x="7872456" y="4401994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Text Fairy 2"/>
          <p:cNvSpPr/>
          <p:nvPr/>
        </p:nvSpPr>
        <p:spPr>
          <a:xfrm rot="830861">
            <a:off x="7887997" y="4417535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Text Fairy 1"/>
          <p:cNvSpPr/>
          <p:nvPr/>
        </p:nvSpPr>
        <p:spPr>
          <a:xfrm rot="830861">
            <a:off x="7887997" y="4417535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Text Fairy 4"/>
          <p:cNvSpPr/>
          <p:nvPr/>
        </p:nvSpPr>
        <p:spPr>
          <a:xfrm>
            <a:off x="7465263" y="4448248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Text Fairy 3"/>
          <p:cNvSpPr/>
          <p:nvPr/>
        </p:nvSpPr>
        <p:spPr>
          <a:xfrm rot="20777200">
            <a:off x="7465262" y="4448247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Text Fairy 2"/>
          <p:cNvSpPr/>
          <p:nvPr/>
        </p:nvSpPr>
        <p:spPr>
          <a:xfrm rot="830861">
            <a:off x="7480803" y="4463788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Text Fairy 1"/>
          <p:cNvSpPr/>
          <p:nvPr/>
        </p:nvSpPr>
        <p:spPr>
          <a:xfrm rot="830861">
            <a:off x="7480803" y="4463788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Text Fairy 4"/>
          <p:cNvSpPr/>
          <p:nvPr/>
        </p:nvSpPr>
        <p:spPr>
          <a:xfrm>
            <a:off x="8884158" y="4420726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Text Fairy 3"/>
          <p:cNvSpPr/>
          <p:nvPr/>
        </p:nvSpPr>
        <p:spPr>
          <a:xfrm rot="20777200">
            <a:off x="8884157" y="4420725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Text Fairy 2"/>
          <p:cNvSpPr/>
          <p:nvPr/>
        </p:nvSpPr>
        <p:spPr>
          <a:xfrm rot="830861">
            <a:off x="8899698" y="4436266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Text Fairy 1"/>
          <p:cNvSpPr/>
          <p:nvPr/>
        </p:nvSpPr>
        <p:spPr>
          <a:xfrm rot="830861">
            <a:off x="8899698" y="4436266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Text Fairy 4"/>
          <p:cNvSpPr/>
          <p:nvPr/>
        </p:nvSpPr>
        <p:spPr>
          <a:xfrm>
            <a:off x="8596351" y="4550153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Text Fairy 3"/>
          <p:cNvSpPr/>
          <p:nvPr/>
        </p:nvSpPr>
        <p:spPr>
          <a:xfrm rot="20777200">
            <a:off x="8596350" y="4550152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Text Fairy 2"/>
          <p:cNvSpPr/>
          <p:nvPr/>
        </p:nvSpPr>
        <p:spPr>
          <a:xfrm rot="830861">
            <a:off x="8611891" y="4565693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Text Fairy 1"/>
          <p:cNvSpPr/>
          <p:nvPr/>
        </p:nvSpPr>
        <p:spPr>
          <a:xfrm rot="830861">
            <a:off x="8611891" y="4565693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Text Fairy 4"/>
          <p:cNvSpPr/>
          <p:nvPr/>
        </p:nvSpPr>
        <p:spPr>
          <a:xfrm>
            <a:off x="8197847" y="4606054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Text Fairy 3"/>
          <p:cNvSpPr/>
          <p:nvPr/>
        </p:nvSpPr>
        <p:spPr>
          <a:xfrm rot="20777200">
            <a:off x="8197846" y="4606053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Text Fairy 2"/>
          <p:cNvSpPr/>
          <p:nvPr/>
        </p:nvSpPr>
        <p:spPr>
          <a:xfrm rot="830861">
            <a:off x="8213387" y="4621594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Text Fairy 1"/>
          <p:cNvSpPr/>
          <p:nvPr/>
        </p:nvSpPr>
        <p:spPr>
          <a:xfrm rot="830861">
            <a:off x="8213387" y="4621594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Text Fairy 4"/>
          <p:cNvSpPr/>
          <p:nvPr/>
        </p:nvSpPr>
        <p:spPr>
          <a:xfrm>
            <a:off x="7826324" y="4699124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Text Fairy 3"/>
          <p:cNvSpPr/>
          <p:nvPr/>
        </p:nvSpPr>
        <p:spPr>
          <a:xfrm rot="20777200">
            <a:off x="7826323" y="4699123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Text Fairy 2"/>
          <p:cNvSpPr/>
          <p:nvPr/>
        </p:nvSpPr>
        <p:spPr>
          <a:xfrm rot="830861">
            <a:off x="7841864" y="4714664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Text Fairy 1"/>
          <p:cNvSpPr/>
          <p:nvPr/>
        </p:nvSpPr>
        <p:spPr>
          <a:xfrm rot="830861">
            <a:off x="7841864" y="4714664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Text Fairy 4"/>
          <p:cNvSpPr/>
          <p:nvPr/>
        </p:nvSpPr>
        <p:spPr>
          <a:xfrm>
            <a:off x="7395443" y="4782546"/>
            <a:ext cx="92504" cy="92504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Text Fairy 3"/>
          <p:cNvSpPr/>
          <p:nvPr/>
        </p:nvSpPr>
        <p:spPr>
          <a:xfrm rot="20777200">
            <a:off x="7395442" y="4782545"/>
            <a:ext cx="92506" cy="9250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Text Fairy 2"/>
          <p:cNvSpPr/>
          <p:nvPr/>
        </p:nvSpPr>
        <p:spPr>
          <a:xfrm rot="830861">
            <a:off x="7410983" y="4798086"/>
            <a:ext cx="61424" cy="61424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FFC0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Text Fairy 1"/>
          <p:cNvSpPr/>
          <p:nvPr/>
        </p:nvSpPr>
        <p:spPr>
          <a:xfrm rot="830861">
            <a:off x="7410983" y="4798086"/>
            <a:ext cx="61424" cy="61424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00">
                  <a:alpha val="50000"/>
                </a:srgb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8" name="Picture 4"/>
          <p:cNvPicPr>
            <a:picLocks noChangeAspect="1" noChangeArrowheads="1"/>
          </p:cNvPicPr>
          <p:nvPr/>
        </p:nvPicPr>
        <p:blipFill rotWithShape="1">
          <a:blip r:embed="rId15" cstate="screen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5637148" y="3811510"/>
            <a:ext cx="434231" cy="387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0" name="Picture 9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3927" y="2787774"/>
            <a:ext cx="149475" cy="326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1" name="Picture 11"/>
          <p:cNvPicPr>
            <a:picLocks noChangeAspect="1" noChangeArrowheads="1"/>
          </p:cNvPicPr>
          <p:nvPr/>
        </p:nvPicPr>
        <p:blipFill rotWithShape="1"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24045" y="3739712"/>
            <a:ext cx="163731" cy="41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2" name="Picture 4"/>
          <p:cNvPicPr>
            <a:picLocks noChangeAspect="1" noChangeArrowheads="1"/>
          </p:cNvPicPr>
          <p:nvPr/>
        </p:nvPicPr>
        <p:blipFill rotWithShape="1">
          <a:blip r:embed="rId20" cstate="screen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51668" y="2849686"/>
            <a:ext cx="366376" cy="326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3" name="Picture 9"/>
          <p:cNvPicPr>
            <a:picLocks noChangeAspect="1" noChangeArrowheads="1"/>
          </p:cNvPicPr>
          <p:nvPr/>
        </p:nvPicPr>
        <p:blipFill>
          <a:blip r:embed="rId22" cstate="screen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942192" y="3811510"/>
            <a:ext cx="177158" cy="387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4" name="Picture 14"/>
          <p:cNvPicPr>
            <a:picLocks noChangeAspect="1" noChangeArrowheads="1"/>
          </p:cNvPicPr>
          <p:nvPr/>
        </p:nvPicPr>
        <p:blipFill>
          <a:blip r:embed="rId24" cstate="screen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25243" y="3125848"/>
            <a:ext cx="305044" cy="136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" name="Picture 16"/>
          <p:cNvPicPr>
            <a:picLocks noChangeAspect="1" noChangeArrowheads="1"/>
          </p:cNvPicPr>
          <p:nvPr/>
        </p:nvPicPr>
        <p:blipFill>
          <a:blip r:embed="rId26" cstate="screen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37176" y="3751979"/>
            <a:ext cx="202504" cy="387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6" name="Picture 18"/>
          <p:cNvPicPr>
            <a:picLocks noChangeAspect="1" noChangeArrowheads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85556" y="2468119"/>
            <a:ext cx="160091" cy="8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7" name="Picture 24"/>
          <p:cNvPicPr>
            <a:picLocks noChangeAspect="1" noChangeArrowheads="1"/>
          </p:cNvPicPr>
          <p:nvPr/>
        </p:nvPicPr>
        <p:blipFill>
          <a:blip r:embed="rId29" cstate="screen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89343" y="3758685"/>
            <a:ext cx="175300" cy="379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8" name="Picture 29"/>
          <p:cNvPicPr>
            <a:picLocks noChangeAspect="1" noChangeArrowheads="1"/>
          </p:cNvPicPr>
          <p:nvPr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0119" y="2325134"/>
            <a:ext cx="179285" cy="60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9" name="Picture 31"/>
          <p:cNvPicPr>
            <a:picLocks noChangeAspect="1" noChangeArrowheads="1"/>
          </p:cNvPicPr>
          <p:nvPr/>
        </p:nvPicPr>
        <p:blipFill>
          <a:blip r:embed="rId32" cstate="screen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0678" y="3756304"/>
            <a:ext cx="141671" cy="404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0" name="Picture 32"/>
          <p:cNvPicPr>
            <a:picLocks noChangeAspect="1" noChangeArrowheads="1"/>
          </p:cNvPicPr>
          <p:nvPr/>
        </p:nvPicPr>
        <p:blipFill>
          <a:blip r:embed="rId34" cstate="screen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4881" y="4164806"/>
            <a:ext cx="145048" cy="403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1" name="Picture 20"/>
          <p:cNvPicPr>
            <a:picLocks noChangeAspect="1" noChangeArrowheads="1"/>
          </p:cNvPicPr>
          <p:nvPr/>
        </p:nvPicPr>
        <p:blipFill>
          <a:blip r:embed="rId36" cstate="screen">
            <a:extLst>
              <a:ext uri="{BEBA8EAE-BF5A-486C-A8C5-ECC9F3942E4B}">
                <a14:imgProps xmlns:a14="http://schemas.microsoft.com/office/drawing/2010/main">
                  <a14:imgLayer r:embed="rId37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8116" y="2865913"/>
            <a:ext cx="198634" cy="36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2" name="Picture 22"/>
          <p:cNvPicPr>
            <a:picLocks noChangeAspect="1" noChangeArrowheads="1"/>
          </p:cNvPicPr>
          <p:nvPr/>
        </p:nvPicPr>
        <p:blipFill>
          <a:blip r:embed="rId38" cstate="screen"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6966" y="2873037"/>
            <a:ext cx="178390" cy="36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53" name="Group 252"/>
          <p:cNvGrpSpPr/>
          <p:nvPr/>
        </p:nvGrpSpPr>
        <p:grpSpPr>
          <a:xfrm>
            <a:off x="1603926" y="2969391"/>
            <a:ext cx="5114118" cy="1564509"/>
            <a:chOff x="1603926" y="2969391"/>
            <a:chExt cx="5114118" cy="1564509"/>
          </a:xfrm>
        </p:grpSpPr>
        <p:grpSp>
          <p:nvGrpSpPr>
            <p:cNvPr id="254" name="Group 253"/>
            <p:cNvGrpSpPr/>
            <p:nvPr/>
          </p:nvGrpSpPr>
          <p:grpSpPr>
            <a:xfrm>
              <a:off x="2681288" y="3933825"/>
              <a:ext cx="178593" cy="204788"/>
              <a:chOff x="2681288" y="3933825"/>
              <a:chExt cx="178593" cy="204788"/>
            </a:xfrm>
          </p:grpSpPr>
          <p:sp>
            <p:nvSpPr>
              <p:cNvPr id="306" name="Freeform 305"/>
              <p:cNvSpPr/>
              <p:nvPr/>
            </p:nvSpPr>
            <p:spPr>
              <a:xfrm>
                <a:off x="2709863" y="3971925"/>
                <a:ext cx="142875" cy="7144"/>
              </a:xfrm>
              <a:custGeom>
                <a:avLst/>
                <a:gdLst>
                  <a:gd name="connsiteX0" fmla="*/ 0 w 142875"/>
                  <a:gd name="connsiteY0" fmla="*/ 7144 h 7144"/>
                  <a:gd name="connsiteX1" fmla="*/ 142875 w 142875"/>
                  <a:gd name="connsiteY1" fmla="*/ 2381 h 7144"/>
                  <a:gd name="connsiteX2" fmla="*/ 142875 w 142875"/>
                  <a:gd name="connsiteY2" fmla="*/ 0 h 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875" h="7144">
                    <a:moveTo>
                      <a:pt x="0" y="7144"/>
                    </a:moveTo>
                    <a:lnTo>
                      <a:pt x="142875" y="2381"/>
                    </a:lnTo>
                    <a:lnTo>
                      <a:pt x="142875" y="0"/>
                    </a:lnTo>
                  </a:path>
                </a:pathLst>
              </a:custGeom>
              <a:noFill/>
              <a:ln w="3175"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7" name="Freeform 306"/>
              <p:cNvSpPr/>
              <p:nvPr/>
            </p:nvSpPr>
            <p:spPr>
              <a:xfrm>
                <a:off x="2759869" y="3938588"/>
                <a:ext cx="4762" cy="200025"/>
              </a:xfrm>
              <a:custGeom>
                <a:avLst/>
                <a:gdLst>
                  <a:gd name="connsiteX0" fmla="*/ 0 w 4762"/>
                  <a:gd name="connsiteY0" fmla="*/ 0 h 200025"/>
                  <a:gd name="connsiteX1" fmla="*/ 4762 w 4762"/>
                  <a:gd name="connsiteY1" fmla="*/ 200025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62" h="200025">
                    <a:moveTo>
                      <a:pt x="0" y="0"/>
                    </a:moveTo>
                    <a:lnTo>
                      <a:pt x="4762" y="200025"/>
                    </a:lnTo>
                  </a:path>
                </a:pathLst>
              </a:custGeom>
              <a:noFill/>
              <a:ln w="3175"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8" name="Freeform 307"/>
              <p:cNvSpPr/>
              <p:nvPr/>
            </p:nvSpPr>
            <p:spPr>
              <a:xfrm>
                <a:off x="2788444" y="4007644"/>
                <a:ext cx="64294" cy="76200"/>
              </a:xfrm>
              <a:custGeom>
                <a:avLst/>
                <a:gdLst>
                  <a:gd name="connsiteX0" fmla="*/ 61912 w 64294"/>
                  <a:gd name="connsiteY0" fmla="*/ 0 h 76200"/>
                  <a:gd name="connsiteX1" fmla="*/ 0 w 64294"/>
                  <a:gd name="connsiteY1" fmla="*/ 2381 h 76200"/>
                  <a:gd name="connsiteX2" fmla="*/ 0 w 64294"/>
                  <a:gd name="connsiteY2" fmla="*/ 73819 h 76200"/>
                  <a:gd name="connsiteX3" fmla="*/ 64294 w 64294"/>
                  <a:gd name="connsiteY3" fmla="*/ 762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294" h="76200">
                    <a:moveTo>
                      <a:pt x="61912" y="0"/>
                    </a:moveTo>
                    <a:lnTo>
                      <a:pt x="0" y="2381"/>
                    </a:lnTo>
                    <a:lnTo>
                      <a:pt x="0" y="73819"/>
                    </a:lnTo>
                    <a:lnTo>
                      <a:pt x="64294" y="76200"/>
                    </a:lnTo>
                  </a:path>
                </a:pathLst>
              </a:custGeom>
              <a:noFill/>
              <a:ln w="3175"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9" name="Freeform 308"/>
              <p:cNvSpPr/>
              <p:nvPr/>
            </p:nvSpPr>
            <p:spPr>
              <a:xfrm>
                <a:off x="2724150" y="4110038"/>
                <a:ext cx="135731" cy="2381"/>
              </a:xfrm>
              <a:custGeom>
                <a:avLst/>
                <a:gdLst>
                  <a:gd name="connsiteX0" fmla="*/ 0 w 135731"/>
                  <a:gd name="connsiteY0" fmla="*/ 2381 h 2381"/>
                  <a:gd name="connsiteX1" fmla="*/ 135731 w 135731"/>
                  <a:gd name="connsiteY1" fmla="*/ 0 h 2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731" h="2381">
                    <a:moveTo>
                      <a:pt x="0" y="2381"/>
                    </a:moveTo>
                    <a:lnTo>
                      <a:pt x="135731" y="0"/>
                    </a:lnTo>
                  </a:path>
                </a:pathLst>
              </a:custGeom>
              <a:noFill/>
              <a:ln w="3175"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0" name="Freeform 309"/>
              <p:cNvSpPr/>
              <p:nvPr/>
            </p:nvSpPr>
            <p:spPr>
              <a:xfrm>
                <a:off x="2705100" y="3976688"/>
                <a:ext cx="126206" cy="140493"/>
              </a:xfrm>
              <a:custGeom>
                <a:avLst/>
                <a:gdLst>
                  <a:gd name="connsiteX0" fmla="*/ 0 w 126206"/>
                  <a:gd name="connsiteY0" fmla="*/ 66675 h 140493"/>
                  <a:gd name="connsiteX1" fmla="*/ 54769 w 126206"/>
                  <a:gd name="connsiteY1" fmla="*/ 0 h 140493"/>
                  <a:gd name="connsiteX2" fmla="*/ 126206 w 126206"/>
                  <a:gd name="connsiteY2" fmla="*/ 73818 h 140493"/>
                  <a:gd name="connsiteX3" fmla="*/ 54769 w 126206"/>
                  <a:gd name="connsiteY3" fmla="*/ 140493 h 140493"/>
                  <a:gd name="connsiteX4" fmla="*/ 0 w 126206"/>
                  <a:gd name="connsiteY4" fmla="*/ 66675 h 140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206" h="140493">
                    <a:moveTo>
                      <a:pt x="0" y="66675"/>
                    </a:moveTo>
                    <a:lnTo>
                      <a:pt x="54769" y="0"/>
                    </a:lnTo>
                    <a:lnTo>
                      <a:pt x="126206" y="73818"/>
                    </a:lnTo>
                    <a:lnTo>
                      <a:pt x="54769" y="140493"/>
                    </a:lnTo>
                    <a:lnTo>
                      <a:pt x="0" y="66675"/>
                    </a:lnTo>
                    <a:close/>
                  </a:path>
                </a:pathLst>
              </a:custGeom>
              <a:noFill/>
              <a:ln w="6350"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1" name="Freeform 310"/>
              <p:cNvSpPr/>
              <p:nvPr/>
            </p:nvSpPr>
            <p:spPr>
              <a:xfrm>
                <a:off x="2681288" y="3933825"/>
                <a:ext cx="171450" cy="4763"/>
              </a:xfrm>
              <a:custGeom>
                <a:avLst/>
                <a:gdLst>
                  <a:gd name="connsiteX0" fmla="*/ 0 w 171450"/>
                  <a:gd name="connsiteY0" fmla="*/ 4763 h 4763"/>
                  <a:gd name="connsiteX1" fmla="*/ 171450 w 171450"/>
                  <a:gd name="connsiteY1" fmla="*/ 0 h 4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450" h="4763">
                    <a:moveTo>
                      <a:pt x="0" y="4763"/>
                    </a:moveTo>
                    <a:lnTo>
                      <a:pt x="171450" y="0"/>
                    </a:lnTo>
                  </a:path>
                </a:pathLst>
              </a:custGeom>
              <a:noFill/>
              <a:ln w="9525"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5" name="Group 254"/>
            <p:cNvGrpSpPr/>
            <p:nvPr/>
          </p:nvGrpSpPr>
          <p:grpSpPr>
            <a:xfrm>
              <a:off x="2519363" y="3938587"/>
              <a:ext cx="214312" cy="183357"/>
              <a:chOff x="2519363" y="3938587"/>
              <a:chExt cx="214312" cy="183357"/>
            </a:xfrm>
          </p:grpSpPr>
          <p:sp>
            <p:nvSpPr>
              <p:cNvPr id="297" name="Freeform 296"/>
              <p:cNvSpPr/>
              <p:nvPr/>
            </p:nvSpPr>
            <p:spPr>
              <a:xfrm>
                <a:off x="2533650" y="3938587"/>
                <a:ext cx="147638" cy="7144"/>
              </a:xfrm>
              <a:custGeom>
                <a:avLst/>
                <a:gdLst>
                  <a:gd name="connsiteX0" fmla="*/ 0 w 147638"/>
                  <a:gd name="connsiteY0" fmla="*/ 7144 h 7144"/>
                  <a:gd name="connsiteX1" fmla="*/ 78581 w 147638"/>
                  <a:gd name="connsiteY1" fmla="*/ 2382 h 7144"/>
                  <a:gd name="connsiteX2" fmla="*/ 147638 w 147638"/>
                  <a:gd name="connsiteY2" fmla="*/ 0 h 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7638" h="7144">
                    <a:moveTo>
                      <a:pt x="0" y="7144"/>
                    </a:moveTo>
                    <a:lnTo>
                      <a:pt x="78581" y="2382"/>
                    </a:lnTo>
                    <a:lnTo>
                      <a:pt x="147638" y="0"/>
                    </a:lnTo>
                  </a:path>
                </a:pathLst>
              </a:custGeom>
              <a:noFill/>
              <a:ln w="9525"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8" name="Freeform 297"/>
              <p:cNvSpPr/>
              <p:nvPr/>
            </p:nvSpPr>
            <p:spPr>
              <a:xfrm>
                <a:off x="2519363" y="3983831"/>
                <a:ext cx="180975" cy="135732"/>
              </a:xfrm>
              <a:custGeom>
                <a:avLst/>
                <a:gdLst>
                  <a:gd name="connsiteX0" fmla="*/ 0 w 180975"/>
                  <a:gd name="connsiteY0" fmla="*/ 0 h 135732"/>
                  <a:gd name="connsiteX1" fmla="*/ 123825 w 180975"/>
                  <a:gd name="connsiteY1" fmla="*/ 135732 h 135732"/>
                  <a:gd name="connsiteX2" fmla="*/ 180975 w 180975"/>
                  <a:gd name="connsiteY2" fmla="*/ 59532 h 135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975" h="135732">
                    <a:moveTo>
                      <a:pt x="0" y="0"/>
                    </a:moveTo>
                    <a:lnTo>
                      <a:pt x="123825" y="135732"/>
                    </a:lnTo>
                    <a:lnTo>
                      <a:pt x="180975" y="59532"/>
                    </a:lnTo>
                  </a:path>
                </a:pathLst>
              </a:custGeom>
              <a:noFill/>
              <a:ln w="6350"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9" name="Freeform 298"/>
              <p:cNvSpPr/>
              <p:nvPr/>
            </p:nvSpPr>
            <p:spPr>
              <a:xfrm>
                <a:off x="2521744" y="3976688"/>
                <a:ext cx="180975" cy="142875"/>
              </a:xfrm>
              <a:custGeom>
                <a:avLst/>
                <a:gdLst>
                  <a:gd name="connsiteX0" fmla="*/ 0 w 180975"/>
                  <a:gd name="connsiteY0" fmla="*/ 142875 h 142875"/>
                  <a:gd name="connsiteX1" fmla="*/ 116681 w 180975"/>
                  <a:gd name="connsiteY1" fmla="*/ 0 h 142875"/>
                  <a:gd name="connsiteX2" fmla="*/ 180975 w 180975"/>
                  <a:gd name="connsiteY2" fmla="*/ 71437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975" h="142875">
                    <a:moveTo>
                      <a:pt x="0" y="142875"/>
                    </a:moveTo>
                    <a:lnTo>
                      <a:pt x="116681" y="0"/>
                    </a:lnTo>
                    <a:lnTo>
                      <a:pt x="180975" y="71437"/>
                    </a:lnTo>
                  </a:path>
                </a:pathLst>
              </a:custGeom>
              <a:noFill/>
              <a:ln w="6350"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0" name="Freeform 299"/>
              <p:cNvSpPr/>
              <p:nvPr/>
            </p:nvSpPr>
            <p:spPr>
              <a:xfrm>
                <a:off x="2521744" y="3945731"/>
                <a:ext cx="2381" cy="176213"/>
              </a:xfrm>
              <a:custGeom>
                <a:avLst/>
                <a:gdLst>
                  <a:gd name="connsiteX0" fmla="*/ 0 w 2381"/>
                  <a:gd name="connsiteY0" fmla="*/ 0 h 176213"/>
                  <a:gd name="connsiteX1" fmla="*/ 2381 w 2381"/>
                  <a:gd name="connsiteY1" fmla="*/ 176213 h 176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" h="176213">
                    <a:moveTo>
                      <a:pt x="0" y="0"/>
                    </a:moveTo>
                    <a:cubicBezTo>
                      <a:pt x="794" y="58738"/>
                      <a:pt x="1587" y="117475"/>
                      <a:pt x="2381" y="176213"/>
                    </a:cubicBezTo>
                  </a:path>
                </a:pathLst>
              </a:custGeom>
              <a:noFill/>
              <a:ln w="3175"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1" name="Freeform 300"/>
              <p:cNvSpPr/>
              <p:nvPr/>
            </p:nvSpPr>
            <p:spPr>
              <a:xfrm>
                <a:off x="2638425" y="3940672"/>
                <a:ext cx="2381" cy="176213"/>
              </a:xfrm>
              <a:custGeom>
                <a:avLst/>
                <a:gdLst>
                  <a:gd name="connsiteX0" fmla="*/ 0 w 2381"/>
                  <a:gd name="connsiteY0" fmla="*/ 0 h 176213"/>
                  <a:gd name="connsiteX1" fmla="*/ 2381 w 2381"/>
                  <a:gd name="connsiteY1" fmla="*/ 176213 h 176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" h="176213">
                    <a:moveTo>
                      <a:pt x="0" y="0"/>
                    </a:moveTo>
                    <a:cubicBezTo>
                      <a:pt x="794" y="58738"/>
                      <a:pt x="1587" y="117475"/>
                      <a:pt x="2381" y="176213"/>
                    </a:cubicBezTo>
                  </a:path>
                </a:pathLst>
              </a:custGeom>
              <a:noFill/>
              <a:ln w="3175"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2" name="Freeform 301"/>
              <p:cNvSpPr/>
              <p:nvPr/>
            </p:nvSpPr>
            <p:spPr>
              <a:xfrm>
                <a:off x="2526506" y="3979069"/>
                <a:ext cx="183357" cy="4762"/>
              </a:xfrm>
              <a:custGeom>
                <a:avLst/>
                <a:gdLst>
                  <a:gd name="connsiteX0" fmla="*/ 0 w 183357"/>
                  <a:gd name="connsiteY0" fmla="*/ 4762 h 4762"/>
                  <a:gd name="connsiteX1" fmla="*/ 116682 w 183357"/>
                  <a:gd name="connsiteY1" fmla="*/ 0 h 4762"/>
                  <a:gd name="connsiteX2" fmla="*/ 183357 w 183357"/>
                  <a:gd name="connsiteY2" fmla="*/ 0 h 4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3357" h="4762">
                    <a:moveTo>
                      <a:pt x="0" y="4762"/>
                    </a:moveTo>
                    <a:lnTo>
                      <a:pt x="116682" y="0"/>
                    </a:lnTo>
                    <a:lnTo>
                      <a:pt x="183357" y="0"/>
                    </a:lnTo>
                  </a:path>
                </a:pathLst>
              </a:custGeom>
              <a:noFill/>
              <a:ln w="3175"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3" name="Freeform 302"/>
              <p:cNvSpPr/>
              <p:nvPr/>
            </p:nvSpPr>
            <p:spPr>
              <a:xfrm>
                <a:off x="2524125" y="4117181"/>
                <a:ext cx="161925" cy="4763"/>
              </a:xfrm>
              <a:custGeom>
                <a:avLst/>
                <a:gdLst>
                  <a:gd name="connsiteX0" fmla="*/ 0 w 161925"/>
                  <a:gd name="connsiteY0" fmla="*/ 4763 h 4763"/>
                  <a:gd name="connsiteX1" fmla="*/ 121444 w 161925"/>
                  <a:gd name="connsiteY1" fmla="*/ 2382 h 4763"/>
                  <a:gd name="connsiteX2" fmla="*/ 161925 w 161925"/>
                  <a:gd name="connsiteY2" fmla="*/ 0 h 4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1925" h="4763">
                    <a:moveTo>
                      <a:pt x="0" y="4763"/>
                    </a:moveTo>
                    <a:lnTo>
                      <a:pt x="121444" y="2382"/>
                    </a:lnTo>
                    <a:lnTo>
                      <a:pt x="161925" y="0"/>
                    </a:lnTo>
                  </a:path>
                </a:pathLst>
              </a:custGeom>
              <a:noFill/>
              <a:ln w="3175"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4" name="Freeform 303"/>
              <p:cNvSpPr/>
              <p:nvPr/>
            </p:nvSpPr>
            <p:spPr>
              <a:xfrm>
                <a:off x="2547938" y="4017169"/>
                <a:ext cx="64293" cy="69056"/>
              </a:xfrm>
              <a:custGeom>
                <a:avLst/>
                <a:gdLst>
                  <a:gd name="connsiteX0" fmla="*/ 61912 w 64293"/>
                  <a:gd name="connsiteY0" fmla="*/ 0 h 69056"/>
                  <a:gd name="connsiteX1" fmla="*/ 64293 w 64293"/>
                  <a:gd name="connsiteY1" fmla="*/ 69056 h 69056"/>
                  <a:gd name="connsiteX2" fmla="*/ 4762 w 64293"/>
                  <a:gd name="connsiteY2" fmla="*/ 69056 h 69056"/>
                  <a:gd name="connsiteX3" fmla="*/ 0 w 64293"/>
                  <a:gd name="connsiteY3" fmla="*/ 2381 h 69056"/>
                  <a:gd name="connsiteX4" fmla="*/ 61912 w 64293"/>
                  <a:gd name="connsiteY4" fmla="*/ 0 h 69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293" h="69056">
                    <a:moveTo>
                      <a:pt x="61912" y="0"/>
                    </a:moveTo>
                    <a:cubicBezTo>
                      <a:pt x="62706" y="23019"/>
                      <a:pt x="63499" y="46037"/>
                      <a:pt x="64293" y="69056"/>
                    </a:cubicBezTo>
                    <a:lnTo>
                      <a:pt x="4762" y="69056"/>
                    </a:lnTo>
                    <a:lnTo>
                      <a:pt x="0" y="2381"/>
                    </a:lnTo>
                    <a:lnTo>
                      <a:pt x="61912" y="0"/>
                    </a:lnTo>
                    <a:close/>
                  </a:path>
                </a:pathLst>
              </a:custGeom>
              <a:noFill/>
              <a:ln w="3175"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5" name="Freeform 304"/>
              <p:cNvSpPr/>
              <p:nvPr/>
            </p:nvSpPr>
            <p:spPr>
              <a:xfrm>
                <a:off x="2669381" y="4012406"/>
                <a:ext cx="64294" cy="64294"/>
              </a:xfrm>
              <a:custGeom>
                <a:avLst/>
                <a:gdLst>
                  <a:gd name="connsiteX0" fmla="*/ 0 w 64294"/>
                  <a:gd name="connsiteY0" fmla="*/ 0 h 64294"/>
                  <a:gd name="connsiteX1" fmla="*/ 64294 w 64294"/>
                  <a:gd name="connsiteY1" fmla="*/ 0 h 64294"/>
                  <a:gd name="connsiteX2" fmla="*/ 64294 w 64294"/>
                  <a:gd name="connsiteY2" fmla="*/ 64294 h 64294"/>
                  <a:gd name="connsiteX3" fmla="*/ 2382 w 64294"/>
                  <a:gd name="connsiteY3" fmla="*/ 64294 h 64294"/>
                  <a:gd name="connsiteX4" fmla="*/ 0 w 64294"/>
                  <a:gd name="connsiteY4" fmla="*/ 0 h 6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294" h="64294">
                    <a:moveTo>
                      <a:pt x="0" y="0"/>
                    </a:moveTo>
                    <a:lnTo>
                      <a:pt x="64294" y="0"/>
                    </a:lnTo>
                    <a:lnTo>
                      <a:pt x="64294" y="64294"/>
                    </a:lnTo>
                    <a:lnTo>
                      <a:pt x="2382" y="64294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3175"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56" name="Picture 255"/>
            <p:cNvPicPr>
              <a:picLocks noChangeAspect="1" noChangeArrowheads="1"/>
            </p:cNvPicPr>
            <p:nvPr/>
          </p:nvPicPr>
          <p:blipFill rotWithShape="1">
            <a:blip r:embed="rId4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603926" y="2969391"/>
              <a:ext cx="149475" cy="145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7" name="Picture 256"/>
            <p:cNvPicPr>
              <a:picLocks noChangeAspect="1" noChangeArrowheads="1"/>
            </p:cNvPicPr>
            <p:nvPr/>
          </p:nvPicPr>
          <p:blipFill rotWithShape="1">
            <a:blip r:embed="rId4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351668" y="3034915"/>
              <a:ext cx="366376" cy="220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58" name="Group 257"/>
            <p:cNvGrpSpPr/>
            <p:nvPr/>
          </p:nvGrpSpPr>
          <p:grpSpPr>
            <a:xfrm>
              <a:off x="3762500" y="3058179"/>
              <a:ext cx="368969" cy="168415"/>
              <a:chOff x="3762500" y="3058179"/>
              <a:chExt cx="368969" cy="168415"/>
            </a:xfrm>
          </p:grpSpPr>
          <p:pic>
            <p:nvPicPr>
              <p:cNvPr id="286" name="Picture 285"/>
              <p:cNvPicPr>
                <a:picLocks noChangeAspect="1" noChangeArrowheads="1"/>
              </p:cNvPicPr>
              <p:nvPr/>
            </p:nvPicPr>
            <p:blipFill rotWithShape="1">
              <a:blip r:embed="rId4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3762500" y="3058179"/>
                <a:ext cx="362499" cy="214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87" name="Freeform 286"/>
              <p:cNvSpPr/>
              <p:nvPr/>
            </p:nvSpPr>
            <p:spPr>
              <a:xfrm>
                <a:off x="3817144" y="3102769"/>
                <a:ext cx="314325" cy="0"/>
              </a:xfrm>
              <a:custGeom>
                <a:avLst/>
                <a:gdLst>
                  <a:gd name="connsiteX0" fmla="*/ 0 w 314325"/>
                  <a:gd name="connsiteY0" fmla="*/ 0 h 0"/>
                  <a:gd name="connsiteX1" fmla="*/ 145256 w 314325"/>
                  <a:gd name="connsiteY1" fmla="*/ 0 h 0"/>
                  <a:gd name="connsiteX2" fmla="*/ 314325 w 314325"/>
                  <a:gd name="connsiteY2" fmla="*/ 0 h 0"/>
                  <a:gd name="connsiteX3" fmla="*/ 314325 w 314325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325">
                    <a:moveTo>
                      <a:pt x="0" y="0"/>
                    </a:moveTo>
                    <a:lnTo>
                      <a:pt x="145256" y="0"/>
                    </a:lnTo>
                    <a:lnTo>
                      <a:pt x="314325" y="0"/>
                    </a:lnTo>
                    <a:lnTo>
                      <a:pt x="314325" y="0"/>
                    </a:lnTo>
                  </a:path>
                </a:pathLst>
              </a:custGeom>
              <a:noFill/>
              <a:ln w="6350">
                <a:solidFill>
                  <a:srgbClr val="3E311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8" name="Freeform 287"/>
              <p:cNvSpPr/>
              <p:nvPr/>
            </p:nvSpPr>
            <p:spPr>
              <a:xfrm>
                <a:off x="3850481" y="3109913"/>
                <a:ext cx="85725" cy="90487"/>
              </a:xfrm>
              <a:custGeom>
                <a:avLst/>
                <a:gdLst>
                  <a:gd name="connsiteX0" fmla="*/ 0 w 85725"/>
                  <a:gd name="connsiteY0" fmla="*/ 0 h 90487"/>
                  <a:gd name="connsiteX1" fmla="*/ 85725 w 85725"/>
                  <a:gd name="connsiteY1" fmla="*/ 90487 h 90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90487">
                    <a:moveTo>
                      <a:pt x="0" y="0"/>
                    </a:moveTo>
                    <a:lnTo>
                      <a:pt x="85725" y="90487"/>
                    </a:lnTo>
                  </a:path>
                </a:pathLst>
              </a:custGeom>
              <a:noFill/>
              <a:ln w="3175">
                <a:solidFill>
                  <a:srgbClr val="3E311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9" name="Freeform 288"/>
              <p:cNvSpPr/>
              <p:nvPr/>
            </p:nvSpPr>
            <p:spPr>
              <a:xfrm>
                <a:off x="3852863" y="3102769"/>
                <a:ext cx="97631" cy="109537"/>
              </a:xfrm>
              <a:custGeom>
                <a:avLst/>
                <a:gdLst>
                  <a:gd name="connsiteX0" fmla="*/ 97631 w 97631"/>
                  <a:gd name="connsiteY0" fmla="*/ 0 h 109537"/>
                  <a:gd name="connsiteX1" fmla="*/ 0 w 97631"/>
                  <a:gd name="connsiteY1" fmla="*/ 109537 h 10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7631" h="109537">
                    <a:moveTo>
                      <a:pt x="97631" y="0"/>
                    </a:moveTo>
                    <a:lnTo>
                      <a:pt x="0" y="109537"/>
                    </a:lnTo>
                  </a:path>
                </a:pathLst>
              </a:custGeom>
              <a:noFill/>
              <a:ln w="3175">
                <a:solidFill>
                  <a:srgbClr val="3E311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0" name="Freeform 289"/>
              <p:cNvSpPr/>
              <p:nvPr/>
            </p:nvSpPr>
            <p:spPr>
              <a:xfrm>
                <a:off x="3869531" y="3131344"/>
                <a:ext cx="64294" cy="64294"/>
              </a:xfrm>
              <a:custGeom>
                <a:avLst/>
                <a:gdLst>
                  <a:gd name="connsiteX0" fmla="*/ 61913 w 64294"/>
                  <a:gd name="connsiteY0" fmla="*/ 0 h 64294"/>
                  <a:gd name="connsiteX1" fmla="*/ 64294 w 64294"/>
                  <a:gd name="connsiteY1" fmla="*/ 64294 h 64294"/>
                  <a:gd name="connsiteX2" fmla="*/ 0 w 64294"/>
                  <a:gd name="connsiteY2" fmla="*/ 61912 h 64294"/>
                  <a:gd name="connsiteX3" fmla="*/ 0 w 64294"/>
                  <a:gd name="connsiteY3" fmla="*/ 2381 h 64294"/>
                  <a:gd name="connsiteX4" fmla="*/ 61913 w 64294"/>
                  <a:gd name="connsiteY4" fmla="*/ 0 h 6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294" h="64294">
                    <a:moveTo>
                      <a:pt x="61913" y="0"/>
                    </a:moveTo>
                    <a:cubicBezTo>
                      <a:pt x="62707" y="21431"/>
                      <a:pt x="63500" y="42863"/>
                      <a:pt x="64294" y="64294"/>
                    </a:cubicBezTo>
                    <a:lnTo>
                      <a:pt x="0" y="61912"/>
                    </a:lnTo>
                    <a:lnTo>
                      <a:pt x="0" y="2381"/>
                    </a:lnTo>
                    <a:lnTo>
                      <a:pt x="61913" y="0"/>
                    </a:lnTo>
                    <a:close/>
                  </a:path>
                </a:pathLst>
              </a:custGeom>
              <a:noFill/>
              <a:ln w="3175">
                <a:solidFill>
                  <a:srgbClr val="3E311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1" name="Freeform 290"/>
              <p:cNvSpPr/>
              <p:nvPr/>
            </p:nvSpPr>
            <p:spPr>
              <a:xfrm>
                <a:off x="3983831" y="3131344"/>
                <a:ext cx="64294" cy="64294"/>
              </a:xfrm>
              <a:custGeom>
                <a:avLst/>
                <a:gdLst>
                  <a:gd name="connsiteX0" fmla="*/ 0 w 64294"/>
                  <a:gd name="connsiteY0" fmla="*/ 0 h 64294"/>
                  <a:gd name="connsiteX1" fmla="*/ 64294 w 64294"/>
                  <a:gd name="connsiteY1" fmla="*/ 0 h 64294"/>
                  <a:gd name="connsiteX2" fmla="*/ 64294 w 64294"/>
                  <a:gd name="connsiteY2" fmla="*/ 64294 h 64294"/>
                  <a:gd name="connsiteX3" fmla="*/ 4763 w 64294"/>
                  <a:gd name="connsiteY3" fmla="*/ 64294 h 64294"/>
                  <a:gd name="connsiteX4" fmla="*/ 0 w 64294"/>
                  <a:gd name="connsiteY4" fmla="*/ 0 h 6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294" h="64294">
                    <a:moveTo>
                      <a:pt x="0" y="0"/>
                    </a:moveTo>
                    <a:lnTo>
                      <a:pt x="64294" y="0"/>
                    </a:lnTo>
                    <a:lnTo>
                      <a:pt x="64294" y="64294"/>
                    </a:lnTo>
                    <a:lnTo>
                      <a:pt x="4763" y="64294"/>
                    </a:lnTo>
                    <a:cubicBezTo>
                      <a:pt x="3969" y="44450"/>
                      <a:pt x="3176" y="24606"/>
                      <a:pt x="0" y="0"/>
                    </a:cubicBezTo>
                    <a:close/>
                  </a:path>
                </a:pathLst>
              </a:custGeom>
              <a:noFill/>
              <a:ln w="3175">
                <a:solidFill>
                  <a:srgbClr val="3E311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2" name="Freeform 291"/>
              <p:cNvSpPr/>
              <p:nvPr/>
            </p:nvSpPr>
            <p:spPr>
              <a:xfrm>
                <a:off x="3964781" y="3107531"/>
                <a:ext cx="100013" cy="104775"/>
              </a:xfrm>
              <a:custGeom>
                <a:avLst/>
                <a:gdLst>
                  <a:gd name="connsiteX0" fmla="*/ 0 w 100013"/>
                  <a:gd name="connsiteY0" fmla="*/ 0 h 104775"/>
                  <a:gd name="connsiteX1" fmla="*/ 100013 w 100013"/>
                  <a:gd name="connsiteY1" fmla="*/ 104775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013" h="104775">
                    <a:moveTo>
                      <a:pt x="0" y="0"/>
                    </a:moveTo>
                    <a:lnTo>
                      <a:pt x="100013" y="104775"/>
                    </a:lnTo>
                  </a:path>
                </a:pathLst>
              </a:custGeom>
              <a:noFill/>
              <a:ln w="3175">
                <a:solidFill>
                  <a:srgbClr val="3E311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3" name="Freeform 292"/>
              <p:cNvSpPr/>
              <p:nvPr/>
            </p:nvSpPr>
            <p:spPr>
              <a:xfrm>
                <a:off x="3964781" y="3105150"/>
                <a:ext cx="100013" cy="104775"/>
              </a:xfrm>
              <a:custGeom>
                <a:avLst/>
                <a:gdLst>
                  <a:gd name="connsiteX0" fmla="*/ 100013 w 100013"/>
                  <a:gd name="connsiteY0" fmla="*/ 0 h 104775"/>
                  <a:gd name="connsiteX1" fmla="*/ 0 w 100013"/>
                  <a:gd name="connsiteY1" fmla="*/ 104775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013" h="104775">
                    <a:moveTo>
                      <a:pt x="100013" y="0"/>
                    </a:moveTo>
                    <a:lnTo>
                      <a:pt x="0" y="104775"/>
                    </a:lnTo>
                  </a:path>
                </a:pathLst>
              </a:custGeom>
              <a:noFill/>
              <a:ln w="3175">
                <a:solidFill>
                  <a:srgbClr val="3E311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4" name="Freeform 293"/>
              <p:cNvSpPr/>
              <p:nvPr/>
            </p:nvSpPr>
            <p:spPr>
              <a:xfrm>
                <a:off x="3952875" y="3078956"/>
                <a:ext cx="4763" cy="145257"/>
              </a:xfrm>
              <a:custGeom>
                <a:avLst/>
                <a:gdLst>
                  <a:gd name="connsiteX0" fmla="*/ 0 w 4763"/>
                  <a:gd name="connsiteY0" fmla="*/ 0 h 145257"/>
                  <a:gd name="connsiteX1" fmla="*/ 4763 w 4763"/>
                  <a:gd name="connsiteY1" fmla="*/ 145257 h 145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63" h="145257">
                    <a:moveTo>
                      <a:pt x="0" y="0"/>
                    </a:moveTo>
                    <a:lnTo>
                      <a:pt x="4763" y="145257"/>
                    </a:lnTo>
                  </a:path>
                </a:pathLst>
              </a:custGeom>
              <a:noFill/>
              <a:ln w="6350">
                <a:solidFill>
                  <a:srgbClr val="3E311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5" name="Freeform 294"/>
              <p:cNvSpPr/>
              <p:nvPr/>
            </p:nvSpPr>
            <p:spPr>
              <a:xfrm>
                <a:off x="3838575" y="3083719"/>
                <a:ext cx="4763" cy="142875"/>
              </a:xfrm>
              <a:custGeom>
                <a:avLst/>
                <a:gdLst>
                  <a:gd name="connsiteX0" fmla="*/ 0 w 4763"/>
                  <a:gd name="connsiteY0" fmla="*/ 0 h 142875"/>
                  <a:gd name="connsiteX1" fmla="*/ 4763 w 4763"/>
                  <a:gd name="connsiteY1" fmla="*/ 142875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63" h="142875">
                    <a:moveTo>
                      <a:pt x="0" y="0"/>
                    </a:moveTo>
                    <a:lnTo>
                      <a:pt x="4763" y="142875"/>
                    </a:lnTo>
                  </a:path>
                </a:pathLst>
              </a:custGeom>
              <a:noFill/>
              <a:ln w="6350">
                <a:solidFill>
                  <a:srgbClr val="3E311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6" name="Freeform 295"/>
              <p:cNvSpPr/>
              <p:nvPr/>
            </p:nvSpPr>
            <p:spPr>
              <a:xfrm>
                <a:off x="4074319" y="3081338"/>
                <a:ext cx="4762" cy="140493"/>
              </a:xfrm>
              <a:custGeom>
                <a:avLst/>
                <a:gdLst>
                  <a:gd name="connsiteX0" fmla="*/ 0 w 4762"/>
                  <a:gd name="connsiteY0" fmla="*/ 0 h 140493"/>
                  <a:gd name="connsiteX1" fmla="*/ 4762 w 4762"/>
                  <a:gd name="connsiteY1" fmla="*/ 140493 h 140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62" h="140493">
                    <a:moveTo>
                      <a:pt x="0" y="0"/>
                    </a:moveTo>
                    <a:lnTo>
                      <a:pt x="4762" y="140493"/>
                    </a:lnTo>
                  </a:path>
                </a:pathLst>
              </a:custGeom>
              <a:noFill/>
              <a:ln w="6350">
                <a:solidFill>
                  <a:srgbClr val="3E311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9" name="Group 258"/>
            <p:cNvGrpSpPr/>
            <p:nvPr/>
          </p:nvGrpSpPr>
          <p:grpSpPr>
            <a:xfrm>
              <a:off x="4498181" y="3936206"/>
              <a:ext cx="338138" cy="211932"/>
              <a:chOff x="4498181" y="3936206"/>
              <a:chExt cx="338138" cy="211932"/>
            </a:xfrm>
          </p:grpSpPr>
          <p:sp>
            <p:nvSpPr>
              <p:cNvPr id="279" name="Freeform 278"/>
              <p:cNvSpPr/>
              <p:nvPr/>
            </p:nvSpPr>
            <p:spPr>
              <a:xfrm>
                <a:off x="4500563" y="3936206"/>
                <a:ext cx="335756" cy="7144"/>
              </a:xfrm>
              <a:custGeom>
                <a:avLst/>
                <a:gdLst>
                  <a:gd name="connsiteX0" fmla="*/ 0 w 335756"/>
                  <a:gd name="connsiteY0" fmla="*/ 0 h 7144"/>
                  <a:gd name="connsiteX1" fmla="*/ 335756 w 335756"/>
                  <a:gd name="connsiteY1" fmla="*/ 7144 h 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756" h="7144">
                    <a:moveTo>
                      <a:pt x="0" y="0"/>
                    </a:moveTo>
                    <a:lnTo>
                      <a:pt x="335756" y="7144"/>
                    </a:lnTo>
                  </a:path>
                </a:pathLst>
              </a:custGeom>
              <a:noFill/>
              <a:ln w="6350">
                <a:solidFill>
                  <a:srgbClr val="9B6E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0" name="Freeform 279"/>
              <p:cNvSpPr/>
              <p:nvPr/>
            </p:nvSpPr>
            <p:spPr>
              <a:xfrm>
                <a:off x="4498181" y="3974306"/>
                <a:ext cx="338138" cy="9525"/>
              </a:xfrm>
              <a:custGeom>
                <a:avLst/>
                <a:gdLst>
                  <a:gd name="connsiteX0" fmla="*/ 0 w 338138"/>
                  <a:gd name="connsiteY0" fmla="*/ 0 h 9525"/>
                  <a:gd name="connsiteX1" fmla="*/ 338138 w 338138"/>
                  <a:gd name="connsiteY1" fmla="*/ 9525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8138" h="9525">
                    <a:moveTo>
                      <a:pt x="0" y="0"/>
                    </a:moveTo>
                    <a:lnTo>
                      <a:pt x="338138" y="9525"/>
                    </a:lnTo>
                  </a:path>
                </a:pathLst>
              </a:custGeom>
              <a:noFill/>
              <a:ln w="6350">
                <a:solidFill>
                  <a:srgbClr val="9B6E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1" name="Freeform 280"/>
              <p:cNvSpPr/>
              <p:nvPr/>
            </p:nvSpPr>
            <p:spPr>
              <a:xfrm>
                <a:off x="4500563" y="3976688"/>
                <a:ext cx="280987" cy="150018"/>
              </a:xfrm>
              <a:custGeom>
                <a:avLst/>
                <a:gdLst>
                  <a:gd name="connsiteX0" fmla="*/ 0 w 280987"/>
                  <a:gd name="connsiteY0" fmla="*/ 0 h 150018"/>
                  <a:gd name="connsiteX1" fmla="*/ 147637 w 280987"/>
                  <a:gd name="connsiteY1" fmla="*/ 150018 h 150018"/>
                  <a:gd name="connsiteX2" fmla="*/ 280987 w 280987"/>
                  <a:gd name="connsiteY2" fmla="*/ 4762 h 150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0987" h="150018">
                    <a:moveTo>
                      <a:pt x="0" y="0"/>
                    </a:moveTo>
                    <a:lnTo>
                      <a:pt x="147637" y="150018"/>
                    </a:lnTo>
                    <a:lnTo>
                      <a:pt x="280987" y="4762"/>
                    </a:lnTo>
                  </a:path>
                </a:pathLst>
              </a:custGeom>
              <a:noFill/>
              <a:ln w="6350">
                <a:solidFill>
                  <a:srgbClr val="9B6E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2" name="Freeform 281"/>
              <p:cNvSpPr/>
              <p:nvPr/>
            </p:nvSpPr>
            <p:spPr>
              <a:xfrm>
                <a:off x="4500563" y="3974306"/>
                <a:ext cx="283368" cy="150019"/>
              </a:xfrm>
              <a:custGeom>
                <a:avLst/>
                <a:gdLst>
                  <a:gd name="connsiteX0" fmla="*/ 0 w 283368"/>
                  <a:gd name="connsiteY0" fmla="*/ 147638 h 150019"/>
                  <a:gd name="connsiteX1" fmla="*/ 150018 w 283368"/>
                  <a:gd name="connsiteY1" fmla="*/ 0 h 150019"/>
                  <a:gd name="connsiteX2" fmla="*/ 283368 w 283368"/>
                  <a:gd name="connsiteY2" fmla="*/ 150019 h 1500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3368" h="150019">
                    <a:moveTo>
                      <a:pt x="0" y="147638"/>
                    </a:moveTo>
                    <a:lnTo>
                      <a:pt x="150018" y="0"/>
                    </a:lnTo>
                    <a:lnTo>
                      <a:pt x="283368" y="150019"/>
                    </a:lnTo>
                  </a:path>
                </a:pathLst>
              </a:custGeom>
              <a:noFill/>
              <a:ln w="6350">
                <a:solidFill>
                  <a:srgbClr val="9B6E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3" name="Freeform 282"/>
              <p:cNvSpPr/>
              <p:nvPr/>
            </p:nvSpPr>
            <p:spPr>
              <a:xfrm>
                <a:off x="4533900" y="4012406"/>
                <a:ext cx="76200" cy="76200"/>
              </a:xfrm>
              <a:custGeom>
                <a:avLst/>
                <a:gdLst>
                  <a:gd name="connsiteX0" fmla="*/ 0 w 76200"/>
                  <a:gd name="connsiteY0" fmla="*/ 0 h 76200"/>
                  <a:gd name="connsiteX1" fmla="*/ 73819 w 76200"/>
                  <a:gd name="connsiteY1" fmla="*/ 2382 h 76200"/>
                  <a:gd name="connsiteX2" fmla="*/ 76200 w 76200"/>
                  <a:gd name="connsiteY2" fmla="*/ 76200 h 76200"/>
                  <a:gd name="connsiteX3" fmla="*/ 2381 w 76200"/>
                  <a:gd name="connsiteY3" fmla="*/ 76200 h 76200"/>
                  <a:gd name="connsiteX4" fmla="*/ 0 w 76200"/>
                  <a:gd name="connsiteY4" fmla="*/ 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0" y="0"/>
                    </a:moveTo>
                    <a:lnTo>
                      <a:pt x="73819" y="2382"/>
                    </a:lnTo>
                    <a:cubicBezTo>
                      <a:pt x="74613" y="26988"/>
                      <a:pt x="75406" y="51594"/>
                      <a:pt x="76200" y="76200"/>
                    </a:cubicBezTo>
                    <a:lnTo>
                      <a:pt x="2381" y="76200"/>
                    </a:lnTo>
                    <a:cubicBezTo>
                      <a:pt x="1587" y="50800"/>
                      <a:pt x="794" y="25400"/>
                      <a:pt x="0" y="0"/>
                    </a:cubicBezTo>
                    <a:close/>
                  </a:path>
                </a:pathLst>
              </a:custGeom>
              <a:noFill/>
              <a:ln w="6350">
                <a:solidFill>
                  <a:srgbClr val="9B6E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4" name="Freeform 283"/>
              <p:cNvSpPr/>
              <p:nvPr/>
            </p:nvSpPr>
            <p:spPr>
              <a:xfrm>
                <a:off x="4676775" y="4014788"/>
                <a:ext cx="78581" cy="76200"/>
              </a:xfrm>
              <a:custGeom>
                <a:avLst/>
                <a:gdLst>
                  <a:gd name="connsiteX0" fmla="*/ 0 w 78581"/>
                  <a:gd name="connsiteY0" fmla="*/ 0 h 76200"/>
                  <a:gd name="connsiteX1" fmla="*/ 73819 w 78581"/>
                  <a:gd name="connsiteY1" fmla="*/ 0 h 76200"/>
                  <a:gd name="connsiteX2" fmla="*/ 78581 w 78581"/>
                  <a:gd name="connsiteY2" fmla="*/ 73818 h 76200"/>
                  <a:gd name="connsiteX3" fmla="*/ 2381 w 78581"/>
                  <a:gd name="connsiteY3" fmla="*/ 76200 h 76200"/>
                  <a:gd name="connsiteX4" fmla="*/ 0 w 78581"/>
                  <a:gd name="connsiteY4" fmla="*/ 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581" h="76200">
                    <a:moveTo>
                      <a:pt x="0" y="0"/>
                    </a:moveTo>
                    <a:lnTo>
                      <a:pt x="73819" y="0"/>
                    </a:lnTo>
                    <a:lnTo>
                      <a:pt x="78581" y="73818"/>
                    </a:lnTo>
                    <a:lnTo>
                      <a:pt x="2381" y="76200"/>
                    </a:lnTo>
                    <a:cubicBezTo>
                      <a:pt x="1587" y="50800"/>
                      <a:pt x="794" y="25400"/>
                      <a:pt x="0" y="0"/>
                    </a:cubicBezTo>
                    <a:close/>
                  </a:path>
                </a:pathLst>
              </a:custGeom>
              <a:noFill/>
              <a:ln w="6350">
                <a:solidFill>
                  <a:srgbClr val="9B6E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5" name="Freeform 284"/>
              <p:cNvSpPr/>
              <p:nvPr/>
            </p:nvSpPr>
            <p:spPr>
              <a:xfrm>
                <a:off x="4645819" y="3945731"/>
                <a:ext cx="2381" cy="202407"/>
              </a:xfrm>
              <a:custGeom>
                <a:avLst/>
                <a:gdLst>
                  <a:gd name="connsiteX0" fmla="*/ 0 w 2381"/>
                  <a:gd name="connsiteY0" fmla="*/ 0 h 202407"/>
                  <a:gd name="connsiteX1" fmla="*/ 2381 w 2381"/>
                  <a:gd name="connsiteY1" fmla="*/ 202407 h 202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" h="202407">
                    <a:moveTo>
                      <a:pt x="0" y="0"/>
                    </a:moveTo>
                    <a:cubicBezTo>
                      <a:pt x="794" y="67469"/>
                      <a:pt x="1587" y="134938"/>
                      <a:pt x="2381" y="202407"/>
                    </a:cubicBezTo>
                  </a:path>
                </a:pathLst>
              </a:custGeom>
              <a:noFill/>
              <a:ln w="6350">
                <a:solidFill>
                  <a:srgbClr val="9B6E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0" name="Group 259"/>
            <p:cNvGrpSpPr/>
            <p:nvPr/>
          </p:nvGrpSpPr>
          <p:grpSpPr>
            <a:xfrm>
              <a:off x="5684044" y="3971925"/>
              <a:ext cx="469106" cy="214313"/>
              <a:chOff x="5684044" y="3971925"/>
              <a:chExt cx="469106" cy="214313"/>
            </a:xfrm>
          </p:grpSpPr>
          <p:sp>
            <p:nvSpPr>
              <p:cNvPr id="270" name="Freeform 269"/>
              <p:cNvSpPr/>
              <p:nvPr/>
            </p:nvSpPr>
            <p:spPr>
              <a:xfrm>
                <a:off x="5684044" y="3971925"/>
                <a:ext cx="426244" cy="28575"/>
              </a:xfrm>
              <a:custGeom>
                <a:avLst/>
                <a:gdLst>
                  <a:gd name="connsiteX0" fmla="*/ 0 w 426244"/>
                  <a:gd name="connsiteY0" fmla="*/ 0 h 28575"/>
                  <a:gd name="connsiteX1" fmla="*/ 269081 w 426244"/>
                  <a:gd name="connsiteY1" fmla="*/ 16669 h 28575"/>
                  <a:gd name="connsiteX2" fmla="*/ 426244 w 426244"/>
                  <a:gd name="connsiteY2" fmla="*/ 28575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6244" h="28575">
                    <a:moveTo>
                      <a:pt x="0" y="0"/>
                    </a:moveTo>
                    <a:lnTo>
                      <a:pt x="269081" y="16669"/>
                    </a:lnTo>
                    <a:lnTo>
                      <a:pt x="426244" y="28575"/>
                    </a:lnTo>
                  </a:path>
                </a:pathLst>
              </a:custGeom>
              <a:noFill/>
              <a:ln w="6350">
                <a:solidFill>
                  <a:srgbClr val="6245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1" name="Freeform 270"/>
              <p:cNvSpPr/>
              <p:nvPr/>
            </p:nvSpPr>
            <p:spPr>
              <a:xfrm>
                <a:off x="5691188" y="4012406"/>
                <a:ext cx="461962" cy="159544"/>
              </a:xfrm>
              <a:custGeom>
                <a:avLst/>
                <a:gdLst>
                  <a:gd name="connsiteX0" fmla="*/ 0 w 461962"/>
                  <a:gd name="connsiteY0" fmla="*/ 69057 h 159544"/>
                  <a:gd name="connsiteX1" fmla="*/ 59531 w 461962"/>
                  <a:gd name="connsiteY1" fmla="*/ 0 h 159544"/>
                  <a:gd name="connsiteX2" fmla="*/ 164306 w 461962"/>
                  <a:gd name="connsiteY2" fmla="*/ 145257 h 159544"/>
                  <a:gd name="connsiteX3" fmla="*/ 269081 w 461962"/>
                  <a:gd name="connsiteY3" fmla="*/ 16669 h 159544"/>
                  <a:gd name="connsiteX4" fmla="*/ 373856 w 461962"/>
                  <a:gd name="connsiteY4" fmla="*/ 159544 h 159544"/>
                  <a:gd name="connsiteX5" fmla="*/ 461962 w 461962"/>
                  <a:gd name="connsiteY5" fmla="*/ 28575 h 159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1962" h="159544">
                    <a:moveTo>
                      <a:pt x="0" y="69057"/>
                    </a:moveTo>
                    <a:lnTo>
                      <a:pt x="59531" y="0"/>
                    </a:lnTo>
                    <a:lnTo>
                      <a:pt x="164306" y="145257"/>
                    </a:lnTo>
                    <a:lnTo>
                      <a:pt x="269081" y="16669"/>
                    </a:lnTo>
                    <a:lnTo>
                      <a:pt x="373856" y="159544"/>
                    </a:lnTo>
                    <a:lnTo>
                      <a:pt x="461962" y="28575"/>
                    </a:lnTo>
                  </a:path>
                </a:pathLst>
              </a:custGeom>
              <a:noFill/>
              <a:ln w="3175">
                <a:solidFill>
                  <a:srgbClr val="533D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2" name="Freeform 271"/>
              <p:cNvSpPr/>
              <p:nvPr/>
            </p:nvSpPr>
            <p:spPr>
              <a:xfrm>
                <a:off x="5688806" y="4024313"/>
                <a:ext cx="464344" cy="150018"/>
              </a:xfrm>
              <a:custGeom>
                <a:avLst/>
                <a:gdLst>
                  <a:gd name="connsiteX0" fmla="*/ 0 w 464344"/>
                  <a:gd name="connsiteY0" fmla="*/ 59531 h 150018"/>
                  <a:gd name="connsiteX1" fmla="*/ 61913 w 464344"/>
                  <a:gd name="connsiteY1" fmla="*/ 130968 h 150018"/>
                  <a:gd name="connsiteX2" fmla="*/ 166688 w 464344"/>
                  <a:gd name="connsiteY2" fmla="*/ 0 h 150018"/>
                  <a:gd name="connsiteX3" fmla="*/ 273844 w 464344"/>
                  <a:gd name="connsiteY3" fmla="*/ 142875 h 150018"/>
                  <a:gd name="connsiteX4" fmla="*/ 369094 w 464344"/>
                  <a:gd name="connsiteY4" fmla="*/ 14287 h 150018"/>
                  <a:gd name="connsiteX5" fmla="*/ 464344 w 464344"/>
                  <a:gd name="connsiteY5" fmla="*/ 150018 h 150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4344" h="150018">
                    <a:moveTo>
                      <a:pt x="0" y="59531"/>
                    </a:moveTo>
                    <a:lnTo>
                      <a:pt x="61913" y="130968"/>
                    </a:lnTo>
                    <a:lnTo>
                      <a:pt x="166688" y="0"/>
                    </a:lnTo>
                    <a:lnTo>
                      <a:pt x="273844" y="142875"/>
                    </a:lnTo>
                    <a:lnTo>
                      <a:pt x="369094" y="14287"/>
                    </a:lnTo>
                    <a:lnTo>
                      <a:pt x="464344" y="150018"/>
                    </a:lnTo>
                  </a:path>
                </a:pathLst>
              </a:custGeom>
              <a:noFill/>
              <a:ln w="3175">
                <a:solidFill>
                  <a:srgbClr val="533D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3" name="Freeform 272"/>
              <p:cNvSpPr/>
              <p:nvPr/>
            </p:nvSpPr>
            <p:spPr>
              <a:xfrm>
                <a:off x="5748338" y="3981450"/>
                <a:ext cx="0" cy="195263"/>
              </a:xfrm>
              <a:custGeom>
                <a:avLst/>
                <a:gdLst>
                  <a:gd name="connsiteX0" fmla="*/ 0 w 0"/>
                  <a:gd name="connsiteY0" fmla="*/ 0 h 195263"/>
                  <a:gd name="connsiteX1" fmla="*/ 0 w 0"/>
                  <a:gd name="connsiteY1" fmla="*/ 195263 h 195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195263">
                    <a:moveTo>
                      <a:pt x="0" y="0"/>
                    </a:moveTo>
                    <a:lnTo>
                      <a:pt x="0" y="195263"/>
                    </a:lnTo>
                  </a:path>
                </a:pathLst>
              </a:custGeom>
              <a:noFill/>
              <a:ln w="3175">
                <a:solidFill>
                  <a:srgbClr val="6245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4" name="Freeform 273"/>
              <p:cNvSpPr/>
              <p:nvPr/>
            </p:nvSpPr>
            <p:spPr>
              <a:xfrm>
                <a:off x="5855494" y="3988594"/>
                <a:ext cx="2381" cy="188119"/>
              </a:xfrm>
              <a:custGeom>
                <a:avLst/>
                <a:gdLst>
                  <a:gd name="connsiteX0" fmla="*/ 0 w 2381"/>
                  <a:gd name="connsiteY0" fmla="*/ 0 h 188119"/>
                  <a:gd name="connsiteX1" fmla="*/ 2381 w 2381"/>
                  <a:gd name="connsiteY1" fmla="*/ 188119 h 188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" h="188119">
                    <a:moveTo>
                      <a:pt x="0" y="0"/>
                    </a:moveTo>
                    <a:cubicBezTo>
                      <a:pt x="794" y="62706"/>
                      <a:pt x="1587" y="125413"/>
                      <a:pt x="2381" y="188119"/>
                    </a:cubicBezTo>
                  </a:path>
                </a:pathLst>
              </a:custGeom>
              <a:noFill/>
              <a:ln w="3175">
                <a:solidFill>
                  <a:srgbClr val="6245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5" name="Freeform 274"/>
              <p:cNvSpPr/>
              <p:nvPr/>
            </p:nvSpPr>
            <p:spPr>
              <a:xfrm>
                <a:off x="5960269" y="3993356"/>
                <a:ext cx="0" cy="190500"/>
              </a:xfrm>
              <a:custGeom>
                <a:avLst/>
                <a:gdLst>
                  <a:gd name="connsiteX0" fmla="*/ 0 w 0"/>
                  <a:gd name="connsiteY0" fmla="*/ 0 h 190500"/>
                  <a:gd name="connsiteX1" fmla="*/ 0 w 0"/>
                  <a:gd name="connsiteY1" fmla="*/ 190500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190500">
                    <a:moveTo>
                      <a:pt x="0" y="0"/>
                    </a:moveTo>
                    <a:lnTo>
                      <a:pt x="0" y="190500"/>
                    </a:lnTo>
                  </a:path>
                </a:pathLst>
              </a:custGeom>
              <a:noFill/>
              <a:ln w="3175">
                <a:solidFill>
                  <a:srgbClr val="6245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6" name="Freeform 275"/>
              <p:cNvSpPr/>
              <p:nvPr/>
            </p:nvSpPr>
            <p:spPr>
              <a:xfrm>
                <a:off x="6057900" y="4002881"/>
                <a:ext cx="0" cy="183357"/>
              </a:xfrm>
              <a:custGeom>
                <a:avLst/>
                <a:gdLst>
                  <a:gd name="connsiteX0" fmla="*/ 0 w 0"/>
                  <a:gd name="connsiteY0" fmla="*/ 0 h 183357"/>
                  <a:gd name="connsiteX1" fmla="*/ 0 w 0"/>
                  <a:gd name="connsiteY1" fmla="*/ 183357 h 183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183357">
                    <a:moveTo>
                      <a:pt x="0" y="0"/>
                    </a:moveTo>
                    <a:lnTo>
                      <a:pt x="0" y="183357"/>
                    </a:lnTo>
                  </a:path>
                </a:pathLst>
              </a:custGeom>
              <a:noFill/>
              <a:ln w="3175">
                <a:solidFill>
                  <a:srgbClr val="6245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7" name="Freeform 276"/>
              <p:cNvSpPr/>
              <p:nvPr/>
            </p:nvSpPr>
            <p:spPr>
              <a:xfrm>
                <a:off x="5693569" y="4014788"/>
                <a:ext cx="416719" cy="26193"/>
              </a:xfrm>
              <a:custGeom>
                <a:avLst/>
                <a:gdLst>
                  <a:gd name="connsiteX0" fmla="*/ 0 w 416719"/>
                  <a:gd name="connsiteY0" fmla="*/ 0 h 26193"/>
                  <a:gd name="connsiteX1" fmla="*/ 161925 w 416719"/>
                  <a:gd name="connsiteY1" fmla="*/ 7143 h 26193"/>
                  <a:gd name="connsiteX2" fmla="*/ 311944 w 416719"/>
                  <a:gd name="connsiteY2" fmla="*/ 16668 h 26193"/>
                  <a:gd name="connsiteX3" fmla="*/ 416719 w 416719"/>
                  <a:gd name="connsiteY3" fmla="*/ 26193 h 26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6719" h="26193">
                    <a:moveTo>
                      <a:pt x="0" y="0"/>
                    </a:moveTo>
                    <a:lnTo>
                      <a:pt x="161925" y="7143"/>
                    </a:lnTo>
                    <a:lnTo>
                      <a:pt x="311944" y="16668"/>
                    </a:lnTo>
                    <a:lnTo>
                      <a:pt x="416719" y="26193"/>
                    </a:lnTo>
                  </a:path>
                </a:pathLst>
              </a:custGeom>
              <a:noFill/>
              <a:ln w="3175">
                <a:solidFill>
                  <a:srgbClr val="B1852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8" name="Freeform 277"/>
              <p:cNvSpPr/>
              <p:nvPr/>
            </p:nvSpPr>
            <p:spPr>
              <a:xfrm>
                <a:off x="5703094" y="4152900"/>
                <a:ext cx="409575" cy="19050"/>
              </a:xfrm>
              <a:custGeom>
                <a:avLst/>
                <a:gdLst>
                  <a:gd name="connsiteX0" fmla="*/ 0 w 409575"/>
                  <a:gd name="connsiteY0" fmla="*/ 0 h 19050"/>
                  <a:gd name="connsiteX1" fmla="*/ 154781 w 409575"/>
                  <a:gd name="connsiteY1" fmla="*/ 7144 h 19050"/>
                  <a:gd name="connsiteX2" fmla="*/ 266700 w 409575"/>
                  <a:gd name="connsiteY2" fmla="*/ 11906 h 19050"/>
                  <a:gd name="connsiteX3" fmla="*/ 361950 w 409575"/>
                  <a:gd name="connsiteY3" fmla="*/ 19050 h 19050"/>
                  <a:gd name="connsiteX4" fmla="*/ 409575 w 409575"/>
                  <a:gd name="connsiteY4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9575" h="19050">
                    <a:moveTo>
                      <a:pt x="0" y="0"/>
                    </a:moveTo>
                    <a:lnTo>
                      <a:pt x="154781" y="7144"/>
                    </a:lnTo>
                    <a:lnTo>
                      <a:pt x="266700" y="11906"/>
                    </a:lnTo>
                    <a:lnTo>
                      <a:pt x="361950" y="19050"/>
                    </a:lnTo>
                    <a:lnTo>
                      <a:pt x="409575" y="19050"/>
                    </a:lnTo>
                  </a:path>
                </a:pathLst>
              </a:custGeom>
              <a:noFill/>
              <a:ln w="3175">
                <a:solidFill>
                  <a:srgbClr val="533D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1" name="Group 260"/>
            <p:cNvGrpSpPr/>
            <p:nvPr/>
          </p:nvGrpSpPr>
          <p:grpSpPr>
            <a:xfrm>
              <a:off x="4036219" y="4327122"/>
              <a:ext cx="197644" cy="206778"/>
              <a:chOff x="4036219" y="4327122"/>
              <a:chExt cx="197644" cy="206778"/>
            </a:xfrm>
          </p:grpSpPr>
          <p:sp>
            <p:nvSpPr>
              <p:cNvPr id="262" name="Freeform 261"/>
              <p:cNvSpPr/>
              <p:nvPr/>
            </p:nvSpPr>
            <p:spPr>
              <a:xfrm>
                <a:off x="4036219" y="4333875"/>
                <a:ext cx="188119" cy="2382"/>
              </a:xfrm>
              <a:custGeom>
                <a:avLst/>
                <a:gdLst>
                  <a:gd name="connsiteX0" fmla="*/ 0 w 188119"/>
                  <a:gd name="connsiteY0" fmla="*/ 0 h 2382"/>
                  <a:gd name="connsiteX1" fmla="*/ 188119 w 188119"/>
                  <a:gd name="connsiteY1" fmla="*/ 2382 h 2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8119" h="2382">
                    <a:moveTo>
                      <a:pt x="0" y="0"/>
                    </a:moveTo>
                    <a:lnTo>
                      <a:pt x="188119" y="2382"/>
                    </a:lnTo>
                  </a:path>
                </a:pathLst>
              </a:custGeom>
              <a:noFill/>
              <a:ln w="9525">
                <a:solidFill>
                  <a:srgbClr val="E4BF6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3" name="Freeform 262"/>
              <p:cNvSpPr/>
              <p:nvPr/>
            </p:nvSpPr>
            <p:spPr>
              <a:xfrm>
                <a:off x="4036219" y="4327122"/>
                <a:ext cx="188119" cy="2382"/>
              </a:xfrm>
              <a:custGeom>
                <a:avLst/>
                <a:gdLst>
                  <a:gd name="connsiteX0" fmla="*/ 0 w 188119"/>
                  <a:gd name="connsiteY0" fmla="*/ 0 h 2382"/>
                  <a:gd name="connsiteX1" fmla="*/ 188119 w 188119"/>
                  <a:gd name="connsiteY1" fmla="*/ 2382 h 2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8119" h="2382">
                    <a:moveTo>
                      <a:pt x="0" y="0"/>
                    </a:moveTo>
                    <a:lnTo>
                      <a:pt x="188119" y="2382"/>
                    </a:lnTo>
                  </a:path>
                </a:pathLst>
              </a:custGeom>
              <a:noFill/>
              <a:ln w="6350">
                <a:solidFill>
                  <a:srgbClr val="8E54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4" name="Freeform 263"/>
              <p:cNvSpPr/>
              <p:nvPr/>
            </p:nvSpPr>
            <p:spPr>
              <a:xfrm>
                <a:off x="4067175" y="4350544"/>
                <a:ext cx="4763" cy="183356"/>
              </a:xfrm>
              <a:custGeom>
                <a:avLst/>
                <a:gdLst>
                  <a:gd name="connsiteX0" fmla="*/ 0 w 4763"/>
                  <a:gd name="connsiteY0" fmla="*/ 0 h 183356"/>
                  <a:gd name="connsiteX1" fmla="*/ 4763 w 4763"/>
                  <a:gd name="connsiteY1" fmla="*/ 183356 h 183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63" h="183356">
                    <a:moveTo>
                      <a:pt x="0" y="0"/>
                    </a:moveTo>
                    <a:lnTo>
                      <a:pt x="4763" y="183356"/>
                    </a:lnTo>
                  </a:path>
                </a:pathLst>
              </a:custGeom>
              <a:noFill/>
              <a:ln w="6350">
                <a:solidFill>
                  <a:srgbClr val="C384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5" name="Freeform 264"/>
              <p:cNvSpPr/>
              <p:nvPr/>
            </p:nvSpPr>
            <p:spPr>
              <a:xfrm>
                <a:off x="4067175" y="4343400"/>
                <a:ext cx="128588" cy="135731"/>
              </a:xfrm>
              <a:custGeom>
                <a:avLst/>
                <a:gdLst>
                  <a:gd name="connsiteX0" fmla="*/ 0 w 128588"/>
                  <a:gd name="connsiteY0" fmla="*/ 0 h 135731"/>
                  <a:gd name="connsiteX1" fmla="*/ 128588 w 128588"/>
                  <a:gd name="connsiteY1" fmla="*/ 135731 h 135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588" h="135731">
                    <a:moveTo>
                      <a:pt x="0" y="0"/>
                    </a:moveTo>
                    <a:lnTo>
                      <a:pt x="128588" y="135731"/>
                    </a:lnTo>
                  </a:path>
                </a:pathLst>
              </a:custGeom>
              <a:noFill/>
              <a:ln w="6350">
                <a:solidFill>
                  <a:srgbClr val="C384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6" name="Freeform 265"/>
              <p:cNvSpPr/>
              <p:nvPr/>
            </p:nvSpPr>
            <p:spPr>
              <a:xfrm>
                <a:off x="4074319" y="4352925"/>
                <a:ext cx="145256" cy="154781"/>
              </a:xfrm>
              <a:custGeom>
                <a:avLst/>
                <a:gdLst>
                  <a:gd name="connsiteX0" fmla="*/ 0 w 145256"/>
                  <a:gd name="connsiteY0" fmla="*/ 154781 h 154781"/>
                  <a:gd name="connsiteX1" fmla="*/ 145256 w 145256"/>
                  <a:gd name="connsiteY1" fmla="*/ 0 h 154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5256" h="154781">
                    <a:moveTo>
                      <a:pt x="0" y="154781"/>
                    </a:moveTo>
                    <a:lnTo>
                      <a:pt x="145256" y="0"/>
                    </a:lnTo>
                  </a:path>
                </a:pathLst>
              </a:custGeom>
              <a:noFill/>
              <a:ln w="6350">
                <a:solidFill>
                  <a:srgbClr val="C384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7" name="Freeform 266"/>
              <p:cNvSpPr/>
              <p:nvPr/>
            </p:nvSpPr>
            <p:spPr>
              <a:xfrm>
                <a:off x="4105275" y="4391025"/>
                <a:ext cx="88106" cy="88106"/>
              </a:xfrm>
              <a:custGeom>
                <a:avLst/>
                <a:gdLst>
                  <a:gd name="connsiteX0" fmla="*/ 2381 w 88106"/>
                  <a:gd name="connsiteY0" fmla="*/ 0 h 88106"/>
                  <a:gd name="connsiteX1" fmla="*/ 88106 w 88106"/>
                  <a:gd name="connsiteY1" fmla="*/ 0 h 88106"/>
                  <a:gd name="connsiteX2" fmla="*/ 85725 w 88106"/>
                  <a:gd name="connsiteY2" fmla="*/ 88106 h 88106"/>
                  <a:gd name="connsiteX3" fmla="*/ 0 w 88106"/>
                  <a:gd name="connsiteY3" fmla="*/ 83344 h 88106"/>
                  <a:gd name="connsiteX4" fmla="*/ 2381 w 88106"/>
                  <a:gd name="connsiteY4" fmla="*/ 0 h 88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106" h="88106">
                    <a:moveTo>
                      <a:pt x="2381" y="0"/>
                    </a:moveTo>
                    <a:lnTo>
                      <a:pt x="88106" y="0"/>
                    </a:lnTo>
                    <a:cubicBezTo>
                      <a:pt x="87312" y="29369"/>
                      <a:pt x="86519" y="58737"/>
                      <a:pt x="85725" y="88106"/>
                    </a:cubicBezTo>
                    <a:lnTo>
                      <a:pt x="0" y="83344"/>
                    </a:lnTo>
                    <a:cubicBezTo>
                      <a:pt x="794" y="55563"/>
                      <a:pt x="1587" y="27781"/>
                      <a:pt x="2381" y="0"/>
                    </a:cubicBezTo>
                    <a:close/>
                  </a:path>
                </a:pathLst>
              </a:custGeom>
              <a:noFill/>
              <a:ln w="6350">
                <a:solidFill>
                  <a:srgbClr val="C384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8" name="Freeform 267"/>
              <p:cNvSpPr/>
              <p:nvPr/>
            </p:nvSpPr>
            <p:spPr>
              <a:xfrm>
                <a:off x="4071938" y="4512469"/>
                <a:ext cx="133350" cy="0"/>
              </a:xfrm>
              <a:custGeom>
                <a:avLst/>
                <a:gdLst>
                  <a:gd name="connsiteX0" fmla="*/ 0 w 133350"/>
                  <a:gd name="connsiteY0" fmla="*/ 0 h 0"/>
                  <a:gd name="connsiteX1" fmla="*/ 133350 w 13335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350">
                    <a:moveTo>
                      <a:pt x="0" y="0"/>
                    </a:moveTo>
                    <a:lnTo>
                      <a:pt x="133350" y="0"/>
                    </a:lnTo>
                  </a:path>
                </a:pathLst>
              </a:custGeom>
              <a:noFill/>
              <a:ln w="6350">
                <a:solidFill>
                  <a:srgbClr val="C384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9" name="Freeform 268"/>
              <p:cNvSpPr/>
              <p:nvPr/>
            </p:nvSpPr>
            <p:spPr>
              <a:xfrm>
                <a:off x="4064794" y="4350544"/>
                <a:ext cx="169069" cy="4762"/>
              </a:xfrm>
              <a:custGeom>
                <a:avLst/>
                <a:gdLst>
                  <a:gd name="connsiteX0" fmla="*/ 0 w 169069"/>
                  <a:gd name="connsiteY0" fmla="*/ 0 h 4762"/>
                  <a:gd name="connsiteX1" fmla="*/ 169069 w 169069"/>
                  <a:gd name="connsiteY1" fmla="*/ 4762 h 4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9069" h="4762">
                    <a:moveTo>
                      <a:pt x="0" y="0"/>
                    </a:moveTo>
                    <a:lnTo>
                      <a:pt x="169069" y="4762"/>
                    </a:lnTo>
                  </a:path>
                </a:pathLst>
              </a:custGeom>
              <a:noFill/>
              <a:ln w="6350">
                <a:solidFill>
                  <a:srgbClr val="C384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61" name="Star 4"/>
          <p:cNvSpPr>
            <a:spLocks noChangeAspect="1"/>
          </p:cNvSpPr>
          <p:nvPr/>
        </p:nvSpPr>
        <p:spPr>
          <a:xfrm>
            <a:off x="3172551" y="380359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2" name="Star 3"/>
          <p:cNvSpPr>
            <a:spLocks noChangeAspect="1"/>
          </p:cNvSpPr>
          <p:nvPr/>
        </p:nvSpPr>
        <p:spPr>
          <a:xfrm rot="20777200">
            <a:off x="3172551" y="380359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3" name="Star 2"/>
          <p:cNvSpPr>
            <a:spLocks noChangeAspect="1"/>
          </p:cNvSpPr>
          <p:nvPr/>
        </p:nvSpPr>
        <p:spPr>
          <a:xfrm rot="830861">
            <a:off x="3184704" y="392512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4" name="Star 1"/>
          <p:cNvSpPr>
            <a:spLocks noChangeAspect="1"/>
          </p:cNvSpPr>
          <p:nvPr/>
        </p:nvSpPr>
        <p:spPr>
          <a:xfrm rot="830861">
            <a:off x="3184704" y="392512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6" name="Star 4"/>
          <p:cNvSpPr>
            <a:spLocks noChangeAspect="1"/>
          </p:cNvSpPr>
          <p:nvPr/>
        </p:nvSpPr>
        <p:spPr>
          <a:xfrm>
            <a:off x="214161" y="1868122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7" name="Star 3"/>
          <p:cNvSpPr>
            <a:spLocks noChangeAspect="1"/>
          </p:cNvSpPr>
          <p:nvPr/>
        </p:nvSpPr>
        <p:spPr>
          <a:xfrm rot="20777200">
            <a:off x="214161" y="1868122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" name="Star 2"/>
          <p:cNvSpPr>
            <a:spLocks noChangeAspect="1"/>
          </p:cNvSpPr>
          <p:nvPr/>
        </p:nvSpPr>
        <p:spPr>
          <a:xfrm rot="830861">
            <a:off x="226314" y="1880275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9" name="Star 1"/>
          <p:cNvSpPr>
            <a:spLocks noChangeAspect="1"/>
          </p:cNvSpPr>
          <p:nvPr/>
        </p:nvSpPr>
        <p:spPr>
          <a:xfrm rot="830861">
            <a:off x="226314" y="1880275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0" name="Star 4"/>
          <p:cNvSpPr>
            <a:spLocks noChangeAspect="1"/>
          </p:cNvSpPr>
          <p:nvPr/>
        </p:nvSpPr>
        <p:spPr>
          <a:xfrm>
            <a:off x="5353757" y="1226195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1" name="Star 3"/>
          <p:cNvSpPr>
            <a:spLocks noChangeAspect="1"/>
          </p:cNvSpPr>
          <p:nvPr/>
        </p:nvSpPr>
        <p:spPr>
          <a:xfrm rot="20777200">
            <a:off x="5353757" y="1226195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2" name="Star 2"/>
          <p:cNvSpPr>
            <a:spLocks noChangeAspect="1"/>
          </p:cNvSpPr>
          <p:nvPr/>
        </p:nvSpPr>
        <p:spPr>
          <a:xfrm rot="830861">
            <a:off x="5365910" y="1238348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3" name="Star 1"/>
          <p:cNvSpPr>
            <a:spLocks noChangeAspect="1"/>
          </p:cNvSpPr>
          <p:nvPr/>
        </p:nvSpPr>
        <p:spPr>
          <a:xfrm rot="830861">
            <a:off x="5365910" y="1238348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4" name="Star 4"/>
          <p:cNvSpPr>
            <a:spLocks noChangeAspect="1"/>
          </p:cNvSpPr>
          <p:nvPr/>
        </p:nvSpPr>
        <p:spPr>
          <a:xfrm>
            <a:off x="6542058" y="635921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5" name="Star 3"/>
          <p:cNvSpPr>
            <a:spLocks noChangeAspect="1"/>
          </p:cNvSpPr>
          <p:nvPr/>
        </p:nvSpPr>
        <p:spPr>
          <a:xfrm rot="20777200">
            <a:off x="6542058" y="635921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6" name="Star 2"/>
          <p:cNvSpPr>
            <a:spLocks noChangeAspect="1"/>
          </p:cNvSpPr>
          <p:nvPr/>
        </p:nvSpPr>
        <p:spPr>
          <a:xfrm rot="830861">
            <a:off x="6554211" y="648074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7" name="Star 1"/>
          <p:cNvSpPr>
            <a:spLocks noChangeAspect="1"/>
          </p:cNvSpPr>
          <p:nvPr/>
        </p:nvSpPr>
        <p:spPr>
          <a:xfrm rot="830861">
            <a:off x="6554211" y="648074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" name="Star 4"/>
          <p:cNvSpPr>
            <a:spLocks noChangeAspect="1"/>
          </p:cNvSpPr>
          <p:nvPr/>
        </p:nvSpPr>
        <p:spPr>
          <a:xfrm>
            <a:off x="8937077" y="2049341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" name="Star 3"/>
          <p:cNvSpPr>
            <a:spLocks noChangeAspect="1"/>
          </p:cNvSpPr>
          <p:nvPr/>
        </p:nvSpPr>
        <p:spPr>
          <a:xfrm rot="20777200">
            <a:off x="8937077" y="2049341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0" name="Star 2"/>
          <p:cNvSpPr>
            <a:spLocks noChangeAspect="1"/>
          </p:cNvSpPr>
          <p:nvPr/>
        </p:nvSpPr>
        <p:spPr>
          <a:xfrm rot="830861">
            <a:off x="8949230" y="2061494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1" name="Star 1"/>
          <p:cNvSpPr>
            <a:spLocks noChangeAspect="1"/>
          </p:cNvSpPr>
          <p:nvPr/>
        </p:nvSpPr>
        <p:spPr>
          <a:xfrm rot="830861">
            <a:off x="8949230" y="2061494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2" name="Star 4"/>
          <p:cNvSpPr>
            <a:spLocks noChangeAspect="1"/>
          </p:cNvSpPr>
          <p:nvPr/>
        </p:nvSpPr>
        <p:spPr>
          <a:xfrm>
            <a:off x="469408" y="781063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3" name="Star 3"/>
          <p:cNvSpPr>
            <a:spLocks noChangeAspect="1"/>
          </p:cNvSpPr>
          <p:nvPr/>
        </p:nvSpPr>
        <p:spPr>
          <a:xfrm rot="20777200">
            <a:off x="469408" y="781063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4" name="Star 2"/>
          <p:cNvSpPr>
            <a:spLocks noChangeAspect="1"/>
          </p:cNvSpPr>
          <p:nvPr/>
        </p:nvSpPr>
        <p:spPr>
          <a:xfrm rot="830861">
            <a:off x="481561" y="793216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5" name="Star 1"/>
          <p:cNvSpPr>
            <a:spLocks noChangeAspect="1"/>
          </p:cNvSpPr>
          <p:nvPr/>
        </p:nvSpPr>
        <p:spPr>
          <a:xfrm rot="830861">
            <a:off x="481561" y="793216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6" name="Star 4"/>
          <p:cNvSpPr>
            <a:spLocks noChangeAspect="1"/>
          </p:cNvSpPr>
          <p:nvPr/>
        </p:nvSpPr>
        <p:spPr>
          <a:xfrm>
            <a:off x="3267059" y="1466965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7" name="Star 3"/>
          <p:cNvSpPr>
            <a:spLocks noChangeAspect="1"/>
          </p:cNvSpPr>
          <p:nvPr/>
        </p:nvSpPr>
        <p:spPr>
          <a:xfrm rot="20777200">
            <a:off x="3267059" y="1466965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8" name="Star 2"/>
          <p:cNvSpPr>
            <a:spLocks noChangeAspect="1"/>
          </p:cNvSpPr>
          <p:nvPr/>
        </p:nvSpPr>
        <p:spPr>
          <a:xfrm rot="830861">
            <a:off x="3279212" y="1479118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" name="Star 1"/>
          <p:cNvSpPr>
            <a:spLocks noChangeAspect="1"/>
          </p:cNvSpPr>
          <p:nvPr/>
        </p:nvSpPr>
        <p:spPr>
          <a:xfrm rot="830861">
            <a:off x="3279212" y="1479118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0" name="Star 4"/>
          <p:cNvSpPr>
            <a:spLocks noChangeAspect="1"/>
          </p:cNvSpPr>
          <p:nvPr/>
        </p:nvSpPr>
        <p:spPr>
          <a:xfrm>
            <a:off x="8565503" y="257078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1" name="Star 3"/>
          <p:cNvSpPr>
            <a:spLocks noChangeAspect="1"/>
          </p:cNvSpPr>
          <p:nvPr/>
        </p:nvSpPr>
        <p:spPr>
          <a:xfrm rot="20777200">
            <a:off x="8565503" y="257078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2" name="Star 2"/>
          <p:cNvSpPr>
            <a:spLocks noChangeAspect="1"/>
          </p:cNvSpPr>
          <p:nvPr/>
        </p:nvSpPr>
        <p:spPr>
          <a:xfrm rot="830861">
            <a:off x="8577656" y="269231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3" name="Star 1"/>
          <p:cNvSpPr>
            <a:spLocks noChangeAspect="1"/>
          </p:cNvSpPr>
          <p:nvPr/>
        </p:nvSpPr>
        <p:spPr>
          <a:xfrm rot="830861">
            <a:off x="8577656" y="269231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4" name="Star 4"/>
          <p:cNvSpPr>
            <a:spLocks noChangeAspect="1"/>
          </p:cNvSpPr>
          <p:nvPr/>
        </p:nvSpPr>
        <p:spPr>
          <a:xfrm>
            <a:off x="1383637" y="1765161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5" name="Star 3"/>
          <p:cNvSpPr>
            <a:spLocks noChangeAspect="1"/>
          </p:cNvSpPr>
          <p:nvPr/>
        </p:nvSpPr>
        <p:spPr>
          <a:xfrm rot="20777200">
            <a:off x="1383637" y="1765161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6" name="Star 2"/>
          <p:cNvSpPr>
            <a:spLocks noChangeAspect="1"/>
          </p:cNvSpPr>
          <p:nvPr/>
        </p:nvSpPr>
        <p:spPr>
          <a:xfrm rot="830861">
            <a:off x="1395790" y="1777314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7" name="Star 1"/>
          <p:cNvSpPr>
            <a:spLocks noChangeAspect="1"/>
          </p:cNvSpPr>
          <p:nvPr/>
        </p:nvSpPr>
        <p:spPr>
          <a:xfrm rot="830861">
            <a:off x="1395790" y="1777314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8" name="Star 4"/>
          <p:cNvSpPr>
            <a:spLocks noChangeAspect="1"/>
          </p:cNvSpPr>
          <p:nvPr/>
        </p:nvSpPr>
        <p:spPr>
          <a:xfrm>
            <a:off x="5258878" y="268089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9" name="Star 3"/>
          <p:cNvSpPr>
            <a:spLocks noChangeAspect="1"/>
          </p:cNvSpPr>
          <p:nvPr/>
        </p:nvSpPr>
        <p:spPr>
          <a:xfrm rot="20777200">
            <a:off x="5258878" y="268089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0" name="Star 2"/>
          <p:cNvSpPr>
            <a:spLocks noChangeAspect="1"/>
          </p:cNvSpPr>
          <p:nvPr/>
        </p:nvSpPr>
        <p:spPr>
          <a:xfrm rot="830861">
            <a:off x="5271031" y="280242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1" name="Star 1"/>
          <p:cNvSpPr>
            <a:spLocks noChangeAspect="1"/>
          </p:cNvSpPr>
          <p:nvPr/>
        </p:nvSpPr>
        <p:spPr>
          <a:xfrm rot="830861">
            <a:off x="5271031" y="280242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2" name="Star 4"/>
          <p:cNvSpPr>
            <a:spLocks noChangeAspect="1"/>
          </p:cNvSpPr>
          <p:nvPr/>
        </p:nvSpPr>
        <p:spPr>
          <a:xfrm>
            <a:off x="6871448" y="1930165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3" name="Star 3"/>
          <p:cNvSpPr>
            <a:spLocks noChangeAspect="1"/>
          </p:cNvSpPr>
          <p:nvPr/>
        </p:nvSpPr>
        <p:spPr>
          <a:xfrm rot="20777200">
            <a:off x="6871448" y="1930165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4" name="Star 2"/>
          <p:cNvSpPr>
            <a:spLocks noChangeAspect="1"/>
          </p:cNvSpPr>
          <p:nvPr/>
        </p:nvSpPr>
        <p:spPr>
          <a:xfrm rot="830861">
            <a:off x="6883601" y="1942318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5" name="Star 1"/>
          <p:cNvSpPr>
            <a:spLocks noChangeAspect="1"/>
          </p:cNvSpPr>
          <p:nvPr/>
        </p:nvSpPr>
        <p:spPr>
          <a:xfrm rot="830861">
            <a:off x="6883601" y="1942318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6" name="Star 4"/>
          <p:cNvSpPr>
            <a:spLocks noChangeAspect="1"/>
          </p:cNvSpPr>
          <p:nvPr/>
        </p:nvSpPr>
        <p:spPr>
          <a:xfrm>
            <a:off x="2682717" y="847462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7" name="Star 3"/>
          <p:cNvSpPr>
            <a:spLocks noChangeAspect="1"/>
          </p:cNvSpPr>
          <p:nvPr/>
        </p:nvSpPr>
        <p:spPr>
          <a:xfrm rot="20777200">
            <a:off x="2682717" y="847462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8" name="Star 2"/>
          <p:cNvSpPr>
            <a:spLocks noChangeAspect="1"/>
          </p:cNvSpPr>
          <p:nvPr/>
        </p:nvSpPr>
        <p:spPr>
          <a:xfrm rot="830861">
            <a:off x="2694870" y="859615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" name="Star 1"/>
          <p:cNvSpPr>
            <a:spLocks noChangeAspect="1"/>
          </p:cNvSpPr>
          <p:nvPr/>
        </p:nvSpPr>
        <p:spPr>
          <a:xfrm rot="830861">
            <a:off x="2694870" y="859615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" name="Star 4"/>
          <p:cNvSpPr>
            <a:spLocks noChangeAspect="1"/>
          </p:cNvSpPr>
          <p:nvPr/>
        </p:nvSpPr>
        <p:spPr>
          <a:xfrm>
            <a:off x="841868" y="256096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" name="Star 3"/>
          <p:cNvSpPr>
            <a:spLocks noChangeAspect="1"/>
          </p:cNvSpPr>
          <p:nvPr/>
        </p:nvSpPr>
        <p:spPr>
          <a:xfrm rot="20777200">
            <a:off x="841868" y="256096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2" name="Star 2"/>
          <p:cNvSpPr>
            <a:spLocks noChangeAspect="1"/>
          </p:cNvSpPr>
          <p:nvPr/>
        </p:nvSpPr>
        <p:spPr>
          <a:xfrm rot="830861">
            <a:off x="854021" y="268249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3" name="Star 1"/>
          <p:cNvSpPr>
            <a:spLocks noChangeAspect="1"/>
          </p:cNvSpPr>
          <p:nvPr/>
        </p:nvSpPr>
        <p:spPr>
          <a:xfrm rot="830861">
            <a:off x="854021" y="268249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4" name="Star 4"/>
          <p:cNvSpPr>
            <a:spLocks noChangeAspect="1"/>
          </p:cNvSpPr>
          <p:nvPr/>
        </p:nvSpPr>
        <p:spPr>
          <a:xfrm>
            <a:off x="7955705" y="602721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5" name="Star 3"/>
          <p:cNvSpPr>
            <a:spLocks noChangeAspect="1"/>
          </p:cNvSpPr>
          <p:nvPr/>
        </p:nvSpPr>
        <p:spPr>
          <a:xfrm rot="20777200">
            <a:off x="7955705" y="602721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6" name="Star 2"/>
          <p:cNvSpPr>
            <a:spLocks noChangeAspect="1"/>
          </p:cNvSpPr>
          <p:nvPr/>
        </p:nvSpPr>
        <p:spPr>
          <a:xfrm rot="830861">
            <a:off x="7967858" y="614874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7" name="Star 1"/>
          <p:cNvSpPr>
            <a:spLocks noChangeAspect="1"/>
          </p:cNvSpPr>
          <p:nvPr/>
        </p:nvSpPr>
        <p:spPr>
          <a:xfrm rot="830861">
            <a:off x="7967858" y="614874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8" name="Star 4"/>
          <p:cNvSpPr>
            <a:spLocks noChangeAspect="1"/>
          </p:cNvSpPr>
          <p:nvPr/>
        </p:nvSpPr>
        <p:spPr>
          <a:xfrm>
            <a:off x="4405422" y="693790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9" name="Star 3"/>
          <p:cNvSpPr>
            <a:spLocks noChangeAspect="1"/>
          </p:cNvSpPr>
          <p:nvPr/>
        </p:nvSpPr>
        <p:spPr>
          <a:xfrm rot="20777200">
            <a:off x="4405422" y="693790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0" name="Star 2"/>
          <p:cNvSpPr>
            <a:spLocks noChangeAspect="1"/>
          </p:cNvSpPr>
          <p:nvPr/>
        </p:nvSpPr>
        <p:spPr>
          <a:xfrm rot="830861">
            <a:off x="4417575" y="705943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1" name="Star 1"/>
          <p:cNvSpPr>
            <a:spLocks noChangeAspect="1"/>
          </p:cNvSpPr>
          <p:nvPr/>
        </p:nvSpPr>
        <p:spPr>
          <a:xfrm rot="830861">
            <a:off x="4417575" y="705943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2" name="Star 4"/>
          <p:cNvSpPr>
            <a:spLocks noChangeAspect="1"/>
          </p:cNvSpPr>
          <p:nvPr/>
        </p:nvSpPr>
        <p:spPr>
          <a:xfrm>
            <a:off x="1606675" y="668197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3" name="Star 3"/>
          <p:cNvSpPr>
            <a:spLocks noChangeAspect="1"/>
          </p:cNvSpPr>
          <p:nvPr/>
        </p:nvSpPr>
        <p:spPr>
          <a:xfrm rot="20777200">
            <a:off x="1606675" y="668197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4" name="Star 2"/>
          <p:cNvSpPr>
            <a:spLocks noChangeAspect="1"/>
          </p:cNvSpPr>
          <p:nvPr/>
        </p:nvSpPr>
        <p:spPr>
          <a:xfrm rot="830861">
            <a:off x="1618828" y="680350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5" name="Star 1"/>
          <p:cNvSpPr>
            <a:spLocks noChangeAspect="1"/>
          </p:cNvSpPr>
          <p:nvPr/>
        </p:nvSpPr>
        <p:spPr>
          <a:xfrm rot="830861">
            <a:off x="1618828" y="680350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6" name="Star 4"/>
          <p:cNvSpPr>
            <a:spLocks noChangeAspect="1"/>
          </p:cNvSpPr>
          <p:nvPr/>
        </p:nvSpPr>
        <p:spPr>
          <a:xfrm>
            <a:off x="6919289" y="160017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7" name="Star 3"/>
          <p:cNvSpPr>
            <a:spLocks noChangeAspect="1"/>
          </p:cNvSpPr>
          <p:nvPr/>
        </p:nvSpPr>
        <p:spPr>
          <a:xfrm rot="20777200">
            <a:off x="6919289" y="160017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8" name="Star 2"/>
          <p:cNvSpPr>
            <a:spLocks noChangeAspect="1"/>
          </p:cNvSpPr>
          <p:nvPr/>
        </p:nvSpPr>
        <p:spPr>
          <a:xfrm rot="830861">
            <a:off x="6931442" y="172170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9" name="Star 1"/>
          <p:cNvSpPr>
            <a:spLocks noChangeAspect="1"/>
          </p:cNvSpPr>
          <p:nvPr/>
        </p:nvSpPr>
        <p:spPr>
          <a:xfrm rot="830861">
            <a:off x="6931442" y="172170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" name="Star 4"/>
          <p:cNvSpPr>
            <a:spLocks noChangeAspect="1"/>
          </p:cNvSpPr>
          <p:nvPr/>
        </p:nvSpPr>
        <p:spPr>
          <a:xfrm>
            <a:off x="2107167" y="1078264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1" name="Star 3"/>
          <p:cNvSpPr>
            <a:spLocks noChangeAspect="1"/>
          </p:cNvSpPr>
          <p:nvPr/>
        </p:nvSpPr>
        <p:spPr>
          <a:xfrm rot="20777200">
            <a:off x="2107167" y="1078264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2" name="Star 2"/>
          <p:cNvSpPr>
            <a:spLocks noChangeAspect="1"/>
          </p:cNvSpPr>
          <p:nvPr/>
        </p:nvSpPr>
        <p:spPr>
          <a:xfrm rot="830861">
            <a:off x="2119320" y="1090417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3" name="Star 1"/>
          <p:cNvSpPr>
            <a:spLocks noChangeAspect="1"/>
          </p:cNvSpPr>
          <p:nvPr/>
        </p:nvSpPr>
        <p:spPr>
          <a:xfrm rot="830861">
            <a:off x="2119320" y="1090417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4" name="Star 4"/>
          <p:cNvSpPr>
            <a:spLocks noChangeAspect="1"/>
          </p:cNvSpPr>
          <p:nvPr/>
        </p:nvSpPr>
        <p:spPr>
          <a:xfrm>
            <a:off x="4902197" y="1561536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5" name="Star 3"/>
          <p:cNvSpPr>
            <a:spLocks noChangeAspect="1"/>
          </p:cNvSpPr>
          <p:nvPr/>
        </p:nvSpPr>
        <p:spPr>
          <a:xfrm rot="20777200">
            <a:off x="4902197" y="1561536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6" name="Star 2"/>
          <p:cNvSpPr>
            <a:spLocks noChangeAspect="1"/>
          </p:cNvSpPr>
          <p:nvPr/>
        </p:nvSpPr>
        <p:spPr>
          <a:xfrm rot="830861">
            <a:off x="4914350" y="1573689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7" name="Star 1"/>
          <p:cNvSpPr>
            <a:spLocks noChangeAspect="1"/>
          </p:cNvSpPr>
          <p:nvPr/>
        </p:nvSpPr>
        <p:spPr>
          <a:xfrm rot="830861">
            <a:off x="4914350" y="1573689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8" name="Star 4"/>
          <p:cNvSpPr>
            <a:spLocks noChangeAspect="1"/>
          </p:cNvSpPr>
          <p:nvPr/>
        </p:nvSpPr>
        <p:spPr>
          <a:xfrm>
            <a:off x="621097" y="835758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9" name="Star 3"/>
          <p:cNvSpPr>
            <a:spLocks noChangeAspect="1"/>
          </p:cNvSpPr>
          <p:nvPr/>
        </p:nvSpPr>
        <p:spPr>
          <a:xfrm rot="20777200">
            <a:off x="621097" y="835758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0" name="Star 2"/>
          <p:cNvSpPr>
            <a:spLocks noChangeAspect="1"/>
          </p:cNvSpPr>
          <p:nvPr/>
        </p:nvSpPr>
        <p:spPr>
          <a:xfrm rot="830861">
            <a:off x="633250" y="847911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1" name="Star 1"/>
          <p:cNvSpPr>
            <a:spLocks noChangeAspect="1"/>
          </p:cNvSpPr>
          <p:nvPr/>
        </p:nvSpPr>
        <p:spPr>
          <a:xfrm rot="830861">
            <a:off x="633250" y="847911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2" name="Star 4"/>
          <p:cNvSpPr>
            <a:spLocks noChangeAspect="1"/>
          </p:cNvSpPr>
          <p:nvPr/>
        </p:nvSpPr>
        <p:spPr>
          <a:xfrm>
            <a:off x="3079172" y="753350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3" name="Star 3"/>
          <p:cNvSpPr>
            <a:spLocks noChangeAspect="1"/>
          </p:cNvSpPr>
          <p:nvPr/>
        </p:nvSpPr>
        <p:spPr>
          <a:xfrm rot="20777200">
            <a:off x="3079172" y="753350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4" name="Star 2"/>
          <p:cNvSpPr>
            <a:spLocks noChangeAspect="1"/>
          </p:cNvSpPr>
          <p:nvPr/>
        </p:nvSpPr>
        <p:spPr>
          <a:xfrm rot="830861">
            <a:off x="3091325" y="765503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5" name="Star 1"/>
          <p:cNvSpPr>
            <a:spLocks noChangeAspect="1"/>
          </p:cNvSpPr>
          <p:nvPr/>
        </p:nvSpPr>
        <p:spPr>
          <a:xfrm rot="830861">
            <a:off x="3091325" y="765503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6" name="Star 4"/>
          <p:cNvSpPr>
            <a:spLocks noChangeAspect="1"/>
          </p:cNvSpPr>
          <p:nvPr/>
        </p:nvSpPr>
        <p:spPr>
          <a:xfrm>
            <a:off x="7104760" y="1259393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7" name="Star 3"/>
          <p:cNvSpPr>
            <a:spLocks noChangeAspect="1"/>
          </p:cNvSpPr>
          <p:nvPr/>
        </p:nvSpPr>
        <p:spPr>
          <a:xfrm rot="20777200">
            <a:off x="7104760" y="1259393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Star 2"/>
          <p:cNvSpPr>
            <a:spLocks noChangeAspect="1"/>
          </p:cNvSpPr>
          <p:nvPr/>
        </p:nvSpPr>
        <p:spPr>
          <a:xfrm rot="830861">
            <a:off x="7116913" y="1271546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9" name="Star 1"/>
          <p:cNvSpPr>
            <a:spLocks noChangeAspect="1"/>
          </p:cNvSpPr>
          <p:nvPr/>
        </p:nvSpPr>
        <p:spPr>
          <a:xfrm rot="830861">
            <a:off x="7116913" y="1271546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" name="Star 4"/>
          <p:cNvSpPr>
            <a:spLocks noChangeAspect="1"/>
          </p:cNvSpPr>
          <p:nvPr/>
        </p:nvSpPr>
        <p:spPr>
          <a:xfrm>
            <a:off x="2454361" y="165027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1" name="Star 3"/>
          <p:cNvSpPr>
            <a:spLocks noChangeAspect="1"/>
          </p:cNvSpPr>
          <p:nvPr/>
        </p:nvSpPr>
        <p:spPr>
          <a:xfrm rot="20777200">
            <a:off x="2454361" y="165027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2" name="Star 2"/>
          <p:cNvSpPr>
            <a:spLocks noChangeAspect="1"/>
          </p:cNvSpPr>
          <p:nvPr/>
        </p:nvSpPr>
        <p:spPr>
          <a:xfrm rot="830861">
            <a:off x="2466514" y="177180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3" name="Star 1"/>
          <p:cNvSpPr>
            <a:spLocks noChangeAspect="1"/>
          </p:cNvSpPr>
          <p:nvPr/>
        </p:nvSpPr>
        <p:spPr>
          <a:xfrm rot="830861">
            <a:off x="2466514" y="177180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4" name="Star 4"/>
          <p:cNvSpPr>
            <a:spLocks noChangeAspect="1"/>
          </p:cNvSpPr>
          <p:nvPr/>
        </p:nvSpPr>
        <p:spPr>
          <a:xfrm>
            <a:off x="4620016" y="529938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5" name="Star 3"/>
          <p:cNvSpPr>
            <a:spLocks noChangeAspect="1"/>
          </p:cNvSpPr>
          <p:nvPr/>
        </p:nvSpPr>
        <p:spPr>
          <a:xfrm rot="20777200">
            <a:off x="4620016" y="529938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6" name="Star 2"/>
          <p:cNvSpPr>
            <a:spLocks noChangeAspect="1"/>
          </p:cNvSpPr>
          <p:nvPr/>
        </p:nvSpPr>
        <p:spPr>
          <a:xfrm rot="830861">
            <a:off x="4632169" y="542091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7" name="Star 1"/>
          <p:cNvSpPr>
            <a:spLocks noChangeAspect="1"/>
          </p:cNvSpPr>
          <p:nvPr/>
        </p:nvSpPr>
        <p:spPr>
          <a:xfrm rot="830861">
            <a:off x="4632169" y="542091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3" name="Santa Star 4"/>
          <p:cNvSpPr/>
          <p:nvPr/>
        </p:nvSpPr>
        <p:spPr>
          <a:xfrm>
            <a:off x="402112" y="309419"/>
            <a:ext cx="456602" cy="456602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4" name="Santa Star 3"/>
          <p:cNvSpPr/>
          <p:nvPr/>
        </p:nvSpPr>
        <p:spPr>
          <a:xfrm rot="20777200">
            <a:off x="476615" y="383922"/>
            <a:ext cx="307596" cy="30759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5" name="Santa Star 2"/>
          <p:cNvSpPr/>
          <p:nvPr/>
        </p:nvSpPr>
        <p:spPr>
          <a:xfrm rot="830861">
            <a:off x="528290" y="435597"/>
            <a:ext cx="204246" cy="204246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6" name="Santa Star 1"/>
          <p:cNvSpPr/>
          <p:nvPr/>
        </p:nvSpPr>
        <p:spPr>
          <a:xfrm rot="830861">
            <a:off x="528290" y="435597"/>
            <a:ext cx="204246" cy="204246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8" name="Star 4"/>
          <p:cNvSpPr>
            <a:spLocks noChangeAspect="1"/>
          </p:cNvSpPr>
          <p:nvPr/>
        </p:nvSpPr>
        <p:spPr>
          <a:xfrm>
            <a:off x="123045" y="1283774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9" name="Star 3"/>
          <p:cNvSpPr>
            <a:spLocks noChangeAspect="1"/>
          </p:cNvSpPr>
          <p:nvPr/>
        </p:nvSpPr>
        <p:spPr>
          <a:xfrm rot="20777200">
            <a:off x="123045" y="1283774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0" name="Star 2"/>
          <p:cNvSpPr>
            <a:spLocks noChangeAspect="1"/>
          </p:cNvSpPr>
          <p:nvPr/>
        </p:nvSpPr>
        <p:spPr>
          <a:xfrm rot="830861">
            <a:off x="135198" y="1295927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1" name="Star 1"/>
          <p:cNvSpPr>
            <a:spLocks noChangeAspect="1"/>
          </p:cNvSpPr>
          <p:nvPr/>
        </p:nvSpPr>
        <p:spPr>
          <a:xfrm rot="830861">
            <a:off x="135198" y="1295927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2" name="Star 4"/>
          <p:cNvSpPr>
            <a:spLocks noChangeAspect="1"/>
          </p:cNvSpPr>
          <p:nvPr/>
        </p:nvSpPr>
        <p:spPr>
          <a:xfrm>
            <a:off x="265569" y="1365585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3" name="Star 3"/>
          <p:cNvSpPr>
            <a:spLocks noChangeAspect="1"/>
          </p:cNvSpPr>
          <p:nvPr/>
        </p:nvSpPr>
        <p:spPr>
          <a:xfrm rot="20777200">
            <a:off x="265569" y="1365585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4" name="Star 2"/>
          <p:cNvSpPr>
            <a:spLocks noChangeAspect="1"/>
          </p:cNvSpPr>
          <p:nvPr/>
        </p:nvSpPr>
        <p:spPr>
          <a:xfrm rot="830861">
            <a:off x="277722" y="1377738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5" name="Star 1"/>
          <p:cNvSpPr>
            <a:spLocks noChangeAspect="1"/>
          </p:cNvSpPr>
          <p:nvPr/>
        </p:nvSpPr>
        <p:spPr>
          <a:xfrm rot="830861">
            <a:off x="277722" y="1377738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6" name="Star 4"/>
          <p:cNvSpPr>
            <a:spLocks noChangeAspect="1"/>
          </p:cNvSpPr>
          <p:nvPr/>
        </p:nvSpPr>
        <p:spPr>
          <a:xfrm>
            <a:off x="575040" y="1269131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7" name="Star 3"/>
          <p:cNvSpPr>
            <a:spLocks noChangeAspect="1"/>
          </p:cNvSpPr>
          <p:nvPr/>
        </p:nvSpPr>
        <p:spPr>
          <a:xfrm rot="20777200">
            <a:off x="575040" y="1269131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8" name="Star 2"/>
          <p:cNvSpPr>
            <a:spLocks noChangeAspect="1"/>
          </p:cNvSpPr>
          <p:nvPr/>
        </p:nvSpPr>
        <p:spPr>
          <a:xfrm rot="830861">
            <a:off x="587193" y="1281284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9" name="Star 1"/>
          <p:cNvSpPr>
            <a:spLocks noChangeAspect="1"/>
          </p:cNvSpPr>
          <p:nvPr/>
        </p:nvSpPr>
        <p:spPr>
          <a:xfrm rot="830861">
            <a:off x="587193" y="1281284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0" name="Star 4"/>
          <p:cNvSpPr>
            <a:spLocks noChangeAspect="1"/>
          </p:cNvSpPr>
          <p:nvPr/>
        </p:nvSpPr>
        <p:spPr>
          <a:xfrm>
            <a:off x="418185" y="1250855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1" name="Star 3"/>
          <p:cNvSpPr>
            <a:spLocks noChangeAspect="1"/>
          </p:cNvSpPr>
          <p:nvPr/>
        </p:nvSpPr>
        <p:spPr>
          <a:xfrm rot="20777200">
            <a:off x="418185" y="1250855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2" name="Star 2"/>
          <p:cNvSpPr>
            <a:spLocks noChangeAspect="1"/>
          </p:cNvSpPr>
          <p:nvPr/>
        </p:nvSpPr>
        <p:spPr>
          <a:xfrm rot="830861">
            <a:off x="430338" y="1263008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3" name="Star 1"/>
          <p:cNvSpPr>
            <a:spLocks noChangeAspect="1"/>
          </p:cNvSpPr>
          <p:nvPr/>
        </p:nvSpPr>
        <p:spPr>
          <a:xfrm rot="830861">
            <a:off x="430338" y="1263008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4" name="Star 4"/>
          <p:cNvSpPr>
            <a:spLocks noChangeAspect="1"/>
          </p:cNvSpPr>
          <p:nvPr/>
        </p:nvSpPr>
        <p:spPr>
          <a:xfrm>
            <a:off x="614624" y="1129876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5" name="Star 3"/>
          <p:cNvSpPr>
            <a:spLocks noChangeAspect="1"/>
          </p:cNvSpPr>
          <p:nvPr/>
        </p:nvSpPr>
        <p:spPr>
          <a:xfrm rot="20777200">
            <a:off x="614624" y="1129876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6" name="Star 2"/>
          <p:cNvSpPr>
            <a:spLocks noChangeAspect="1"/>
          </p:cNvSpPr>
          <p:nvPr/>
        </p:nvSpPr>
        <p:spPr>
          <a:xfrm rot="830861">
            <a:off x="626777" y="1142029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7" name="Star 1"/>
          <p:cNvSpPr>
            <a:spLocks noChangeAspect="1"/>
          </p:cNvSpPr>
          <p:nvPr/>
        </p:nvSpPr>
        <p:spPr>
          <a:xfrm rot="830861">
            <a:off x="626777" y="1142029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8" name="Star 4"/>
          <p:cNvSpPr>
            <a:spLocks noChangeAspect="1"/>
          </p:cNvSpPr>
          <p:nvPr/>
        </p:nvSpPr>
        <p:spPr>
          <a:xfrm>
            <a:off x="704890" y="1238931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9" name="Star 3"/>
          <p:cNvSpPr>
            <a:spLocks noChangeAspect="1"/>
          </p:cNvSpPr>
          <p:nvPr/>
        </p:nvSpPr>
        <p:spPr>
          <a:xfrm rot="20777200">
            <a:off x="704890" y="1238931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0" name="Star 2"/>
          <p:cNvSpPr>
            <a:spLocks noChangeAspect="1"/>
          </p:cNvSpPr>
          <p:nvPr/>
        </p:nvSpPr>
        <p:spPr>
          <a:xfrm rot="830861">
            <a:off x="717043" y="1251084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1" name="Star 1"/>
          <p:cNvSpPr>
            <a:spLocks noChangeAspect="1"/>
          </p:cNvSpPr>
          <p:nvPr/>
        </p:nvSpPr>
        <p:spPr>
          <a:xfrm rot="830861">
            <a:off x="717043" y="1251084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2" name="Star 4"/>
          <p:cNvSpPr>
            <a:spLocks noChangeAspect="1"/>
          </p:cNvSpPr>
          <p:nvPr/>
        </p:nvSpPr>
        <p:spPr>
          <a:xfrm>
            <a:off x="771289" y="1057092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3" name="Star 3"/>
          <p:cNvSpPr>
            <a:spLocks noChangeAspect="1"/>
          </p:cNvSpPr>
          <p:nvPr/>
        </p:nvSpPr>
        <p:spPr>
          <a:xfrm rot="20777200">
            <a:off x="771289" y="1057092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4" name="Star 2"/>
          <p:cNvSpPr>
            <a:spLocks noChangeAspect="1"/>
          </p:cNvSpPr>
          <p:nvPr/>
        </p:nvSpPr>
        <p:spPr>
          <a:xfrm rot="830861">
            <a:off x="783442" y="1069245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5" name="Star 1"/>
          <p:cNvSpPr>
            <a:spLocks noChangeAspect="1"/>
          </p:cNvSpPr>
          <p:nvPr/>
        </p:nvSpPr>
        <p:spPr>
          <a:xfrm rot="830861">
            <a:off x="783442" y="1069245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6" name="Star 4"/>
          <p:cNvSpPr>
            <a:spLocks noChangeAspect="1"/>
          </p:cNvSpPr>
          <p:nvPr/>
        </p:nvSpPr>
        <p:spPr>
          <a:xfrm>
            <a:off x="866213" y="1100681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7" name="Star 3"/>
          <p:cNvSpPr>
            <a:spLocks noChangeAspect="1"/>
          </p:cNvSpPr>
          <p:nvPr/>
        </p:nvSpPr>
        <p:spPr>
          <a:xfrm rot="20777200">
            <a:off x="866213" y="1100681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8" name="Star 2"/>
          <p:cNvSpPr>
            <a:spLocks noChangeAspect="1"/>
          </p:cNvSpPr>
          <p:nvPr/>
        </p:nvSpPr>
        <p:spPr>
          <a:xfrm rot="830861">
            <a:off x="878366" y="1112834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9" name="Star 1"/>
          <p:cNvSpPr>
            <a:spLocks noChangeAspect="1"/>
          </p:cNvSpPr>
          <p:nvPr/>
        </p:nvSpPr>
        <p:spPr>
          <a:xfrm rot="830861">
            <a:off x="878366" y="1112834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0" name="Star 4"/>
          <p:cNvSpPr>
            <a:spLocks noChangeAspect="1"/>
          </p:cNvSpPr>
          <p:nvPr/>
        </p:nvSpPr>
        <p:spPr>
          <a:xfrm>
            <a:off x="971205" y="1158264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1" name="Star 3"/>
          <p:cNvSpPr>
            <a:spLocks noChangeAspect="1"/>
          </p:cNvSpPr>
          <p:nvPr/>
        </p:nvSpPr>
        <p:spPr>
          <a:xfrm rot="20777200">
            <a:off x="971205" y="1158264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2" name="Star 2"/>
          <p:cNvSpPr>
            <a:spLocks noChangeAspect="1"/>
          </p:cNvSpPr>
          <p:nvPr/>
        </p:nvSpPr>
        <p:spPr>
          <a:xfrm rot="830861">
            <a:off x="983358" y="1170417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3" name="Star 1"/>
          <p:cNvSpPr>
            <a:spLocks noChangeAspect="1"/>
          </p:cNvSpPr>
          <p:nvPr/>
        </p:nvSpPr>
        <p:spPr>
          <a:xfrm rot="830861">
            <a:off x="983358" y="1170417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4" name="Star 4"/>
          <p:cNvSpPr>
            <a:spLocks noChangeAspect="1"/>
          </p:cNvSpPr>
          <p:nvPr/>
        </p:nvSpPr>
        <p:spPr>
          <a:xfrm>
            <a:off x="1019045" y="1006950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5" name="Star 3"/>
          <p:cNvSpPr>
            <a:spLocks noChangeAspect="1"/>
          </p:cNvSpPr>
          <p:nvPr/>
        </p:nvSpPr>
        <p:spPr>
          <a:xfrm rot="20777200">
            <a:off x="1019045" y="1006950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6" name="Star 2"/>
          <p:cNvSpPr>
            <a:spLocks noChangeAspect="1"/>
          </p:cNvSpPr>
          <p:nvPr/>
        </p:nvSpPr>
        <p:spPr>
          <a:xfrm rot="830861">
            <a:off x="1031198" y="1019103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7" name="Star 1"/>
          <p:cNvSpPr>
            <a:spLocks noChangeAspect="1"/>
          </p:cNvSpPr>
          <p:nvPr/>
        </p:nvSpPr>
        <p:spPr>
          <a:xfrm rot="830861">
            <a:off x="1031198" y="1019103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8" name="Star 4"/>
          <p:cNvSpPr>
            <a:spLocks noChangeAspect="1"/>
          </p:cNvSpPr>
          <p:nvPr/>
        </p:nvSpPr>
        <p:spPr>
          <a:xfrm>
            <a:off x="1177134" y="1100682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9" name="Star 3"/>
          <p:cNvSpPr>
            <a:spLocks noChangeAspect="1"/>
          </p:cNvSpPr>
          <p:nvPr/>
        </p:nvSpPr>
        <p:spPr>
          <a:xfrm rot="20777200">
            <a:off x="1177134" y="1100682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0" name="Star 2"/>
          <p:cNvSpPr>
            <a:spLocks noChangeAspect="1"/>
          </p:cNvSpPr>
          <p:nvPr/>
        </p:nvSpPr>
        <p:spPr>
          <a:xfrm rot="830861">
            <a:off x="1189287" y="1112835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1" name="Star 1"/>
          <p:cNvSpPr>
            <a:spLocks noChangeAspect="1"/>
          </p:cNvSpPr>
          <p:nvPr/>
        </p:nvSpPr>
        <p:spPr>
          <a:xfrm rot="830861">
            <a:off x="1189287" y="1112835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2" name="Star 4"/>
          <p:cNvSpPr>
            <a:spLocks noChangeAspect="1"/>
          </p:cNvSpPr>
          <p:nvPr/>
        </p:nvSpPr>
        <p:spPr>
          <a:xfrm>
            <a:off x="1216718" y="931079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3" name="Star 3"/>
          <p:cNvSpPr>
            <a:spLocks noChangeAspect="1"/>
          </p:cNvSpPr>
          <p:nvPr/>
        </p:nvSpPr>
        <p:spPr>
          <a:xfrm rot="20777200">
            <a:off x="1216718" y="931079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4" name="Star 2"/>
          <p:cNvSpPr>
            <a:spLocks noChangeAspect="1"/>
          </p:cNvSpPr>
          <p:nvPr/>
        </p:nvSpPr>
        <p:spPr>
          <a:xfrm rot="830861">
            <a:off x="1228871" y="943232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5" name="Star 1"/>
          <p:cNvSpPr>
            <a:spLocks noChangeAspect="1"/>
          </p:cNvSpPr>
          <p:nvPr/>
        </p:nvSpPr>
        <p:spPr>
          <a:xfrm rot="830861">
            <a:off x="1228871" y="943232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6" name="Star 4"/>
          <p:cNvSpPr>
            <a:spLocks noChangeAspect="1"/>
          </p:cNvSpPr>
          <p:nvPr/>
        </p:nvSpPr>
        <p:spPr>
          <a:xfrm>
            <a:off x="1392820" y="951109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7" name="Star 3"/>
          <p:cNvSpPr>
            <a:spLocks noChangeAspect="1"/>
          </p:cNvSpPr>
          <p:nvPr/>
        </p:nvSpPr>
        <p:spPr>
          <a:xfrm rot="20777200">
            <a:off x="1392820" y="951109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8" name="Star 2"/>
          <p:cNvSpPr>
            <a:spLocks noChangeAspect="1"/>
          </p:cNvSpPr>
          <p:nvPr/>
        </p:nvSpPr>
        <p:spPr>
          <a:xfrm rot="830861">
            <a:off x="1404973" y="963262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9" name="Star 1"/>
          <p:cNvSpPr>
            <a:spLocks noChangeAspect="1"/>
          </p:cNvSpPr>
          <p:nvPr/>
        </p:nvSpPr>
        <p:spPr>
          <a:xfrm rot="830861">
            <a:off x="1404973" y="963262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0" name="Star 4"/>
          <p:cNvSpPr>
            <a:spLocks noChangeAspect="1"/>
          </p:cNvSpPr>
          <p:nvPr/>
        </p:nvSpPr>
        <p:spPr>
          <a:xfrm>
            <a:off x="1541078" y="1009252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1" name="Star 3"/>
          <p:cNvSpPr>
            <a:spLocks noChangeAspect="1"/>
          </p:cNvSpPr>
          <p:nvPr/>
        </p:nvSpPr>
        <p:spPr>
          <a:xfrm rot="20777200">
            <a:off x="1541078" y="1009252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" name="Star 2"/>
          <p:cNvSpPr>
            <a:spLocks noChangeAspect="1"/>
          </p:cNvSpPr>
          <p:nvPr/>
        </p:nvSpPr>
        <p:spPr>
          <a:xfrm rot="830861">
            <a:off x="1553231" y="1021405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" name="Star 1"/>
          <p:cNvSpPr>
            <a:spLocks noChangeAspect="1"/>
          </p:cNvSpPr>
          <p:nvPr/>
        </p:nvSpPr>
        <p:spPr>
          <a:xfrm rot="830861">
            <a:off x="1553231" y="1021405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4" name="Star 4"/>
          <p:cNvSpPr>
            <a:spLocks noChangeAspect="1"/>
          </p:cNvSpPr>
          <p:nvPr/>
        </p:nvSpPr>
        <p:spPr>
          <a:xfrm>
            <a:off x="1778908" y="936467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5" name="Star 3"/>
          <p:cNvSpPr>
            <a:spLocks noChangeAspect="1"/>
          </p:cNvSpPr>
          <p:nvPr/>
        </p:nvSpPr>
        <p:spPr>
          <a:xfrm rot="20777200">
            <a:off x="1778908" y="936467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6" name="Star 2"/>
          <p:cNvSpPr>
            <a:spLocks noChangeAspect="1"/>
          </p:cNvSpPr>
          <p:nvPr/>
        </p:nvSpPr>
        <p:spPr>
          <a:xfrm rot="830861">
            <a:off x="1791061" y="948620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7" name="Star 1"/>
          <p:cNvSpPr>
            <a:spLocks noChangeAspect="1"/>
          </p:cNvSpPr>
          <p:nvPr/>
        </p:nvSpPr>
        <p:spPr>
          <a:xfrm rot="830861">
            <a:off x="1791061" y="948620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8" name="Star 4"/>
          <p:cNvSpPr>
            <a:spLocks noChangeAspect="1"/>
          </p:cNvSpPr>
          <p:nvPr/>
        </p:nvSpPr>
        <p:spPr>
          <a:xfrm>
            <a:off x="1574277" y="842597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9" name="Star 3"/>
          <p:cNvSpPr>
            <a:spLocks noChangeAspect="1"/>
          </p:cNvSpPr>
          <p:nvPr/>
        </p:nvSpPr>
        <p:spPr>
          <a:xfrm rot="20777200">
            <a:off x="1574277" y="842597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0" name="Star 2"/>
          <p:cNvSpPr>
            <a:spLocks noChangeAspect="1"/>
          </p:cNvSpPr>
          <p:nvPr/>
        </p:nvSpPr>
        <p:spPr>
          <a:xfrm rot="830861">
            <a:off x="1586430" y="854750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1" name="Star 1"/>
          <p:cNvSpPr>
            <a:spLocks noChangeAspect="1"/>
          </p:cNvSpPr>
          <p:nvPr/>
        </p:nvSpPr>
        <p:spPr>
          <a:xfrm rot="830861">
            <a:off x="1586430" y="854750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2" name="Star 4"/>
          <p:cNvSpPr>
            <a:spLocks noChangeAspect="1"/>
          </p:cNvSpPr>
          <p:nvPr/>
        </p:nvSpPr>
        <p:spPr>
          <a:xfrm>
            <a:off x="1859573" y="766308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3" name="Star 3"/>
          <p:cNvSpPr>
            <a:spLocks noChangeAspect="1"/>
          </p:cNvSpPr>
          <p:nvPr/>
        </p:nvSpPr>
        <p:spPr>
          <a:xfrm rot="20777200">
            <a:off x="1859573" y="766308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4" name="Star 2"/>
          <p:cNvSpPr>
            <a:spLocks noChangeAspect="1"/>
          </p:cNvSpPr>
          <p:nvPr/>
        </p:nvSpPr>
        <p:spPr>
          <a:xfrm rot="830861">
            <a:off x="1871726" y="778461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5" name="Star 1"/>
          <p:cNvSpPr>
            <a:spLocks noChangeAspect="1"/>
          </p:cNvSpPr>
          <p:nvPr/>
        </p:nvSpPr>
        <p:spPr>
          <a:xfrm rot="830861">
            <a:off x="1871726" y="778461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6" name="Star 4"/>
          <p:cNvSpPr>
            <a:spLocks noChangeAspect="1"/>
          </p:cNvSpPr>
          <p:nvPr/>
        </p:nvSpPr>
        <p:spPr>
          <a:xfrm>
            <a:off x="2051048" y="848982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7" name="Star 3"/>
          <p:cNvSpPr>
            <a:spLocks noChangeAspect="1"/>
          </p:cNvSpPr>
          <p:nvPr/>
        </p:nvSpPr>
        <p:spPr>
          <a:xfrm rot="20777200">
            <a:off x="2051048" y="848982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8" name="Star 2"/>
          <p:cNvSpPr>
            <a:spLocks noChangeAspect="1"/>
          </p:cNvSpPr>
          <p:nvPr/>
        </p:nvSpPr>
        <p:spPr>
          <a:xfrm rot="830861">
            <a:off x="2063201" y="861135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9" name="Star 1"/>
          <p:cNvSpPr>
            <a:spLocks noChangeAspect="1"/>
          </p:cNvSpPr>
          <p:nvPr/>
        </p:nvSpPr>
        <p:spPr>
          <a:xfrm rot="830861">
            <a:off x="2063201" y="861135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0" name="Star 4"/>
          <p:cNvSpPr>
            <a:spLocks noChangeAspect="1"/>
          </p:cNvSpPr>
          <p:nvPr/>
        </p:nvSpPr>
        <p:spPr>
          <a:xfrm>
            <a:off x="2303757" y="753510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1" name="Star 3"/>
          <p:cNvSpPr>
            <a:spLocks noChangeAspect="1"/>
          </p:cNvSpPr>
          <p:nvPr/>
        </p:nvSpPr>
        <p:spPr>
          <a:xfrm rot="20777200">
            <a:off x="2303757" y="753510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2" name="Star 2"/>
          <p:cNvSpPr>
            <a:spLocks noChangeAspect="1"/>
          </p:cNvSpPr>
          <p:nvPr/>
        </p:nvSpPr>
        <p:spPr>
          <a:xfrm rot="830861">
            <a:off x="2315910" y="765663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3" name="Star 1"/>
          <p:cNvSpPr>
            <a:spLocks noChangeAspect="1"/>
          </p:cNvSpPr>
          <p:nvPr/>
        </p:nvSpPr>
        <p:spPr>
          <a:xfrm rot="830861">
            <a:off x="2315910" y="765663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4" name="Star 4"/>
          <p:cNvSpPr>
            <a:spLocks noChangeAspect="1"/>
          </p:cNvSpPr>
          <p:nvPr/>
        </p:nvSpPr>
        <p:spPr>
          <a:xfrm>
            <a:off x="2123831" y="683397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5" name="Star 3"/>
          <p:cNvSpPr>
            <a:spLocks noChangeAspect="1"/>
          </p:cNvSpPr>
          <p:nvPr/>
        </p:nvSpPr>
        <p:spPr>
          <a:xfrm rot="20777200">
            <a:off x="2123831" y="683397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6" name="Star 2"/>
          <p:cNvSpPr>
            <a:spLocks noChangeAspect="1"/>
          </p:cNvSpPr>
          <p:nvPr/>
        </p:nvSpPr>
        <p:spPr>
          <a:xfrm rot="830861">
            <a:off x="2135984" y="695550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7" name="Star 1"/>
          <p:cNvSpPr>
            <a:spLocks noChangeAspect="1"/>
          </p:cNvSpPr>
          <p:nvPr/>
        </p:nvSpPr>
        <p:spPr>
          <a:xfrm rot="830861">
            <a:off x="2135984" y="695550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8" name="Star 4"/>
          <p:cNvSpPr>
            <a:spLocks noChangeAspect="1"/>
          </p:cNvSpPr>
          <p:nvPr/>
        </p:nvSpPr>
        <p:spPr>
          <a:xfrm>
            <a:off x="2421006" y="615346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9" name="Star 3"/>
          <p:cNvSpPr>
            <a:spLocks noChangeAspect="1"/>
          </p:cNvSpPr>
          <p:nvPr/>
        </p:nvSpPr>
        <p:spPr>
          <a:xfrm rot="20777200">
            <a:off x="2421006" y="615346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0" name="Star 2"/>
          <p:cNvSpPr>
            <a:spLocks noChangeAspect="1"/>
          </p:cNvSpPr>
          <p:nvPr/>
        </p:nvSpPr>
        <p:spPr>
          <a:xfrm rot="830861">
            <a:off x="2433159" y="627499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1" name="Star 1"/>
          <p:cNvSpPr>
            <a:spLocks noChangeAspect="1"/>
          </p:cNvSpPr>
          <p:nvPr/>
        </p:nvSpPr>
        <p:spPr>
          <a:xfrm rot="830861">
            <a:off x="2433159" y="627499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2" name="Star 4"/>
          <p:cNvSpPr>
            <a:spLocks noChangeAspect="1"/>
          </p:cNvSpPr>
          <p:nvPr/>
        </p:nvSpPr>
        <p:spPr>
          <a:xfrm>
            <a:off x="2548772" y="726723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3" name="Star 3"/>
          <p:cNvSpPr>
            <a:spLocks noChangeAspect="1"/>
          </p:cNvSpPr>
          <p:nvPr/>
        </p:nvSpPr>
        <p:spPr>
          <a:xfrm rot="20777200">
            <a:off x="2548772" y="726723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4" name="Star 2"/>
          <p:cNvSpPr>
            <a:spLocks noChangeAspect="1"/>
          </p:cNvSpPr>
          <p:nvPr/>
        </p:nvSpPr>
        <p:spPr>
          <a:xfrm rot="830861">
            <a:off x="2560925" y="738876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5" name="Star 1"/>
          <p:cNvSpPr>
            <a:spLocks noChangeAspect="1"/>
          </p:cNvSpPr>
          <p:nvPr/>
        </p:nvSpPr>
        <p:spPr>
          <a:xfrm rot="830861">
            <a:off x="2560925" y="738876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6" name="Star 4"/>
          <p:cNvSpPr>
            <a:spLocks noChangeAspect="1"/>
          </p:cNvSpPr>
          <p:nvPr/>
        </p:nvSpPr>
        <p:spPr>
          <a:xfrm>
            <a:off x="2797912" y="656327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7" name="Star 3"/>
          <p:cNvSpPr>
            <a:spLocks noChangeAspect="1"/>
          </p:cNvSpPr>
          <p:nvPr/>
        </p:nvSpPr>
        <p:spPr>
          <a:xfrm rot="20777200">
            <a:off x="2797912" y="656327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8" name="Star 2"/>
          <p:cNvSpPr>
            <a:spLocks noChangeAspect="1"/>
          </p:cNvSpPr>
          <p:nvPr/>
        </p:nvSpPr>
        <p:spPr>
          <a:xfrm rot="830861">
            <a:off x="2810065" y="668480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9" name="Star 1"/>
          <p:cNvSpPr>
            <a:spLocks noChangeAspect="1"/>
          </p:cNvSpPr>
          <p:nvPr/>
        </p:nvSpPr>
        <p:spPr>
          <a:xfrm rot="830861">
            <a:off x="2810065" y="668480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0" name="Star 4"/>
          <p:cNvSpPr>
            <a:spLocks noChangeAspect="1"/>
          </p:cNvSpPr>
          <p:nvPr/>
        </p:nvSpPr>
        <p:spPr>
          <a:xfrm>
            <a:off x="2650251" y="630486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1" name="Star 3"/>
          <p:cNvSpPr>
            <a:spLocks noChangeAspect="1"/>
          </p:cNvSpPr>
          <p:nvPr/>
        </p:nvSpPr>
        <p:spPr>
          <a:xfrm rot="20777200">
            <a:off x="2650251" y="630486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2" name="Star 2"/>
          <p:cNvSpPr>
            <a:spLocks noChangeAspect="1"/>
          </p:cNvSpPr>
          <p:nvPr/>
        </p:nvSpPr>
        <p:spPr>
          <a:xfrm rot="830861">
            <a:off x="2662404" y="642639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3" name="Star 1"/>
          <p:cNvSpPr>
            <a:spLocks noChangeAspect="1"/>
          </p:cNvSpPr>
          <p:nvPr/>
        </p:nvSpPr>
        <p:spPr>
          <a:xfrm rot="830861">
            <a:off x="2662404" y="642639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4" name="Star 4"/>
          <p:cNvSpPr>
            <a:spLocks noChangeAspect="1"/>
          </p:cNvSpPr>
          <p:nvPr/>
        </p:nvSpPr>
        <p:spPr>
          <a:xfrm>
            <a:off x="2882587" y="536172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5" name="Star 3"/>
          <p:cNvSpPr>
            <a:spLocks noChangeAspect="1"/>
          </p:cNvSpPr>
          <p:nvPr/>
        </p:nvSpPr>
        <p:spPr>
          <a:xfrm rot="20777200">
            <a:off x="2882587" y="536172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6" name="Star 2"/>
          <p:cNvSpPr>
            <a:spLocks noChangeAspect="1"/>
          </p:cNvSpPr>
          <p:nvPr/>
        </p:nvSpPr>
        <p:spPr>
          <a:xfrm rot="830861">
            <a:off x="2894740" y="548325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7" name="Star 1"/>
          <p:cNvSpPr>
            <a:spLocks noChangeAspect="1"/>
          </p:cNvSpPr>
          <p:nvPr/>
        </p:nvSpPr>
        <p:spPr>
          <a:xfrm rot="830861">
            <a:off x="2894740" y="548325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8" name="Star 4"/>
          <p:cNvSpPr>
            <a:spLocks noChangeAspect="1"/>
          </p:cNvSpPr>
          <p:nvPr/>
        </p:nvSpPr>
        <p:spPr>
          <a:xfrm>
            <a:off x="2995303" y="622209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9" name="Star 3"/>
          <p:cNvSpPr>
            <a:spLocks noChangeAspect="1"/>
          </p:cNvSpPr>
          <p:nvPr/>
        </p:nvSpPr>
        <p:spPr>
          <a:xfrm rot="20777200">
            <a:off x="2995303" y="622209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0" name="Star 2"/>
          <p:cNvSpPr>
            <a:spLocks noChangeAspect="1"/>
          </p:cNvSpPr>
          <p:nvPr/>
        </p:nvSpPr>
        <p:spPr>
          <a:xfrm rot="830861">
            <a:off x="3007456" y="634362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1" name="Star 1"/>
          <p:cNvSpPr>
            <a:spLocks noChangeAspect="1"/>
          </p:cNvSpPr>
          <p:nvPr/>
        </p:nvSpPr>
        <p:spPr>
          <a:xfrm rot="830861">
            <a:off x="3007456" y="634362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2" name="Star 4"/>
          <p:cNvSpPr>
            <a:spLocks noChangeAspect="1"/>
          </p:cNvSpPr>
          <p:nvPr/>
        </p:nvSpPr>
        <p:spPr>
          <a:xfrm>
            <a:off x="3061701" y="464936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" name="Star 3"/>
          <p:cNvSpPr>
            <a:spLocks noChangeAspect="1"/>
          </p:cNvSpPr>
          <p:nvPr/>
        </p:nvSpPr>
        <p:spPr>
          <a:xfrm rot="20777200">
            <a:off x="3061701" y="464936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4" name="Star 2"/>
          <p:cNvSpPr>
            <a:spLocks noChangeAspect="1"/>
          </p:cNvSpPr>
          <p:nvPr/>
        </p:nvSpPr>
        <p:spPr>
          <a:xfrm rot="830861">
            <a:off x="3073854" y="477089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5" name="Star 1"/>
          <p:cNvSpPr>
            <a:spLocks noChangeAspect="1"/>
          </p:cNvSpPr>
          <p:nvPr/>
        </p:nvSpPr>
        <p:spPr>
          <a:xfrm rot="830861">
            <a:off x="3073854" y="477089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6" name="Star 4"/>
          <p:cNvSpPr>
            <a:spLocks noChangeAspect="1"/>
          </p:cNvSpPr>
          <p:nvPr/>
        </p:nvSpPr>
        <p:spPr>
          <a:xfrm>
            <a:off x="3191149" y="586462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7" name="Star 3"/>
          <p:cNvSpPr>
            <a:spLocks noChangeAspect="1"/>
          </p:cNvSpPr>
          <p:nvPr/>
        </p:nvSpPr>
        <p:spPr>
          <a:xfrm rot="20777200">
            <a:off x="3191149" y="586462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8" name="Star 2"/>
          <p:cNvSpPr>
            <a:spLocks noChangeAspect="1"/>
          </p:cNvSpPr>
          <p:nvPr/>
        </p:nvSpPr>
        <p:spPr>
          <a:xfrm rot="830861">
            <a:off x="3203302" y="598615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9" name="Star 1"/>
          <p:cNvSpPr>
            <a:spLocks noChangeAspect="1"/>
          </p:cNvSpPr>
          <p:nvPr/>
        </p:nvSpPr>
        <p:spPr>
          <a:xfrm rot="830861">
            <a:off x="3203302" y="598615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0" name="Star 4"/>
          <p:cNvSpPr>
            <a:spLocks noChangeAspect="1"/>
          </p:cNvSpPr>
          <p:nvPr/>
        </p:nvSpPr>
        <p:spPr>
          <a:xfrm>
            <a:off x="3331860" y="517972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1" name="Star 3"/>
          <p:cNvSpPr>
            <a:spLocks noChangeAspect="1"/>
          </p:cNvSpPr>
          <p:nvPr/>
        </p:nvSpPr>
        <p:spPr>
          <a:xfrm rot="20777200">
            <a:off x="3331860" y="517972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2" name="Star 2"/>
          <p:cNvSpPr>
            <a:spLocks noChangeAspect="1"/>
          </p:cNvSpPr>
          <p:nvPr/>
        </p:nvSpPr>
        <p:spPr>
          <a:xfrm rot="830861">
            <a:off x="3344013" y="530125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3" name="Star 1"/>
          <p:cNvSpPr>
            <a:spLocks noChangeAspect="1"/>
          </p:cNvSpPr>
          <p:nvPr/>
        </p:nvSpPr>
        <p:spPr>
          <a:xfrm rot="830861">
            <a:off x="3344013" y="530125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4" name="Star 4"/>
          <p:cNvSpPr>
            <a:spLocks noChangeAspect="1"/>
          </p:cNvSpPr>
          <p:nvPr/>
        </p:nvSpPr>
        <p:spPr>
          <a:xfrm>
            <a:off x="3379700" y="417095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5" name="Star 3"/>
          <p:cNvSpPr>
            <a:spLocks noChangeAspect="1"/>
          </p:cNvSpPr>
          <p:nvPr/>
        </p:nvSpPr>
        <p:spPr>
          <a:xfrm rot="20777200">
            <a:off x="3379700" y="417095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6" name="Star 2"/>
          <p:cNvSpPr>
            <a:spLocks noChangeAspect="1"/>
          </p:cNvSpPr>
          <p:nvPr/>
        </p:nvSpPr>
        <p:spPr>
          <a:xfrm rot="830861">
            <a:off x="3391853" y="429248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7" name="Star 1"/>
          <p:cNvSpPr>
            <a:spLocks noChangeAspect="1"/>
          </p:cNvSpPr>
          <p:nvPr/>
        </p:nvSpPr>
        <p:spPr>
          <a:xfrm rot="830861">
            <a:off x="3391853" y="429248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8" name="Star 4"/>
          <p:cNvSpPr>
            <a:spLocks noChangeAspect="1"/>
          </p:cNvSpPr>
          <p:nvPr/>
        </p:nvSpPr>
        <p:spPr>
          <a:xfrm>
            <a:off x="3521657" y="529786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9" name="Star 3"/>
          <p:cNvSpPr>
            <a:spLocks noChangeAspect="1"/>
          </p:cNvSpPr>
          <p:nvPr/>
        </p:nvSpPr>
        <p:spPr>
          <a:xfrm rot="20777200">
            <a:off x="3521657" y="529786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0" name="Star 2"/>
          <p:cNvSpPr>
            <a:spLocks noChangeAspect="1"/>
          </p:cNvSpPr>
          <p:nvPr/>
        </p:nvSpPr>
        <p:spPr>
          <a:xfrm rot="830861">
            <a:off x="3533810" y="541939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1" name="Star 1"/>
          <p:cNvSpPr>
            <a:spLocks noChangeAspect="1"/>
          </p:cNvSpPr>
          <p:nvPr/>
        </p:nvSpPr>
        <p:spPr>
          <a:xfrm rot="830861">
            <a:off x="3533810" y="541939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2" name="Star 4"/>
          <p:cNvSpPr>
            <a:spLocks noChangeAspect="1"/>
          </p:cNvSpPr>
          <p:nvPr/>
        </p:nvSpPr>
        <p:spPr>
          <a:xfrm>
            <a:off x="3563086" y="362405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3" name="Star 3"/>
          <p:cNvSpPr>
            <a:spLocks noChangeAspect="1"/>
          </p:cNvSpPr>
          <p:nvPr/>
        </p:nvSpPr>
        <p:spPr>
          <a:xfrm rot="20777200">
            <a:off x="3563086" y="362405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4" name="Star 2"/>
          <p:cNvSpPr>
            <a:spLocks noChangeAspect="1"/>
          </p:cNvSpPr>
          <p:nvPr/>
        </p:nvSpPr>
        <p:spPr>
          <a:xfrm rot="830861">
            <a:off x="3575239" y="374558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5" name="Star 1"/>
          <p:cNvSpPr>
            <a:spLocks noChangeAspect="1"/>
          </p:cNvSpPr>
          <p:nvPr/>
        </p:nvSpPr>
        <p:spPr>
          <a:xfrm rot="830861">
            <a:off x="3575239" y="374558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6" name="Star 4"/>
          <p:cNvSpPr>
            <a:spLocks noChangeAspect="1"/>
          </p:cNvSpPr>
          <p:nvPr/>
        </p:nvSpPr>
        <p:spPr>
          <a:xfrm>
            <a:off x="3708230" y="410710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7" name="Star 3"/>
          <p:cNvSpPr>
            <a:spLocks noChangeAspect="1"/>
          </p:cNvSpPr>
          <p:nvPr/>
        </p:nvSpPr>
        <p:spPr>
          <a:xfrm rot="20777200">
            <a:off x="3708230" y="410710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8" name="Star 2"/>
          <p:cNvSpPr>
            <a:spLocks noChangeAspect="1"/>
          </p:cNvSpPr>
          <p:nvPr/>
        </p:nvSpPr>
        <p:spPr>
          <a:xfrm rot="830861">
            <a:off x="3720383" y="422863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9" name="Star 1"/>
          <p:cNvSpPr>
            <a:spLocks noChangeAspect="1"/>
          </p:cNvSpPr>
          <p:nvPr/>
        </p:nvSpPr>
        <p:spPr>
          <a:xfrm rot="830861">
            <a:off x="3720383" y="422863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0" name="Star 4"/>
          <p:cNvSpPr>
            <a:spLocks noChangeAspect="1"/>
          </p:cNvSpPr>
          <p:nvPr/>
        </p:nvSpPr>
        <p:spPr>
          <a:xfrm>
            <a:off x="3880301" y="434514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1" name="Star 3"/>
          <p:cNvSpPr>
            <a:spLocks noChangeAspect="1"/>
          </p:cNvSpPr>
          <p:nvPr/>
        </p:nvSpPr>
        <p:spPr>
          <a:xfrm rot="20777200">
            <a:off x="3880301" y="434514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2" name="Star 2"/>
          <p:cNvSpPr>
            <a:spLocks noChangeAspect="1"/>
          </p:cNvSpPr>
          <p:nvPr/>
        </p:nvSpPr>
        <p:spPr>
          <a:xfrm rot="830861">
            <a:off x="3892454" y="446667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3" name="Star 1"/>
          <p:cNvSpPr>
            <a:spLocks noChangeAspect="1"/>
          </p:cNvSpPr>
          <p:nvPr/>
        </p:nvSpPr>
        <p:spPr>
          <a:xfrm rot="830861">
            <a:off x="3892454" y="446667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4" name="Star 4"/>
          <p:cNvSpPr>
            <a:spLocks noChangeAspect="1"/>
          </p:cNvSpPr>
          <p:nvPr/>
        </p:nvSpPr>
        <p:spPr>
          <a:xfrm>
            <a:off x="4093666" y="407374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5" name="Star 3"/>
          <p:cNvSpPr>
            <a:spLocks noChangeAspect="1"/>
          </p:cNvSpPr>
          <p:nvPr/>
        </p:nvSpPr>
        <p:spPr>
          <a:xfrm rot="20777200">
            <a:off x="4093666" y="407374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6" name="Star 2"/>
          <p:cNvSpPr>
            <a:spLocks noChangeAspect="1"/>
          </p:cNvSpPr>
          <p:nvPr/>
        </p:nvSpPr>
        <p:spPr>
          <a:xfrm rot="830861">
            <a:off x="4105819" y="419527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7" name="Star 1"/>
          <p:cNvSpPr>
            <a:spLocks noChangeAspect="1"/>
          </p:cNvSpPr>
          <p:nvPr/>
        </p:nvSpPr>
        <p:spPr>
          <a:xfrm rot="830861">
            <a:off x="4105819" y="419527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8" name="Star 4"/>
          <p:cNvSpPr>
            <a:spLocks noChangeAspect="1"/>
          </p:cNvSpPr>
          <p:nvPr/>
        </p:nvSpPr>
        <p:spPr>
          <a:xfrm>
            <a:off x="3913501" y="302965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9" name="Star 3"/>
          <p:cNvSpPr>
            <a:spLocks noChangeAspect="1"/>
          </p:cNvSpPr>
          <p:nvPr/>
        </p:nvSpPr>
        <p:spPr>
          <a:xfrm rot="20777200">
            <a:off x="3913501" y="302965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0" name="Star 2"/>
          <p:cNvSpPr>
            <a:spLocks noChangeAspect="1"/>
          </p:cNvSpPr>
          <p:nvPr/>
        </p:nvSpPr>
        <p:spPr>
          <a:xfrm rot="830861">
            <a:off x="3925654" y="315118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1" name="Star 1"/>
          <p:cNvSpPr>
            <a:spLocks noChangeAspect="1"/>
          </p:cNvSpPr>
          <p:nvPr/>
        </p:nvSpPr>
        <p:spPr>
          <a:xfrm rot="830861">
            <a:off x="3925654" y="315118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2" name="Star 4"/>
          <p:cNvSpPr>
            <a:spLocks noChangeAspect="1"/>
          </p:cNvSpPr>
          <p:nvPr/>
        </p:nvSpPr>
        <p:spPr>
          <a:xfrm>
            <a:off x="4108307" y="264670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3" name="Star 3"/>
          <p:cNvSpPr>
            <a:spLocks noChangeAspect="1"/>
          </p:cNvSpPr>
          <p:nvPr/>
        </p:nvSpPr>
        <p:spPr>
          <a:xfrm rot="20777200">
            <a:off x="4108307" y="264670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4" name="Star 2"/>
          <p:cNvSpPr>
            <a:spLocks noChangeAspect="1"/>
          </p:cNvSpPr>
          <p:nvPr/>
        </p:nvSpPr>
        <p:spPr>
          <a:xfrm rot="830861">
            <a:off x="4120460" y="276823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5" name="Star 1"/>
          <p:cNvSpPr>
            <a:spLocks noChangeAspect="1"/>
          </p:cNvSpPr>
          <p:nvPr/>
        </p:nvSpPr>
        <p:spPr>
          <a:xfrm rot="830861">
            <a:off x="4120460" y="276823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6" name="Star 4"/>
          <p:cNvSpPr>
            <a:spLocks noChangeAspect="1"/>
          </p:cNvSpPr>
          <p:nvPr/>
        </p:nvSpPr>
        <p:spPr>
          <a:xfrm>
            <a:off x="4269578" y="306729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7" name="Star 3"/>
          <p:cNvSpPr>
            <a:spLocks noChangeAspect="1"/>
          </p:cNvSpPr>
          <p:nvPr/>
        </p:nvSpPr>
        <p:spPr>
          <a:xfrm rot="20777200">
            <a:off x="4269578" y="306729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8" name="Star 2"/>
          <p:cNvSpPr>
            <a:spLocks noChangeAspect="1"/>
          </p:cNvSpPr>
          <p:nvPr/>
        </p:nvSpPr>
        <p:spPr>
          <a:xfrm rot="830861">
            <a:off x="4281731" y="318882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9" name="Star 1"/>
          <p:cNvSpPr>
            <a:spLocks noChangeAspect="1"/>
          </p:cNvSpPr>
          <p:nvPr/>
        </p:nvSpPr>
        <p:spPr>
          <a:xfrm rot="830861">
            <a:off x="4281731" y="318882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0" name="Star 4"/>
          <p:cNvSpPr>
            <a:spLocks noChangeAspect="1"/>
          </p:cNvSpPr>
          <p:nvPr/>
        </p:nvSpPr>
        <p:spPr>
          <a:xfrm>
            <a:off x="4521150" y="325605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1" name="Star 3"/>
          <p:cNvSpPr>
            <a:spLocks noChangeAspect="1"/>
          </p:cNvSpPr>
          <p:nvPr/>
        </p:nvSpPr>
        <p:spPr>
          <a:xfrm rot="20777200">
            <a:off x="4521150" y="325605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2" name="Star 2"/>
          <p:cNvSpPr>
            <a:spLocks noChangeAspect="1"/>
          </p:cNvSpPr>
          <p:nvPr/>
        </p:nvSpPr>
        <p:spPr>
          <a:xfrm rot="830861">
            <a:off x="4533303" y="337758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3" name="Star 1"/>
          <p:cNvSpPr>
            <a:spLocks noChangeAspect="1"/>
          </p:cNvSpPr>
          <p:nvPr/>
        </p:nvSpPr>
        <p:spPr>
          <a:xfrm rot="830861">
            <a:off x="4533303" y="337758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" name="Star 4"/>
          <p:cNvSpPr>
            <a:spLocks noChangeAspect="1"/>
          </p:cNvSpPr>
          <p:nvPr/>
        </p:nvSpPr>
        <p:spPr>
          <a:xfrm>
            <a:off x="4363044" y="228979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" name="Star 3"/>
          <p:cNvSpPr>
            <a:spLocks noChangeAspect="1"/>
          </p:cNvSpPr>
          <p:nvPr/>
        </p:nvSpPr>
        <p:spPr>
          <a:xfrm rot="20777200">
            <a:off x="4363044" y="228979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6" name="Star 2"/>
          <p:cNvSpPr>
            <a:spLocks noChangeAspect="1"/>
          </p:cNvSpPr>
          <p:nvPr/>
        </p:nvSpPr>
        <p:spPr>
          <a:xfrm rot="830861">
            <a:off x="4375197" y="241132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7" name="Star 1"/>
          <p:cNvSpPr>
            <a:spLocks noChangeAspect="1"/>
          </p:cNvSpPr>
          <p:nvPr/>
        </p:nvSpPr>
        <p:spPr>
          <a:xfrm rot="830861">
            <a:off x="4375197" y="241132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8" name="Star 4"/>
          <p:cNvSpPr>
            <a:spLocks noChangeAspect="1"/>
          </p:cNvSpPr>
          <p:nvPr/>
        </p:nvSpPr>
        <p:spPr>
          <a:xfrm>
            <a:off x="4612641" y="197454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9" name="Star 3"/>
          <p:cNvSpPr>
            <a:spLocks noChangeAspect="1"/>
          </p:cNvSpPr>
          <p:nvPr/>
        </p:nvSpPr>
        <p:spPr>
          <a:xfrm rot="20777200">
            <a:off x="4612641" y="197454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0" name="Star 2"/>
          <p:cNvSpPr>
            <a:spLocks noChangeAspect="1"/>
          </p:cNvSpPr>
          <p:nvPr/>
        </p:nvSpPr>
        <p:spPr>
          <a:xfrm rot="830861">
            <a:off x="4624794" y="209607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1" name="Star 1"/>
          <p:cNvSpPr>
            <a:spLocks noChangeAspect="1"/>
          </p:cNvSpPr>
          <p:nvPr/>
        </p:nvSpPr>
        <p:spPr>
          <a:xfrm rot="830861">
            <a:off x="4624794" y="209607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2" name="Star 4"/>
          <p:cNvSpPr>
            <a:spLocks noChangeAspect="1"/>
          </p:cNvSpPr>
          <p:nvPr/>
        </p:nvSpPr>
        <p:spPr>
          <a:xfrm>
            <a:off x="4764519" y="273529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3" name="Star 3"/>
          <p:cNvSpPr>
            <a:spLocks noChangeAspect="1"/>
          </p:cNvSpPr>
          <p:nvPr/>
        </p:nvSpPr>
        <p:spPr>
          <a:xfrm rot="20777200">
            <a:off x="4764519" y="273529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4" name="Star 2"/>
          <p:cNvSpPr>
            <a:spLocks noChangeAspect="1"/>
          </p:cNvSpPr>
          <p:nvPr/>
        </p:nvSpPr>
        <p:spPr>
          <a:xfrm rot="830861">
            <a:off x="4776672" y="285682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5" name="Star 1"/>
          <p:cNvSpPr>
            <a:spLocks noChangeAspect="1"/>
          </p:cNvSpPr>
          <p:nvPr/>
        </p:nvSpPr>
        <p:spPr>
          <a:xfrm rot="830861">
            <a:off x="4776672" y="285682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6" name="Star 4"/>
          <p:cNvSpPr>
            <a:spLocks noChangeAspect="1"/>
          </p:cNvSpPr>
          <p:nvPr/>
        </p:nvSpPr>
        <p:spPr>
          <a:xfrm>
            <a:off x="4998559" y="237039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7" name="Star 3"/>
          <p:cNvSpPr>
            <a:spLocks noChangeAspect="1"/>
          </p:cNvSpPr>
          <p:nvPr/>
        </p:nvSpPr>
        <p:spPr>
          <a:xfrm rot="20777200">
            <a:off x="4998559" y="237039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8" name="Star 2"/>
          <p:cNvSpPr>
            <a:spLocks noChangeAspect="1"/>
          </p:cNvSpPr>
          <p:nvPr/>
        </p:nvSpPr>
        <p:spPr>
          <a:xfrm rot="830861">
            <a:off x="5010712" y="249192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9" name="Star 1"/>
          <p:cNvSpPr>
            <a:spLocks noChangeAspect="1"/>
          </p:cNvSpPr>
          <p:nvPr/>
        </p:nvSpPr>
        <p:spPr>
          <a:xfrm rot="830861">
            <a:off x="5010712" y="249192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0" name="Star 4"/>
          <p:cNvSpPr>
            <a:spLocks noChangeAspect="1"/>
          </p:cNvSpPr>
          <p:nvPr/>
        </p:nvSpPr>
        <p:spPr>
          <a:xfrm>
            <a:off x="4863103" y="158796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1" name="Star 3"/>
          <p:cNvSpPr>
            <a:spLocks noChangeAspect="1"/>
          </p:cNvSpPr>
          <p:nvPr/>
        </p:nvSpPr>
        <p:spPr>
          <a:xfrm rot="20777200">
            <a:off x="4863103" y="158796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2" name="Star 2"/>
          <p:cNvSpPr>
            <a:spLocks noChangeAspect="1"/>
          </p:cNvSpPr>
          <p:nvPr/>
        </p:nvSpPr>
        <p:spPr>
          <a:xfrm rot="830861">
            <a:off x="4875256" y="170949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3" name="Star 1"/>
          <p:cNvSpPr>
            <a:spLocks noChangeAspect="1"/>
          </p:cNvSpPr>
          <p:nvPr/>
        </p:nvSpPr>
        <p:spPr>
          <a:xfrm rot="830861">
            <a:off x="4875256" y="170949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4" name="Star 4"/>
          <p:cNvSpPr>
            <a:spLocks noChangeAspect="1"/>
          </p:cNvSpPr>
          <p:nvPr/>
        </p:nvSpPr>
        <p:spPr>
          <a:xfrm>
            <a:off x="5121632" y="140524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5" name="Star 3"/>
          <p:cNvSpPr>
            <a:spLocks noChangeAspect="1"/>
          </p:cNvSpPr>
          <p:nvPr/>
        </p:nvSpPr>
        <p:spPr>
          <a:xfrm rot="20777200">
            <a:off x="5121632" y="140524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6" name="Star 2"/>
          <p:cNvSpPr>
            <a:spLocks noChangeAspect="1"/>
          </p:cNvSpPr>
          <p:nvPr/>
        </p:nvSpPr>
        <p:spPr>
          <a:xfrm rot="830861">
            <a:off x="5133785" y="152677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7" name="Star 1"/>
          <p:cNvSpPr>
            <a:spLocks noChangeAspect="1"/>
          </p:cNvSpPr>
          <p:nvPr/>
        </p:nvSpPr>
        <p:spPr>
          <a:xfrm rot="830861">
            <a:off x="5133785" y="152677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8" name="Star 4"/>
          <p:cNvSpPr>
            <a:spLocks noChangeAspect="1"/>
          </p:cNvSpPr>
          <p:nvPr/>
        </p:nvSpPr>
        <p:spPr>
          <a:xfrm>
            <a:off x="5248495" y="214370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9" name="Star 3"/>
          <p:cNvSpPr>
            <a:spLocks noChangeAspect="1"/>
          </p:cNvSpPr>
          <p:nvPr/>
        </p:nvSpPr>
        <p:spPr>
          <a:xfrm rot="20777200">
            <a:off x="5248495" y="214370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0" name="Star 2"/>
          <p:cNvSpPr>
            <a:spLocks noChangeAspect="1"/>
          </p:cNvSpPr>
          <p:nvPr/>
        </p:nvSpPr>
        <p:spPr>
          <a:xfrm rot="830861">
            <a:off x="5260648" y="226523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1" name="Star 1"/>
          <p:cNvSpPr>
            <a:spLocks noChangeAspect="1"/>
          </p:cNvSpPr>
          <p:nvPr/>
        </p:nvSpPr>
        <p:spPr>
          <a:xfrm rot="830861">
            <a:off x="5260648" y="226523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2" name="Star 4"/>
          <p:cNvSpPr>
            <a:spLocks noChangeAspect="1"/>
          </p:cNvSpPr>
          <p:nvPr/>
        </p:nvSpPr>
        <p:spPr>
          <a:xfrm>
            <a:off x="5281695" y="93833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3" name="Star 3"/>
          <p:cNvSpPr>
            <a:spLocks noChangeAspect="1"/>
          </p:cNvSpPr>
          <p:nvPr/>
        </p:nvSpPr>
        <p:spPr>
          <a:xfrm rot="20777200">
            <a:off x="5281695" y="93833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4" name="Star 2"/>
          <p:cNvSpPr>
            <a:spLocks noChangeAspect="1"/>
          </p:cNvSpPr>
          <p:nvPr/>
        </p:nvSpPr>
        <p:spPr>
          <a:xfrm rot="830861">
            <a:off x="5293848" y="105986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5" name="Star 1"/>
          <p:cNvSpPr>
            <a:spLocks noChangeAspect="1"/>
          </p:cNvSpPr>
          <p:nvPr/>
        </p:nvSpPr>
        <p:spPr>
          <a:xfrm rot="830861">
            <a:off x="5293848" y="105986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6" name="Star 4"/>
          <p:cNvSpPr>
            <a:spLocks noChangeAspect="1"/>
          </p:cNvSpPr>
          <p:nvPr/>
        </p:nvSpPr>
        <p:spPr>
          <a:xfrm>
            <a:off x="5415907" y="125904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7" name="Star 3"/>
          <p:cNvSpPr>
            <a:spLocks noChangeAspect="1"/>
          </p:cNvSpPr>
          <p:nvPr/>
        </p:nvSpPr>
        <p:spPr>
          <a:xfrm rot="20777200">
            <a:off x="5415907" y="125904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8" name="Star 2"/>
          <p:cNvSpPr>
            <a:spLocks noChangeAspect="1"/>
          </p:cNvSpPr>
          <p:nvPr/>
        </p:nvSpPr>
        <p:spPr>
          <a:xfrm rot="830861">
            <a:off x="5428060" y="138057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9" name="Star 1"/>
          <p:cNvSpPr>
            <a:spLocks noChangeAspect="1"/>
          </p:cNvSpPr>
          <p:nvPr/>
        </p:nvSpPr>
        <p:spPr>
          <a:xfrm rot="830861">
            <a:off x="5428060" y="138057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0" name="Star 4"/>
          <p:cNvSpPr>
            <a:spLocks noChangeAspect="1"/>
          </p:cNvSpPr>
          <p:nvPr/>
        </p:nvSpPr>
        <p:spPr>
          <a:xfrm>
            <a:off x="5530284" y="194606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1" name="Star 3"/>
          <p:cNvSpPr>
            <a:spLocks noChangeAspect="1"/>
          </p:cNvSpPr>
          <p:nvPr/>
        </p:nvSpPr>
        <p:spPr>
          <a:xfrm rot="20777200">
            <a:off x="5530284" y="194606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2" name="Star 2"/>
          <p:cNvSpPr>
            <a:spLocks noChangeAspect="1"/>
          </p:cNvSpPr>
          <p:nvPr/>
        </p:nvSpPr>
        <p:spPr>
          <a:xfrm rot="830861">
            <a:off x="5542437" y="206759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3" name="Star 1"/>
          <p:cNvSpPr>
            <a:spLocks noChangeAspect="1"/>
          </p:cNvSpPr>
          <p:nvPr/>
        </p:nvSpPr>
        <p:spPr>
          <a:xfrm rot="830861">
            <a:off x="5542437" y="206759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4" name="Star 4"/>
          <p:cNvSpPr>
            <a:spLocks noChangeAspect="1"/>
          </p:cNvSpPr>
          <p:nvPr/>
        </p:nvSpPr>
        <p:spPr>
          <a:xfrm>
            <a:off x="5665741" y="106991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5" name="Star 3"/>
          <p:cNvSpPr>
            <a:spLocks noChangeAspect="1"/>
          </p:cNvSpPr>
          <p:nvPr/>
        </p:nvSpPr>
        <p:spPr>
          <a:xfrm rot="20777200">
            <a:off x="5665741" y="106991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6" name="Star 2"/>
          <p:cNvSpPr>
            <a:spLocks noChangeAspect="1"/>
          </p:cNvSpPr>
          <p:nvPr/>
        </p:nvSpPr>
        <p:spPr>
          <a:xfrm rot="830861">
            <a:off x="5677894" y="119144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7" name="Star 1"/>
          <p:cNvSpPr>
            <a:spLocks noChangeAspect="1"/>
          </p:cNvSpPr>
          <p:nvPr/>
        </p:nvSpPr>
        <p:spPr>
          <a:xfrm rot="830861">
            <a:off x="5677894" y="119144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8" name="Star 4"/>
          <p:cNvSpPr>
            <a:spLocks noChangeAspect="1"/>
          </p:cNvSpPr>
          <p:nvPr/>
        </p:nvSpPr>
        <p:spPr>
          <a:xfrm>
            <a:off x="5739650" y="196588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9" name="Star 3"/>
          <p:cNvSpPr>
            <a:spLocks noChangeAspect="1"/>
          </p:cNvSpPr>
          <p:nvPr/>
        </p:nvSpPr>
        <p:spPr>
          <a:xfrm rot="20777200">
            <a:off x="5739650" y="196588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0" name="Star 2"/>
          <p:cNvSpPr>
            <a:spLocks noChangeAspect="1"/>
          </p:cNvSpPr>
          <p:nvPr/>
        </p:nvSpPr>
        <p:spPr>
          <a:xfrm rot="830861">
            <a:off x="5751803" y="208741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1" name="Star 1"/>
          <p:cNvSpPr>
            <a:spLocks noChangeAspect="1"/>
          </p:cNvSpPr>
          <p:nvPr/>
        </p:nvSpPr>
        <p:spPr>
          <a:xfrm rot="830861">
            <a:off x="5751803" y="208741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2" name="Star 4"/>
          <p:cNvSpPr>
            <a:spLocks noChangeAspect="1"/>
          </p:cNvSpPr>
          <p:nvPr/>
        </p:nvSpPr>
        <p:spPr>
          <a:xfrm>
            <a:off x="5899023" y="128535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3" name="Star 3"/>
          <p:cNvSpPr>
            <a:spLocks noChangeAspect="1"/>
          </p:cNvSpPr>
          <p:nvPr/>
        </p:nvSpPr>
        <p:spPr>
          <a:xfrm rot="20777200">
            <a:off x="5899023" y="128535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4" name="Star 2"/>
          <p:cNvSpPr>
            <a:spLocks noChangeAspect="1"/>
          </p:cNvSpPr>
          <p:nvPr/>
        </p:nvSpPr>
        <p:spPr>
          <a:xfrm rot="830861">
            <a:off x="5911176" y="140688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5" name="Star 1"/>
          <p:cNvSpPr>
            <a:spLocks noChangeAspect="1"/>
          </p:cNvSpPr>
          <p:nvPr/>
        </p:nvSpPr>
        <p:spPr>
          <a:xfrm rot="830861">
            <a:off x="5911176" y="140688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6" name="Star 4"/>
          <p:cNvSpPr>
            <a:spLocks noChangeAspect="1"/>
          </p:cNvSpPr>
          <p:nvPr/>
        </p:nvSpPr>
        <p:spPr>
          <a:xfrm>
            <a:off x="5994903" y="89230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7" name="Star 3"/>
          <p:cNvSpPr>
            <a:spLocks noChangeAspect="1"/>
          </p:cNvSpPr>
          <p:nvPr/>
        </p:nvSpPr>
        <p:spPr>
          <a:xfrm rot="20777200">
            <a:off x="5994903" y="89230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8" name="Star 2"/>
          <p:cNvSpPr>
            <a:spLocks noChangeAspect="1"/>
          </p:cNvSpPr>
          <p:nvPr/>
        </p:nvSpPr>
        <p:spPr>
          <a:xfrm rot="830861">
            <a:off x="6007056" y="101383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9" name="Star 1"/>
          <p:cNvSpPr>
            <a:spLocks noChangeAspect="1"/>
          </p:cNvSpPr>
          <p:nvPr/>
        </p:nvSpPr>
        <p:spPr>
          <a:xfrm rot="830861">
            <a:off x="6007056" y="101383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0" name="Star 4"/>
          <p:cNvSpPr>
            <a:spLocks noChangeAspect="1"/>
          </p:cNvSpPr>
          <p:nvPr/>
        </p:nvSpPr>
        <p:spPr>
          <a:xfrm>
            <a:off x="6124015" y="183631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1" name="Star 3"/>
          <p:cNvSpPr>
            <a:spLocks noChangeAspect="1"/>
          </p:cNvSpPr>
          <p:nvPr/>
        </p:nvSpPr>
        <p:spPr>
          <a:xfrm rot="20777200">
            <a:off x="6124015" y="183631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2" name="Star 2"/>
          <p:cNvSpPr>
            <a:spLocks noChangeAspect="1"/>
          </p:cNvSpPr>
          <p:nvPr/>
        </p:nvSpPr>
        <p:spPr>
          <a:xfrm rot="830861">
            <a:off x="6136168" y="195784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3" name="Star 1"/>
          <p:cNvSpPr>
            <a:spLocks noChangeAspect="1"/>
          </p:cNvSpPr>
          <p:nvPr/>
        </p:nvSpPr>
        <p:spPr>
          <a:xfrm rot="830861">
            <a:off x="6136168" y="195784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4" name="Star 4"/>
          <p:cNvSpPr>
            <a:spLocks noChangeAspect="1"/>
          </p:cNvSpPr>
          <p:nvPr/>
        </p:nvSpPr>
        <p:spPr>
          <a:xfrm>
            <a:off x="6429774" y="140525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5" name="Star 3"/>
          <p:cNvSpPr>
            <a:spLocks noChangeAspect="1"/>
          </p:cNvSpPr>
          <p:nvPr/>
        </p:nvSpPr>
        <p:spPr>
          <a:xfrm rot="20777200">
            <a:off x="6429774" y="140525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6" name="Star 2"/>
          <p:cNvSpPr>
            <a:spLocks noChangeAspect="1"/>
          </p:cNvSpPr>
          <p:nvPr/>
        </p:nvSpPr>
        <p:spPr>
          <a:xfrm rot="830861">
            <a:off x="6441927" y="152678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7" name="Star 1"/>
          <p:cNvSpPr>
            <a:spLocks noChangeAspect="1"/>
          </p:cNvSpPr>
          <p:nvPr/>
        </p:nvSpPr>
        <p:spPr>
          <a:xfrm rot="830861">
            <a:off x="6441927" y="152678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8" name="Star 4"/>
          <p:cNvSpPr>
            <a:spLocks noChangeAspect="1"/>
          </p:cNvSpPr>
          <p:nvPr/>
        </p:nvSpPr>
        <p:spPr>
          <a:xfrm>
            <a:off x="6207315" y="78042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9" name="Star 3"/>
          <p:cNvSpPr>
            <a:spLocks noChangeAspect="1"/>
          </p:cNvSpPr>
          <p:nvPr/>
        </p:nvSpPr>
        <p:spPr>
          <a:xfrm rot="20777200">
            <a:off x="6207315" y="78042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0" name="Star 2"/>
          <p:cNvSpPr>
            <a:spLocks noChangeAspect="1"/>
          </p:cNvSpPr>
          <p:nvPr/>
        </p:nvSpPr>
        <p:spPr>
          <a:xfrm rot="830861">
            <a:off x="6219468" y="90195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1" name="Star 1"/>
          <p:cNvSpPr>
            <a:spLocks noChangeAspect="1"/>
          </p:cNvSpPr>
          <p:nvPr/>
        </p:nvSpPr>
        <p:spPr>
          <a:xfrm rot="830861">
            <a:off x="6219468" y="90195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2" name="Star 4"/>
          <p:cNvSpPr>
            <a:spLocks noChangeAspect="1"/>
          </p:cNvSpPr>
          <p:nvPr/>
        </p:nvSpPr>
        <p:spPr>
          <a:xfrm>
            <a:off x="6542618" y="92684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3" name="Star 3"/>
          <p:cNvSpPr>
            <a:spLocks noChangeAspect="1"/>
          </p:cNvSpPr>
          <p:nvPr/>
        </p:nvSpPr>
        <p:spPr>
          <a:xfrm rot="20777200">
            <a:off x="6542618" y="92684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4" name="Star 2"/>
          <p:cNvSpPr>
            <a:spLocks noChangeAspect="1"/>
          </p:cNvSpPr>
          <p:nvPr/>
        </p:nvSpPr>
        <p:spPr>
          <a:xfrm rot="830861">
            <a:off x="6554771" y="104837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5" name="Star 1"/>
          <p:cNvSpPr>
            <a:spLocks noChangeAspect="1"/>
          </p:cNvSpPr>
          <p:nvPr/>
        </p:nvSpPr>
        <p:spPr>
          <a:xfrm rot="830861">
            <a:off x="6554771" y="104837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6" name="Star 4"/>
          <p:cNvSpPr>
            <a:spLocks noChangeAspect="1"/>
          </p:cNvSpPr>
          <p:nvPr/>
        </p:nvSpPr>
        <p:spPr>
          <a:xfrm>
            <a:off x="6623657" y="206635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7" name="Star 3"/>
          <p:cNvSpPr>
            <a:spLocks noChangeAspect="1"/>
          </p:cNvSpPr>
          <p:nvPr/>
        </p:nvSpPr>
        <p:spPr>
          <a:xfrm rot="20777200">
            <a:off x="6623657" y="206635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8" name="Star 2"/>
          <p:cNvSpPr>
            <a:spLocks noChangeAspect="1"/>
          </p:cNvSpPr>
          <p:nvPr/>
        </p:nvSpPr>
        <p:spPr>
          <a:xfrm rot="830861">
            <a:off x="6635810" y="218788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9" name="Star 1"/>
          <p:cNvSpPr>
            <a:spLocks noChangeAspect="1"/>
          </p:cNvSpPr>
          <p:nvPr/>
        </p:nvSpPr>
        <p:spPr>
          <a:xfrm rot="830861">
            <a:off x="6635810" y="218788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0" name="Star 4"/>
          <p:cNvSpPr>
            <a:spLocks noChangeAspect="1"/>
          </p:cNvSpPr>
          <p:nvPr/>
        </p:nvSpPr>
        <p:spPr>
          <a:xfrm>
            <a:off x="6865028" y="158824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1" name="Star 3"/>
          <p:cNvSpPr>
            <a:spLocks noChangeAspect="1"/>
          </p:cNvSpPr>
          <p:nvPr/>
        </p:nvSpPr>
        <p:spPr>
          <a:xfrm rot="20777200">
            <a:off x="6865028" y="158824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2" name="Star 2"/>
          <p:cNvSpPr>
            <a:spLocks noChangeAspect="1"/>
          </p:cNvSpPr>
          <p:nvPr/>
        </p:nvSpPr>
        <p:spPr>
          <a:xfrm rot="830861">
            <a:off x="6877181" y="170977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3" name="Star 1"/>
          <p:cNvSpPr>
            <a:spLocks noChangeAspect="1"/>
          </p:cNvSpPr>
          <p:nvPr/>
        </p:nvSpPr>
        <p:spPr>
          <a:xfrm rot="830861">
            <a:off x="6877181" y="170977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4" name="Star 4"/>
          <p:cNvSpPr>
            <a:spLocks noChangeAspect="1"/>
          </p:cNvSpPr>
          <p:nvPr/>
        </p:nvSpPr>
        <p:spPr>
          <a:xfrm>
            <a:off x="6733058" y="104442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5" name="Star 3"/>
          <p:cNvSpPr>
            <a:spLocks noChangeAspect="1"/>
          </p:cNvSpPr>
          <p:nvPr/>
        </p:nvSpPr>
        <p:spPr>
          <a:xfrm rot="20777200">
            <a:off x="6733058" y="104442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6" name="Star 2"/>
          <p:cNvSpPr>
            <a:spLocks noChangeAspect="1"/>
          </p:cNvSpPr>
          <p:nvPr/>
        </p:nvSpPr>
        <p:spPr>
          <a:xfrm rot="830861">
            <a:off x="6745211" y="116595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7" name="Star 1"/>
          <p:cNvSpPr>
            <a:spLocks noChangeAspect="1"/>
          </p:cNvSpPr>
          <p:nvPr/>
        </p:nvSpPr>
        <p:spPr>
          <a:xfrm rot="830861">
            <a:off x="6745211" y="116595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8" name="Star 4"/>
          <p:cNvSpPr>
            <a:spLocks noChangeAspect="1"/>
          </p:cNvSpPr>
          <p:nvPr/>
        </p:nvSpPr>
        <p:spPr>
          <a:xfrm>
            <a:off x="6978431" y="134404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9" name="Star 3"/>
          <p:cNvSpPr>
            <a:spLocks noChangeAspect="1"/>
          </p:cNvSpPr>
          <p:nvPr/>
        </p:nvSpPr>
        <p:spPr>
          <a:xfrm rot="20777200">
            <a:off x="6978431" y="134404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0" name="Star 2"/>
          <p:cNvSpPr>
            <a:spLocks noChangeAspect="1"/>
          </p:cNvSpPr>
          <p:nvPr/>
        </p:nvSpPr>
        <p:spPr>
          <a:xfrm rot="830861">
            <a:off x="6990584" y="146557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1" name="Star 1"/>
          <p:cNvSpPr>
            <a:spLocks noChangeAspect="1"/>
          </p:cNvSpPr>
          <p:nvPr/>
        </p:nvSpPr>
        <p:spPr>
          <a:xfrm rot="830861">
            <a:off x="6990584" y="146557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2" name="Star 4"/>
          <p:cNvSpPr>
            <a:spLocks noChangeAspect="1"/>
          </p:cNvSpPr>
          <p:nvPr/>
        </p:nvSpPr>
        <p:spPr>
          <a:xfrm>
            <a:off x="7116766" y="216831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3" name="Star 3"/>
          <p:cNvSpPr>
            <a:spLocks noChangeAspect="1"/>
          </p:cNvSpPr>
          <p:nvPr/>
        </p:nvSpPr>
        <p:spPr>
          <a:xfrm rot="20777200">
            <a:off x="7116766" y="216831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4" name="Star 2"/>
          <p:cNvSpPr>
            <a:spLocks noChangeAspect="1"/>
          </p:cNvSpPr>
          <p:nvPr/>
        </p:nvSpPr>
        <p:spPr>
          <a:xfrm rot="830861">
            <a:off x="7128919" y="228984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5" name="Star 1"/>
          <p:cNvSpPr>
            <a:spLocks noChangeAspect="1"/>
          </p:cNvSpPr>
          <p:nvPr/>
        </p:nvSpPr>
        <p:spPr>
          <a:xfrm rot="830861">
            <a:off x="7128919" y="228984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6" name="Star 4"/>
          <p:cNvSpPr>
            <a:spLocks noChangeAspect="1"/>
          </p:cNvSpPr>
          <p:nvPr/>
        </p:nvSpPr>
        <p:spPr>
          <a:xfrm>
            <a:off x="7381017" y="216574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7" name="Star 3"/>
          <p:cNvSpPr>
            <a:spLocks noChangeAspect="1"/>
          </p:cNvSpPr>
          <p:nvPr/>
        </p:nvSpPr>
        <p:spPr>
          <a:xfrm rot="20777200">
            <a:off x="7381017" y="216574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8" name="Star 2"/>
          <p:cNvSpPr>
            <a:spLocks noChangeAspect="1"/>
          </p:cNvSpPr>
          <p:nvPr/>
        </p:nvSpPr>
        <p:spPr>
          <a:xfrm rot="830861">
            <a:off x="7393170" y="228727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9" name="Star 1"/>
          <p:cNvSpPr>
            <a:spLocks noChangeAspect="1"/>
          </p:cNvSpPr>
          <p:nvPr/>
        </p:nvSpPr>
        <p:spPr>
          <a:xfrm rot="830861">
            <a:off x="7393170" y="228727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0" name="Star 4"/>
          <p:cNvSpPr>
            <a:spLocks noChangeAspect="1"/>
          </p:cNvSpPr>
          <p:nvPr/>
        </p:nvSpPr>
        <p:spPr>
          <a:xfrm>
            <a:off x="7279096" y="138366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1" name="Star 3"/>
          <p:cNvSpPr>
            <a:spLocks noChangeAspect="1"/>
          </p:cNvSpPr>
          <p:nvPr/>
        </p:nvSpPr>
        <p:spPr>
          <a:xfrm rot="20777200">
            <a:off x="7279096" y="138366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2" name="Star 2"/>
          <p:cNvSpPr>
            <a:spLocks noChangeAspect="1"/>
          </p:cNvSpPr>
          <p:nvPr/>
        </p:nvSpPr>
        <p:spPr>
          <a:xfrm rot="830861">
            <a:off x="7291249" y="150519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3" name="Star 1"/>
          <p:cNvSpPr>
            <a:spLocks noChangeAspect="1"/>
          </p:cNvSpPr>
          <p:nvPr/>
        </p:nvSpPr>
        <p:spPr>
          <a:xfrm rot="830861">
            <a:off x="7291249" y="150519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4" name="Star 4"/>
          <p:cNvSpPr>
            <a:spLocks noChangeAspect="1"/>
          </p:cNvSpPr>
          <p:nvPr/>
        </p:nvSpPr>
        <p:spPr>
          <a:xfrm>
            <a:off x="7532537" y="156278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5" name="Star 3"/>
          <p:cNvSpPr>
            <a:spLocks noChangeAspect="1"/>
          </p:cNvSpPr>
          <p:nvPr/>
        </p:nvSpPr>
        <p:spPr>
          <a:xfrm rot="20777200">
            <a:off x="7532537" y="156278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6" name="Star 2"/>
          <p:cNvSpPr>
            <a:spLocks noChangeAspect="1"/>
          </p:cNvSpPr>
          <p:nvPr/>
        </p:nvSpPr>
        <p:spPr>
          <a:xfrm rot="830861">
            <a:off x="7544690" y="168431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" name="Star 1"/>
          <p:cNvSpPr>
            <a:spLocks noChangeAspect="1"/>
          </p:cNvSpPr>
          <p:nvPr/>
        </p:nvSpPr>
        <p:spPr>
          <a:xfrm rot="830861">
            <a:off x="7544690" y="168431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" name="Star 4"/>
          <p:cNvSpPr>
            <a:spLocks noChangeAspect="1"/>
          </p:cNvSpPr>
          <p:nvPr/>
        </p:nvSpPr>
        <p:spPr>
          <a:xfrm>
            <a:off x="7605320" y="249204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9" name="Star 3"/>
          <p:cNvSpPr>
            <a:spLocks noChangeAspect="1"/>
          </p:cNvSpPr>
          <p:nvPr/>
        </p:nvSpPr>
        <p:spPr>
          <a:xfrm rot="20777200">
            <a:off x="7605320" y="249204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0" name="Star 2"/>
          <p:cNvSpPr>
            <a:spLocks noChangeAspect="1"/>
          </p:cNvSpPr>
          <p:nvPr/>
        </p:nvSpPr>
        <p:spPr>
          <a:xfrm rot="830861">
            <a:off x="7617473" y="261357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1" name="Star 1"/>
          <p:cNvSpPr>
            <a:spLocks noChangeAspect="1"/>
          </p:cNvSpPr>
          <p:nvPr/>
        </p:nvSpPr>
        <p:spPr>
          <a:xfrm rot="830861">
            <a:off x="7617473" y="261357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2" name="Star 4"/>
          <p:cNvSpPr>
            <a:spLocks noChangeAspect="1"/>
          </p:cNvSpPr>
          <p:nvPr/>
        </p:nvSpPr>
        <p:spPr>
          <a:xfrm>
            <a:off x="7754138" y="213972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3" name="Star 3"/>
          <p:cNvSpPr>
            <a:spLocks noChangeAspect="1"/>
          </p:cNvSpPr>
          <p:nvPr/>
        </p:nvSpPr>
        <p:spPr>
          <a:xfrm rot="20777200">
            <a:off x="7754138" y="213972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4" name="Star 2"/>
          <p:cNvSpPr>
            <a:spLocks noChangeAspect="1"/>
          </p:cNvSpPr>
          <p:nvPr/>
        </p:nvSpPr>
        <p:spPr>
          <a:xfrm rot="830861">
            <a:off x="7766291" y="226125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5" name="Star 1"/>
          <p:cNvSpPr>
            <a:spLocks noChangeAspect="1"/>
          </p:cNvSpPr>
          <p:nvPr/>
        </p:nvSpPr>
        <p:spPr>
          <a:xfrm rot="830861">
            <a:off x="7766291" y="226125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6" name="Star 4"/>
          <p:cNvSpPr>
            <a:spLocks noChangeAspect="1"/>
          </p:cNvSpPr>
          <p:nvPr/>
        </p:nvSpPr>
        <p:spPr>
          <a:xfrm>
            <a:off x="7853489" y="192023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7" name="Star 3"/>
          <p:cNvSpPr>
            <a:spLocks noChangeAspect="1"/>
          </p:cNvSpPr>
          <p:nvPr/>
        </p:nvSpPr>
        <p:spPr>
          <a:xfrm rot="20777200">
            <a:off x="7853489" y="192023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8" name="Star 2"/>
          <p:cNvSpPr>
            <a:spLocks noChangeAspect="1"/>
          </p:cNvSpPr>
          <p:nvPr/>
        </p:nvSpPr>
        <p:spPr>
          <a:xfrm rot="830861">
            <a:off x="7865642" y="204176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9" name="Star 1"/>
          <p:cNvSpPr>
            <a:spLocks noChangeAspect="1"/>
          </p:cNvSpPr>
          <p:nvPr/>
        </p:nvSpPr>
        <p:spPr>
          <a:xfrm rot="830861">
            <a:off x="7865642" y="204176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0" name="Star 4"/>
          <p:cNvSpPr>
            <a:spLocks noChangeAspect="1"/>
          </p:cNvSpPr>
          <p:nvPr/>
        </p:nvSpPr>
        <p:spPr>
          <a:xfrm>
            <a:off x="7919889" y="280692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1" name="Star 3"/>
          <p:cNvSpPr>
            <a:spLocks noChangeAspect="1"/>
          </p:cNvSpPr>
          <p:nvPr/>
        </p:nvSpPr>
        <p:spPr>
          <a:xfrm rot="20777200">
            <a:off x="7919889" y="280692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2" name="Star 2"/>
          <p:cNvSpPr>
            <a:spLocks noChangeAspect="1"/>
          </p:cNvSpPr>
          <p:nvPr/>
        </p:nvSpPr>
        <p:spPr>
          <a:xfrm rot="830861">
            <a:off x="7932042" y="292845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3" name="Star 1"/>
          <p:cNvSpPr>
            <a:spLocks noChangeAspect="1"/>
          </p:cNvSpPr>
          <p:nvPr/>
        </p:nvSpPr>
        <p:spPr>
          <a:xfrm rot="830861">
            <a:off x="7932042" y="292845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4" name="Star 4"/>
          <p:cNvSpPr>
            <a:spLocks noChangeAspect="1"/>
          </p:cNvSpPr>
          <p:nvPr/>
        </p:nvSpPr>
        <p:spPr>
          <a:xfrm>
            <a:off x="8044067" y="213019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5" name="Star 3"/>
          <p:cNvSpPr>
            <a:spLocks noChangeAspect="1"/>
          </p:cNvSpPr>
          <p:nvPr/>
        </p:nvSpPr>
        <p:spPr>
          <a:xfrm rot="20777200">
            <a:off x="8044067" y="213019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6" name="Star 2"/>
          <p:cNvSpPr>
            <a:spLocks noChangeAspect="1"/>
          </p:cNvSpPr>
          <p:nvPr/>
        </p:nvSpPr>
        <p:spPr>
          <a:xfrm rot="830861">
            <a:off x="8056220" y="225172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7" name="Star 1"/>
          <p:cNvSpPr>
            <a:spLocks noChangeAspect="1"/>
          </p:cNvSpPr>
          <p:nvPr/>
        </p:nvSpPr>
        <p:spPr>
          <a:xfrm rot="830861">
            <a:off x="8056220" y="225172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8" name="Star 4"/>
          <p:cNvSpPr>
            <a:spLocks noChangeAspect="1"/>
          </p:cNvSpPr>
          <p:nvPr/>
        </p:nvSpPr>
        <p:spPr>
          <a:xfrm>
            <a:off x="8175782" y="328530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9" name="Star 3"/>
          <p:cNvSpPr>
            <a:spLocks noChangeAspect="1"/>
          </p:cNvSpPr>
          <p:nvPr/>
        </p:nvSpPr>
        <p:spPr>
          <a:xfrm rot="20777200">
            <a:off x="8175782" y="328530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0" name="Star 2"/>
          <p:cNvSpPr>
            <a:spLocks noChangeAspect="1"/>
          </p:cNvSpPr>
          <p:nvPr/>
        </p:nvSpPr>
        <p:spPr>
          <a:xfrm rot="830861">
            <a:off x="8187935" y="340683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1" name="Star 1"/>
          <p:cNvSpPr>
            <a:spLocks noChangeAspect="1"/>
          </p:cNvSpPr>
          <p:nvPr/>
        </p:nvSpPr>
        <p:spPr>
          <a:xfrm rot="830861">
            <a:off x="8187935" y="340683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2" name="Star 4"/>
          <p:cNvSpPr>
            <a:spLocks noChangeAspect="1"/>
          </p:cNvSpPr>
          <p:nvPr/>
        </p:nvSpPr>
        <p:spPr>
          <a:xfrm>
            <a:off x="8275078" y="243761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3" name="Star 3"/>
          <p:cNvSpPr>
            <a:spLocks noChangeAspect="1"/>
          </p:cNvSpPr>
          <p:nvPr/>
        </p:nvSpPr>
        <p:spPr>
          <a:xfrm rot="20777200">
            <a:off x="8275078" y="243761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4" name="Star 2"/>
          <p:cNvSpPr>
            <a:spLocks noChangeAspect="1"/>
          </p:cNvSpPr>
          <p:nvPr/>
        </p:nvSpPr>
        <p:spPr>
          <a:xfrm rot="830861">
            <a:off x="8287231" y="255914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5" name="Star 1"/>
          <p:cNvSpPr>
            <a:spLocks noChangeAspect="1"/>
          </p:cNvSpPr>
          <p:nvPr/>
        </p:nvSpPr>
        <p:spPr>
          <a:xfrm rot="830861">
            <a:off x="8287231" y="255914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6" name="Star 4"/>
          <p:cNvSpPr>
            <a:spLocks noChangeAspect="1"/>
          </p:cNvSpPr>
          <p:nvPr/>
        </p:nvSpPr>
        <p:spPr>
          <a:xfrm>
            <a:off x="8391828" y="361730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7" name="Star 3"/>
          <p:cNvSpPr>
            <a:spLocks noChangeAspect="1"/>
          </p:cNvSpPr>
          <p:nvPr/>
        </p:nvSpPr>
        <p:spPr>
          <a:xfrm rot="20777200">
            <a:off x="8391828" y="361730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8" name="Star 2"/>
          <p:cNvSpPr>
            <a:spLocks noChangeAspect="1"/>
          </p:cNvSpPr>
          <p:nvPr/>
        </p:nvSpPr>
        <p:spPr>
          <a:xfrm rot="830861">
            <a:off x="8403981" y="373883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9" name="Star 1"/>
          <p:cNvSpPr>
            <a:spLocks noChangeAspect="1"/>
          </p:cNvSpPr>
          <p:nvPr/>
        </p:nvSpPr>
        <p:spPr>
          <a:xfrm rot="830861">
            <a:off x="8403981" y="373883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0" name="Star 4"/>
          <p:cNvSpPr>
            <a:spLocks noChangeAspect="1"/>
          </p:cNvSpPr>
          <p:nvPr/>
        </p:nvSpPr>
        <p:spPr>
          <a:xfrm>
            <a:off x="8505241" y="325447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1" name="Star 3"/>
          <p:cNvSpPr>
            <a:spLocks noChangeAspect="1"/>
          </p:cNvSpPr>
          <p:nvPr/>
        </p:nvSpPr>
        <p:spPr>
          <a:xfrm rot="20777200">
            <a:off x="8505241" y="325447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2" name="Star 2"/>
          <p:cNvSpPr>
            <a:spLocks noChangeAspect="1"/>
          </p:cNvSpPr>
          <p:nvPr/>
        </p:nvSpPr>
        <p:spPr>
          <a:xfrm rot="830861">
            <a:off x="8517394" y="337600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3" name="Star 1"/>
          <p:cNvSpPr>
            <a:spLocks noChangeAspect="1"/>
          </p:cNvSpPr>
          <p:nvPr/>
        </p:nvSpPr>
        <p:spPr>
          <a:xfrm rot="830861">
            <a:off x="8517394" y="337600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4" name="Star 4"/>
          <p:cNvSpPr>
            <a:spLocks noChangeAspect="1"/>
          </p:cNvSpPr>
          <p:nvPr/>
        </p:nvSpPr>
        <p:spPr>
          <a:xfrm>
            <a:off x="8688408" y="410709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5" name="Star 3"/>
          <p:cNvSpPr>
            <a:spLocks noChangeAspect="1"/>
          </p:cNvSpPr>
          <p:nvPr/>
        </p:nvSpPr>
        <p:spPr>
          <a:xfrm rot="20777200">
            <a:off x="8688408" y="410709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6" name="Star 2"/>
          <p:cNvSpPr>
            <a:spLocks noChangeAspect="1"/>
          </p:cNvSpPr>
          <p:nvPr/>
        </p:nvSpPr>
        <p:spPr>
          <a:xfrm rot="830861">
            <a:off x="8700561" y="422862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7" name="Star 1"/>
          <p:cNvSpPr>
            <a:spLocks noChangeAspect="1"/>
          </p:cNvSpPr>
          <p:nvPr/>
        </p:nvSpPr>
        <p:spPr>
          <a:xfrm rot="830861">
            <a:off x="8700561" y="422862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8" name="Star 4"/>
          <p:cNvSpPr>
            <a:spLocks noChangeAspect="1"/>
          </p:cNvSpPr>
          <p:nvPr/>
        </p:nvSpPr>
        <p:spPr>
          <a:xfrm>
            <a:off x="8622010" y="307401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9" name="Star 3"/>
          <p:cNvSpPr>
            <a:spLocks noChangeAspect="1"/>
          </p:cNvSpPr>
          <p:nvPr/>
        </p:nvSpPr>
        <p:spPr>
          <a:xfrm rot="20777200">
            <a:off x="8622010" y="307401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0" name="Star 2"/>
          <p:cNvSpPr>
            <a:spLocks noChangeAspect="1"/>
          </p:cNvSpPr>
          <p:nvPr/>
        </p:nvSpPr>
        <p:spPr>
          <a:xfrm rot="830861">
            <a:off x="8634163" y="319554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1" name="Star 1"/>
          <p:cNvSpPr>
            <a:spLocks noChangeAspect="1"/>
          </p:cNvSpPr>
          <p:nvPr/>
        </p:nvSpPr>
        <p:spPr>
          <a:xfrm rot="830861">
            <a:off x="8634163" y="319554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2" name="Star 4"/>
          <p:cNvSpPr>
            <a:spLocks noChangeAspect="1"/>
          </p:cNvSpPr>
          <p:nvPr/>
        </p:nvSpPr>
        <p:spPr>
          <a:xfrm>
            <a:off x="8802308" y="334480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3" name="Star 3"/>
          <p:cNvSpPr>
            <a:spLocks noChangeAspect="1"/>
          </p:cNvSpPr>
          <p:nvPr/>
        </p:nvSpPr>
        <p:spPr>
          <a:xfrm rot="20777200">
            <a:off x="8802308" y="334480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4" name="Star 2"/>
          <p:cNvSpPr>
            <a:spLocks noChangeAspect="1"/>
          </p:cNvSpPr>
          <p:nvPr/>
        </p:nvSpPr>
        <p:spPr>
          <a:xfrm rot="830861">
            <a:off x="8814461" y="346633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5" name="Star 1"/>
          <p:cNvSpPr>
            <a:spLocks noChangeAspect="1"/>
          </p:cNvSpPr>
          <p:nvPr/>
        </p:nvSpPr>
        <p:spPr>
          <a:xfrm rot="830861">
            <a:off x="8814461" y="346633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6" name="Star 4"/>
          <p:cNvSpPr>
            <a:spLocks noChangeAspect="1"/>
          </p:cNvSpPr>
          <p:nvPr/>
        </p:nvSpPr>
        <p:spPr>
          <a:xfrm>
            <a:off x="8874570" y="443444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7" name="Star 3"/>
          <p:cNvSpPr>
            <a:spLocks noChangeAspect="1"/>
          </p:cNvSpPr>
          <p:nvPr/>
        </p:nvSpPr>
        <p:spPr>
          <a:xfrm rot="20777200">
            <a:off x="8874570" y="443444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8" name="Star 2"/>
          <p:cNvSpPr>
            <a:spLocks noChangeAspect="1"/>
          </p:cNvSpPr>
          <p:nvPr/>
        </p:nvSpPr>
        <p:spPr>
          <a:xfrm rot="830861">
            <a:off x="8886723" y="455597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9" name="Star 1"/>
          <p:cNvSpPr>
            <a:spLocks noChangeAspect="1"/>
          </p:cNvSpPr>
          <p:nvPr/>
        </p:nvSpPr>
        <p:spPr>
          <a:xfrm rot="830861">
            <a:off x="8886723" y="455597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0" name="Star 4"/>
          <p:cNvSpPr>
            <a:spLocks noChangeAspect="1"/>
          </p:cNvSpPr>
          <p:nvPr/>
        </p:nvSpPr>
        <p:spPr>
          <a:xfrm>
            <a:off x="9056771" y="495077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1" name="Star 3"/>
          <p:cNvSpPr>
            <a:spLocks noChangeAspect="1"/>
          </p:cNvSpPr>
          <p:nvPr/>
        </p:nvSpPr>
        <p:spPr>
          <a:xfrm rot="20777200">
            <a:off x="9056771" y="495077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2" name="Star 2"/>
          <p:cNvSpPr>
            <a:spLocks noChangeAspect="1"/>
          </p:cNvSpPr>
          <p:nvPr/>
        </p:nvSpPr>
        <p:spPr>
          <a:xfrm rot="830861">
            <a:off x="9068924" y="507230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3" name="Star 1"/>
          <p:cNvSpPr>
            <a:spLocks noChangeAspect="1"/>
          </p:cNvSpPr>
          <p:nvPr/>
        </p:nvSpPr>
        <p:spPr>
          <a:xfrm rot="830861">
            <a:off x="9068924" y="507230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4" name="Star 4"/>
          <p:cNvSpPr>
            <a:spLocks noChangeAspect="1"/>
          </p:cNvSpPr>
          <p:nvPr/>
        </p:nvSpPr>
        <p:spPr>
          <a:xfrm>
            <a:off x="8966157" y="362740"/>
            <a:ext cx="79169" cy="79169"/>
          </a:xfrm>
          <a:prstGeom prst="star8">
            <a:avLst>
              <a:gd name="adj" fmla="val 6310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5" name="Star 3"/>
          <p:cNvSpPr>
            <a:spLocks noChangeAspect="1"/>
          </p:cNvSpPr>
          <p:nvPr/>
        </p:nvSpPr>
        <p:spPr>
          <a:xfrm rot="20777200">
            <a:off x="8966157" y="362740"/>
            <a:ext cx="79169" cy="79169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6" name="Star 2"/>
          <p:cNvSpPr>
            <a:spLocks noChangeAspect="1"/>
          </p:cNvSpPr>
          <p:nvPr/>
        </p:nvSpPr>
        <p:spPr>
          <a:xfrm rot="830861">
            <a:off x="8978310" y="374893"/>
            <a:ext cx="54862" cy="54862"/>
          </a:xfrm>
          <a:prstGeom prst="star8">
            <a:avLst>
              <a:gd name="adj" fmla="val 15138"/>
            </a:avLst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7" name="Star 1"/>
          <p:cNvSpPr>
            <a:spLocks noChangeAspect="1"/>
          </p:cNvSpPr>
          <p:nvPr/>
        </p:nvSpPr>
        <p:spPr>
          <a:xfrm rot="830861">
            <a:off x="8978310" y="374893"/>
            <a:ext cx="54862" cy="54862"/>
          </a:xfrm>
          <a:prstGeom prst="irregularSeal1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78" name="Picture 4"/>
          <p:cNvPicPr>
            <a:picLocks noChangeAspect="1" noChangeArrowheads="1"/>
          </p:cNvPicPr>
          <p:nvPr/>
        </p:nvPicPr>
        <p:blipFill>
          <a:blip r:embed="rId4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404">
            <a:off x="-1171727" y="1467797"/>
            <a:ext cx="1046730" cy="440990"/>
          </a:xfrm>
          <a:prstGeom prst="rect">
            <a:avLst/>
          </a:prstGeom>
          <a:noFill/>
          <a:ln>
            <a:noFill/>
          </a:ln>
          <a:effectLst>
            <a:glow rad="12700">
              <a:schemeClr val="bg1">
                <a:alpha val="1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9" name="Freeform 778"/>
          <p:cNvSpPr/>
          <p:nvPr/>
        </p:nvSpPr>
        <p:spPr>
          <a:xfrm>
            <a:off x="2224088" y="411956"/>
            <a:ext cx="283368" cy="814388"/>
          </a:xfrm>
          <a:custGeom>
            <a:avLst/>
            <a:gdLst>
              <a:gd name="connsiteX0" fmla="*/ 140493 w 283368"/>
              <a:gd name="connsiteY0" fmla="*/ 0 h 814388"/>
              <a:gd name="connsiteX1" fmla="*/ 138112 w 283368"/>
              <a:gd name="connsiteY1" fmla="*/ 357188 h 814388"/>
              <a:gd name="connsiteX2" fmla="*/ 128587 w 283368"/>
              <a:gd name="connsiteY2" fmla="*/ 371475 h 814388"/>
              <a:gd name="connsiteX3" fmla="*/ 130968 w 283368"/>
              <a:gd name="connsiteY3" fmla="*/ 383382 h 814388"/>
              <a:gd name="connsiteX4" fmla="*/ 130968 w 283368"/>
              <a:gd name="connsiteY4" fmla="*/ 383382 h 814388"/>
              <a:gd name="connsiteX5" fmla="*/ 135731 w 283368"/>
              <a:gd name="connsiteY5" fmla="*/ 404813 h 814388"/>
              <a:gd name="connsiteX6" fmla="*/ 147637 w 283368"/>
              <a:gd name="connsiteY6" fmla="*/ 409575 h 814388"/>
              <a:gd name="connsiteX7" fmla="*/ 133350 w 283368"/>
              <a:gd name="connsiteY7" fmla="*/ 416719 h 814388"/>
              <a:gd name="connsiteX8" fmla="*/ 133350 w 283368"/>
              <a:gd name="connsiteY8" fmla="*/ 433388 h 814388"/>
              <a:gd name="connsiteX9" fmla="*/ 135731 w 283368"/>
              <a:gd name="connsiteY9" fmla="*/ 435769 h 814388"/>
              <a:gd name="connsiteX10" fmla="*/ 135731 w 283368"/>
              <a:gd name="connsiteY10" fmla="*/ 435769 h 814388"/>
              <a:gd name="connsiteX11" fmla="*/ 0 w 283368"/>
              <a:gd name="connsiteY11" fmla="*/ 807244 h 814388"/>
              <a:gd name="connsiteX12" fmla="*/ 283368 w 283368"/>
              <a:gd name="connsiteY12" fmla="*/ 814388 h 814388"/>
              <a:gd name="connsiteX13" fmla="*/ 164306 w 283368"/>
              <a:gd name="connsiteY13" fmla="*/ 442913 h 814388"/>
              <a:gd name="connsiteX14" fmla="*/ 169068 w 283368"/>
              <a:gd name="connsiteY14" fmla="*/ 433388 h 814388"/>
              <a:gd name="connsiteX15" fmla="*/ 169068 w 283368"/>
              <a:gd name="connsiteY15" fmla="*/ 423863 h 814388"/>
              <a:gd name="connsiteX16" fmla="*/ 169068 w 283368"/>
              <a:gd name="connsiteY16" fmla="*/ 416719 h 814388"/>
              <a:gd name="connsiteX17" fmla="*/ 159543 w 283368"/>
              <a:gd name="connsiteY17" fmla="*/ 407194 h 814388"/>
              <a:gd name="connsiteX18" fmla="*/ 161925 w 283368"/>
              <a:gd name="connsiteY18" fmla="*/ 392907 h 814388"/>
              <a:gd name="connsiteX19" fmla="*/ 161925 w 283368"/>
              <a:gd name="connsiteY19" fmla="*/ 385763 h 814388"/>
              <a:gd name="connsiteX20" fmla="*/ 164306 w 283368"/>
              <a:gd name="connsiteY20" fmla="*/ 381000 h 814388"/>
              <a:gd name="connsiteX21" fmla="*/ 164306 w 283368"/>
              <a:gd name="connsiteY21" fmla="*/ 369094 h 814388"/>
              <a:gd name="connsiteX22" fmla="*/ 164306 w 283368"/>
              <a:gd name="connsiteY22" fmla="*/ 369094 h 814388"/>
              <a:gd name="connsiteX23" fmla="*/ 152400 w 283368"/>
              <a:gd name="connsiteY23" fmla="*/ 352425 h 814388"/>
              <a:gd name="connsiteX24" fmla="*/ 140493 w 283368"/>
              <a:gd name="connsiteY24" fmla="*/ 0 h 814388"/>
              <a:gd name="connsiteX0" fmla="*/ 140493 w 283368"/>
              <a:gd name="connsiteY0" fmla="*/ 0 h 814388"/>
              <a:gd name="connsiteX1" fmla="*/ 138112 w 283368"/>
              <a:gd name="connsiteY1" fmla="*/ 357188 h 814388"/>
              <a:gd name="connsiteX2" fmla="*/ 128587 w 283368"/>
              <a:gd name="connsiteY2" fmla="*/ 371475 h 814388"/>
              <a:gd name="connsiteX3" fmla="*/ 130968 w 283368"/>
              <a:gd name="connsiteY3" fmla="*/ 383382 h 814388"/>
              <a:gd name="connsiteX4" fmla="*/ 130968 w 283368"/>
              <a:gd name="connsiteY4" fmla="*/ 383382 h 814388"/>
              <a:gd name="connsiteX5" fmla="*/ 135731 w 283368"/>
              <a:gd name="connsiteY5" fmla="*/ 404813 h 814388"/>
              <a:gd name="connsiteX6" fmla="*/ 147637 w 283368"/>
              <a:gd name="connsiteY6" fmla="*/ 409575 h 814388"/>
              <a:gd name="connsiteX7" fmla="*/ 133350 w 283368"/>
              <a:gd name="connsiteY7" fmla="*/ 416719 h 814388"/>
              <a:gd name="connsiteX8" fmla="*/ 133350 w 283368"/>
              <a:gd name="connsiteY8" fmla="*/ 433388 h 814388"/>
              <a:gd name="connsiteX9" fmla="*/ 135731 w 283368"/>
              <a:gd name="connsiteY9" fmla="*/ 435769 h 814388"/>
              <a:gd name="connsiteX10" fmla="*/ 147637 w 283368"/>
              <a:gd name="connsiteY10" fmla="*/ 445294 h 814388"/>
              <a:gd name="connsiteX11" fmla="*/ 0 w 283368"/>
              <a:gd name="connsiteY11" fmla="*/ 807244 h 814388"/>
              <a:gd name="connsiteX12" fmla="*/ 283368 w 283368"/>
              <a:gd name="connsiteY12" fmla="*/ 814388 h 814388"/>
              <a:gd name="connsiteX13" fmla="*/ 164306 w 283368"/>
              <a:gd name="connsiteY13" fmla="*/ 442913 h 814388"/>
              <a:gd name="connsiteX14" fmla="*/ 169068 w 283368"/>
              <a:gd name="connsiteY14" fmla="*/ 433388 h 814388"/>
              <a:gd name="connsiteX15" fmla="*/ 169068 w 283368"/>
              <a:gd name="connsiteY15" fmla="*/ 423863 h 814388"/>
              <a:gd name="connsiteX16" fmla="*/ 169068 w 283368"/>
              <a:gd name="connsiteY16" fmla="*/ 416719 h 814388"/>
              <a:gd name="connsiteX17" fmla="*/ 159543 w 283368"/>
              <a:gd name="connsiteY17" fmla="*/ 407194 h 814388"/>
              <a:gd name="connsiteX18" fmla="*/ 161925 w 283368"/>
              <a:gd name="connsiteY18" fmla="*/ 392907 h 814388"/>
              <a:gd name="connsiteX19" fmla="*/ 161925 w 283368"/>
              <a:gd name="connsiteY19" fmla="*/ 385763 h 814388"/>
              <a:gd name="connsiteX20" fmla="*/ 164306 w 283368"/>
              <a:gd name="connsiteY20" fmla="*/ 381000 h 814388"/>
              <a:gd name="connsiteX21" fmla="*/ 164306 w 283368"/>
              <a:gd name="connsiteY21" fmla="*/ 369094 h 814388"/>
              <a:gd name="connsiteX22" fmla="*/ 164306 w 283368"/>
              <a:gd name="connsiteY22" fmla="*/ 369094 h 814388"/>
              <a:gd name="connsiteX23" fmla="*/ 152400 w 283368"/>
              <a:gd name="connsiteY23" fmla="*/ 352425 h 814388"/>
              <a:gd name="connsiteX24" fmla="*/ 140493 w 283368"/>
              <a:gd name="connsiteY24" fmla="*/ 0 h 814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83368" h="814388">
                <a:moveTo>
                  <a:pt x="140493" y="0"/>
                </a:moveTo>
                <a:cubicBezTo>
                  <a:pt x="139699" y="119063"/>
                  <a:pt x="138906" y="238125"/>
                  <a:pt x="138112" y="357188"/>
                </a:cubicBezTo>
                <a:lnTo>
                  <a:pt x="128587" y="371475"/>
                </a:lnTo>
                <a:lnTo>
                  <a:pt x="130968" y="383382"/>
                </a:lnTo>
                <a:lnTo>
                  <a:pt x="130968" y="383382"/>
                </a:lnTo>
                <a:lnTo>
                  <a:pt x="135731" y="404813"/>
                </a:lnTo>
                <a:lnTo>
                  <a:pt x="147637" y="409575"/>
                </a:lnTo>
                <a:lnTo>
                  <a:pt x="133350" y="416719"/>
                </a:lnTo>
                <a:lnTo>
                  <a:pt x="133350" y="433388"/>
                </a:lnTo>
                <a:lnTo>
                  <a:pt x="135731" y="435769"/>
                </a:lnTo>
                <a:cubicBezTo>
                  <a:pt x="138112" y="437753"/>
                  <a:pt x="143668" y="442119"/>
                  <a:pt x="147637" y="445294"/>
                </a:cubicBezTo>
                <a:lnTo>
                  <a:pt x="0" y="807244"/>
                </a:lnTo>
                <a:lnTo>
                  <a:pt x="283368" y="814388"/>
                </a:lnTo>
                <a:lnTo>
                  <a:pt x="164306" y="442913"/>
                </a:lnTo>
                <a:lnTo>
                  <a:pt x="169068" y="433388"/>
                </a:lnTo>
                <a:lnTo>
                  <a:pt x="169068" y="423863"/>
                </a:lnTo>
                <a:lnTo>
                  <a:pt x="169068" y="416719"/>
                </a:lnTo>
                <a:lnTo>
                  <a:pt x="159543" y="407194"/>
                </a:lnTo>
                <a:lnTo>
                  <a:pt x="161925" y="392907"/>
                </a:lnTo>
                <a:lnTo>
                  <a:pt x="161925" y="385763"/>
                </a:lnTo>
                <a:lnTo>
                  <a:pt x="164306" y="381000"/>
                </a:lnTo>
                <a:lnTo>
                  <a:pt x="164306" y="369094"/>
                </a:lnTo>
                <a:lnTo>
                  <a:pt x="164306" y="369094"/>
                </a:lnTo>
                <a:lnTo>
                  <a:pt x="152400" y="352425"/>
                </a:lnTo>
                <a:lnTo>
                  <a:pt x="140493" y="0"/>
                </a:lnTo>
                <a:close/>
              </a:path>
            </a:pathLst>
          </a:custGeom>
          <a:blipFill>
            <a:blip r:embed="rId4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45">
            <a:extLst>
              <a:ext uri="{BEBA8EAE-BF5A-486C-A8C5-ECC9F3942E4B}">
                <a14:imgProps xmlns:a14="http://schemas.microsoft.com/office/drawing/2010/main">
                  <a14:imgLayer r:embed="rId46">
                    <a14:imgEffect>
                      <a14:artisticBlur radius="3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-1588"/>
            <a:ext cx="9144000" cy="51450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Merry Christmas Cheer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7"/>
          <a:stretch>
            <a:fillRect/>
          </a:stretch>
        </p:blipFill>
        <p:spPr>
          <a:xfrm>
            <a:off x="4353973" y="5285921"/>
            <a:ext cx="609600" cy="609600"/>
          </a:xfrm>
          <a:prstGeom prst="rect">
            <a:avLst/>
          </a:prstGeom>
        </p:spPr>
      </p:pic>
      <p:pic>
        <p:nvPicPr>
          <p:cNvPr id="4" name="Santa Ho Ho Ho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8"/>
          <a:stretch>
            <a:fillRect/>
          </a:stretch>
        </p:blipFill>
        <p:spPr>
          <a:xfrm>
            <a:off x="653285" y="5285921"/>
            <a:ext cx="609600" cy="609600"/>
          </a:xfrm>
          <a:prstGeom prst="rect">
            <a:avLst/>
          </a:prstGeom>
        </p:spPr>
      </p:pic>
      <p:pic>
        <p:nvPicPr>
          <p:cNvPr id="5" name="Sleigh Bells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49"/>
          <a:stretch>
            <a:fillRect/>
          </a:stretch>
        </p:blipFill>
        <p:spPr>
          <a:xfrm>
            <a:off x="1423221" y="5285921"/>
            <a:ext cx="609600" cy="609600"/>
          </a:xfrm>
          <a:prstGeom prst="rect">
            <a:avLst/>
          </a:prstGeom>
        </p:spPr>
      </p:pic>
      <p:pic>
        <p:nvPicPr>
          <p:cNvPr id="10" name="Harp Cascade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7778851" y="5285921"/>
            <a:ext cx="609600" cy="609600"/>
          </a:xfrm>
          <a:prstGeom prst="rect">
            <a:avLst/>
          </a:prstGeom>
        </p:spPr>
      </p:pic>
      <p:sp>
        <p:nvSpPr>
          <p:cNvPr id="11" name="Inside Castle Trigger">
            <a:hlinkClick r:id="rId51" action="ppaction://hlinksldjump"/>
          </p:cNvPr>
          <p:cNvSpPr/>
          <p:nvPr/>
        </p:nvSpPr>
        <p:spPr>
          <a:xfrm>
            <a:off x="0" y="0"/>
            <a:ext cx="9135940" cy="514349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7" name="Santa Trigger"/>
          <p:cNvSpPr/>
          <p:nvPr/>
        </p:nvSpPr>
        <p:spPr>
          <a:xfrm>
            <a:off x="114789" y="23944"/>
            <a:ext cx="1027552" cy="1027552"/>
          </a:xfrm>
          <a:prstGeom prst="ellipse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People Trigger"/>
          <p:cNvSpPr/>
          <p:nvPr/>
        </p:nvSpPr>
        <p:spPr>
          <a:xfrm>
            <a:off x="3812625" y="2422882"/>
            <a:ext cx="1027552" cy="1027552"/>
          </a:xfrm>
          <a:prstGeom prst="ellipse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ree Lights Trigger"/>
          <p:cNvSpPr/>
          <p:nvPr/>
        </p:nvSpPr>
        <p:spPr>
          <a:xfrm>
            <a:off x="7684071" y="558319"/>
            <a:ext cx="1027552" cy="1027552"/>
          </a:xfrm>
          <a:prstGeom prst="ellipse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9" name="Round Same Side Corner Rectangle 788"/>
          <p:cNvSpPr/>
          <p:nvPr/>
        </p:nvSpPr>
        <p:spPr>
          <a:xfrm>
            <a:off x="107504" y="4782546"/>
            <a:ext cx="8928992" cy="360954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6262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Freestyle Script" panose="030804020302050B0404" pitchFamily="66" charset="0"/>
              </a:rPr>
              <a:t>Welcome to the Christmas Retreat! Click on the stars, or come inside.</a:t>
            </a:r>
            <a:endParaRPr lang="en-US" sz="3600" dirty="0">
              <a:latin typeface="Freestyle Script" panose="030804020302050B0404" pitchFamily="66" charset="0"/>
            </a:endParaRPr>
          </a:p>
        </p:txBody>
      </p:sp>
      <p:pic>
        <p:nvPicPr>
          <p:cNvPr id="6" name="We Wish You A Merry Christmas 02.mp3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9372600" y="52849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23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26" dur="3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28" dur="3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30" dur="3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2" dur="3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7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7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1000" fill="hold"/>
                                        <p:tgtEl>
                                          <p:spTgt spid="3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1250" fill="hold"/>
                                        <p:tgtEl>
                                          <p:spTgt spid="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5000" fill="hold"/>
                                        <p:tgtEl>
                                          <p:spTgt spid="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6" presetClass="emph" presetSubtype="0" repeatCount="indefinite" autoRev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1000" fill="hold"/>
                                        <p:tgtEl>
                                          <p:spTgt spid="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79" dur="3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81" dur="3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83" dur="3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85" dur="3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7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7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7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7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9" dur="1000" fill="hold"/>
                                        <p:tgtEl>
                                          <p:spTgt spid="4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1" dur="1250" fill="hold"/>
                                        <p:tgtEl>
                                          <p:spTgt spid="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3" dur="5000" fill="hold"/>
                                        <p:tgtEl>
                                          <p:spTgt spid="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127" dur="30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129" dur="30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131" dur="35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133" dur="30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1500" tmFilter="0, 0; .2, .5; .8, .5; 1, 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6" dur="750" autoRev="1" fill="hold"/>
                                        <p:tgtEl>
                                          <p:spTgt spid="3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1500" tmFilter="0, 0; .2, .5; .8, .5; 1, 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750" autoRev="1" fill="hold"/>
                                        <p:tgtEl>
                                          <p:spTgt spid="3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1500" tmFilter="0, 0; .2, .5; .8, .5; 1, 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2" dur="750" autoRev="1" fill="hold"/>
                                        <p:tgtEl>
                                          <p:spTgt spid="3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1500" tmFilter="0, 0; .2, .5; .8, .5; 1, 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5" dur="750" autoRev="1" fill="hold"/>
                                        <p:tgtEl>
                                          <p:spTgt spid="3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7" dur="1000" fill="hold"/>
                                        <p:tgtEl>
                                          <p:spTgt spid="36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48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9" dur="1250" fill="hold"/>
                                        <p:tgtEl>
                                          <p:spTgt spid="36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0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1" dur="5000" fill="hold"/>
                                        <p:tgtEl>
                                          <p:spTgt spid="3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3" dur="1000" fill="hold"/>
                                        <p:tgtEl>
                                          <p:spTgt spid="3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3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3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ntr" presetSubtype="16" fill="hold" grpId="3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53" presetClass="entr" presetSubtype="16" fill="hold" grpId="3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8" presetClass="emph" presetSubtype="0" repeatCount="indefinite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Rot by="-90000000">
                                      <p:cBhvr>
                                        <p:cTn id="175" dur="300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6" presetID="8" presetClass="emph" presetSubtype="0" repeatCount="indefinite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Rot by="-60000000">
                                      <p:cBhvr>
                                        <p:cTn id="177" dur="300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8" presetID="8" presetClass="emph" presetSubtype="0" repeatCount="indefinite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Rot by="60000000">
                                      <p:cBhvr>
                                        <p:cTn id="179" dur="35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0" presetID="8" presetClass="emph" presetSubtype="0" repeatCount="indefinite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Rot by="90000000">
                                      <p:cBhvr>
                                        <p:cTn id="181" dur="30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2" presetID="26" presetClass="emph" presetSubtype="0" repeatCount="indefinite" fill="hold" grpId="1" nodeType="withEffect">
                                  <p:stCondLst>
                                    <p:cond delay="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2500" tmFilter="0, 0; .2, .5; .8, .5; 1, 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4" dur="1250" autoRev="1" fill="hold"/>
                                        <p:tgtEl>
                                          <p:spTgt spid="3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5" presetID="26" presetClass="emph" presetSubtype="0" repeatCount="indefinite" fill="hold" grpId="1" nodeType="withEffect">
                                  <p:stCondLst>
                                    <p:cond delay="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2500" tmFilter="0, 0; .2, .5; .8, .5; 1, 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7" dur="1250" autoRev="1" fill="hold"/>
                                        <p:tgtEl>
                                          <p:spTgt spid="3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26" presetClass="emph" presetSubtype="0" repeatCount="indefinite" fill="hold" grpId="1" nodeType="withEffect">
                                  <p:stCondLst>
                                    <p:cond delay="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2500" tmFilter="0, 0; .2, .5; .8, .5; 1, 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0" dur="1250" autoRev="1" fill="hold"/>
                                        <p:tgtEl>
                                          <p:spTgt spid="3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1" presetID="26" presetClass="emph" presetSubtype="0" repeatCount="indefinite" fill="hold" grpId="1" nodeType="withEffect">
                                  <p:stCondLst>
                                    <p:cond delay="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2500" tmFilter="0, 0; .2, .5; .8, .5; 1, 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3" dur="1250" autoRev="1" fill="hold"/>
                                        <p:tgtEl>
                                          <p:spTgt spid="3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6" presetClass="emph" presetSubtype="0" repeatCount="indefinite" autoRev="1" fill="hold" grpId="2" nodeType="withEffect">
                                  <p:stCondLst>
                                    <p:cond delay="50"/>
                                  </p:stCondLst>
                                  <p:childTnLst>
                                    <p:animScale>
                                      <p:cBhvr>
                                        <p:cTn id="195" dur="1000" fill="hold"/>
                                        <p:tgtEl>
                                          <p:spTgt spid="36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96" presetID="6" presetClass="emph" presetSubtype="0" repeatCount="indefinite" autoRev="1" fill="hold" grpId="2" nodeType="withEffect">
                                  <p:stCondLst>
                                    <p:cond delay="50"/>
                                  </p:stCondLst>
                                  <p:childTnLst>
                                    <p:animScale>
                                      <p:cBhvr>
                                        <p:cTn id="197" dur="1250" fill="hold"/>
                                        <p:tgtEl>
                                          <p:spTgt spid="36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8" presetID="6" presetClass="emph" presetSubtype="0" repeatCount="indefinite" autoRev="1" fill="hold" grpId="2" nodeType="withEffect">
                                  <p:stCondLst>
                                    <p:cond delay="50"/>
                                  </p:stCondLst>
                                  <p:childTnLst>
                                    <p:animScale>
                                      <p:cBhvr>
                                        <p:cTn id="199" dur="5000" fill="hold"/>
                                        <p:tgtEl>
                                          <p:spTgt spid="36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0" presetID="6" presetClass="emph" presetSubtype="0" repeatCount="indefinite" autoRev="1" fill="hold" grpId="2" nodeType="withEffect">
                                  <p:stCondLst>
                                    <p:cond delay="50"/>
                                  </p:stCondLst>
                                  <p:childTnLst>
                                    <p:animScale>
                                      <p:cBhvr>
                                        <p:cTn id="201" dur="1000" fill="hold"/>
                                        <p:tgtEl>
                                          <p:spTgt spid="36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2" presetID="53" presetClass="entr" presetSubtype="16" fill="hold" grpId="3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53" presetClass="entr" presetSubtype="16" fill="hold" grpId="3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53" presetClass="entr" presetSubtype="16" fill="hold" grpId="3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53" presetClass="entr" presetSubtype="16" fill="hold" grpId="3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8" presetClass="emp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90000000">
                                      <p:cBhvr>
                                        <p:cTn id="223" dur="30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4" presetID="8" presetClass="emp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60000000">
                                      <p:cBhvr>
                                        <p:cTn id="225" dur="30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6" presetID="8" presetClass="emp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-60000000">
                                      <p:cBhvr>
                                        <p:cTn id="227" dur="350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8" presetID="8" presetClass="emp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-90000000">
                                      <p:cBhvr>
                                        <p:cTn id="229" dur="30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0" presetID="26" presetClass="emph" presetSubtype="0" repeatCount="indefinite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500" tmFilter="0, 0; .2, .5; .8, .5; 1, 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2" dur="750" autoRev="1" fill="hold"/>
                                        <p:tgtEl>
                                          <p:spTgt spid="3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3" presetID="26" presetClass="emph" presetSubtype="0" repeatCount="indefinite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1500" tmFilter="0, 0; .2, .5; .8, .5; 1, 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5" dur="750" autoRev="1" fill="hold"/>
                                        <p:tgtEl>
                                          <p:spTgt spid="3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6" presetID="26" presetClass="emph" presetSubtype="0" repeatCount="indefinite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1500" tmFilter="0, 0; .2, .5; .8, .5; 1, 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8" dur="750" autoRev="1" fill="hold"/>
                                        <p:tgtEl>
                                          <p:spTgt spid="3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9" presetID="26" presetClass="emph" presetSubtype="0" repeatCount="indefinite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1500" tmFilter="0, 0; .2, .5; .8, .5; 1, 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1" dur="750" autoRev="1" fill="hold"/>
                                        <p:tgtEl>
                                          <p:spTgt spid="3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2" presetID="6" presetClass="emph" presetSubtype="0" repeatCount="indefinite" autoRev="1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243" dur="1000" fill="hold"/>
                                        <p:tgtEl>
                                          <p:spTgt spid="37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44" presetID="6" presetClass="emph" presetSubtype="0" repeatCount="indefinite" autoRev="1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245" dur="1250" fill="hold"/>
                                        <p:tgtEl>
                                          <p:spTgt spid="37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6" presetID="6" presetClass="emph" presetSubtype="0" repeatCount="indefinite" autoRev="1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247" dur="5000" fill="hold"/>
                                        <p:tgtEl>
                                          <p:spTgt spid="37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8" presetID="6" presetClass="emph" presetSubtype="0" repeatCount="indefinite" autoRev="1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249" dur="1000" fill="hold"/>
                                        <p:tgtEl>
                                          <p:spTgt spid="3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0" presetID="53" presetClass="entr" presetSubtype="16" fill="hold" grpId="3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53" presetClass="entr" presetSubtype="16" fill="hold" grpId="3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53" presetClass="entr" presetSubtype="16" fill="hold" grpId="3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53" presetClass="entr" presetSubtype="16" fill="hold" grpId="3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8" presetClass="emp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Rot by="-90000000">
                                      <p:cBhvr>
                                        <p:cTn id="271" dur="30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2" presetID="8" presetClass="emp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Rot by="-60000000">
                                      <p:cBhvr>
                                        <p:cTn id="273" dur="30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4" presetID="8" presetClass="emp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Rot by="60000000">
                                      <p:cBhvr>
                                        <p:cTn id="275" dur="350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6" presetID="8" presetClass="emp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Rot by="90000000">
                                      <p:cBhvr>
                                        <p:cTn id="277" dur="30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8" presetID="26" presetClass="emph" presetSubtype="0" repeatCount="indefinite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2500" tmFilter="0, 0; .2, .5; .8, .5; 1, 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0" dur="1250" autoRev="1" fill="hold"/>
                                        <p:tgtEl>
                                          <p:spTgt spid="3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1" presetID="26" presetClass="emph" presetSubtype="0" repeatCount="indefinite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2500" tmFilter="0, 0; .2, .5; .8, .5; 1, 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3" dur="1250" autoRev="1" fill="hold"/>
                                        <p:tgtEl>
                                          <p:spTgt spid="3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4" presetID="26" presetClass="emph" presetSubtype="0" repeatCount="indefinite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2500" tmFilter="0, 0; .2, .5; .8, .5; 1, 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6" dur="1250" autoRev="1" fill="hold"/>
                                        <p:tgtEl>
                                          <p:spTgt spid="3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7" presetID="26" presetClass="emph" presetSubtype="0" repeatCount="indefinite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2500" tmFilter="0, 0; .2, .5; .8, .5; 1, 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9" dur="1250" autoRev="1" fill="hold"/>
                                        <p:tgtEl>
                                          <p:spTgt spid="3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0" presetID="6" presetClass="emph" presetSubtype="0" repeatCount="indefinite" autoRev="1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291" dur="1000" fill="hold"/>
                                        <p:tgtEl>
                                          <p:spTgt spid="37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92" presetID="6" presetClass="emph" presetSubtype="0" repeatCount="indefinite" autoRev="1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293" dur="1250" fill="hold"/>
                                        <p:tgtEl>
                                          <p:spTgt spid="3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4" presetID="6" presetClass="emph" presetSubtype="0" repeatCount="indefinite" autoRev="1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295" dur="5000" fill="hold"/>
                                        <p:tgtEl>
                                          <p:spTgt spid="3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6" presetID="6" presetClass="emph" presetSubtype="0" repeatCount="indefinite" autoRev="1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297" dur="1000" fill="hold"/>
                                        <p:tgtEl>
                                          <p:spTgt spid="37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8" presetID="53" presetClass="entr" presetSubtype="16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53" presetClass="entr" presetSubtype="16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5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53" presetClass="entr" presetSubtype="16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53" presetClass="entr" presetSubtype="16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5" dur="5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5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8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90000000">
                                      <p:cBhvr>
                                        <p:cTn id="319" dur="30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0" presetID="8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60000000">
                                      <p:cBhvr>
                                        <p:cTn id="321" dur="300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2" presetID="8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-60000000">
                                      <p:cBhvr>
                                        <p:cTn id="323" dur="35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4" presetID="8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-90000000">
                                      <p:cBhvr>
                                        <p:cTn id="325" dur="300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6" presetID="26" presetClass="emph" presetSubtype="0" repeatCount="indefinite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1500" tmFilter="0, 0; .2, .5; .8, .5; 1, 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8" dur="750" autoRev="1" fill="hold"/>
                                        <p:tgtEl>
                                          <p:spTgt spid="3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9" presetID="26" presetClass="emph" presetSubtype="0" repeatCount="indefinite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0" dur="1500" tmFilter="0, 0; .2, .5; .8, .5; 1, 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1" dur="750" autoRev="1" fill="hold"/>
                                        <p:tgtEl>
                                          <p:spTgt spid="3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2" presetID="26" presetClass="emph" presetSubtype="0" repeatCount="indefinite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" dur="1500" tmFilter="0, 0; .2, .5; .8, .5; 1, 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4" dur="750" autoRev="1" fill="hold"/>
                                        <p:tgtEl>
                                          <p:spTgt spid="3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5" presetID="26" presetClass="emph" presetSubtype="0" repeatCount="indefinite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1500" tmFilter="0, 0; .2, .5; .8, .5; 1, 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7" dur="750" autoRev="1" fill="hold"/>
                                        <p:tgtEl>
                                          <p:spTgt spid="3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8" presetID="6" presetClass="emph" presetSubtype="0" repeatCount="indefinite" autoRev="1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39" dur="1000" fill="hold"/>
                                        <p:tgtEl>
                                          <p:spTgt spid="37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40" presetID="6" presetClass="emph" presetSubtype="0" repeatCount="indefinite" autoRev="1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41" dur="1250" fill="hold"/>
                                        <p:tgtEl>
                                          <p:spTgt spid="3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2" presetID="6" presetClass="emph" presetSubtype="0" repeatCount="indefinite" autoRev="1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43" dur="5000" fill="hold"/>
                                        <p:tgtEl>
                                          <p:spTgt spid="3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4" presetID="6" presetClass="emph" presetSubtype="0" repeatCount="indefinite" autoRev="1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45" dur="1000" fill="hold"/>
                                        <p:tgtEl>
                                          <p:spTgt spid="3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6" presetID="53" presetClass="entr" presetSubtype="16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53" presetClass="entr" presetSubtype="16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5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5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53" presetClass="entr" presetSubtype="16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8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53" presetClass="entr" presetSubtype="16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3" dur="5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5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5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8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90000000">
                                      <p:cBhvr>
                                        <p:cTn id="367" dur="300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8" presetID="8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60000000">
                                      <p:cBhvr>
                                        <p:cTn id="369" dur="300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0" presetID="8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60000000">
                                      <p:cBhvr>
                                        <p:cTn id="371" dur="350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2" presetID="8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90000000">
                                      <p:cBhvr>
                                        <p:cTn id="373" dur="30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4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5" dur="2500" tmFilter="0, 0; .2, .5; .8, .5; 1, 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6" dur="1250" autoRev="1" fill="hold"/>
                                        <p:tgtEl>
                                          <p:spTgt spid="3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7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8" dur="2500" tmFilter="0, 0; .2, .5; .8, .5; 1, 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9" dur="1250" autoRev="1" fill="hold"/>
                                        <p:tgtEl>
                                          <p:spTgt spid="3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0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1" dur="2500" tmFilter="0, 0; .2, .5; .8, .5; 1, 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2" dur="1250" autoRev="1" fill="hold"/>
                                        <p:tgtEl>
                                          <p:spTgt spid="3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3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4" dur="2500" tmFilter="0, 0; .2, .5; .8, .5; 1, 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5" dur="1250" autoRev="1" fill="hold"/>
                                        <p:tgtEl>
                                          <p:spTgt spid="3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6" presetID="6" presetClass="emph" presetSubtype="0" repeatCount="indefinite" autoRev="1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387" dur="1000" fill="hold"/>
                                        <p:tgtEl>
                                          <p:spTgt spid="38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88" presetID="6" presetClass="emph" presetSubtype="0" repeatCount="indefinite" autoRev="1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389" dur="1250" fill="hold"/>
                                        <p:tgtEl>
                                          <p:spTgt spid="38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0" presetID="6" presetClass="emph" presetSubtype="0" repeatCount="indefinite" autoRev="1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391" dur="5000" fill="hold"/>
                                        <p:tgtEl>
                                          <p:spTgt spid="3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2" presetID="6" presetClass="emph" presetSubtype="0" repeatCount="indefinite" autoRev="1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393" dur="1000" fill="hold"/>
                                        <p:tgtEl>
                                          <p:spTgt spid="38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4" presetID="53" presetClass="entr" presetSubtype="16" fill="hold" grpId="3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6" dur="5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5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8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9" presetID="53" presetClass="entr" presetSubtype="16" fill="hold" grpId="3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1" dur="5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5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53" presetClass="entr" presetSubtype="16" fill="hold" grpId="3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6" dur="5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5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8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9" presetID="53" presetClass="entr" presetSubtype="16" fill="hold" grpId="3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1" dur="5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5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3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" presetID="8" presetClass="emph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90000000">
                                      <p:cBhvr>
                                        <p:cTn id="415" dur="300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6" presetID="8" presetClass="emph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60000000">
                                      <p:cBhvr>
                                        <p:cTn id="417" dur="300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8" presetID="8" presetClass="emph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60000000">
                                      <p:cBhvr>
                                        <p:cTn id="419" dur="35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0" presetID="8" presetClass="emph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90000000">
                                      <p:cBhvr>
                                        <p:cTn id="421" dur="30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2" presetID="26" presetClass="emph" presetSubtype="0" repeatCount="indefinite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3" dur="1500" tmFilter="0, 0; .2, .5; .8, .5; 1, 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4" dur="750" autoRev="1" fill="hold"/>
                                        <p:tgtEl>
                                          <p:spTgt spid="3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5" presetID="26" presetClass="emph" presetSubtype="0" repeatCount="indefinite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6" dur="1500" tmFilter="0, 0; .2, .5; .8, .5; 1, 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7" dur="750" autoRev="1" fill="hold"/>
                                        <p:tgtEl>
                                          <p:spTgt spid="3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8" presetID="26" presetClass="emph" presetSubtype="0" repeatCount="indefinite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9" dur="1500" tmFilter="0, 0; .2, .5; .8, .5; 1, 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0" dur="750" autoRev="1" fill="hold"/>
                                        <p:tgtEl>
                                          <p:spTgt spid="3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1" presetID="26" presetClass="emph" presetSubtype="0" repeatCount="indefinite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2" dur="1500" tmFilter="0, 0; .2, .5; .8, .5; 1, 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3" dur="750" autoRev="1" fill="hold"/>
                                        <p:tgtEl>
                                          <p:spTgt spid="3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4" presetID="6" presetClass="emph" presetSubtype="0" repeatCount="indefinite" autoRev="1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35" dur="1000" fill="hold"/>
                                        <p:tgtEl>
                                          <p:spTgt spid="38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36" presetID="6" presetClass="emph" presetSubtype="0" repeatCount="indefinite" autoRev="1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37" dur="1250" fill="hold"/>
                                        <p:tgtEl>
                                          <p:spTgt spid="38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8" presetID="6" presetClass="emph" presetSubtype="0" repeatCount="indefinite" autoRev="1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39" dur="5000" fill="hold"/>
                                        <p:tgtEl>
                                          <p:spTgt spid="38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0" presetID="6" presetClass="emph" presetSubtype="0" repeatCount="indefinite" autoRev="1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41" dur="1000" fill="hold"/>
                                        <p:tgtEl>
                                          <p:spTgt spid="38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2" presetID="53" presetClass="entr" presetSubtype="16" fill="hold" grpId="3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4" dur="5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" dur="5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6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7" presetID="53" presetClass="entr" presetSubtype="16" fill="hold" grpId="3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9" dur="50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50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1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2" presetID="53" presetClass="entr" presetSubtype="16" fill="hold" grpId="3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4" dur="5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5" dur="5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6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7" presetID="53" presetClass="entr" presetSubtype="16" fill="hold" grpId="3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9" dur="5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" dur="5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1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2" presetID="8" presetClass="emph" presetSubtype="0" repeatCount="indefinite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animRot by="-90000000">
                                      <p:cBhvr>
                                        <p:cTn id="463" dur="30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4" presetID="8" presetClass="emph" presetSubtype="0" repeatCount="indefinite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animRot by="-60000000">
                                      <p:cBhvr>
                                        <p:cTn id="465" dur="3000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6" presetID="8" presetClass="emph" presetSubtype="0" repeatCount="indefinite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animRot by="60000000">
                                      <p:cBhvr>
                                        <p:cTn id="467" dur="350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8" presetID="8" presetClass="emph" presetSubtype="0" repeatCount="indefinite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animRot by="90000000">
                                      <p:cBhvr>
                                        <p:cTn id="469" dur="30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0" presetID="26" presetClass="emph" presetSubtype="0" repeatCount="indefinite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1" dur="2500" tmFilter="0, 0; .2, .5; .8, .5; 1, 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2" dur="1250" autoRev="1" fill="hold"/>
                                        <p:tgtEl>
                                          <p:spTgt spid="3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3" presetID="26" presetClass="emph" presetSubtype="0" repeatCount="indefinite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4" dur="2500" tmFilter="0, 0; .2, .5; .8, .5; 1, 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5" dur="1250" autoRev="1" fill="hold"/>
                                        <p:tgtEl>
                                          <p:spTgt spid="3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6" presetID="26" presetClass="emph" presetSubtype="0" repeatCount="indefinite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7" dur="2500" tmFilter="0, 0; .2, .5; .8, .5; 1, 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8" dur="1250" autoRev="1" fill="hold"/>
                                        <p:tgtEl>
                                          <p:spTgt spid="3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9" presetID="26" presetClass="emph" presetSubtype="0" repeatCount="indefinite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0" dur="2500" tmFilter="0, 0; .2, .5; .8, .5; 1, 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1" dur="1250" autoRev="1" fill="hold"/>
                                        <p:tgtEl>
                                          <p:spTgt spid="3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2" presetID="6" presetClass="emph" presetSubtype="0" repeatCount="indefinite" autoRev="1" fill="hold" grpId="2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483" dur="1000" fill="hold"/>
                                        <p:tgtEl>
                                          <p:spTgt spid="39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84" presetID="6" presetClass="emph" presetSubtype="0" repeatCount="indefinite" autoRev="1" fill="hold" grpId="2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485" dur="1250" fill="hold"/>
                                        <p:tgtEl>
                                          <p:spTgt spid="39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6" presetID="6" presetClass="emph" presetSubtype="0" repeatCount="indefinite" autoRev="1" fill="hold" grpId="2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487" dur="5000" fill="hold"/>
                                        <p:tgtEl>
                                          <p:spTgt spid="3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8" presetID="6" presetClass="emph" presetSubtype="0" repeatCount="indefinite" autoRev="1" fill="hold" grpId="2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489" dur="1000" fill="hold"/>
                                        <p:tgtEl>
                                          <p:spTgt spid="39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0" presetID="53" presetClass="entr" presetSubtype="16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2" dur="5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3" dur="5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4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5" presetID="53" presetClass="entr" presetSubtype="16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7" dur="5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8" dur="5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9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0" presetID="53" presetClass="entr" presetSubtype="16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2" dur="5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" dur="5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4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5" presetID="53" presetClass="entr" presetSubtype="16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7" dur="5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8" dur="5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9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0" presetID="8" presetClass="emph" presetSubtype="0" repeatCount="indefinite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90000000">
                                      <p:cBhvr>
                                        <p:cTn id="511" dur="300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2" presetID="8" presetClass="emph" presetSubtype="0" repeatCount="indefinite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60000000">
                                      <p:cBhvr>
                                        <p:cTn id="513" dur="30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4" presetID="8" presetClass="emph" presetSubtype="0" repeatCount="indefinite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-60000000">
                                      <p:cBhvr>
                                        <p:cTn id="515" dur="35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6" presetID="8" presetClass="emph" presetSubtype="0" repeatCount="indefinite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-90000000">
                                      <p:cBhvr>
                                        <p:cTn id="517" dur="30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8" presetID="26" presetClass="emph" presetSubtype="0" repeatCount="indefinite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9" dur="1500" tmFilter="0, 0; .2, .5; .8, .5; 1, 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0" dur="750" autoRev="1" fill="hold"/>
                                        <p:tgtEl>
                                          <p:spTgt spid="3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1" presetID="26" presetClass="emph" presetSubtype="0" repeatCount="indefinite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2" dur="1500" tmFilter="0, 0; .2, .5; .8, .5; 1, 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3" dur="750" autoRev="1" fill="hold"/>
                                        <p:tgtEl>
                                          <p:spTgt spid="3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4" presetID="26" presetClass="emph" presetSubtype="0" repeatCount="indefinite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5" dur="1500" tmFilter="0, 0; .2, .5; .8, .5; 1, 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6" dur="750" autoRev="1" fill="hold"/>
                                        <p:tgtEl>
                                          <p:spTgt spid="3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7" presetID="26" presetClass="emph" presetSubtype="0" repeatCount="indefinite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8" dur="1500" tmFilter="0, 0; .2, .5; .8, .5; 1, 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9" dur="750" autoRev="1" fill="hold"/>
                                        <p:tgtEl>
                                          <p:spTgt spid="3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0" presetID="6" presetClass="emph" presetSubtype="0" repeatCount="indefinite" autoRev="1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531" dur="1000" fill="hold"/>
                                        <p:tgtEl>
                                          <p:spTgt spid="39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32" presetID="6" presetClass="emph" presetSubtype="0" repeatCount="indefinite" autoRev="1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533" dur="1250" fill="hold"/>
                                        <p:tgtEl>
                                          <p:spTgt spid="3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34" presetID="6" presetClass="emph" presetSubtype="0" repeatCount="indefinite" autoRev="1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535" dur="5000" fill="hold"/>
                                        <p:tgtEl>
                                          <p:spTgt spid="3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36" presetID="6" presetClass="emph" presetSubtype="0" repeatCount="indefinite" autoRev="1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537" dur="1000" fill="hold"/>
                                        <p:tgtEl>
                                          <p:spTgt spid="3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38" presetID="53" presetClass="entr" presetSubtype="16" fill="hold" grpId="3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0" dur="5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1" dur="5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2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3" presetID="53" presetClass="entr" presetSubtype="16" fill="hold" grpId="3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5" dur="5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6" dur="5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7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8" presetID="53" presetClass="entr" presetSubtype="16" fill="hold" grpId="3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0" dur="5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1" dur="5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2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3" presetID="53" presetClass="entr" presetSubtype="16" fill="hold" grpId="3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5" dur="5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6" dur="5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7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8" presetID="8" presetClass="emph" presetSubtype="0" repeatCount="indefinite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animRot by="-90000000">
                                      <p:cBhvr>
                                        <p:cTn id="559" dur="30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0" presetID="8" presetClass="emph" presetSubtype="0" repeatCount="indefinite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animRot by="-60000000">
                                      <p:cBhvr>
                                        <p:cTn id="561" dur="30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2" presetID="8" presetClass="emph" presetSubtype="0" repeatCount="indefinite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animRot by="60000000">
                                      <p:cBhvr>
                                        <p:cTn id="563" dur="35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4" presetID="8" presetClass="emph" presetSubtype="0" repeatCount="indefinite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animRot by="90000000">
                                      <p:cBhvr>
                                        <p:cTn id="565" dur="300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6" presetID="26" presetClass="emph" presetSubtype="0" repeatCount="indefinite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7" dur="2500" tmFilter="0, 0; .2, .5; .8, .5; 1, 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8" dur="1250" autoRev="1" fill="hold"/>
                                        <p:tgtEl>
                                          <p:spTgt spid="3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9" presetID="26" presetClass="emph" presetSubtype="0" repeatCount="indefinite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0" dur="2500" tmFilter="0, 0; .2, .5; .8, .5; 1, 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1" dur="1250" autoRev="1" fill="hold"/>
                                        <p:tgtEl>
                                          <p:spTgt spid="3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2" presetID="26" presetClass="emph" presetSubtype="0" repeatCount="indefinite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3" dur="2500" tmFilter="0, 0; .2, .5; .8, .5; 1, 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4" dur="1250" autoRev="1" fill="hold"/>
                                        <p:tgtEl>
                                          <p:spTgt spid="4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5" presetID="26" presetClass="emph" presetSubtype="0" repeatCount="indefinite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6" dur="2500" tmFilter="0, 0; .2, .5; .8, .5; 1, 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7" dur="1250" autoRev="1" fill="hold"/>
                                        <p:tgtEl>
                                          <p:spTgt spid="4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8" presetID="6" presetClass="emph" presetSubtype="0" repeatCount="indefinite" autoRev="1" fill="hold" grpId="2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579" dur="1000" fill="hold"/>
                                        <p:tgtEl>
                                          <p:spTgt spid="39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80" presetID="6" presetClass="emph" presetSubtype="0" repeatCount="indefinite" autoRev="1" fill="hold" grpId="2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581" dur="1250" fill="hold"/>
                                        <p:tgtEl>
                                          <p:spTgt spid="39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82" presetID="6" presetClass="emph" presetSubtype="0" repeatCount="indefinite" autoRev="1" fill="hold" grpId="2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583" dur="5000" fill="hold"/>
                                        <p:tgtEl>
                                          <p:spTgt spid="4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84" presetID="6" presetClass="emph" presetSubtype="0" repeatCount="indefinite" autoRev="1" fill="hold" grpId="2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585" dur="1000" fill="hold"/>
                                        <p:tgtEl>
                                          <p:spTgt spid="40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86" presetID="53" presetClass="entr" presetSubtype="16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8" dur="5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9" dur="5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0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1" presetID="53" presetClass="entr" presetSubtype="16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3" dur="5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4" dur="5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5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6" presetID="53" presetClass="entr" presetSubtype="16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8" dur="5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9" dur="5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0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1" presetID="53" presetClass="entr" presetSubtype="16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3" dur="5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4" dur="5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5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6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0">
                                      <p:cBhvr>
                                        <p:cTn id="607" dur="30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8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60000000">
                                      <p:cBhvr>
                                        <p:cTn id="609" dur="30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0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60000000">
                                      <p:cBhvr>
                                        <p:cTn id="611" dur="350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2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90000000">
                                      <p:cBhvr>
                                        <p:cTn id="613" dur="300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4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5" dur="1500" tmFilter="0, 0; .2, .5; .8, .5; 1, 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6" dur="750" autoRev="1" fill="hold"/>
                                        <p:tgtEl>
                                          <p:spTgt spid="4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7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8" dur="1500" tmFilter="0, 0; .2, .5; .8, .5; 1, 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9" dur="750" autoRev="1" fill="hold"/>
                                        <p:tgtEl>
                                          <p:spTgt spid="4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0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1" dur="1500" tmFilter="0, 0; .2, .5; .8, .5; 1, 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2" dur="750" autoRev="1" fill="hold"/>
                                        <p:tgtEl>
                                          <p:spTgt spid="4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3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4" dur="1500" tmFilter="0, 0; .2, .5; .8, .5; 1, 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5" dur="750" autoRev="1" fill="hold"/>
                                        <p:tgtEl>
                                          <p:spTgt spid="4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6" presetID="6" presetClass="emph" presetSubtype="0" repeatCount="indefinite" autoRev="1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27" dur="1000" fill="hold"/>
                                        <p:tgtEl>
                                          <p:spTgt spid="40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28" presetID="6" presetClass="emph" presetSubtype="0" repeatCount="indefinite" autoRev="1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29" dur="1250" fill="hold"/>
                                        <p:tgtEl>
                                          <p:spTgt spid="4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30" presetID="6" presetClass="emph" presetSubtype="0" repeatCount="indefinite" autoRev="1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31" dur="5000" fill="hold"/>
                                        <p:tgtEl>
                                          <p:spTgt spid="40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32" presetID="6" presetClass="emph" presetSubtype="0" repeatCount="indefinite" autoRev="1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33" dur="1000" fill="hold"/>
                                        <p:tgtEl>
                                          <p:spTgt spid="4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34" presetID="53" presetClass="entr" presetSubtype="16" fill="hold" grpId="3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6" dur="5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7" dur="5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8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9" presetID="53" presetClass="entr" presetSubtype="16" fill="hold" grpId="3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1" dur="5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2" dur="5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3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4" presetID="53" presetClass="entr" presetSubtype="16" fill="hold" grpId="3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6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7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8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9" presetID="53" presetClass="entr" presetSubtype="16" fill="hold" grpId="3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1" dur="5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2" dur="5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3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4" presetID="8" presetClass="emph" presetSubtype="0" repeatCount="indefinite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Rot by="-90000000">
                                      <p:cBhvr>
                                        <p:cTn id="655" dur="300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6" presetID="8" presetClass="emph" presetSubtype="0" repeatCount="indefinite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Rot by="-60000000">
                                      <p:cBhvr>
                                        <p:cTn id="657" dur="300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8" presetID="8" presetClass="emph" presetSubtype="0" repeatCount="indefinite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Rot by="60000000">
                                      <p:cBhvr>
                                        <p:cTn id="659" dur="35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0" presetID="8" presetClass="emph" presetSubtype="0" repeatCount="indefinite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Rot by="90000000">
                                      <p:cBhvr>
                                        <p:cTn id="661" dur="300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2" presetID="26" presetClass="emph" presetSubtype="0" repeatCount="indefinite" fill="hold" grpId="1" nodeType="withEffect">
                                  <p:stCondLst>
                                    <p:cond delay="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3" dur="2500" tmFilter="0, 0; .2, .5; .8, .5; 1, 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4" dur="1250" autoRev="1" fill="hold"/>
                                        <p:tgtEl>
                                          <p:spTgt spid="4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5" presetID="26" presetClass="emph" presetSubtype="0" repeatCount="indefinite" fill="hold" grpId="1" nodeType="withEffect">
                                  <p:stCondLst>
                                    <p:cond delay="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6" dur="2500" tmFilter="0, 0; .2, .5; .8, .5; 1, 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7" dur="1250" autoRev="1" fill="hold"/>
                                        <p:tgtEl>
                                          <p:spTgt spid="4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8" presetID="26" presetClass="emph" presetSubtype="0" repeatCount="indefinite" fill="hold" grpId="1" nodeType="withEffect">
                                  <p:stCondLst>
                                    <p:cond delay="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9" dur="2500" tmFilter="0, 0; .2, .5; .8, .5; 1, 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0" dur="1250" autoRev="1" fill="hold"/>
                                        <p:tgtEl>
                                          <p:spTgt spid="4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1" presetID="26" presetClass="emph" presetSubtype="0" repeatCount="indefinite" fill="hold" grpId="1" nodeType="withEffect">
                                  <p:stCondLst>
                                    <p:cond delay="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2" dur="2500" tmFilter="0, 0; .2, .5; .8, .5; 1, 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3" dur="1250" autoRev="1" fill="hold"/>
                                        <p:tgtEl>
                                          <p:spTgt spid="4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4" presetID="6" presetClass="emph" presetSubtype="0" repeatCount="indefinite" autoRev="1" fill="hold" grpId="2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675" dur="1000" fill="hold"/>
                                        <p:tgtEl>
                                          <p:spTgt spid="40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76" presetID="6" presetClass="emph" presetSubtype="0" repeatCount="indefinite" autoRev="1" fill="hold" grpId="2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677" dur="1250" fill="hold"/>
                                        <p:tgtEl>
                                          <p:spTgt spid="40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78" presetID="6" presetClass="emph" presetSubtype="0" repeatCount="indefinite" autoRev="1" fill="hold" grpId="2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679" dur="5000" fill="hold"/>
                                        <p:tgtEl>
                                          <p:spTgt spid="40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80" presetID="6" presetClass="emph" presetSubtype="0" repeatCount="indefinite" autoRev="1" fill="hold" grpId="2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681" dur="1000" fill="hold"/>
                                        <p:tgtEl>
                                          <p:spTgt spid="40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82" presetID="53" presetClass="entr" presetSubtype="16" fill="hold" grpId="3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4" dur="5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5" dur="5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6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7" presetID="53" presetClass="entr" presetSubtype="16" fill="hold" grpId="3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9" dur="5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0" dur="5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1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2" presetID="53" presetClass="entr" presetSubtype="16" fill="hold" grpId="3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4" dur="5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5" dur="5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6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7" presetID="53" presetClass="entr" presetSubtype="16" fill="hold" grpId="3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9" dur="5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0" dur="5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1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2" presetID="8" presetClass="emp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90000000">
                                      <p:cBhvr>
                                        <p:cTn id="703" dur="30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4" presetID="8" presetClass="emp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60000000">
                                      <p:cBhvr>
                                        <p:cTn id="705" dur="300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6" presetID="8" presetClass="emp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-60000000">
                                      <p:cBhvr>
                                        <p:cTn id="707" dur="35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8" presetID="8" presetClass="emp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-90000000">
                                      <p:cBhvr>
                                        <p:cTn id="709" dur="30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0" presetID="26" presetClass="emph" presetSubtype="0" repeatCount="indefinite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1" dur="1500" tmFilter="0, 0; .2, .5; .8, .5; 1, 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2" dur="750" autoRev="1" fill="hold"/>
                                        <p:tgtEl>
                                          <p:spTgt spid="4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3" presetID="26" presetClass="emph" presetSubtype="0" repeatCount="indefinite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4" dur="1500" tmFilter="0, 0; .2, .5; .8, .5; 1, 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5" dur="750" autoRev="1" fill="hold"/>
                                        <p:tgtEl>
                                          <p:spTgt spid="4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6" presetID="26" presetClass="emph" presetSubtype="0" repeatCount="indefinite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7" dur="1500" tmFilter="0, 0; .2, .5; .8, .5; 1, 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8" dur="750" autoRev="1" fill="hold"/>
                                        <p:tgtEl>
                                          <p:spTgt spid="4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9" presetID="26" presetClass="emph" presetSubtype="0" repeatCount="indefinite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0" dur="1500" tmFilter="0, 0; .2, .5; .8, .5; 1, 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1" dur="750" autoRev="1" fill="hold"/>
                                        <p:tgtEl>
                                          <p:spTgt spid="4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2" presetID="6" presetClass="emph" presetSubtype="0" repeatCount="indefinite" autoRev="1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723" dur="1000" fill="hold"/>
                                        <p:tgtEl>
                                          <p:spTgt spid="41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24" presetID="6" presetClass="emph" presetSubtype="0" repeatCount="indefinite" autoRev="1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725" dur="1250" fill="hold"/>
                                        <p:tgtEl>
                                          <p:spTgt spid="4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26" presetID="6" presetClass="emph" presetSubtype="0" repeatCount="indefinite" autoRev="1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727" dur="5000" fill="hold"/>
                                        <p:tgtEl>
                                          <p:spTgt spid="4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28" presetID="6" presetClass="emph" presetSubtype="0" repeatCount="indefinite" autoRev="1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729" dur="1000" fill="hold"/>
                                        <p:tgtEl>
                                          <p:spTgt spid="4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30" presetID="53" presetClass="entr" presetSubtype="16" fill="hold" grpId="3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2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3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4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5" presetID="53" presetClass="entr" presetSubtype="16" fill="hold" grpId="3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7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8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9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0" presetID="53" presetClass="entr" presetSubtype="16" fill="hold" grpId="3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2" dur="5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3" dur="5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4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5" presetID="53" presetClass="entr" presetSubtype="16" fill="hold" grpId="3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7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8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9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0" presetID="8" presetClass="emph" presetSubtype="0" repeatCount="indefinite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Rot by="-90000000">
                                      <p:cBhvr>
                                        <p:cTn id="751" dur="300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2" presetID="8" presetClass="emph" presetSubtype="0" repeatCount="indefinite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Rot by="-60000000">
                                      <p:cBhvr>
                                        <p:cTn id="753" dur="30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4" presetID="8" presetClass="emph" presetSubtype="0" repeatCount="indefinite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Rot by="60000000">
                                      <p:cBhvr>
                                        <p:cTn id="755" dur="350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6" presetID="8" presetClass="emph" presetSubtype="0" repeatCount="indefinite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Rot by="90000000">
                                      <p:cBhvr>
                                        <p:cTn id="757" dur="300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8" presetID="26" presetClass="emph" presetSubtype="0" repeatCount="indefinite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9" dur="2500" tmFilter="0, 0; .2, .5; .8, .5; 1, 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0" dur="1250" autoRev="1" fill="hold"/>
                                        <p:tgtEl>
                                          <p:spTgt spid="4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1" presetID="26" presetClass="emph" presetSubtype="0" repeatCount="indefinite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2" dur="2500" tmFilter="0, 0; .2, .5; .8, .5; 1, 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3" dur="1250" autoRev="1" fill="hold"/>
                                        <p:tgtEl>
                                          <p:spTgt spid="4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4" presetID="26" presetClass="emph" presetSubtype="0" repeatCount="indefinite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5" dur="2500" tmFilter="0, 0; .2, .5; .8, .5; 1, 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6" dur="1250" autoRev="1" fill="hold"/>
                                        <p:tgtEl>
                                          <p:spTgt spid="4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7" presetID="26" presetClass="emph" presetSubtype="0" repeatCount="indefinite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8" dur="2500" tmFilter="0, 0; .2, .5; .8, .5; 1, 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9" dur="1250" autoRev="1" fill="hold"/>
                                        <p:tgtEl>
                                          <p:spTgt spid="4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0" presetID="6" presetClass="emph" presetSubtype="0" repeatCount="indefinite" autoRev="1" fill="hold" grpId="2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771" dur="1000" fill="hold"/>
                                        <p:tgtEl>
                                          <p:spTgt spid="41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72" presetID="6" presetClass="emph" presetSubtype="0" repeatCount="indefinite" autoRev="1" fill="hold" grpId="2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773" dur="1250" fill="hold"/>
                                        <p:tgtEl>
                                          <p:spTgt spid="4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74" presetID="6" presetClass="emph" presetSubtype="0" repeatCount="indefinite" autoRev="1" fill="hold" grpId="2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775" dur="5000" fill="hold"/>
                                        <p:tgtEl>
                                          <p:spTgt spid="4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76" presetID="6" presetClass="emph" presetSubtype="0" repeatCount="indefinite" autoRev="1" fill="hold" grpId="2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777" dur="1000" fill="hold"/>
                                        <p:tgtEl>
                                          <p:spTgt spid="4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78" presetID="53" presetClass="entr" presetSubtype="16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0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1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2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3" presetID="53" presetClass="entr" presetSubtype="16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5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6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7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8" presetID="53" presetClass="entr" presetSubtype="16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0" dur="5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1" dur="5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2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3" presetID="53" presetClass="entr" presetSubtype="16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5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6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7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8" presetID="8" presetClass="emp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90000000">
                                      <p:cBhvr>
                                        <p:cTn id="799" dur="300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0" presetID="8" presetClass="emp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60000000">
                                      <p:cBhvr>
                                        <p:cTn id="801" dur="300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2" presetID="8" presetClass="emp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-60000000">
                                      <p:cBhvr>
                                        <p:cTn id="803" dur="350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4" presetID="8" presetClass="emp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-90000000">
                                      <p:cBhvr>
                                        <p:cTn id="805" dur="30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6" presetID="26" presetClass="emph" presetSubtype="0" repeatCount="indefinite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7" dur="1500" tmFilter="0, 0; .2, .5; .8, .5; 1, 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8" dur="750" autoRev="1" fill="hold"/>
                                        <p:tgtEl>
                                          <p:spTgt spid="4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9" presetID="26" presetClass="emph" presetSubtype="0" repeatCount="indefinite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0" dur="1500" tmFilter="0, 0; .2, .5; .8, .5; 1, 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1" dur="750" autoRev="1" fill="hold"/>
                                        <p:tgtEl>
                                          <p:spTgt spid="4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2" presetID="26" presetClass="emph" presetSubtype="0" repeatCount="indefinite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3" dur="1500" tmFilter="0, 0; .2, .5; .8, .5; 1, 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4" dur="750" autoRev="1" fill="hold"/>
                                        <p:tgtEl>
                                          <p:spTgt spid="4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5" presetID="26" presetClass="emph" presetSubtype="0" repeatCount="indefinite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6" dur="1500" tmFilter="0, 0; .2, .5; .8, .5; 1, 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7" dur="750" autoRev="1" fill="hold"/>
                                        <p:tgtEl>
                                          <p:spTgt spid="4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8" presetID="6" presetClass="emph" presetSubtype="0" repeatCount="indefinite" autoRev="1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819" dur="1000" fill="hold"/>
                                        <p:tgtEl>
                                          <p:spTgt spid="41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20" presetID="6" presetClass="emph" presetSubtype="0" repeatCount="indefinite" autoRev="1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821" dur="1250" fill="hold"/>
                                        <p:tgtEl>
                                          <p:spTgt spid="4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22" presetID="6" presetClass="emph" presetSubtype="0" repeatCount="indefinite" autoRev="1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823" dur="5000" fill="hold"/>
                                        <p:tgtEl>
                                          <p:spTgt spid="4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24" presetID="6" presetClass="emph" presetSubtype="0" repeatCount="indefinite" autoRev="1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825" dur="1000" fill="hold"/>
                                        <p:tgtEl>
                                          <p:spTgt spid="4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26" presetID="53" presetClass="entr" presetSubtype="16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8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9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0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1" presetID="53" presetClass="entr" presetSubtype="16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3" dur="5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4" dur="5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5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6" presetID="53" presetClass="entr" presetSubtype="16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8" dur="5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9" dur="5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0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1" presetID="53" presetClass="entr" presetSubtype="16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3" dur="5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4" dur="5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5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6" presetID="8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90000000">
                                      <p:cBhvr>
                                        <p:cTn id="847" dur="300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8" presetID="8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60000000">
                                      <p:cBhvr>
                                        <p:cTn id="849" dur="300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0" presetID="8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60000000">
                                      <p:cBhvr>
                                        <p:cTn id="851" dur="350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2" presetID="8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90000000">
                                      <p:cBhvr>
                                        <p:cTn id="853" dur="30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4" presetID="26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5" dur="2500" tmFilter="0, 0; .2, .5; .8, .5; 1, 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6" dur="1250" autoRev="1" fill="hold"/>
                                        <p:tgtEl>
                                          <p:spTgt spid="4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7" presetID="26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8" dur="2500" tmFilter="0, 0; .2, .5; .8, .5; 1, 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9" dur="1250" autoRev="1" fill="hold"/>
                                        <p:tgtEl>
                                          <p:spTgt spid="4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0" presetID="26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1" dur="2500" tmFilter="0, 0; .2, .5; .8, .5; 1, 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2" dur="1250" autoRev="1" fill="hold"/>
                                        <p:tgtEl>
                                          <p:spTgt spid="4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3" presetID="26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4" dur="2500" tmFilter="0, 0; .2, .5; .8, .5; 1, 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5" dur="1250" autoRev="1" fill="hold"/>
                                        <p:tgtEl>
                                          <p:spTgt spid="4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6" presetID="6" presetClass="emph" presetSubtype="0" repeatCount="indefinite" autoRev="1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867" dur="1000" fill="hold"/>
                                        <p:tgtEl>
                                          <p:spTgt spid="42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68" presetID="6" presetClass="emph" presetSubtype="0" repeatCount="indefinite" autoRev="1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869" dur="1250" fill="hold"/>
                                        <p:tgtEl>
                                          <p:spTgt spid="4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70" presetID="6" presetClass="emph" presetSubtype="0" repeatCount="indefinite" autoRev="1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871" dur="5000" fill="hold"/>
                                        <p:tgtEl>
                                          <p:spTgt spid="4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72" presetID="6" presetClass="emph" presetSubtype="0" repeatCount="indefinite" autoRev="1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873" dur="1000" fill="hold"/>
                                        <p:tgtEl>
                                          <p:spTgt spid="4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74" presetID="53" presetClass="entr" presetSubtype="16" fill="hold" grpId="3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6" dur="5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7" dur="5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8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9" presetID="53" presetClass="entr" presetSubtype="16" fill="hold" grpId="3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1" dur="5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2" dur="5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3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4" presetID="53" presetClass="entr" presetSubtype="16" fill="hold" grpId="3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6" dur="5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7" dur="5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8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9" presetID="53" presetClass="entr" presetSubtype="16" fill="hold" grpId="3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1" dur="5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2" dur="5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3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4" presetID="8" presetClass="emp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90000000">
                                      <p:cBhvr>
                                        <p:cTn id="895" dur="300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6" presetID="8" presetClass="emp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60000000">
                                      <p:cBhvr>
                                        <p:cTn id="897" dur="300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8" presetID="8" presetClass="emp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-60000000">
                                      <p:cBhvr>
                                        <p:cTn id="899" dur="350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0" presetID="8" presetClass="emp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-90000000">
                                      <p:cBhvr>
                                        <p:cTn id="901" dur="300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2" presetID="26" presetClass="emph" presetSubtype="0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3" dur="1500" tmFilter="0, 0; .2, .5; .8, .5; 1, 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4" dur="750" autoRev="1" fill="hold"/>
                                        <p:tgtEl>
                                          <p:spTgt spid="4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5" presetID="26" presetClass="emph" presetSubtype="0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6" dur="1500" tmFilter="0, 0; .2, .5; .8, .5; 1, 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7" dur="750" autoRev="1" fill="hold"/>
                                        <p:tgtEl>
                                          <p:spTgt spid="4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8" presetID="26" presetClass="emph" presetSubtype="0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9" dur="1500" tmFilter="0, 0; .2, .5; .8, .5; 1, 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0" dur="750" autoRev="1" fill="hold"/>
                                        <p:tgtEl>
                                          <p:spTgt spid="4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1" presetID="26" presetClass="emph" presetSubtype="0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2" dur="1500" tmFilter="0, 0; .2, .5; .8, .5; 1, 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3" dur="750" autoRev="1" fill="hold"/>
                                        <p:tgtEl>
                                          <p:spTgt spid="4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4" presetID="6" presetClass="emph" presetSubtype="0" repeatCount="indefinite" autoRev="1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15" dur="1000" fill="hold"/>
                                        <p:tgtEl>
                                          <p:spTgt spid="42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916" presetID="6" presetClass="emph" presetSubtype="0" repeatCount="indefinite" autoRev="1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17" dur="1250" fill="hold"/>
                                        <p:tgtEl>
                                          <p:spTgt spid="4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18" presetID="6" presetClass="emph" presetSubtype="0" repeatCount="indefinite" autoRev="1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19" dur="5000" fill="hold"/>
                                        <p:tgtEl>
                                          <p:spTgt spid="4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20" presetID="6" presetClass="emph" presetSubtype="0" repeatCount="indefinite" autoRev="1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21" dur="1000" fill="hold"/>
                                        <p:tgtEl>
                                          <p:spTgt spid="4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22" presetID="53" presetClass="entr" presetSubtype="16" fill="hold" grpId="3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9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4" dur="5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5" dur="5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6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7" presetID="53" presetClass="entr" presetSubtype="16" fill="hold" grpId="3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9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9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0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1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2" presetID="53" presetClass="entr" presetSubtype="16" fill="hold" grpId="3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9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4" dur="5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5" dur="5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6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7" presetID="53" presetClass="entr" presetSubtype="16" fill="hold" grpId="3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9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9" dur="5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0" dur="5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1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2" presetID="8" presetClass="emph" presetSubtype="0" repeatCount="indefinite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Rot by="-90000000">
                                      <p:cBhvr>
                                        <p:cTn id="943" dur="300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4" presetID="8" presetClass="emph" presetSubtype="0" repeatCount="indefinite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Rot by="-60000000">
                                      <p:cBhvr>
                                        <p:cTn id="945" dur="300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6" presetID="8" presetClass="emph" presetSubtype="0" repeatCount="indefinite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Rot by="60000000">
                                      <p:cBhvr>
                                        <p:cTn id="947" dur="350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8" presetID="8" presetClass="emph" presetSubtype="0" repeatCount="indefinite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Rot by="90000000">
                                      <p:cBhvr>
                                        <p:cTn id="949" dur="300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0" presetID="26" presetClass="emph" presetSubtype="0" repeatCount="indefinite" fill="hold" grpId="1" nodeType="withEffect">
                                  <p:stCondLst>
                                    <p:cond delay="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1" dur="2500" tmFilter="0, 0; .2, .5; .8, .5; 1, 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2" dur="1250" autoRev="1" fill="hold"/>
                                        <p:tgtEl>
                                          <p:spTgt spid="4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3" presetID="26" presetClass="emph" presetSubtype="0" repeatCount="indefinite" fill="hold" grpId="1" nodeType="withEffect">
                                  <p:stCondLst>
                                    <p:cond delay="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4" dur="2500" tmFilter="0, 0; .2, .5; .8, .5; 1, 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5" dur="1250" autoRev="1" fill="hold"/>
                                        <p:tgtEl>
                                          <p:spTgt spid="4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6" presetID="26" presetClass="emph" presetSubtype="0" repeatCount="indefinite" fill="hold" grpId="1" nodeType="withEffect">
                                  <p:stCondLst>
                                    <p:cond delay="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7" dur="2500" tmFilter="0, 0; .2, .5; .8, .5; 1, 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8" dur="1250" autoRev="1" fill="hold"/>
                                        <p:tgtEl>
                                          <p:spTgt spid="4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9" presetID="26" presetClass="emph" presetSubtype="0" repeatCount="indefinite" fill="hold" grpId="1" nodeType="withEffect">
                                  <p:stCondLst>
                                    <p:cond delay="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0" dur="2500" tmFilter="0, 0; .2, .5; .8, .5; 1, 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1" dur="1250" autoRev="1" fill="hold"/>
                                        <p:tgtEl>
                                          <p:spTgt spid="4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62" presetID="6" presetClass="emph" presetSubtype="0" repeatCount="indefinite" autoRev="1" fill="hold" grpId="2" nodeType="withEffect">
                                  <p:stCondLst>
                                    <p:cond delay="850"/>
                                  </p:stCondLst>
                                  <p:childTnLst>
                                    <p:animScale>
                                      <p:cBhvr>
                                        <p:cTn id="963" dur="1000" fill="hold"/>
                                        <p:tgtEl>
                                          <p:spTgt spid="43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964" presetID="6" presetClass="emph" presetSubtype="0" repeatCount="indefinite" autoRev="1" fill="hold" grpId="2" nodeType="withEffect">
                                  <p:stCondLst>
                                    <p:cond delay="850"/>
                                  </p:stCondLst>
                                  <p:childTnLst>
                                    <p:animScale>
                                      <p:cBhvr>
                                        <p:cTn id="965" dur="1250" fill="hold"/>
                                        <p:tgtEl>
                                          <p:spTgt spid="4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66" presetID="6" presetClass="emph" presetSubtype="0" repeatCount="indefinite" autoRev="1" fill="hold" grpId="2" nodeType="withEffect">
                                  <p:stCondLst>
                                    <p:cond delay="850"/>
                                  </p:stCondLst>
                                  <p:childTnLst>
                                    <p:animScale>
                                      <p:cBhvr>
                                        <p:cTn id="967" dur="5000" fill="hold"/>
                                        <p:tgtEl>
                                          <p:spTgt spid="4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68" presetID="6" presetClass="emph" presetSubtype="0" repeatCount="indefinite" autoRev="1" fill="hold" grpId="2" nodeType="withEffect">
                                  <p:stCondLst>
                                    <p:cond delay="850"/>
                                  </p:stCondLst>
                                  <p:childTnLst>
                                    <p:animScale>
                                      <p:cBhvr>
                                        <p:cTn id="969" dur="1000" fill="hold"/>
                                        <p:tgtEl>
                                          <p:spTgt spid="4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70" presetID="53" presetClass="entr" presetSubtype="16" fill="hold" grpId="3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2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3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4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5" presetID="53" presetClass="entr" presetSubtype="16" fill="hold" grpId="3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7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8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9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0" presetID="53" presetClass="entr" presetSubtype="16" fill="hold" grpId="3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2" dur="5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3" dur="5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4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5" presetID="53" presetClass="entr" presetSubtype="16" fill="hold" grpId="3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7" dur="5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8" dur="5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9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0" presetID="8" presetClass="emp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90000000">
                                      <p:cBhvr>
                                        <p:cTn id="991" dur="300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2" presetID="8" presetClass="emp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60000000">
                                      <p:cBhvr>
                                        <p:cTn id="993" dur="300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4" presetID="8" presetClass="emp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-60000000">
                                      <p:cBhvr>
                                        <p:cTn id="995" dur="350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6" presetID="8" presetClass="emp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-90000000">
                                      <p:cBhvr>
                                        <p:cTn id="997" dur="300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8" presetID="26" presetClass="emph" presetSubtype="0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9" dur="1500" tmFilter="0, 0; .2, .5; .8, .5; 1, 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0" dur="750" autoRev="1" fill="hold"/>
                                        <p:tgtEl>
                                          <p:spTgt spid="4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01" presetID="26" presetClass="emph" presetSubtype="0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2" dur="1500" tmFilter="0, 0; .2, .5; .8, .5; 1, 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3" dur="750" autoRev="1" fill="hold"/>
                                        <p:tgtEl>
                                          <p:spTgt spid="4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04" presetID="26" presetClass="emph" presetSubtype="0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5" dur="1500" tmFilter="0, 0; .2, .5; .8, .5; 1, 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6" dur="750" autoRev="1" fill="hold"/>
                                        <p:tgtEl>
                                          <p:spTgt spid="4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07" presetID="26" presetClass="emph" presetSubtype="0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8" dur="1500" tmFilter="0, 0; .2, .5; .8, .5; 1, 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9" dur="750" autoRev="1" fill="hold"/>
                                        <p:tgtEl>
                                          <p:spTgt spid="4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10" presetID="6" presetClass="emph" presetSubtype="0" repeatCount="indefinite" autoRev="1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011" dur="1000" fill="hold"/>
                                        <p:tgtEl>
                                          <p:spTgt spid="43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012" presetID="6" presetClass="emph" presetSubtype="0" repeatCount="indefinite" autoRev="1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013" dur="1250" fill="hold"/>
                                        <p:tgtEl>
                                          <p:spTgt spid="4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14" presetID="6" presetClass="emph" presetSubtype="0" repeatCount="indefinite" autoRev="1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015" dur="5000" fill="hold"/>
                                        <p:tgtEl>
                                          <p:spTgt spid="4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16" presetID="6" presetClass="emph" presetSubtype="0" repeatCount="indefinite" autoRev="1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017" dur="1000" fill="hold"/>
                                        <p:tgtEl>
                                          <p:spTgt spid="4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18" presetID="53" presetClass="entr" presetSubtype="16" fill="hold" grpId="3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0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0" dur="5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1" dur="5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2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3" presetID="53" presetClass="entr" presetSubtype="16" fill="hold" grpId="3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0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5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6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7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8" presetID="53" presetClass="entr" presetSubtype="16" fill="hold" grpId="3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0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0" dur="5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1" dur="5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2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3" presetID="53" presetClass="entr" presetSubtype="16" fill="hold" grpId="3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0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5" dur="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6" dur="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7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8" presetID="8" presetClass="emph" presetSubtype="0" repeatCount="indefinite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animRot by="-90000000">
                                      <p:cBhvr>
                                        <p:cTn id="1039" dur="300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0" presetID="8" presetClass="emph" presetSubtype="0" repeatCount="indefinite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animRot by="-60000000">
                                      <p:cBhvr>
                                        <p:cTn id="1041" dur="300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2" presetID="8" presetClass="emph" presetSubtype="0" repeatCount="indefinite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animRot by="60000000">
                                      <p:cBhvr>
                                        <p:cTn id="1043" dur="350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4" presetID="8" presetClass="emph" presetSubtype="0" repeatCount="indefinite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animRot by="90000000">
                                      <p:cBhvr>
                                        <p:cTn id="1045" dur="300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6" presetID="26" presetClass="emph" presetSubtype="0" repeatCount="indefinite" fill="hold" grpId="1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7" dur="2500" tmFilter="0, 0; .2, .5; .8, .5; 1, 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48" dur="1250" autoRev="1" fill="hold"/>
                                        <p:tgtEl>
                                          <p:spTgt spid="4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9" presetID="26" presetClass="emph" presetSubtype="0" repeatCount="indefinite" fill="hold" grpId="1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0" dur="2500" tmFilter="0, 0; .2, .5; .8, .5; 1, 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1" dur="1250" autoRev="1" fill="hold"/>
                                        <p:tgtEl>
                                          <p:spTgt spid="4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52" presetID="26" presetClass="emph" presetSubtype="0" repeatCount="indefinite" fill="hold" grpId="1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3" dur="2500" tmFilter="0, 0; .2, .5; .8, .5; 1, 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4" dur="1250" autoRev="1" fill="hold"/>
                                        <p:tgtEl>
                                          <p:spTgt spid="4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55" presetID="26" presetClass="emph" presetSubtype="0" repeatCount="indefinite" fill="hold" grpId="1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6" dur="2500" tmFilter="0, 0; .2, .5; .8, .5; 1, 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7" dur="1250" autoRev="1" fill="hold"/>
                                        <p:tgtEl>
                                          <p:spTgt spid="4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58" presetID="6" presetClass="emph" presetSubtype="0" repeatCount="indefinite" autoRev="1" fill="hold" grpId="2" nodeType="withEffect">
                                  <p:stCondLst>
                                    <p:cond delay="950"/>
                                  </p:stCondLst>
                                  <p:childTnLst>
                                    <p:animScale>
                                      <p:cBhvr>
                                        <p:cTn id="1059" dur="1000" fill="hold"/>
                                        <p:tgtEl>
                                          <p:spTgt spid="43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060" presetID="6" presetClass="emph" presetSubtype="0" repeatCount="indefinite" autoRev="1" fill="hold" grpId="2" nodeType="withEffect">
                                  <p:stCondLst>
                                    <p:cond delay="950"/>
                                  </p:stCondLst>
                                  <p:childTnLst>
                                    <p:animScale>
                                      <p:cBhvr>
                                        <p:cTn id="1061" dur="1250" fill="hold"/>
                                        <p:tgtEl>
                                          <p:spTgt spid="4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62" presetID="6" presetClass="emph" presetSubtype="0" repeatCount="indefinite" autoRev="1" fill="hold" grpId="2" nodeType="withEffect">
                                  <p:stCondLst>
                                    <p:cond delay="950"/>
                                  </p:stCondLst>
                                  <p:childTnLst>
                                    <p:animScale>
                                      <p:cBhvr>
                                        <p:cTn id="1063" dur="5000" fill="hold"/>
                                        <p:tgtEl>
                                          <p:spTgt spid="4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64" presetID="6" presetClass="emph" presetSubtype="0" repeatCount="indefinite" autoRev="1" fill="hold" grpId="2" nodeType="withEffect">
                                  <p:stCondLst>
                                    <p:cond delay="950"/>
                                  </p:stCondLst>
                                  <p:childTnLst>
                                    <p:animScale>
                                      <p:cBhvr>
                                        <p:cTn id="1065" dur="1000" fill="hold"/>
                                        <p:tgtEl>
                                          <p:spTgt spid="4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66" presetID="53" presetClass="entr" presetSubtype="16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8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9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0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1" presetID="53" presetClass="entr" presetSubtype="16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3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4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5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6" presetID="53" presetClass="entr" presetSubtype="16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8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9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0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1" presetID="53" presetClass="entr" presetSubtype="16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3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4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5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6" presetID="8" presetClass="emp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90000000">
                                      <p:cBhvr>
                                        <p:cTn id="1087" dur="300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8" presetID="8" presetClass="emp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60000000">
                                      <p:cBhvr>
                                        <p:cTn id="1089" dur="300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0" presetID="8" presetClass="emp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60000000">
                                      <p:cBhvr>
                                        <p:cTn id="1091" dur="350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2" presetID="8" presetClass="emp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90000000">
                                      <p:cBhvr>
                                        <p:cTn id="1093" dur="300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4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5" dur="1500" tmFilter="0, 0; .2, .5; .8, .5; 1, 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6" dur="750" autoRev="1" fill="hold"/>
                                        <p:tgtEl>
                                          <p:spTgt spid="4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7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8" dur="1500" tmFilter="0, 0; .2, .5; .8, .5; 1, 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9" dur="750" autoRev="1" fill="hold"/>
                                        <p:tgtEl>
                                          <p:spTgt spid="4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00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1" dur="1500" tmFilter="0, 0; .2, .5; .8, .5; 1, 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02" dur="750" autoRev="1" fill="hold"/>
                                        <p:tgtEl>
                                          <p:spTgt spid="4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03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4" dur="1500" tmFilter="0, 0; .2, .5; .8, .5; 1, 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05" dur="750" autoRev="1" fill="hold"/>
                                        <p:tgtEl>
                                          <p:spTgt spid="4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06" presetID="6" presetClass="emph" presetSubtype="0" repeatCount="indefinite" autoRev="1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107" dur="1000" fill="hold"/>
                                        <p:tgtEl>
                                          <p:spTgt spid="44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108" presetID="6" presetClass="emph" presetSubtype="0" repeatCount="indefinite" autoRev="1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109" dur="1250" fill="hold"/>
                                        <p:tgtEl>
                                          <p:spTgt spid="4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10" presetID="6" presetClass="emph" presetSubtype="0" repeatCount="indefinite" autoRev="1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111" dur="5000" fill="hold"/>
                                        <p:tgtEl>
                                          <p:spTgt spid="4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12" presetID="6" presetClass="emph" presetSubtype="0" repeatCount="indefinite" autoRev="1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113" dur="1000" fill="hold"/>
                                        <p:tgtEl>
                                          <p:spTgt spid="4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14" presetID="53" presetClass="entr" presetSubtype="16" fill="hold" grpId="3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1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6" dur="5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7" dur="5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8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9" presetID="53" presetClass="entr" presetSubtype="16" fill="hold" grpId="3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1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1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2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3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4" presetID="53" presetClass="entr" presetSubtype="16" fill="hold" grpId="3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1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6" dur="5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7" dur="5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8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9" presetID="53" presetClass="entr" presetSubtype="16" fill="hold" grpId="3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1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1" dur="5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2" dur="5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3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4" presetID="8" presetClass="emph" presetSubtype="0" repeatCount="indefinite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animRot by="-90000000">
                                      <p:cBhvr>
                                        <p:cTn id="1135" dur="300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6" presetID="8" presetClass="emph" presetSubtype="0" repeatCount="indefinite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animRot by="-60000000">
                                      <p:cBhvr>
                                        <p:cTn id="1137" dur="30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8" presetID="8" presetClass="emph" presetSubtype="0" repeatCount="indefinite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animRot by="60000000">
                                      <p:cBhvr>
                                        <p:cTn id="1139" dur="35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0" presetID="8" presetClass="emph" presetSubtype="0" repeatCount="indefinite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animRot by="90000000">
                                      <p:cBhvr>
                                        <p:cTn id="1141" dur="30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2" presetID="26" presetClass="emph" presetSubtype="0" repeatCount="indefinite" fill="hold" grpId="1" nodeType="withEffect">
                                  <p:stCondLst>
                                    <p:cond delay="1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3" dur="2500" tmFilter="0, 0; .2, .5; .8, .5; 1, 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4" dur="1250" autoRev="1" fill="hold"/>
                                        <p:tgtEl>
                                          <p:spTgt spid="4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45" presetID="26" presetClass="emph" presetSubtype="0" repeatCount="indefinite" fill="hold" grpId="1" nodeType="withEffect">
                                  <p:stCondLst>
                                    <p:cond delay="1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6" dur="2500" tmFilter="0, 0; .2, .5; .8, .5; 1, 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7" dur="1250" autoRev="1" fill="hold"/>
                                        <p:tgtEl>
                                          <p:spTgt spid="4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48" presetID="26" presetClass="emph" presetSubtype="0" repeatCount="indefinite" fill="hold" grpId="1" nodeType="withEffect">
                                  <p:stCondLst>
                                    <p:cond delay="1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9" dur="2500" tmFilter="0, 0; .2, .5; .8, .5; 1, 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0" dur="1250" autoRev="1" fill="hold"/>
                                        <p:tgtEl>
                                          <p:spTgt spid="4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51" presetID="26" presetClass="emph" presetSubtype="0" repeatCount="indefinite" fill="hold" grpId="1" nodeType="withEffect">
                                  <p:stCondLst>
                                    <p:cond delay="1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2" dur="2500" tmFilter="0, 0; .2, .5; .8, .5; 1, 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3" dur="1250" autoRev="1" fill="hold"/>
                                        <p:tgtEl>
                                          <p:spTgt spid="4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54" presetID="6" presetClass="emph" presetSubtype="0" repeatCount="indefinite" autoRev="1" fill="hold" grpId="2" nodeType="withEffect">
                                  <p:stCondLst>
                                    <p:cond delay="1050"/>
                                  </p:stCondLst>
                                  <p:childTnLst>
                                    <p:animScale>
                                      <p:cBhvr>
                                        <p:cTn id="1155" dur="1000" fill="hold"/>
                                        <p:tgtEl>
                                          <p:spTgt spid="44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156" presetID="6" presetClass="emph" presetSubtype="0" repeatCount="indefinite" autoRev="1" fill="hold" grpId="2" nodeType="withEffect">
                                  <p:stCondLst>
                                    <p:cond delay="1050"/>
                                  </p:stCondLst>
                                  <p:childTnLst>
                                    <p:animScale>
                                      <p:cBhvr>
                                        <p:cTn id="1157" dur="1250" fill="hold"/>
                                        <p:tgtEl>
                                          <p:spTgt spid="4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58" presetID="6" presetClass="emph" presetSubtype="0" repeatCount="indefinite" autoRev="1" fill="hold" grpId="2" nodeType="withEffect">
                                  <p:stCondLst>
                                    <p:cond delay="1050"/>
                                  </p:stCondLst>
                                  <p:childTnLst>
                                    <p:animScale>
                                      <p:cBhvr>
                                        <p:cTn id="1159" dur="5000" fill="hold"/>
                                        <p:tgtEl>
                                          <p:spTgt spid="4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60" presetID="6" presetClass="emph" presetSubtype="0" repeatCount="indefinite" autoRev="1" fill="hold" grpId="2" nodeType="withEffect">
                                  <p:stCondLst>
                                    <p:cond delay="1050"/>
                                  </p:stCondLst>
                                  <p:childTnLst>
                                    <p:animScale>
                                      <p:cBhvr>
                                        <p:cTn id="1161" dur="1000" fill="hold"/>
                                        <p:tgtEl>
                                          <p:spTgt spid="4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62" presetID="53" presetClass="entr" presetSubtype="16" fill="hold" grpId="3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4" dur="5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5" dur="5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6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7" presetID="53" presetClass="entr" presetSubtype="16" fill="hold" grpId="3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9" dur="5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0" dur="5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1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2" presetID="53" presetClass="entr" presetSubtype="16" fill="hold" grpId="3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4" dur="5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5" dur="5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6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7" presetID="53" presetClass="entr" presetSubtype="16" fill="hold" grpId="3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9" dur="5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0" dur="5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1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2" presetID="8" presetClass="emp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90000000">
                                      <p:cBhvr>
                                        <p:cTn id="1183" dur="30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4" presetID="8" presetClass="emp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60000000">
                                      <p:cBhvr>
                                        <p:cTn id="1185" dur="30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6" presetID="8" presetClass="emp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-60000000">
                                      <p:cBhvr>
                                        <p:cTn id="1187" dur="350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8" presetID="8" presetClass="emp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-90000000">
                                      <p:cBhvr>
                                        <p:cTn id="1189" dur="30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0" presetID="26" presetClass="emph" presetSubtype="0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1" dur="1500" tmFilter="0, 0; .2, .5; .8, .5; 1, 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2" dur="750" autoRev="1" fill="hold"/>
                                        <p:tgtEl>
                                          <p:spTgt spid="4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93" presetID="26" presetClass="emph" presetSubtype="0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4" dur="1500" tmFilter="0, 0; .2, .5; .8, .5; 1, 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5" dur="750" autoRev="1" fill="hold"/>
                                        <p:tgtEl>
                                          <p:spTgt spid="4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96" presetID="26" presetClass="emph" presetSubtype="0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7" dur="1500" tmFilter="0, 0; .2, .5; .8, .5; 1, 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8" dur="750" autoRev="1" fill="hold"/>
                                        <p:tgtEl>
                                          <p:spTgt spid="4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99" presetID="26" presetClass="emph" presetSubtype="0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0" dur="1500" tmFilter="0, 0; .2, .5; .8, .5; 1, 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1" dur="750" autoRev="1" fill="hold"/>
                                        <p:tgtEl>
                                          <p:spTgt spid="4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02" presetID="6" presetClass="emph" presetSubtype="0" repeatCount="indefinite" autoRev="1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203" dur="1000" fill="hold"/>
                                        <p:tgtEl>
                                          <p:spTgt spid="45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204" presetID="6" presetClass="emph" presetSubtype="0" repeatCount="indefinite" autoRev="1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205" dur="1250" fill="hold"/>
                                        <p:tgtEl>
                                          <p:spTgt spid="4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06" presetID="6" presetClass="emph" presetSubtype="0" repeatCount="indefinite" autoRev="1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207" dur="5000" fill="hold"/>
                                        <p:tgtEl>
                                          <p:spTgt spid="4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08" presetID="6" presetClass="emph" presetSubtype="0" repeatCount="indefinite" autoRev="1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209" dur="1000" fill="hold"/>
                                        <p:tgtEl>
                                          <p:spTgt spid="4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10" presetID="53" presetClass="entr" presetSubtype="16" fill="hold" grpId="3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1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2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3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4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5" presetID="53" presetClass="entr" presetSubtype="16" fill="hold" grpId="3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1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7" dur="5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8" dur="5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9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0" presetID="53" presetClass="entr" presetSubtype="16" fill="hold" grpId="3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1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2" dur="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3" dur="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4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5" presetID="53" presetClass="entr" presetSubtype="16" fill="hold" grpId="3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1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7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8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9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0" presetID="8" presetClass="emph" presetSubtype="0" repeatCount="indefinite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animRot by="-90000000">
                                      <p:cBhvr>
                                        <p:cTn id="1231" dur="300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2" presetID="8" presetClass="emph" presetSubtype="0" repeatCount="indefinite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animRot by="-60000000">
                                      <p:cBhvr>
                                        <p:cTn id="1233" dur="300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4" presetID="8" presetClass="emph" presetSubtype="0" repeatCount="indefinite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animRot by="60000000">
                                      <p:cBhvr>
                                        <p:cTn id="1235" dur="35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6" presetID="8" presetClass="emph" presetSubtype="0" repeatCount="indefinite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animRot by="90000000">
                                      <p:cBhvr>
                                        <p:cTn id="1237" dur="300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8" presetID="26" presetClass="emph" presetSubtype="0" repeatCount="indefinite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9" dur="2500" tmFilter="0, 0; .2, .5; .8, .5; 1, 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40" dur="1250" autoRev="1" fill="hold"/>
                                        <p:tgtEl>
                                          <p:spTgt spid="4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41" presetID="26" presetClass="emph" presetSubtype="0" repeatCount="indefinite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2" dur="2500" tmFilter="0, 0; .2, .5; .8, .5; 1, 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43" dur="1250" autoRev="1" fill="hold"/>
                                        <p:tgtEl>
                                          <p:spTgt spid="4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44" presetID="26" presetClass="emph" presetSubtype="0" repeatCount="indefinite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5" dur="2500" tmFilter="0, 0; .2, .5; .8, .5; 1, 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46" dur="1250" autoRev="1" fill="hold"/>
                                        <p:tgtEl>
                                          <p:spTgt spid="4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47" presetID="26" presetClass="emph" presetSubtype="0" repeatCount="indefinite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8" dur="2500" tmFilter="0, 0; .2, .5; .8, .5; 1, 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49" dur="1250" autoRev="1" fill="hold"/>
                                        <p:tgtEl>
                                          <p:spTgt spid="4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50" presetID="6" presetClass="emph" presetSubtype="0" repeatCount="indefinite" autoRev="1" fill="hold" grpId="2" nodeType="withEffect">
                                  <p:stCondLst>
                                    <p:cond delay="1150"/>
                                  </p:stCondLst>
                                  <p:childTnLst>
                                    <p:animScale>
                                      <p:cBhvr>
                                        <p:cTn id="1251" dur="1000" fill="hold"/>
                                        <p:tgtEl>
                                          <p:spTgt spid="45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252" presetID="6" presetClass="emph" presetSubtype="0" repeatCount="indefinite" autoRev="1" fill="hold" grpId="2" nodeType="withEffect">
                                  <p:stCondLst>
                                    <p:cond delay="1150"/>
                                  </p:stCondLst>
                                  <p:childTnLst>
                                    <p:animScale>
                                      <p:cBhvr>
                                        <p:cTn id="1253" dur="1250" fill="hold"/>
                                        <p:tgtEl>
                                          <p:spTgt spid="4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54" presetID="6" presetClass="emph" presetSubtype="0" repeatCount="indefinite" autoRev="1" fill="hold" grpId="2" nodeType="withEffect">
                                  <p:stCondLst>
                                    <p:cond delay="1150"/>
                                  </p:stCondLst>
                                  <p:childTnLst>
                                    <p:animScale>
                                      <p:cBhvr>
                                        <p:cTn id="1255" dur="5000" fill="hold"/>
                                        <p:tgtEl>
                                          <p:spTgt spid="45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56" presetID="6" presetClass="emph" presetSubtype="0" repeatCount="indefinite" autoRev="1" fill="hold" grpId="2" nodeType="withEffect">
                                  <p:stCondLst>
                                    <p:cond delay="1150"/>
                                  </p:stCondLst>
                                  <p:childTnLst>
                                    <p:animScale>
                                      <p:cBhvr>
                                        <p:cTn id="1257" dur="1000" fill="hold"/>
                                        <p:tgtEl>
                                          <p:spTgt spid="45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58" presetID="5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0" dur="500" fill="hold"/>
                                        <p:tgtEl>
                                          <p:spTgt spid="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1" dur="500" fill="hold"/>
                                        <p:tgtEl>
                                          <p:spTgt spid="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2" dur="500"/>
                                        <p:tgtEl>
                                          <p:spTgt spid="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3" presetID="5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5" dur="500" fill="hold"/>
                                        <p:tgtEl>
                                          <p:spTgt spid="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6" dur="500" fill="hold"/>
                                        <p:tgtEl>
                                          <p:spTgt spid="7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7" dur="500"/>
                                        <p:tgtEl>
                                          <p:spTgt spid="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8" presetID="5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0" dur="500" fill="hold"/>
                                        <p:tgtEl>
                                          <p:spTgt spid="7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1" dur="500" fill="hold"/>
                                        <p:tgtEl>
                                          <p:spTgt spid="7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2" dur="500"/>
                                        <p:tgtEl>
                                          <p:spTgt spid="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3" presetID="5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5" dur="500" fill="hold"/>
                                        <p:tgtEl>
                                          <p:spTgt spid="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6" dur="500" fill="hold"/>
                                        <p:tgtEl>
                                          <p:spTgt spid="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7" dur="500"/>
                                        <p:tgtEl>
                                          <p:spTgt spid="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0" dur="500" fill="hold"/>
                                        <p:tgtEl>
                                          <p:spTgt spid="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1" dur="500" fill="hold"/>
                                        <p:tgtEl>
                                          <p:spTgt spid="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2" dur="500"/>
                                        <p:tgtEl>
                                          <p:spTgt spid="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1284" dur="30000" fill="hold"/>
                                        <p:tgtEl>
                                          <p:spTgt spid="7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1286" dur="30000" fill="hold"/>
                                        <p:tgtEl>
                                          <p:spTgt spid="7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1288" dur="35000" fill="hold"/>
                                        <p:tgtEl>
                                          <p:spTgt spid="7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1290" dur="30000" fill="hold"/>
                                        <p:tgtEl>
                                          <p:spTgt spid="7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2" dur="1500" tmFilter="0, 0; .2, .5; .8, .5; 1, 0"/>
                                        <p:tgtEl>
                                          <p:spTgt spid="7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93" dur="750" autoRev="1" fill="hold"/>
                                        <p:tgtEl>
                                          <p:spTgt spid="7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9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5" dur="1500" tmFilter="0, 0; .2, .5; .8, .5; 1, 0"/>
                                        <p:tgtEl>
                                          <p:spTgt spid="7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96" dur="750" autoRev="1" fill="hold"/>
                                        <p:tgtEl>
                                          <p:spTgt spid="7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9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8" dur="1500" tmFilter="0, 0; .2, .5; .8, .5; 1, 0"/>
                                        <p:tgtEl>
                                          <p:spTgt spid="7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99" dur="750" autoRev="1" fill="hold"/>
                                        <p:tgtEl>
                                          <p:spTgt spid="7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0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1" dur="1500" tmFilter="0, 0; .2, .5; .8, .5; 1, 0"/>
                                        <p:tgtEl>
                                          <p:spTgt spid="7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02" dur="750" autoRev="1" fill="hold"/>
                                        <p:tgtEl>
                                          <p:spTgt spid="7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03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04" dur="1000" fill="hold"/>
                                        <p:tgtEl>
                                          <p:spTgt spid="78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305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06" dur="1250" fill="hold"/>
                                        <p:tgtEl>
                                          <p:spTgt spid="7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07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08" dur="5000" fill="hold"/>
                                        <p:tgtEl>
                                          <p:spTgt spid="78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09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10" dur="1000" fill="hold"/>
                                        <p:tgtEl>
                                          <p:spTgt spid="78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11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2" dur="1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7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9" dur="500" fill="hold"/>
                                        <p:tgtEl>
                                          <p:spTgt spid="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0" dur="500" fill="hold"/>
                                        <p:tgtEl>
                                          <p:spTgt spid="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2" dur="471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2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4" fill="hold">
                      <p:stCondLst>
                        <p:cond delay="0"/>
                      </p:stCondLst>
                      <p:childTnLst>
                        <p:par>
                          <p:cTn id="1325" fill="hold">
                            <p:stCondLst>
                              <p:cond delay="0"/>
                            </p:stCondLst>
                            <p:childTnLst>
                              <p:par>
                                <p:cTn id="13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8" dur="2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9" presetID="53" presetClass="entr" presetSubtype="16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4" presetID="53" presetClass="entr" presetSubtype="16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9" presetID="53" presetClass="entr" presetSubtype="16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4" presetID="53" presetClass="entr" presetSubtype="16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9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0">
                                      <p:cBhvr>
                                        <p:cTn id="1350" dur="3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1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60000000">
                                      <p:cBhvr>
                                        <p:cTn id="1352" dur="3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3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60000000">
                                      <p:cBhvr>
                                        <p:cTn id="1354" dur="3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5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90000000">
                                      <p:cBhvr>
                                        <p:cTn id="1356" dur="3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7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8" dur="1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59" dur="7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60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1" dur="1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62" dur="7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63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4" dur="1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65" dur="7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66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7" dur="1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68" dur="7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69" presetID="6" presetClass="emph" presetSubtype="0" repeatCount="indefinite" autoRev="1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370" dur="1000" fill="hold"/>
                                        <p:tgtEl>
                                          <p:spTgt spid="4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371" presetID="6" presetClass="emph" presetSubtype="0" repeatCount="indefinite" autoRev="1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372" dur="1250" fill="hold"/>
                                        <p:tgtEl>
                                          <p:spTgt spid="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73" presetID="6" presetClass="emph" presetSubtype="0" repeatCount="indefinite" autoRev="1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374" dur="5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75" presetID="6" presetClass="emph" presetSubtype="0" repeatCount="indefinite" autoRev="1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376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77" presetID="53" presetClass="entr" presetSubtype="16" fill="hold" grpId="3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2" presetID="53" presetClass="entr" presetSubtype="16" fill="hold" grpId="3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7" presetID="53" presetClass="entr" presetSubtype="16" fill="hold" grpId="3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2" presetID="53" presetClass="entr" presetSubtype="16" fill="hold" grpId="3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7" presetID="8" presetClass="emph" presetSubtype="0" repeatCount="indefinite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Rot by="90000000">
                                      <p:cBhvr>
                                        <p:cTn id="1398" dur="3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9" presetID="8" presetClass="emph" presetSubtype="0" repeatCount="indefinite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Rot by="60000000">
                                      <p:cBhvr>
                                        <p:cTn id="1400" dur="3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1" presetID="8" presetClass="emph" presetSubtype="0" repeatCount="indefinite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Rot by="-60000000">
                                      <p:cBhvr>
                                        <p:cTn id="1402" dur="3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3" presetID="8" presetClass="emph" presetSubtype="0" repeatCount="indefinite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Rot by="-90000000">
                                      <p:cBhvr>
                                        <p:cTn id="1404" dur="3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5" presetID="26" presetClass="emph" presetSubtype="0" repeatCount="indefinite" fill="hold" grpId="1" nodeType="withEffect">
                                  <p:stCondLst>
                                    <p:cond delay="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6" dur="1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07" dur="7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08" presetID="26" presetClass="emph" presetSubtype="0" repeatCount="indefinite" fill="hold" grpId="1" nodeType="withEffect">
                                  <p:stCondLst>
                                    <p:cond delay="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9" dur="1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10" dur="7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11" presetID="26" presetClass="emph" presetSubtype="0" repeatCount="indefinite" fill="hold" grpId="1" nodeType="withEffect">
                                  <p:stCondLst>
                                    <p:cond delay="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2" dur="1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13" dur="7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14" presetID="26" presetClass="emph" presetSubtype="0" repeatCount="indefinite" fill="hold" grpId="1" nodeType="withEffect">
                                  <p:stCondLst>
                                    <p:cond delay="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5" dur="1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16" dur="7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17" presetID="6" presetClass="emph" presetSubtype="0" repeatCount="indefinite" autoRev="1" fill="hold" grpId="2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1418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419" presetID="6" presetClass="emph" presetSubtype="0" repeatCount="indefinite" autoRev="1" fill="hold" grpId="2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1420" dur="1250" fill="hold"/>
                                        <p:tgtEl>
                                          <p:spTgt spid="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21" presetID="6" presetClass="emph" presetSubtype="0" repeatCount="indefinite" autoRev="1" fill="hold" grpId="2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1422" dur="5000" fill="hold"/>
                                        <p:tgtEl>
                                          <p:spTgt spid="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23" presetID="6" presetClass="emph" presetSubtype="0" repeatCount="indefinite" autoRev="1" fill="hold" grpId="2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1424" dur="1000" fill="hold"/>
                                        <p:tgtEl>
                                          <p:spTgt spid="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25" presetID="53" presetClass="entr" presetSubtype="16" fill="hold" grpId="3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0" presetID="53" presetClass="entr" presetSubtype="16" fill="hold" grpId="3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5" presetID="53" presetClass="entr" presetSubtype="16" fill="hold" grpId="3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0" presetID="53" presetClass="entr" presetSubtype="16" fill="hold" grpId="3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5" presetID="8" presetClass="emp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90000000">
                                      <p:cBhvr>
                                        <p:cTn id="1446" dur="3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47" presetID="8" presetClass="emp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60000000">
                                      <p:cBhvr>
                                        <p:cTn id="1448" dur="3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49" presetID="8" presetClass="emp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-60000000">
                                      <p:cBhvr>
                                        <p:cTn id="1450" dur="3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1" presetID="8" presetClass="emp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-90000000">
                                      <p:cBhvr>
                                        <p:cTn id="1452" dur="3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3" presetID="26" presetClass="emph" presetSubtype="0" repeatCount="indefinite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4" dur="1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55" dur="7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56" presetID="26" presetClass="emph" presetSubtype="0" repeatCount="indefinite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7" dur="1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58" dur="7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59" presetID="26" presetClass="emph" presetSubtype="0" repeatCount="indefinite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0" dur="1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61" dur="7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62" presetID="26" presetClass="emph" presetSubtype="0" repeatCount="indefinite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3" dur="1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64" dur="7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65" presetID="6" presetClass="emph" presetSubtype="0" repeatCount="indefinite" autoRev="1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66" dur="1000" fill="hold"/>
                                        <p:tgtEl>
                                          <p:spTgt spid="5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467" presetID="6" presetClass="emph" presetSubtype="0" repeatCount="indefinite" autoRev="1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68" dur="1250" fill="hold"/>
                                        <p:tgtEl>
                                          <p:spTgt spid="5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69" presetID="6" presetClass="emph" presetSubtype="0" repeatCount="indefinite" autoRev="1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70" dur="5000" fill="hold"/>
                                        <p:tgtEl>
                                          <p:spTgt spid="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71" presetID="6" presetClass="emph" presetSubtype="0" repeatCount="indefinite" autoRev="1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72" dur="1000" fill="hold"/>
                                        <p:tgtEl>
                                          <p:spTgt spid="5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73" presetID="53" presetClass="entr" presetSubtype="16" fill="hold" grpId="3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8" presetID="53" presetClass="entr" presetSubtype="16" fill="hold" grpId="3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3" presetID="53" presetClass="entr" presetSubtype="16" fill="hold" grpId="3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8" presetID="53" presetClass="entr" presetSubtype="16" fill="hold" grpId="3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3" presetID="8" presetClass="emp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90000000">
                                      <p:cBhvr>
                                        <p:cTn id="1494" dur="3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5" presetID="8" presetClass="emp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60000000">
                                      <p:cBhvr>
                                        <p:cTn id="1496" dur="3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7" presetID="8" presetClass="emp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-60000000">
                                      <p:cBhvr>
                                        <p:cTn id="1498" dur="3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9" presetID="8" presetClass="emp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-90000000">
                                      <p:cBhvr>
                                        <p:cTn id="1500" dur="3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01" presetID="26" presetClass="emph" presetSubtype="0" repeatCount="indefinite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2" dur="1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03" dur="7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04" presetID="26" presetClass="emph" presetSubtype="0" repeatCount="indefinite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5" dur="1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06" dur="7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07" presetID="26" presetClass="emph" presetSubtype="0" repeatCount="indefinite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8" dur="1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09" dur="7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10" presetID="26" presetClass="emph" presetSubtype="0" repeatCount="indefinite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1" dur="15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12" dur="7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13" presetID="6" presetClass="emph" presetSubtype="0" repeatCount="indefinite" autoRev="1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514" dur="1000" fill="hold"/>
                                        <p:tgtEl>
                                          <p:spTgt spid="5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515" presetID="6" presetClass="emph" presetSubtype="0" repeatCount="indefinite" autoRev="1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516" dur="1250" fill="hold"/>
                                        <p:tgtEl>
                                          <p:spTgt spid="5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17" presetID="6" presetClass="emph" presetSubtype="0" repeatCount="indefinite" autoRev="1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518" dur="5000" fill="hold"/>
                                        <p:tgtEl>
                                          <p:spTgt spid="5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19" presetID="6" presetClass="emph" presetSubtype="0" repeatCount="indefinite" autoRev="1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520" dur="1000" fill="hold"/>
                                        <p:tgtEl>
                                          <p:spTgt spid="6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21" presetID="53" presetClass="entr" presetSubtype="16" fill="hold" grpId="3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6" presetID="53" presetClass="entr" presetSubtype="16" fill="hold" grpId="3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1" presetID="53" presetClass="entr" presetSubtype="16" fill="hold" grpId="3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6" presetID="53" presetClass="entr" presetSubtype="16" fill="hold" grpId="3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1" presetID="8" presetClass="emph" presetSubtype="0" repeatCount="indefinite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Rot by="90000000">
                                      <p:cBhvr>
                                        <p:cTn id="1542" dur="3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43" presetID="8" presetClass="emph" presetSubtype="0" repeatCount="indefinite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Rot by="60000000">
                                      <p:cBhvr>
                                        <p:cTn id="1544" dur="3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45" presetID="8" presetClass="emph" presetSubtype="0" repeatCount="indefinite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Rot by="-60000000">
                                      <p:cBhvr>
                                        <p:cTn id="1546" dur="3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47" presetID="8" presetClass="emph" presetSubtype="0" repeatCount="indefinite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Rot by="-90000000">
                                      <p:cBhvr>
                                        <p:cTn id="1548" dur="3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49" presetID="26" presetClass="emph" presetSubtype="0" repeatCount="indefinite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0" dur="1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51" dur="7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52" presetID="26" presetClass="emph" presetSubtype="0" repeatCount="indefinite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3" dur="1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54" dur="7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55" presetID="26" presetClass="emph" presetSubtype="0" repeatCount="indefinite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6" dur="1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57" dur="7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58" presetID="26" presetClass="emph" presetSubtype="0" repeatCount="indefinite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9" dur="1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60" dur="7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61" presetID="6" presetClass="emph" presetSubtype="0" repeatCount="indefinite" autoRev="1" fill="hold" grpId="2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1562" dur="1000" fill="hold"/>
                                        <p:tgtEl>
                                          <p:spTgt spid="6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563" presetID="6" presetClass="emph" presetSubtype="0" repeatCount="indefinite" autoRev="1" fill="hold" grpId="2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1564" dur="1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65" presetID="6" presetClass="emph" presetSubtype="0" repeatCount="indefinite" autoRev="1" fill="hold" grpId="2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1566" dur="5000" fill="hold"/>
                                        <p:tgtEl>
                                          <p:spTgt spid="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67" presetID="6" presetClass="emph" presetSubtype="0" repeatCount="indefinite" autoRev="1" fill="hold" grpId="2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1568" dur="1000" fill="hold"/>
                                        <p:tgtEl>
                                          <p:spTgt spid="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69" presetID="53" presetClass="entr" presetSubtype="16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4" presetID="53" presetClass="entr" presetSubtype="16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9" presetID="53" presetClass="entr" presetSubtype="16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4" presetID="53" presetClass="entr" presetSubtype="16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9" presetID="8" presetClass="emp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90000000">
                                      <p:cBhvr>
                                        <p:cTn id="1590" dur="3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1" presetID="8" presetClass="emp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60000000">
                                      <p:cBhvr>
                                        <p:cTn id="1592" dur="3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3" presetID="8" presetClass="emp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-60000000">
                                      <p:cBhvr>
                                        <p:cTn id="1594" dur="3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5" presetID="8" presetClass="emp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-90000000">
                                      <p:cBhvr>
                                        <p:cTn id="1596" dur="3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7" presetID="26" presetClass="emph" presetSubtype="0" repeatCount="indefinite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8" dur="1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99" dur="7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00" presetID="26" presetClass="emph" presetSubtype="0" repeatCount="indefinite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1" dur="1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02" dur="7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03" presetID="26" presetClass="emph" presetSubtype="0" repeatCount="indefinite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4" dur="1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05" dur="7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06" presetID="26" presetClass="emph" presetSubtype="0" repeatCount="indefinite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7" dur="1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08" dur="7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09" presetID="6" presetClass="emph" presetSubtype="0" repeatCount="indefinite" autoRev="1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610" dur="1000" fill="hold"/>
                                        <p:tgtEl>
                                          <p:spTgt spid="6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611" presetID="6" presetClass="emph" presetSubtype="0" repeatCount="indefinite" autoRev="1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612" dur="1250" fill="hold"/>
                                        <p:tgtEl>
                                          <p:spTgt spid="6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13" presetID="6" presetClass="emph" presetSubtype="0" repeatCount="indefinite" autoRev="1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614" dur="5000" fill="hold"/>
                                        <p:tgtEl>
                                          <p:spTgt spid="6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15" presetID="6" presetClass="emph" presetSubtype="0" repeatCount="indefinite" autoRev="1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616" dur="1000" fill="hold"/>
                                        <p:tgtEl>
                                          <p:spTgt spid="6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17" presetID="53" presetClass="entr" presetSubtype="16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2" presetID="53" presetClass="entr" presetSubtype="16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7" presetID="53" presetClass="entr" presetSubtype="16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2" presetID="53" presetClass="entr" presetSubtype="16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7" presetID="8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90000000">
                                      <p:cBhvr>
                                        <p:cTn id="1638" dur="3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9" presetID="8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60000000">
                                      <p:cBhvr>
                                        <p:cTn id="1640" dur="30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41" presetID="8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60000000">
                                      <p:cBhvr>
                                        <p:cTn id="1642" dur="3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43" presetID="8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90000000">
                                      <p:cBhvr>
                                        <p:cTn id="1644" dur="3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45" presetID="26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6" dur="1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47" dur="7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48" presetID="26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9" dur="1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50" dur="7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51" presetID="26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2" dur="1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53" dur="7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54" presetID="26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5" dur="1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56" dur="7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57" presetID="6" presetClass="emph" presetSubtype="0" repeatCount="indefinite" autoRev="1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658" dur="1000" fill="hold"/>
                                        <p:tgtEl>
                                          <p:spTgt spid="6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659" presetID="6" presetClass="emph" presetSubtype="0" repeatCount="indefinite" autoRev="1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660" dur="1250" fill="hold"/>
                                        <p:tgtEl>
                                          <p:spTgt spid="7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61" presetID="6" presetClass="emph" presetSubtype="0" repeatCount="indefinite" autoRev="1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662" dur="5000" fill="hold"/>
                                        <p:tgtEl>
                                          <p:spTgt spid="7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63" presetID="6" presetClass="emph" presetSubtype="0" repeatCount="indefinite" autoRev="1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664" dur="1000" fill="hold"/>
                                        <p:tgtEl>
                                          <p:spTgt spid="7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65" presetID="53" presetClass="entr" presetSubtype="16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0" presetID="53" presetClass="entr" presetSubtype="16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5" presetID="53" presetClass="entr" presetSubtype="16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0" presetID="53" presetClass="entr" presetSubtype="16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5" presetID="8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90000000">
                                      <p:cBhvr>
                                        <p:cTn id="1686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87" presetID="8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60000000">
                                      <p:cBhvr>
                                        <p:cTn id="1688" dur="3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89" presetID="8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60000000">
                                      <p:cBhvr>
                                        <p:cTn id="1690" dur="3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1" presetID="8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90000000">
                                      <p:cBhvr>
                                        <p:cTn id="1692" dur="3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3" presetID="26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4" dur="1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95" dur="7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96" presetID="26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7" dur="1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98" dur="7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99" presetID="26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0" dur="1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01" dur="7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02" presetID="26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3" dur="1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04" dur="7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05" presetID="6" presetClass="emph" presetSubtype="0" repeatCount="indefinite" autoRev="1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706" dur="1000" fill="hold"/>
                                        <p:tgtEl>
                                          <p:spTgt spid="7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707" presetID="6" presetClass="emph" presetSubtype="0" repeatCount="indefinite" autoRev="1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708" dur="1250" fill="hold"/>
                                        <p:tgtEl>
                                          <p:spTgt spid="7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09" presetID="6" presetClass="emph" presetSubtype="0" repeatCount="indefinite" autoRev="1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710" dur="5000" fill="hold"/>
                                        <p:tgtEl>
                                          <p:spTgt spid="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11" presetID="6" presetClass="emph" presetSubtype="0" repeatCount="indefinite" autoRev="1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712" dur="1000" fill="hold"/>
                                        <p:tgtEl>
                                          <p:spTgt spid="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13" presetID="53" presetClass="entr" presetSubtype="16" fill="hold" grpId="3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8" presetID="53" presetClass="entr" presetSubtype="16" fill="hold" grpId="3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3" presetID="53" presetClass="entr" presetSubtype="16" fill="hold" grpId="3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8" presetID="53" presetClass="entr" presetSubtype="16" fill="hold" grpId="3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3" presetID="8" presetClass="emp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90000000">
                                      <p:cBhvr>
                                        <p:cTn id="1734" dur="3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35" presetID="8" presetClass="emp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60000000">
                                      <p:cBhvr>
                                        <p:cTn id="1736" dur="3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37" presetID="8" presetClass="emp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-60000000">
                                      <p:cBhvr>
                                        <p:cTn id="1738" dur="3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39" presetID="8" presetClass="emp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-90000000">
                                      <p:cBhvr>
                                        <p:cTn id="1740" dur="30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41" presetID="26" presetClass="emph" presetSubtype="0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2" dur="1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43" dur="7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44" presetID="26" presetClass="emph" presetSubtype="0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5" dur="1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46" dur="7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47" presetID="26" presetClass="emph" presetSubtype="0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8" dur="1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49" dur="7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50" presetID="26" presetClass="emph" presetSubtype="0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1" dur="1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52" dur="7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53" presetID="6" presetClass="emph" presetSubtype="0" repeatCount="indefinite" autoRev="1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754" dur="1000" fill="hold"/>
                                        <p:tgtEl>
                                          <p:spTgt spid="7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755" presetID="6" presetClass="emph" presetSubtype="0" repeatCount="indefinite" autoRev="1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756" dur="1250" fill="hold"/>
                                        <p:tgtEl>
                                          <p:spTgt spid="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57" presetID="6" presetClass="emph" presetSubtype="0" repeatCount="indefinite" autoRev="1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758" dur="5000" fill="hold"/>
                                        <p:tgtEl>
                                          <p:spTgt spid="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59" presetID="6" presetClass="emph" presetSubtype="0" repeatCount="indefinite" autoRev="1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760" dur="1000" fill="hold"/>
                                        <p:tgtEl>
                                          <p:spTgt spid="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61" presetID="53" presetClass="entr" presetSubtype="16" fill="hold" grpId="3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6" presetID="53" presetClass="entr" presetSubtype="16" fill="hold" grpId="3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7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1" presetID="53" presetClass="entr" presetSubtype="16" fill="hold" grpId="3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7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6" presetID="53" presetClass="entr" presetSubtype="16" fill="hold" grpId="3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1" presetID="8" presetClass="emph" presetSubtype="0" repeatCount="indefinite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Rot by="90000000">
                                      <p:cBhvr>
                                        <p:cTn id="1782" dur="30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83" presetID="8" presetClass="emph" presetSubtype="0" repeatCount="indefinite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Rot by="60000000">
                                      <p:cBhvr>
                                        <p:cTn id="1784" dur="3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85" presetID="8" presetClass="emph" presetSubtype="0" repeatCount="indefinite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Rot by="-60000000">
                                      <p:cBhvr>
                                        <p:cTn id="1786" dur="35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87" presetID="8" presetClass="emph" presetSubtype="0" repeatCount="indefinite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Rot by="-90000000">
                                      <p:cBhvr>
                                        <p:cTn id="1788" dur="30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89" presetID="26" presetClass="emph" presetSubtype="0" repeatCount="indefinite" fill="hold" grpId="1" nodeType="withEffect">
                                  <p:stCondLst>
                                    <p:cond delay="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0" dur="1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91" dur="7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92" presetID="26" presetClass="emph" presetSubtype="0" repeatCount="indefinite" fill="hold" grpId="1" nodeType="withEffect">
                                  <p:stCondLst>
                                    <p:cond delay="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3" dur="1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94" dur="7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95" presetID="26" presetClass="emph" presetSubtype="0" repeatCount="indefinite" fill="hold" grpId="1" nodeType="withEffect">
                                  <p:stCondLst>
                                    <p:cond delay="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6" dur="1500" tmFilter="0, 0; .2, .5; .8, .5; 1, 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97" dur="750" autoRev="1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98" presetID="26" presetClass="emph" presetSubtype="0" repeatCount="indefinite" fill="hold" grpId="1" nodeType="withEffect">
                                  <p:stCondLst>
                                    <p:cond delay="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9" dur="15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00" dur="75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01" presetID="6" presetClass="emph" presetSubtype="0" repeatCount="indefinite" autoRev="1" fill="hold" grpId="2" nodeType="withEffect">
                                  <p:stCondLst>
                                    <p:cond delay="850"/>
                                  </p:stCondLst>
                                  <p:childTnLst>
                                    <p:animScale>
                                      <p:cBhvr>
                                        <p:cTn id="1802" dur="1000" fill="hold"/>
                                        <p:tgtEl>
                                          <p:spTgt spid="8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803" presetID="6" presetClass="emph" presetSubtype="0" repeatCount="indefinite" autoRev="1" fill="hold" grpId="2" nodeType="withEffect">
                                  <p:stCondLst>
                                    <p:cond delay="850"/>
                                  </p:stCondLst>
                                  <p:childTnLst>
                                    <p:animScale>
                                      <p:cBhvr>
                                        <p:cTn id="1804" dur="1250" fill="hold"/>
                                        <p:tgtEl>
                                          <p:spTgt spid="8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05" presetID="6" presetClass="emph" presetSubtype="0" repeatCount="indefinite" autoRev="1" fill="hold" grpId="2" nodeType="withEffect">
                                  <p:stCondLst>
                                    <p:cond delay="850"/>
                                  </p:stCondLst>
                                  <p:childTnLst>
                                    <p:animScale>
                                      <p:cBhvr>
                                        <p:cTn id="1806" dur="5000" fill="hold"/>
                                        <p:tgtEl>
                                          <p:spTgt spid="8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07" presetID="6" presetClass="emph" presetSubtype="0" repeatCount="indefinite" autoRev="1" fill="hold" grpId="2" nodeType="withEffect">
                                  <p:stCondLst>
                                    <p:cond delay="850"/>
                                  </p:stCondLst>
                                  <p:childTnLst>
                                    <p:animScale>
                                      <p:cBhvr>
                                        <p:cTn id="1808" dur="1000" fill="hold"/>
                                        <p:tgtEl>
                                          <p:spTgt spid="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09" presetID="53" presetClass="entr" presetSubtype="16" fill="hold" grpId="3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4" presetID="53" presetClass="entr" presetSubtype="16" fill="hold" grpId="3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9" presetID="53" presetClass="entr" presetSubtype="16" fill="hold" grpId="3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4" presetID="53" presetClass="entr" presetSubtype="16" fill="hold" grpId="3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9" presetID="8" presetClass="emp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90000000">
                                      <p:cBhvr>
                                        <p:cTn id="1830" dur="30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31" presetID="8" presetClass="emp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60000000">
                                      <p:cBhvr>
                                        <p:cTn id="1832" dur="3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33" presetID="8" presetClass="emp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-60000000">
                                      <p:cBhvr>
                                        <p:cTn id="1834" dur="35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35" presetID="8" presetClass="emp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-90000000">
                                      <p:cBhvr>
                                        <p:cTn id="1836" dur="3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37" presetID="26" presetClass="emph" presetSubtype="0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8" dur="1500" tmFilter="0, 0; .2, .5; .8, .5; 1, 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39" dur="750" autoRev="1" fill="hold"/>
                                        <p:tgtEl>
                                          <p:spTgt spid="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40" presetID="26" presetClass="emph" presetSubtype="0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1" dur="1500" tmFilter="0, 0; .2, .5; .8, .5; 1, 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42" dur="750" autoRev="1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43" presetID="26" presetClass="emph" presetSubtype="0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4" dur="15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45" dur="75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46" presetID="26" presetClass="emph" presetSubtype="0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7" dur="15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48" dur="7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49" presetID="6" presetClass="emph" presetSubtype="0" repeatCount="indefinite" autoRev="1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850" dur="1000" fill="hold"/>
                                        <p:tgtEl>
                                          <p:spTgt spid="8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851" presetID="6" presetClass="emph" presetSubtype="0" repeatCount="indefinite" autoRev="1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852" dur="1250" fill="hold"/>
                                        <p:tgtEl>
                                          <p:spTgt spid="8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53" presetID="6" presetClass="emph" presetSubtype="0" repeatCount="indefinite" autoRev="1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854" dur="5000" fill="hold"/>
                                        <p:tgtEl>
                                          <p:spTgt spid="8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55" presetID="6" presetClass="emph" presetSubtype="0" repeatCount="indefinite" autoRev="1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856" dur="1000" fill="hold"/>
                                        <p:tgtEl>
                                          <p:spTgt spid="8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57" presetID="53" presetClass="entr" presetSubtype="16" fill="hold" grpId="3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2" presetID="53" presetClass="entr" presetSubtype="16" fill="hold" grpId="3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7" presetID="53" presetClass="entr" presetSubtype="16" fill="hold" grpId="3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2" presetID="53" presetClass="entr" presetSubtype="16" fill="hold" grpId="3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7" presetID="8" presetClass="emp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90000000">
                                      <p:cBhvr>
                                        <p:cTn id="1878" dur="3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79" presetID="8" presetClass="emp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60000000">
                                      <p:cBhvr>
                                        <p:cTn id="1880" dur="3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81" presetID="8" presetClass="emp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-60000000">
                                      <p:cBhvr>
                                        <p:cTn id="1882" dur="35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83" presetID="8" presetClass="emp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-90000000">
                                      <p:cBhvr>
                                        <p:cTn id="1884" dur="3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85" presetID="26" presetClass="emph" presetSubtype="0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6" dur="1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87" dur="7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88" presetID="26" presetClass="emph" presetSubtype="0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9" dur="1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90" dur="7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91" presetID="26" presetClass="emph" presetSubtype="0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2" dur="15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93" dur="75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94" presetID="26" presetClass="emph" presetSubtype="0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5" dur="15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96" dur="75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97" presetID="6" presetClass="emph" presetSubtype="0" repeatCount="indefinite" autoRev="1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898" dur="1000" fill="hold"/>
                                        <p:tgtEl>
                                          <p:spTgt spid="8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899" presetID="6" presetClass="emph" presetSubtype="0" repeatCount="indefinite" autoRev="1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00" dur="1250" fill="hold"/>
                                        <p:tgtEl>
                                          <p:spTgt spid="9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01" presetID="6" presetClass="emph" presetSubtype="0" repeatCount="indefinite" autoRev="1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02" dur="5000" fill="hold"/>
                                        <p:tgtEl>
                                          <p:spTgt spid="9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03" presetID="6" presetClass="emph" presetSubtype="0" repeatCount="indefinite" autoRev="1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04" dur="1000" fill="hold"/>
                                        <p:tgtEl>
                                          <p:spTgt spid="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05" presetID="53" presetClass="entr" presetSubtype="16" fill="hold" grpId="3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9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0" presetID="53" presetClass="entr" presetSubtype="16" fill="hold" grpId="3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9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5" presetID="53" presetClass="entr" presetSubtype="16" fill="hold" grpId="3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9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0" presetID="53" presetClass="entr" presetSubtype="16" fill="hold" grpId="3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9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5" presetID="8" presetClass="emph" presetSubtype="0" repeatCount="indefinite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animRot by="90000000">
                                      <p:cBhvr>
                                        <p:cTn id="1926" dur="30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27" presetID="8" presetClass="emph" presetSubtype="0" repeatCount="indefinite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animRot by="60000000">
                                      <p:cBhvr>
                                        <p:cTn id="1928" dur="30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29" presetID="8" presetClass="emph" presetSubtype="0" repeatCount="indefinite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animRot by="-60000000">
                                      <p:cBhvr>
                                        <p:cTn id="1930" dur="35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1" presetID="8" presetClass="emph" presetSubtype="0" repeatCount="indefinite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animRot by="-90000000">
                                      <p:cBhvr>
                                        <p:cTn id="1932" dur="30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3" presetID="26" presetClass="emph" presetSubtype="0" repeatCount="indefinite" fill="hold" grpId="1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4" dur="15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35" dur="75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36" presetID="26" presetClass="emph" presetSubtype="0" repeatCount="indefinite" fill="hold" grpId="1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7" dur="1500" tmFilter="0, 0; .2, .5; .8, .5; 1, 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38" dur="750" autoRev="1" fill="hold"/>
                                        <p:tgtEl>
                                          <p:spTgt spid="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39" presetID="26" presetClass="emph" presetSubtype="0" repeatCount="indefinite" fill="hold" grpId="1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0" dur="1500" tmFilter="0, 0; .2, .5; .8, .5; 1, 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41" dur="750" autoRev="1" fill="hold"/>
                                        <p:tgtEl>
                                          <p:spTgt spid="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42" presetID="26" presetClass="emph" presetSubtype="0" repeatCount="indefinite" fill="hold" grpId="1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3" dur="1500" tmFilter="0, 0; .2, .5; .8, .5; 1, 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44" dur="750" autoRev="1" fill="hold"/>
                                        <p:tgtEl>
                                          <p:spTgt spid="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45" presetID="6" presetClass="emph" presetSubtype="0" repeatCount="indefinite" autoRev="1" fill="hold" grpId="2" nodeType="withEffect">
                                  <p:stCondLst>
                                    <p:cond delay="950"/>
                                  </p:stCondLst>
                                  <p:childTnLst>
                                    <p:animScale>
                                      <p:cBhvr>
                                        <p:cTn id="1946" dur="1000" fill="hold"/>
                                        <p:tgtEl>
                                          <p:spTgt spid="9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947" presetID="6" presetClass="emph" presetSubtype="0" repeatCount="indefinite" autoRev="1" fill="hold" grpId="2" nodeType="withEffect">
                                  <p:stCondLst>
                                    <p:cond delay="950"/>
                                  </p:stCondLst>
                                  <p:childTnLst>
                                    <p:animScale>
                                      <p:cBhvr>
                                        <p:cTn id="1948" dur="1250" fill="hold"/>
                                        <p:tgtEl>
                                          <p:spTgt spid="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49" presetID="6" presetClass="emph" presetSubtype="0" repeatCount="indefinite" autoRev="1" fill="hold" grpId="2" nodeType="withEffect">
                                  <p:stCondLst>
                                    <p:cond delay="950"/>
                                  </p:stCondLst>
                                  <p:childTnLst>
                                    <p:animScale>
                                      <p:cBhvr>
                                        <p:cTn id="1950" dur="5000" fill="hold"/>
                                        <p:tgtEl>
                                          <p:spTgt spid="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51" presetID="6" presetClass="emph" presetSubtype="0" repeatCount="indefinite" autoRev="1" fill="hold" grpId="2" nodeType="withEffect">
                                  <p:stCondLst>
                                    <p:cond delay="950"/>
                                  </p:stCondLst>
                                  <p:childTnLst>
                                    <p:animScale>
                                      <p:cBhvr>
                                        <p:cTn id="1952" dur="1000" fill="hold"/>
                                        <p:tgtEl>
                                          <p:spTgt spid="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53" presetID="53" presetClass="entr" presetSubtype="16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8" presetID="53" presetClass="entr" presetSubtype="16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3" presetID="53" presetClass="entr" presetSubtype="16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8" presetID="53" presetClass="entr" presetSubtype="16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3" presetID="8" presetClass="emp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90000000">
                                      <p:cBhvr>
                                        <p:cTn id="1974" dur="30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5" presetID="8" presetClass="emp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60000000">
                                      <p:cBhvr>
                                        <p:cTn id="1976" dur="3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7" presetID="8" presetClass="emp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60000000">
                                      <p:cBhvr>
                                        <p:cTn id="1978" dur="35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9" presetID="8" presetClass="emp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90000000">
                                      <p:cBhvr>
                                        <p:cTn id="1980" dur="3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81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2" dur="1500" tmFilter="0, 0; .2, .5; .8, .5; 1, 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83" dur="750" autoRev="1" fill="hold"/>
                                        <p:tgtEl>
                                          <p:spTgt spid="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84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5" dur="15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86" dur="7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87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8" dur="1500" tmFilter="0, 0; .2, .5; .8, .5; 1, 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89" dur="750" autoRev="1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90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1" dur="1500" tmFilter="0, 0; .2, .5; .8, .5; 1, 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92" dur="750" autoRev="1" fill="hold"/>
                                        <p:tgtEl>
                                          <p:spTgt spid="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93" presetID="6" presetClass="emph" presetSubtype="0" repeatCount="indefinite" autoRev="1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94" dur="1000" fill="hold"/>
                                        <p:tgtEl>
                                          <p:spTgt spid="9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995" presetID="6" presetClass="emph" presetSubtype="0" repeatCount="indefinite" autoRev="1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96" dur="1250" fill="hold"/>
                                        <p:tgtEl>
                                          <p:spTgt spid="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97" presetID="6" presetClass="emph" presetSubtype="0" repeatCount="indefinite" autoRev="1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98" dur="5000" fill="hold"/>
                                        <p:tgtEl>
                                          <p:spTgt spid="9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99" presetID="6" presetClass="emph" presetSubtype="0" repeatCount="indefinite" autoRev="1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000" dur="1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01" presetID="53" presetClass="entr" presetSubtype="16" fill="hold" grpId="3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0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6" presetID="53" presetClass="entr" presetSubtype="16" fill="hold" grpId="3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0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1" presetID="53" presetClass="entr" presetSubtype="16" fill="hold" grpId="3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0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6" presetID="53" presetClass="entr" presetSubtype="16" fill="hold" grpId="3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0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1" presetID="8" presetClass="emph" presetSubtype="0" repeatCount="indefinite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animRot by="90000000">
                                      <p:cBhvr>
                                        <p:cTn id="2022" dur="30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3" presetID="8" presetClass="emph" presetSubtype="0" repeatCount="indefinite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animRot by="60000000">
                                      <p:cBhvr>
                                        <p:cTn id="2024" dur="30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5" presetID="8" presetClass="emph" presetSubtype="0" repeatCount="indefinite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animRot by="-60000000">
                                      <p:cBhvr>
                                        <p:cTn id="2026" dur="35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7" presetID="8" presetClass="emph" presetSubtype="0" repeatCount="indefinite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animRot by="-90000000">
                                      <p:cBhvr>
                                        <p:cTn id="2028" dur="30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9" presetID="26" presetClass="emph" presetSubtype="0" repeatCount="indefinite" fill="hold" grpId="1" nodeType="withEffect">
                                  <p:stCondLst>
                                    <p:cond delay="1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0" dur="1500" tmFilter="0, 0; .2, .5; .8, .5; 1, 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31" dur="750" autoRev="1" fill="hold"/>
                                        <p:tgtEl>
                                          <p:spTgt spid="1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32" presetID="26" presetClass="emph" presetSubtype="0" repeatCount="indefinite" fill="hold" grpId="1" nodeType="withEffect">
                                  <p:stCondLst>
                                    <p:cond delay="1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3" dur="1500" tmFilter="0, 0; .2, .5; .8, .5; 1, 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34" dur="750" autoRev="1" fill="hold"/>
                                        <p:tgtEl>
                                          <p:spTgt spid="1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35" presetID="26" presetClass="emph" presetSubtype="0" repeatCount="indefinite" fill="hold" grpId="1" nodeType="withEffect">
                                  <p:stCondLst>
                                    <p:cond delay="1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6" dur="1500" tmFilter="0, 0; .2, .5; .8, .5; 1, 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37" dur="750" autoRev="1" fill="hold"/>
                                        <p:tgtEl>
                                          <p:spTgt spid="1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38" presetID="26" presetClass="emph" presetSubtype="0" repeatCount="indefinite" fill="hold" grpId="1" nodeType="withEffect">
                                  <p:stCondLst>
                                    <p:cond delay="1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9" dur="1500" tmFilter="0, 0; .2, .5; .8, .5; 1, 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40" dur="750" autoRev="1" fill="hold"/>
                                        <p:tgtEl>
                                          <p:spTgt spid="1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41" presetID="6" presetClass="emph" presetSubtype="0" repeatCount="indefinite" autoRev="1" fill="hold" grpId="2" nodeType="withEffect">
                                  <p:stCondLst>
                                    <p:cond delay="1050"/>
                                  </p:stCondLst>
                                  <p:childTnLst>
                                    <p:animScale>
                                      <p:cBhvr>
                                        <p:cTn id="2042" dur="1000" fill="hold"/>
                                        <p:tgtEl>
                                          <p:spTgt spid="10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043" presetID="6" presetClass="emph" presetSubtype="0" repeatCount="indefinite" autoRev="1" fill="hold" grpId="2" nodeType="withEffect">
                                  <p:stCondLst>
                                    <p:cond delay="1050"/>
                                  </p:stCondLst>
                                  <p:childTnLst>
                                    <p:animScale>
                                      <p:cBhvr>
                                        <p:cTn id="2044" dur="1250" fill="hold"/>
                                        <p:tgtEl>
                                          <p:spTgt spid="1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45" presetID="6" presetClass="emph" presetSubtype="0" repeatCount="indefinite" autoRev="1" fill="hold" grpId="2" nodeType="withEffect">
                                  <p:stCondLst>
                                    <p:cond delay="1050"/>
                                  </p:stCondLst>
                                  <p:childTnLst>
                                    <p:animScale>
                                      <p:cBhvr>
                                        <p:cTn id="2046" dur="5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47" presetID="6" presetClass="emph" presetSubtype="0" repeatCount="indefinite" autoRev="1" fill="hold" grpId="2" nodeType="withEffect">
                                  <p:stCondLst>
                                    <p:cond delay="1050"/>
                                  </p:stCondLst>
                                  <p:childTnLst>
                                    <p:animScale>
                                      <p:cBhvr>
                                        <p:cTn id="2048" dur="1000" fill="hold"/>
                                        <p:tgtEl>
                                          <p:spTgt spid="10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49" presetID="53" presetClass="entr" presetSubtype="16" fill="hold" grpId="3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0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4" presetID="53" presetClass="entr" presetSubtype="16" fill="hold" grpId="3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0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9" presetID="53" presetClass="entr" presetSubtype="16" fill="hold" grpId="3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0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4" presetID="53" presetClass="entr" presetSubtype="16" fill="hold" grpId="3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0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9" presetID="8" presetClass="emph" presetSubtype="0" repeatCount="indefinite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animRot by="90000000">
                                      <p:cBhvr>
                                        <p:cTn id="2070" dur="30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1" presetID="8" presetClass="emph" presetSubtype="0" repeatCount="indefinite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animRot by="60000000">
                                      <p:cBhvr>
                                        <p:cTn id="2072" dur="30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3" presetID="8" presetClass="emph" presetSubtype="0" repeatCount="indefinite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animRot by="-60000000">
                                      <p:cBhvr>
                                        <p:cTn id="2074" dur="35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5" presetID="8" presetClass="emph" presetSubtype="0" repeatCount="indefinite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animRot by="-90000000">
                                      <p:cBhvr>
                                        <p:cTn id="2076" dur="30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7" presetID="26" presetClass="emph" presetSubtype="0" repeatCount="indefinite" fill="hold" grpId="1" nodeType="withEffect">
                                  <p:stCondLst>
                                    <p:cond delay="1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8" dur="1500" tmFilter="0, 0; .2, .5; .8, .5; 1, 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79" dur="750" autoRev="1" fill="hold"/>
                                        <p:tgtEl>
                                          <p:spTgt spid="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80" presetID="26" presetClass="emph" presetSubtype="0" repeatCount="indefinite" fill="hold" grpId="1" nodeType="withEffect">
                                  <p:stCondLst>
                                    <p:cond delay="1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1" dur="1500" tmFilter="0, 0; .2, .5; .8, .5; 1, 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82" dur="750" autoRev="1" fill="hold"/>
                                        <p:tgtEl>
                                          <p:spTgt spid="1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83" presetID="26" presetClass="emph" presetSubtype="0" repeatCount="indefinite" fill="hold" grpId="1" nodeType="withEffect">
                                  <p:stCondLst>
                                    <p:cond delay="1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4" dur="1500" tmFilter="0, 0; .2, .5; .8, .5; 1, 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85" dur="750" autoRev="1" fill="hold"/>
                                        <p:tgtEl>
                                          <p:spTgt spid="1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86" presetID="26" presetClass="emph" presetSubtype="0" repeatCount="indefinite" fill="hold" grpId="1" nodeType="withEffect">
                                  <p:stCondLst>
                                    <p:cond delay="1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7" dur="1500" tmFilter="0, 0; .2, .5; .8, .5; 1, 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88" dur="750" autoRev="1" fill="hold"/>
                                        <p:tgtEl>
                                          <p:spTgt spid="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89" presetID="6" presetClass="emph" presetSubtype="0" repeatCount="indefinite" autoRev="1" fill="hold" grpId="2" nodeType="withEffect">
                                  <p:stCondLst>
                                    <p:cond delay="1050"/>
                                  </p:stCondLst>
                                  <p:childTnLst>
                                    <p:animScale>
                                      <p:cBhvr>
                                        <p:cTn id="2090" dur="1000" fill="hold"/>
                                        <p:tgtEl>
                                          <p:spTgt spid="10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091" presetID="6" presetClass="emph" presetSubtype="0" repeatCount="indefinite" autoRev="1" fill="hold" grpId="2" nodeType="withEffect">
                                  <p:stCondLst>
                                    <p:cond delay="1050"/>
                                  </p:stCondLst>
                                  <p:childTnLst>
                                    <p:animScale>
                                      <p:cBhvr>
                                        <p:cTn id="2092" dur="1250" fill="hold"/>
                                        <p:tgtEl>
                                          <p:spTgt spid="10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93" presetID="6" presetClass="emph" presetSubtype="0" repeatCount="indefinite" autoRev="1" fill="hold" grpId="2" nodeType="withEffect">
                                  <p:stCondLst>
                                    <p:cond delay="1050"/>
                                  </p:stCondLst>
                                  <p:childTnLst>
                                    <p:animScale>
                                      <p:cBhvr>
                                        <p:cTn id="2094" dur="5000" fill="hold"/>
                                        <p:tgtEl>
                                          <p:spTgt spid="10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95" presetID="6" presetClass="emph" presetSubtype="0" repeatCount="indefinite" autoRev="1" fill="hold" grpId="2" nodeType="withEffect">
                                  <p:stCondLst>
                                    <p:cond delay="1050"/>
                                  </p:stCondLst>
                                  <p:childTnLst>
                                    <p:animScale>
                                      <p:cBhvr>
                                        <p:cTn id="2096" dur="1000" fill="hold"/>
                                        <p:tgtEl>
                                          <p:spTgt spid="10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97" presetID="53" presetClass="entr" presetSubtype="16" fill="hold" grpId="3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0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0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2" presetID="53" presetClass="entr" presetSubtype="16" fill="hold" grpId="3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0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7" presetID="53" presetClass="entr" presetSubtype="16" fill="hold" grpId="3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2" presetID="53" presetClass="entr" presetSubtype="16" fill="hold" grpId="3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7" presetID="8" presetClass="emp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90000000">
                                      <p:cBhvr>
                                        <p:cTn id="2118" dur="30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19" presetID="8" presetClass="emp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60000000">
                                      <p:cBhvr>
                                        <p:cTn id="2120" dur="30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21" presetID="8" presetClass="emp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-60000000">
                                      <p:cBhvr>
                                        <p:cTn id="2122" dur="35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23" presetID="8" presetClass="emp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-90000000">
                                      <p:cBhvr>
                                        <p:cTn id="2124" dur="30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25" presetID="26" presetClass="emph" presetSubtype="0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6" dur="1500" tmFilter="0, 0; .2, .5; .8, .5; 1, 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27" dur="750" autoRev="1" fill="hold"/>
                                        <p:tgtEl>
                                          <p:spTgt spid="1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28" presetID="26" presetClass="emph" presetSubtype="0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9" dur="1500" tmFilter="0, 0; .2, .5; .8, .5; 1, 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30" dur="750" autoRev="1" fill="hold"/>
                                        <p:tgtEl>
                                          <p:spTgt spid="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31" presetID="26" presetClass="emph" presetSubtype="0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2" dur="150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33" dur="750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34" presetID="26" presetClass="emph" presetSubtype="0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5" dur="150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36" dur="750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37" presetID="6" presetClass="emph" presetSubtype="0" repeatCount="indefinite" autoRev="1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138" dur="1000" fill="hold"/>
                                        <p:tgtEl>
                                          <p:spTgt spid="10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139" presetID="6" presetClass="emph" presetSubtype="0" repeatCount="indefinite" autoRev="1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140" dur="1250" fill="hold"/>
                                        <p:tgtEl>
                                          <p:spTgt spid="1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41" presetID="6" presetClass="emph" presetSubtype="0" repeatCount="indefinite" autoRev="1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142" dur="5000" fill="hold"/>
                                        <p:tgtEl>
                                          <p:spTgt spid="1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43" presetID="6" presetClass="emph" presetSubtype="0" repeatCount="indefinite" autoRev="1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144" dur="1000" fill="hold"/>
                                        <p:tgtEl>
                                          <p:spTgt spid="1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45" presetID="53" presetClass="entr" presetSubtype="16" fill="hold" grpId="3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2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0" presetID="53" presetClass="entr" presetSubtype="16" fill="hold" grpId="3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2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5" presetID="53" presetClass="entr" presetSubtype="16" fill="hold" grpId="3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2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0" presetID="53" presetClass="entr" presetSubtype="16" fill="hold" grpId="3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2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5" presetID="8" presetClass="emph" presetSubtype="0" repeatCount="indefinite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animRot by="90000000">
                                      <p:cBhvr>
                                        <p:cTn id="2166" dur="30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67" presetID="8" presetClass="emph" presetSubtype="0" repeatCount="indefinite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animRot by="60000000">
                                      <p:cBhvr>
                                        <p:cTn id="2168" dur="30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69" presetID="8" presetClass="emph" presetSubtype="0" repeatCount="indefinite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animRot by="-60000000">
                                      <p:cBhvr>
                                        <p:cTn id="2170" dur="35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71" presetID="8" presetClass="emph" presetSubtype="0" repeatCount="indefinite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animRot by="-90000000">
                                      <p:cBhvr>
                                        <p:cTn id="2172" dur="30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73" presetID="26" presetClass="emph" presetSubtype="0" repeatCount="indefinite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4" dur="1500" tmFilter="0, 0; .2, .5; .8, .5; 1, 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75" dur="750" autoRev="1" fill="hold"/>
                                        <p:tgtEl>
                                          <p:spTgt spid="1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76" presetID="26" presetClass="emph" presetSubtype="0" repeatCount="indefinite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7" dur="1500" tmFilter="0, 0; .2, .5; .8, .5; 1, 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78" dur="750" autoRev="1" fill="hold"/>
                                        <p:tgtEl>
                                          <p:spTgt spid="1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79" presetID="26" presetClass="emph" presetSubtype="0" repeatCount="indefinite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0" dur="1500" tmFilter="0, 0; .2, .5; .8, .5; 1, 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81" dur="750" autoRev="1" fill="hold"/>
                                        <p:tgtEl>
                                          <p:spTgt spid="1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82" presetID="26" presetClass="emph" presetSubtype="0" repeatCount="indefinite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3" dur="1500" tmFilter="0, 0; .2, .5; .8, .5; 1, 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84" dur="750" autoRev="1" fill="hold"/>
                                        <p:tgtEl>
                                          <p:spTgt spid="1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85" presetID="6" presetClass="emph" presetSubtype="0" repeatCount="indefinite" autoRev="1" fill="hold" grpId="2" nodeType="withEffect">
                                  <p:stCondLst>
                                    <p:cond delay="1150"/>
                                  </p:stCondLst>
                                  <p:childTnLst>
                                    <p:animScale>
                                      <p:cBhvr>
                                        <p:cTn id="2186" dur="1000" fill="hold"/>
                                        <p:tgtEl>
                                          <p:spTgt spid="11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187" presetID="6" presetClass="emph" presetSubtype="0" repeatCount="indefinite" autoRev="1" fill="hold" grpId="2" nodeType="withEffect">
                                  <p:stCondLst>
                                    <p:cond delay="1150"/>
                                  </p:stCondLst>
                                  <p:childTnLst>
                                    <p:animScale>
                                      <p:cBhvr>
                                        <p:cTn id="2188" dur="1250" fill="hold"/>
                                        <p:tgtEl>
                                          <p:spTgt spid="1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89" presetID="6" presetClass="emph" presetSubtype="0" repeatCount="indefinite" autoRev="1" fill="hold" grpId="2" nodeType="withEffect">
                                  <p:stCondLst>
                                    <p:cond delay="1150"/>
                                  </p:stCondLst>
                                  <p:childTnLst>
                                    <p:animScale>
                                      <p:cBhvr>
                                        <p:cTn id="2190" dur="5000" fill="hold"/>
                                        <p:tgtEl>
                                          <p:spTgt spid="1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91" presetID="6" presetClass="emph" presetSubtype="0" repeatCount="indefinite" autoRev="1" fill="hold" grpId="2" nodeType="withEffect">
                                  <p:stCondLst>
                                    <p:cond delay="1150"/>
                                  </p:stCondLst>
                                  <p:childTnLst>
                                    <p:animScale>
                                      <p:cBhvr>
                                        <p:cTn id="2192" dur="1000" fill="hold"/>
                                        <p:tgtEl>
                                          <p:spTgt spid="1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93" presetID="53" presetClass="entr" presetSubtype="16" fill="hold" grpId="3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8" presetID="53" presetClass="entr" presetSubtype="16" fill="hold" grpId="3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0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3" presetID="53" presetClass="entr" presetSubtype="16" fill="hold" grpId="3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0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8" presetID="53" presetClass="entr" presetSubtype="16" fill="hold" grpId="3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0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3" presetID="8" presetClass="emp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90000000">
                                      <p:cBhvr>
                                        <p:cTn id="2214" dur="30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15" presetID="8" presetClass="emp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60000000">
                                      <p:cBhvr>
                                        <p:cTn id="2216" dur="3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17" presetID="8" presetClass="emp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-60000000">
                                      <p:cBhvr>
                                        <p:cTn id="2218" dur="35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19" presetID="8" presetClass="emp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-90000000">
                                      <p:cBhvr>
                                        <p:cTn id="2220" dur="30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21" presetID="26" presetClass="emph" presetSubtype="0" repeatCount="indefinite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2" dur="1500" tmFilter="0, 0; .2, .5; .8, .5; 1, 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23" dur="750" autoRev="1" fill="hold"/>
                                        <p:tgtEl>
                                          <p:spTgt spid="1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24" presetID="26" presetClass="emph" presetSubtype="0" repeatCount="indefinite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5" dur="1500" tmFilter="0, 0; .2, .5; .8, .5; 1, 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26" dur="750" autoRev="1" fill="hold"/>
                                        <p:tgtEl>
                                          <p:spTgt spid="1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27" presetID="26" presetClass="emph" presetSubtype="0" repeatCount="indefinite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8" dur="1500" tmFilter="0, 0; .2, .5; .8, .5; 1, 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29" dur="750" autoRev="1" fill="hold"/>
                                        <p:tgtEl>
                                          <p:spTgt spid="1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30" presetID="26" presetClass="emph" presetSubtype="0" repeatCount="indefinite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1" dur="1500" tmFilter="0, 0; .2, .5; .8, .5; 1, 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32" dur="750" autoRev="1" fill="hold"/>
                                        <p:tgtEl>
                                          <p:spTgt spid="1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33" presetID="6" presetClass="emph" presetSubtype="0" repeatCount="indefinite" autoRev="1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234" dur="1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235" presetID="6" presetClass="emph" presetSubtype="0" repeatCount="indefinite" autoRev="1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236" dur="1250" fill="hold"/>
                                        <p:tgtEl>
                                          <p:spTgt spid="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37" presetID="6" presetClass="emph" presetSubtype="0" repeatCount="indefinite" autoRev="1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238" dur="5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39" presetID="6" presetClass="emph" presetSubtype="0" repeatCount="indefinite" autoRev="1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240" dur="1000" fill="hold"/>
                                        <p:tgtEl>
                                          <p:spTgt spid="1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41" presetID="53" presetClass="entr" presetSubtype="16" fill="hold" grpId="3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6" presetID="53" presetClass="entr" presetSubtype="16" fill="hold" grpId="3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1" presetID="53" presetClass="entr" presetSubtype="16" fill="hold" grpId="3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6" presetID="53" presetClass="entr" presetSubtype="16" fill="hold" grpId="3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1" presetID="8" presetClass="emp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90000000">
                                      <p:cBhvr>
                                        <p:cTn id="2262" dur="30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63" presetID="8" presetClass="emp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60000000">
                                      <p:cBhvr>
                                        <p:cTn id="2264" dur="30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65" presetID="8" presetClass="emp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-60000000">
                                      <p:cBhvr>
                                        <p:cTn id="2266" dur="35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67" presetID="8" presetClass="emp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-90000000">
                                      <p:cBhvr>
                                        <p:cTn id="2268" dur="30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69" presetID="26" presetClass="emph" presetSubtype="0" repeatCount="indefinite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0" dur="1500" tmFilter="0, 0; .2, .5; .8, .5; 1, 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71" dur="750" autoRev="1" fill="hold"/>
                                        <p:tgtEl>
                                          <p:spTgt spid="1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72" presetID="26" presetClass="emph" presetSubtype="0" repeatCount="indefinite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3" dur="1500" tmFilter="0, 0; .2, .5; .8, .5; 1, 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74" dur="750" autoRev="1" fill="hold"/>
                                        <p:tgtEl>
                                          <p:spTgt spid="1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75" presetID="26" presetClass="emph" presetSubtype="0" repeatCount="indefinite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6" dur="1500" tmFilter="0, 0; .2, .5; .8, .5; 1, 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77" dur="750" autoRev="1" fill="hold"/>
                                        <p:tgtEl>
                                          <p:spTgt spid="1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78" presetID="26" presetClass="emph" presetSubtype="0" repeatCount="indefinite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9" dur="1500" tmFilter="0, 0; .2, .5; .8, .5; 1, 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80" dur="750" autoRev="1" fill="hold"/>
                                        <p:tgtEl>
                                          <p:spTgt spid="1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81" presetID="6" presetClass="emph" presetSubtype="0" repeatCount="indefinite" autoRev="1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282" dur="1000" fill="hold"/>
                                        <p:tgtEl>
                                          <p:spTgt spid="12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283" presetID="6" presetClass="emph" presetSubtype="0" repeatCount="indefinite" autoRev="1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284" dur="1250" fill="hold"/>
                                        <p:tgtEl>
                                          <p:spTgt spid="1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85" presetID="6" presetClass="emph" presetSubtype="0" repeatCount="indefinite" autoRev="1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286" dur="5000" fill="hold"/>
                                        <p:tgtEl>
                                          <p:spTgt spid="1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87" presetID="6" presetClass="emph" presetSubtype="0" repeatCount="indefinite" autoRev="1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288" dur="1000" fill="hold"/>
                                        <p:tgtEl>
                                          <p:spTgt spid="1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89" presetID="53" presetClass="entr" presetSubtype="16" fill="hold" grpId="3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4" presetID="53" presetClass="entr" presetSubtype="16" fill="hold" grpId="3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9" presetID="53" presetClass="entr" presetSubtype="16" fill="hold" grpId="3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4" presetID="53" presetClass="entr" presetSubtype="16" fill="hold" grpId="3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9" presetID="8" presetClass="emph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90000000">
                                      <p:cBhvr>
                                        <p:cTn id="2310" dur="30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11" presetID="8" presetClass="emph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60000000">
                                      <p:cBhvr>
                                        <p:cTn id="2312" dur="30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13" presetID="8" presetClass="emph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-60000000">
                                      <p:cBhvr>
                                        <p:cTn id="2314" dur="35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15" presetID="8" presetClass="emph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-90000000">
                                      <p:cBhvr>
                                        <p:cTn id="2316" dur="30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17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8" dur="1500" tmFilter="0, 0; .2, .5; .8, .5; 1, 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19" dur="750" autoRev="1" fill="hold"/>
                                        <p:tgtEl>
                                          <p:spTgt spid="1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20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1" dur="1500" tmFilter="0, 0; .2, .5; .8, .5; 1, 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22" dur="750" autoRev="1" fill="hold"/>
                                        <p:tgtEl>
                                          <p:spTgt spid="1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23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4" dur="1500" tmFilter="0, 0; .2, .5; .8, .5; 1, 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25" dur="750" autoRev="1" fill="hold"/>
                                        <p:tgtEl>
                                          <p:spTgt spid="1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26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7" dur="1500" tmFilter="0, 0; .2, .5; .8, .5; 1, 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28" dur="750" autoRev="1" fill="hold"/>
                                        <p:tgtEl>
                                          <p:spTgt spid="1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29" presetID="6" presetClass="emph" presetSubtype="0" repeatCount="indefinite" autoRev="1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330" dur="1000" fill="hold"/>
                                        <p:tgtEl>
                                          <p:spTgt spid="12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331" presetID="6" presetClass="emph" presetSubtype="0" repeatCount="indefinite" autoRev="1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332" dur="1250" fill="hold"/>
                                        <p:tgtEl>
                                          <p:spTgt spid="1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33" presetID="6" presetClass="emph" presetSubtype="0" repeatCount="indefinite" autoRev="1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334" dur="5000" fill="hold"/>
                                        <p:tgtEl>
                                          <p:spTgt spid="1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35" presetID="6" presetClass="emph" presetSubtype="0" repeatCount="indefinite" autoRev="1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336" dur="1000" fill="hold"/>
                                        <p:tgtEl>
                                          <p:spTgt spid="1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37" presetID="53" presetClass="entr" presetSubtype="16" fill="hold" grpId="3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2" presetID="53" presetClass="entr" presetSubtype="16" fill="hold" grpId="3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7" presetID="53" presetClass="entr" presetSubtype="16" fill="hold" grpId="3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2" presetID="53" presetClass="entr" presetSubtype="16" fill="hold" grpId="3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7" presetID="8" presetClass="emph" presetSubtype="0" repeatCount="indefinite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90000000">
                                      <p:cBhvr>
                                        <p:cTn id="2358" dur="30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59" presetID="8" presetClass="emph" presetSubtype="0" repeatCount="indefinite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60000000">
                                      <p:cBhvr>
                                        <p:cTn id="2360" dur="30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61" presetID="8" presetClass="emph" presetSubtype="0" repeatCount="indefinite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-60000000">
                                      <p:cBhvr>
                                        <p:cTn id="2362" dur="35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63" presetID="8" presetClass="emph" presetSubtype="0" repeatCount="indefinite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-90000000">
                                      <p:cBhvr>
                                        <p:cTn id="2364" dur="30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65" presetID="26" presetClass="emph" presetSubtype="0" repeatCount="indefinite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6" dur="1500" tmFilter="0, 0; .2, .5; .8, .5; 1, 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67" dur="750" autoRev="1" fill="hold"/>
                                        <p:tgtEl>
                                          <p:spTgt spid="1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68" presetID="26" presetClass="emph" presetSubtype="0" repeatCount="indefinite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9" dur="1500" tmFilter="0, 0; .2, .5; .8, .5; 1, 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70" dur="750" autoRev="1" fill="hold"/>
                                        <p:tgtEl>
                                          <p:spTgt spid="1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71" presetID="26" presetClass="emph" presetSubtype="0" repeatCount="indefinite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2" dur="1500" tmFilter="0, 0; .2, .5; .8, .5; 1, 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73" dur="750" autoRev="1" fill="hold"/>
                                        <p:tgtEl>
                                          <p:spTgt spid="1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74" presetID="26" presetClass="emph" presetSubtype="0" repeatCount="indefinite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5" dur="1500" tmFilter="0, 0; .2, .5; .8, .5; 1, 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76" dur="750" autoRev="1" fill="hold"/>
                                        <p:tgtEl>
                                          <p:spTgt spid="1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77" presetID="6" presetClass="emph" presetSubtype="0" repeatCount="indefinite" autoRev="1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378" dur="1000" fill="hold"/>
                                        <p:tgtEl>
                                          <p:spTgt spid="12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379" presetID="6" presetClass="emph" presetSubtype="0" repeatCount="indefinite" autoRev="1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380" dur="1250" fill="hold"/>
                                        <p:tgtEl>
                                          <p:spTgt spid="1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81" presetID="6" presetClass="emph" presetSubtype="0" repeatCount="indefinite" autoRev="1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382" dur="5000" fill="hold"/>
                                        <p:tgtEl>
                                          <p:spTgt spid="1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83" presetID="6" presetClass="emph" presetSubtype="0" repeatCount="indefinite" autoRev="1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384" dur="1000" fill="hold"/>
                                        <p:tgtEl>
                                          <p:spTgt spid="1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85" presetID="53" presetClass="entr" presetSubtype="16" fill="hold" grpId="3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0" presetID="53" presetClass="entr" presetSubtype="16" fill="hold" grpId="3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5" presetID="53" presetClass="entr" presetSubtype="16" fill="hold" grpId="3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0" presetID="53" presetClass="entr" presetSubtype="16" fill="hold" grpId="3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5" presetID="8" presetClass="emph" presetSubtype="0" repeatCount="indefinite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animRot by="90000000">
                                      <p:cBhvr>
                                        <p:cTn id="2406" dur="30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07" presetID="8" presetClass="emph" presetSubtype="0" repeatCount="indefinite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animRot by="60000000">
                                      <p:cBhvr>
                                        <p:cTn id="2408" dur="30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09" presetID="8" presetClass="emph" presetSubtype="0" repeatCount="indefinite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animRot by="-60000000">
                                      <p:cBhvr>
                                        <p:cTn id="2410" dur="35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11" presetID="8" presetClass="emph" presetSubtype="0" repeatCount="indefinite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animRot by="-90000000">
                                      <p:cBhvr>
                                        <p:cTn id="2412" dur="30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13" presetID="26" presetClass="emph" presetSubtype="0" repeatCount="indefinite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4" dur="1500" tmFilter="0, 0; .2, .5; .8, .5; 1, 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15" dur="750" autoRev="1" fill="hold"/>
                                        <p:tgtEl>
                                          <p:spTgt spid="1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16" presetID="26" presetClass="emph" presetSubtype="0" repeatCount="indefinite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7" dur="1500" tmFilter="0, 0; .2, .5; .8, .5; 1, 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18" dur="750" autoRev="1" fill="hold"/>
                                        <p:tgtEl>
                                          <p:spTgt spid="1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19" presetID="26" presetClass="emph" presetSubtype="0" repeatCount="indefinite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0" dur="1500" tmFilter="0, 0; .2, .5; .8, .5; 1, 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21" dur="750" autoRev="1" fill="hold"/>
                                        <p:tgtEl>
                                          <p:spTgt spid="1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22" presetID="26" presetClass="emph" presetSubtype="0" repeatCount="indefinite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3" dur="1500" tmFilter="0, 0; .2, .5; .8, .5; 1, 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24" dur="750" autoRev="1" fill="hold"/>
                                        <p:tgtEl>
                                          <p:spTgt spid="1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25" presetID="6" presetClass="emph" presetSubtype="0" repeatCount="indefinite" autoRev="1" fill="hold" grpId="2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2426" dur="1000" fill="hold"/>
                                        <p:tgtEl>
                                          <p:spTgt spid="13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427" presetID="6" presetClass="emph" presetSubtype="0" repeatCount="indefinite" autoRev="1" fill="hold" grpId="2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2428" dur="1250" fill="hold"/>
                                        <p:tgtEl>
                                          <p:spTgt spid="1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29" presetID="6" presetClass="emph" presetSubtype="0" repeatCount="indefinite" autoRev="1" fill="hold" grpId="2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2430" dur="5000" fill="hold"/>
                                        <p:tgtEl>
                                          <p:spTgt spid="1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31" presetID="6" presetClass="emph" presetSubtype="0" repeatCount="indefinite" autoRev="1" fill="hold" grpId="2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2432" dur="1000" fill="hold"/>
                                        <p:tgtEl>
                                          <p:spTgt spid="1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33" presetID="53" presetClass="entr" presetSubtype="16" fill="hold" grpId="3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5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6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8" presetID="53" presetClass="entr" presetSubtype="16" fill="hold" grpId="3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0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3" presetID="53" presetClass="entr" presetSubtype="16" fill="hold" grpId="3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5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6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8" presetID="53" presetClass="entr" presetSubtype="16" fill="hold" grpId="3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5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3" presetID="8" presetClass="emph" presetSubtype="0" repeatCount="indefinite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animRot by="90000000">
                                      <p:cBhvr>
                                        <p:cTn id="2454" dur="30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55" presetID="8" presetClass="emph" presetSubtype="0" repeatCount="indefinite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animRot by="60000000">
                                      <p:cBhvr>
                                        <p:cTn id="2456" dur="30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57" presetID="8" presetClass="emph" presetSubtype="0" repeatCount="indefinite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animRot by="-60000000">
                                      <p:cBhvr>
                                        <p:cTn id="2458" dur="35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59" presetID="8" presetClass="emph" presetSubtype="0" repeatCount="indefinite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animRot by="-90000000">
                                      <p:cBhvr>
                                        <p:cTn id="2460" dur="30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61" presetID="26" presetClass="emph" presetSubtype="0" repeatCount="indefinite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2" dur="1500" tmFilter="0, 0; .2, .5; .8, .5; 1, 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63" dur="750" autoRev="1" fill="hold"/>
                                        <p:tgtEl>
                                          <p:spTgt spid="1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64" presetID="26" presetClass="emph" presetSubtype="0" repeatCount="indefinite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5" dur="1500" tmFilter="0, 0; .2, .5; .8, .5; 1, 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66" dur="750" autoRev="1" fill="hold"/>
                                        <p:tgtEl>
                                          <p:spTgt spid="1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67" presetID="26" presetClass="emph" presetSubtype="0" repeatCount="indefinite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8" dur="1500" tmFilter="0, 0; .2, .5; .8, .5; 1, 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69" dur="750" autoRev="1" fill="hold"/>
                                        <p:tgtEl>
                                          <p:spTgt spid="1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70" presetID="26" presetClass="emph" presetSubtype="0" repeatCount="indefinite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1" dur="1500" tmFilter="0, 0; .2, .5; .8, .5; 1, 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72" dur="750" autoRev="1" fill="hold"/>
                                        <p:tgtEl>
                                          <p:spTgt spid="1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73" presetID="6" presetClass="emph" presetSubtype="0" repeatCount="indefinite" autoRev="1" fill="hold" grpId="2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2474" dur="1000" fill="hold"/>
                                        <p:tgtEl>
                                          <p:spTgt spid="13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475" presetID="6" presetClass="emph" presetSubtype="0" repeatCount="indefinite" autoRev="1" fill="hold" grpId="2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2476" dur="1250" fill="hold"/>
                                        <p:tgtEl>
                                          <p:spTgt spid="1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77" presetID="6" presetClass="emph" presetSubtype="0" repeatCount="indefinite" autoRev="1" fill="hold" grpId="2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2478" dur="5000" fill="hold"/>
                                        <p:tgtEl>
                                          <p:spTgt spid="1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79" presetID="6" presetClass="emph" presetSubtype="0" repeatCount="indefinite" autoRev="1" fill="hold" grpId="2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2480" dur="1000" fill="hold"/>
                                        <p:tgtEl>
                                          <p:spTgt spid="1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81" presetID="53" presetClass="entr" presetSubtype="16" fill="hold" grpId="3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8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6" presetID="53" presetClass="entr" presetSubtype="16" fill="hold" grpId="3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1" presetID="53" presetClass="entr" presetSubtype="16" fill="hold" grpId="3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6" presetID="53" presetClass="entr" presetSubtype="16" fill="hold" grpId="3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0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1" presetID="8" presetClass="emph" presetSubtype="0" repeatCount="indefinite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animRot by="90000000">
                                      <p:cBhvr>
                                        <p:cTn id="2502" dur="30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03" presetID="8" presetClass="emph" presetSubtype="0" repeatCount="indefinite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animRot by="60000000">
                                      <p:cBhvr>
                                        <p:cTn id="2504" dur="30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05" presetID="8" presetClass="emph" presetSubtype="0" repeatCount="indefinite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animRot by="-60000000">
                                      <p:cBhvr>
                                        <p:cTn id="2506" dur="35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07" presetID="8" presetClass="emph" presetSubtype="0" repeatCount="indefinite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animRot by="-90000000">
                                      <p:cBhvr>
                                        <p:cTn id="2508" dur="30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09" presetID="26" presetClass="emph" presetSubtype="0" repeatCount="indefinite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0" dur="1500" tmFilter="0, 0; .2, .5; .8, .5; 1, 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11" dur="750" autoRev="1" fill="hold"/>
                                        <p:tgtEl>
                                          <p:spTgt spid="1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12" presetID="26" presetClass="emph" presetSubtype="0" repeatCount="indefinite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3" dur="1500" tmFilter="0, 0; .2, .5; .8, .5; 1, 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14" dur="750" autoRev="1" fill="hold"/>
                                        <p:tgtEl>
                                          <p:spTgt spid="1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15" presetID="26" presetClass="emph" presetSubtype="0" repeatCount="indefinite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6" dur="1500" tmFilter="0, 0; .2, .5; .8, .5; 1, 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17" dur="750" autoRev="1" fill="hold"/>
                                        <p:tgtEl>
                                          <p:spTgt spid="1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18" presetID="26" presetClass="emph" presetSubtype="0" repeatCount="indefinite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9" dur="1500" tmFilter="0, 0; .2, .5; .8, .5; 1, 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20" dur="750" autoRev="1" fill="hold"/>
                                        <p:tgtEl>
                                          <p:spTgt spid="1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21" presetID="6" presetClass="emph" presetSubtype="0" repeatCount="indefinite" autoRev="1" fill="hold" grpId="2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2522" dur="1000" fill="hold"/>
                                        <p:tgtEl>
                                          <p:spTgt spid="14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523" presetID="6" presetClass="emph" presetSubtype="0" repeatCount="indefinite" autoRev="1" fill="hold" grpId="2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2524" dur="1250" fill="hold"/>
                                        <p:tgtEl>
                                          <p:spTgt spid="1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25" presetID="6" presetClass="emph" presetSubtype="0" repeatCount="indefinite" autoRev="1" fill="hold" grpId="2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2526" dur="5000" fill="hold"/>
                                        <p:tgtEl>
                                          <p:spTgt spid="1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27" presetID="6" presetClass="emph" presetSubtype="0" repeatCount="indefinite" autoRev="1" fill="hold" grpId="2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2528" dur="1000" fill="hold"/>
                                        <p:tgtEl>
                                          <p:spTgt spid="1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29" presetID="53" presetClass="entr" presetSubtype="16" fill="hold" grpId="3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4" presetID="53" presetClass="entr" presetSubtype="16" fill="hold" grpId="3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9" presetID="53" presetClass="entr" presetSubtype="16" fill="hold" grpId="3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4" presetID="53" presetClass="entr" presetSubtype="16" fill="hold" grpId="3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9" presetID="8" presetClass="emph" presetSubtype="0" repeatCount="indefinite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animRot by="90000000">
                                      <p:cBhvr>
                                        <p:cTn id="2550" dur="30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51" presetID="8" presetClass="emph" presetSubtype="0" repeatCount="indefinite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animRot by="60000000">
                                      <p:cBhvr>
                                        <p:cTn id="2552" dur="30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53" presetID="8" presetClass="emph" presetSubtype="0" repeatCount="indefinite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animRot by="-60000000">
                                      <p:cBhvr>
                                        <p:cTn id="2554" dur="35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55" presetID="8" presetClass="emph" presetSubtype="0" repeatCount="indefinite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animRot by="-90000000">
                                      <p:cBhvr>
                                        <p:cTn id="2556" dur="30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57" presetID="26" presetClass="emph" presetSubtype="0" repeatCount="indefinite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8" dur="1500" tmFilter="0, 0; .2, .5; .8, .5; 1, 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59" dur="750" autoRev="1" fill="hold"/>
                                        <p:tgtEl>
                                          <p:spTgt spid="1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60" presetID="26" presetClass="emph" presetSubtype="0" repeatCount="indefinite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1" dur="1500" tmFilter="0, 0; .2, .5; .8, .5; 1, 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62" dur="750" autoRev="1" fill="hold"/>
                                        <p:tgtEl>
                                          <p:spTgt spid="1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63" presetID="26" presetClass="emph" presetSubtype="0" repeatCount="indefinite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4" dur="1500" tmFilter="0, 0; .2, .5; .8, .5; 1, 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65" dur="750" autoRev="1" fill="hold"/>
                                        <p:tgtEl>
                                          <p:spTgt spid="1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66" presetID="26" presetClass="emph" presetSubtype="0" repeatCount="indefinite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7" dur="1500" tmFilter="0, 0; .2, .5; .8, .5; 1, 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68" dur="750" autoRev="1" fill="hold"/>
                                        <p:tgtEl>
                                          <p:spTgt spid="1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69" presetID="6" presetClass="emph" presetSubtype="0" repeatCount="indefinite" autoRev="1" fill="hold" grpId="2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2570" dur="1000" fill="hold"/>
                                        <p:tgtEl>
                                          <p:spTgt spid="14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571" presetID="6" presetClass="emph" presetSubtype="0" repeatCount="indefinite" autoRev="1" fill="hold" grpId="2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2572" dur="1250" fill="hold"/>
                                        <p:tgtEl>
                                          <p:spTgt spid="1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73" presetID="6" presetClass="emph" presetSubtype="0" repeatCount="indefinite" autoRev="1" fill="hold" grpId="2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2574" dur="5000" fill="hold"/>
                                        <p:tgtEl>
                                          <p:spTgt spid="1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75" presetID="6" presetClass="emph" presetSubtype="0" repeatCount="indefinite" autoRev="1" fill="hold" grpId="2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2576" dur="1000" fill="hold"/>
                                        <p:tgtEl>
                                          <p:spTgt spid="1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77" presetID="53" presetClass="entr" presetSubtype="16" fill="hold" grpId="3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0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2" presetID="53" presetClass="entr" presetSubtype="16" fill="hold" grpId="3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5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7" presetID="53" presetClass="entr" presetSubtype="16" fill="hold" grpId="3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2" presetID="53" presetClass="entr" presetSubtype="16" fill="hold" grpId="3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4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5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7" presetID="8" presetClass="emp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90000000">
                                      <p:cBhvr>
                                        <p:cTn id="2598" dur="30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99" presetID="8" presetClass="emp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60000000">
                                      <p:cBhvr>
                                        <p:cTn id="2600" dur="30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01" presetID="8" presetClass="emp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-60000000">
                                      <p:cBhvr>
                                        <p:cTn id="2602" dur="35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03" presetID="8" presetClass="emp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-90000000">
                                      <p:cBhvr>
                                        <p:cTn id="2604" dur="30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05" presetID="26" presetClass="emph" presetSubtype="0" repeatCount="indefinite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6" dur="1500" tmFilter="0, 0; .2, .5; .8, .5; 1, 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07" dur="750" autoRev="1" fill="hold"/>
                                        <p:tgtEl>
                                          <p:spTgt spid="1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08" presetID="26" presetClass="emph" presetSubtype="0" repeatCount="indefinite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9" dur="1500" tmFilter="0, 0; .2, .5; .8, .5; 1, 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10" dur="750" autoRev="1" fill="hold"/>
                                        <p:tgtEl>
                                          <p:spTgt spid="1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11" presetID="26" presetClass="emph" presetSubtype="0" repeatCount="indefinite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2" dur="1500" tmFilter="0, 0; .2, .5; .8, .5; 1, 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13" dur="750" autoRev="1" fill="hold"/>
                                        <p:tgtEl>
                                          <p:spTgt spid="1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14" presetID="26" presetClass="emph" presetSubtype="0" repeatCount="indefinite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5" dur="1500" tmFilter="0, 0; .2, .5; .8, .5; 1, 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16" dur="750" autoRev="1" fill="hold"/>
                                        <p:tgtEl>
                                          <p:spTgt spid="1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17" presetID="6" presetClass="emph" presetSubtype="0" repeatCount="indefinite" autoRev="1" fill="hold" grpId="2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2618" dur="1000" fill="hold"/>
                                        <p:tgtEl>
                                          <p:spTgt spid="14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619" presetID="6" presetClass="emph" presetSubtype="0" repeatCount="indefinite" autoRev="1" fill="hold" grpId="2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2620" dur="1250" fill="hold"/>
                                        <p:tgtEl>
                                          <p:spTgt spid="1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621" presetID="6" presetClass="emph" presetSubtype="0" repeatCount="indefinite" autoRev="1" fill="hold" grpId="2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2622" dur="5000" fill="hold"/>
                                        <p:tgtEl>
                                          <p:spTgt spid="1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623" presetID="6" presetClass="emph" presetSubtype="0" repeatCount="indefinite" autoRev="1" fill="hold" grpId="2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2624" dur="1000" fill="hold"/>
                                        <p:tgtEl>
                                          <p:spTgt spid="1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625" presetID="53" presetClass="entr" presetSubtype="16" fill="hold" grpId="3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2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2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0" presetID="53" presetClass="entr" presetSubtype="16" fill="hold" grpId="3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2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2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5" presetID="53" presetClass="entr" presetSubtype="16" fill="hold" grpId="3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2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0" presetID="53" presetClass="entr" presetSubtype="16" fill="hold" grpId="3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2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4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5" presetID="8" presetClass="emph" presetSubtype="0" repeatCount="indefinite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animRot by="90000000">
                                      <p:cBhvr>
                                        <p:cTn id="2646" dur="30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47" presetID="8" presetClass="emph" presetSubtype="0" repeatCount="indefinite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animRot by="60000000">
                                      <p:cBhvr>
                                        <p:cTn id="2648" dur="30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49" presetID="8" presetClass="emph" presetSubtype="0" repeatCount="indefinite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animRot by="-60000000">
                                      <p:cBhvr>
                                        <p:cTn id="2650" dur="35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51" presetID="8" presetClass="emph" presetSubtype="0" repeatCount="indefinite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animRot by="-90000000">
                                      <p:cBhvr>
                                        <p:cTn id="2652" dur="30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53" presetID="26" presetClass="emph" presetSubtype="0" repeatCount="indefinite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4" dur="1500" tmFilter="0, 0; .2, .5; .8, .5; 1, 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55" dur="750" autoRev="1" fill="hold"/>
                                        <p:tgtEl>
                                          <p:spTgt spid="1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56" presetID="26" presetClass="emph" presetSubtype="0" repeatCount="indefinite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7" dur="1500" tmFilter="0, 0; .2, .5; .8, .5; 1, 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58" dur="750" autoRev="1" fill="hold"/>
                                        <p:tgtEl>
                                          <p:spTgt spid="1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59" presetID="26" presetClass="emph" presetSubtype="0" repeatCount="indefinite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0" dur="1500" tmFilter="0, 0; .2, .5; .8, .5; 1, 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61" dur="750" autoRev="1" fill="hold"/>
                                        <p:tgtEl>
                                          <p:spTgt spid="1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62" presetID="26" presetClass="emph" presetSubtype="0" repeatCount="indefinite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3" dur="1500" tmFilter="0, 0; .2, .5; .8, .5; 1, 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64" dur="750" autoRev="1" fill="hold"/>
                                        <p:tgtEl>
                                          <p:spTgt spid="1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65" presetID="6" presetClass="emph" presetSubtype="0" repeatCount="indefinite" autoRev="1" fill="hold" grpId="2" nodeType="withEffect">
                                  <p:stCondLst>
                                    <p:cond delay="1450"/>
                                  </p:stCondLst>
                                  <p:childTnLst>
                                    <p:animScale>
                                      <p:cBhvr>
                                        <p:cTn id="2666" dur="1000" fill="hold"/>
                                        <p:tgtEl>
                                          <p:spTgt spid="15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667" presetID="6" presetClass="emph" presetSubtype="0" repeatCount="indefinite" autoRev="1" fill="hold" grpId="2" nodeType="withEffect">
                                  <p:stCondLst>
                                    <p:cond delay="1450"/>
                                  </p:stCondLst>
                                  <p:childTnLst>
                                    <p:animScale>
                                      <p:cBhvr>
                                        <p:cTn id="2668" dur="1250" fill="hold"/>
                                        <p:tgtEl>
                                          <p:spTgt spid="15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669" presetID="6" presetClass="emph" presetSubtype="0" repeatCount="indefinite" autoRev="1" fill="hold" grpId="2" nodeType="withEffect">
                                  <p:stCondLst>
                                    <p:cond delay="1450"/>
                                  </p:stCondLst>
                                  <p:childTnLst>
                                    <p:animScale>
                                      <p:cBhvr>
                                        <p:cTn id="2670" dur="5000" fill="hold"/>
                                        <p:tgtEl>
                                          <p:spTgt spid="1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671" presetID="6" presetClass="emph" presetSubtype="0" repeatCount="indefinite" autoRev="1" fill="hold" grpId="2" nodeType="withEffect">
                                  <p:stCondLst>
                                    <p:cond delay="1450"/>
                                  </p:stCondLst>
                                  <p:childTnLst>
                                    <p:animScale>
                                      <p:cBhvr>
                                        <p:cTn id="2672" dur="1000" fill="hold"/>
                                        <p:tgtEl>
                                          <p:spTgt spid="15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673" presetID="53" presetClass="entr" presetSubtype="16" fill="hold" grpId="3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2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7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8" presetID="53" presetClass="entr" presetSubtype="16" fill="hold" grpId="3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2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0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8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3" presetID="53" presetClass="entr" presetSubtype="16" fill="hold" grpId="3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2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8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8" presetID="53" presetClass="entr" presetSubtype="16" fill="hold" grpId="3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2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0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3" presetID="8" presetClass="emph" presetSubtype="0" repeatCount="indefinite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animRot by="90000000">
                                      <p:cBhvr>
                                        <p:cTn id="2694" dur="30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95" presetID="8" presetClass="emph" presetSubtype="0" repeatCount="indefinite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animRot by="60000000">
                                      <p:cBhvr>
                                        <p:cTn id="2696" dur="30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97" presetID="8" presetClass="emph" presetSubtype="0" repeatCount="indefinite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animRot by="-60000000">
                                      <p:cBhvr>
                                        <p:cTn id="2698" dur="35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99" presetID="8" presetClass="emph" presetSubtype="0" repeatCount="indefinite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animRot by="-90000000">
                                      <p:cBhvr>
                                        <p:cTn id="2700" dur="30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01" presetID="26" presetClass="emph" presetSubtype="0" repeatCount="indefinite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2" dur="1500" tmFilter="0, 0; .2, .5; .8, .5; 1, 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03" dur="750" autoRev="1" fill="hold"/>
                                        <p:tgtEl>
                                          <p:spTgt spid="1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04" presetID="26" presetClass="emph" presetSubtype="0" repeatCount="indefinite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5" dur="1500" tmFilter="0, 0; .2, .5; .8, .5; 1, 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06" dur="750" autoRev="1" fill="hold"/>
                                        <p:tgtEl>
                                          <p:spTgt spid="1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07" presetID="26" presetClass="emph" presetSubtype="0" repeatCount="indefinite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8" dur="1500" tmFilter="0, 0; .2, .5; .8, .5; 1, 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09" dur="750" autoRev="1" fill="hold"/>
                                        <p:tgtEl>
                                          <p:spTgt spid="1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10" presetID="26" presetClass="emph" presetSubtype="0" repeatCount="indefinite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1" dur="1500" tmFilter="0, 0; .2, .5; .8, .5; 1, 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12" dur="750" autoRev="1" fill="hold"/>
                                        <p:tgtEl>
                                          <p:spTgt spid="1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13" presetID="6" presetClass="emph" presetSubtype="0" repeatCount="indefinite" autoRev="1" fill="hold" grpId="2" nodeType="withEffect">
                                  <p:stCondLst>
                                    <p:cond delay="1450"/>
                                  </p:stCondLst>
                                  <p:childTnLst>
                                    <p:animScale>
                                      <p:cBhvr>
                                        <p:cTn id="2714" dur="1000" fill="hold"/>
                                        <p:tgtEl>
                                          <p:spTgt spid="15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715" presetID="6" presetClass="emph" presetSubtype="0" repeatCount="indefinite" autoRev="1" fill="hold" grpId="2" nodeType="withEffect">
                                  <p:stCondLst>
                                    <p:cond delay="1450"/>
                                  </p:stCondLst>
                                  <p:childTnLst>
                                    <p:animScale>
                                      <p:cBhvr>
                                        <p:cTn id="2716" dur="1250" fill="hold"/>
                                        <p:tgtEl>
                                          <p:spTgt spid="15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17" presetID="6" presetClass="emph" presetSubtype="0" repeatCount="indefinite" autoRev="1" fill="hold" grpId="2" nodeType="withEffect">
                                  <p:stCondLst>
                                    <p:cond delay="1450"/>
                                  </p:stCondLst>
                                  <p:childTnLst>
                                    <p:animScale>
                                      <p:cBhvr>
                                        <p:cTn id="2718" dur="5000" fill="hold"/>
                                        <p:tgtEl>
                                          <p:spTgt spid="15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19" presetID="6" presetClass="emph" presetSubtype="0" repeatCount="indefinite" autoRev="1" fill="hold" grpId="2" nodeType="withEffect">
                                  <p:stCondLst>
                                    <p:cond delay="1450"/>
                                  </p:stCondLst>
                                  <p:childTnLst>
                                    <p:animScale>
                                      <p:cBhvr>
                                        <p:cTn id="2720" dur="1000" fill="hold"/>
                                        <p:tgtEl>
                                          <p:spTgt spid="16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21" presetID="53" presetClass="entr" presetSubtype="16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2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6" presetID="53" presetClass="entr" presetSubtype="16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1" presetID="53" presetClass="entr" presetSubtype="16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6" presetID="53" presetClass="entr" presetSubtype="16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4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1" presetID="8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90000000">
                                      <p:cBhvr>
                                        <p:cTn id="2742" dur="30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43" presetID="8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60000000">
                                      <p:cBhvr>
                                        <p:cTn id="2744" dur="30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45" presetID="8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-60000000">
                                      <p:cBhvr>
                                        <p:cTn id="2746" dur="35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47" presetID="8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-90000000">
                                      <p:cBhvr>
                                        <p:cTn id="2748" dur="30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49" presetID="26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0" dur="1500" tmFilter="0, 0; .2, .5; .8, .5; 1, 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51" dur="750" autoRev="1" fill="hold"/>
                                        <p:tgtEl>
                                          <p:spTgt spid="1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52" presetID="26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3" dur="1500" tmFilter="0, 0; .2, .5; .8, .5; 1, 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54" dur="750" autoRev="1" fill="hold"/>
                                        <p:tgtEl>
                                          <p:spTgt spid="1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55" presetID="26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6" dur="1500" tmFilter="0, 0; .2, .5; .8, .5; 1, 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57" dur="750" autoRev="1" fill="hold"/>
                                        <p:tgtEl>
                                          <p:spTgt spid="1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58" presetID="26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9" dur="1500" tmFilter="0, 0; .2, .5; .8, .5; 1, 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60" dur="750" autoRev="1" fill="hold"/>
                                        <p:tgtEl>
                                          <p:spTgt spid="1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61" presetID="6" presetClass="emph" presetSubtype="0" repeatCount="indefinite" autoRev="1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762" dur="1000" fill="hold"/>
                                        <p:tgtEl>
                                          <p:spTgt spid="16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763" presetID="6" presetClass="emph" presetSubtype="0" repeatCount="indefinite" autoRev="1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764" dur="1250" fill="hold"/>
                                        <p:tgtEl>
                                          <p:spTgt spid="16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65" presetID="6" presetClass="emph" presetSubtype="0" repeatCount="indefinite" autoRev="1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766" dur="5000" fill="hold"/>
                                        <p:tgtEl>
                                          <p:spTgt spid="1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67" presetID="6" presetClass="emph" presetSubtype="0" repeatCount="indefinite" autoRev="1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768" dur="1000" fill="hold"/>
                                        <p:tgtEl>
                                          <p:spTgt spid="1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69" presetID="53" presetClass="entr" presetSubtype="16" fill="hold" grpId="3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27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4" presetID="53" presetClass="entr" presetSubtype="16" fill="hold" grpId="3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27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7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9" presetID="53" presetClass="entr" presetSubtype="16" fill="hold" grpId="3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27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8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2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8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4" presetID="53" presetClass="entr" presetSubtype="16" fill="hold" grpId="3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27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8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8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9" presetID="8" presetClass="emph" presetSubtype="0" repeatCount="indefinite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animRot by="90000000">
                                      <p:cBhvr>
                                        <p:cTn id="2790" dur="30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91" presetID="8" presetClass="emph" presetSubtype="0" repeatCount="indefinite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animRot by="60000000">
                                      <p:cBhvr>
                                        <p:cTn id="2792" dur="30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93" presetID="8" presetClass="emph" presetSubtype="0" repeatCount="indefinite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animRot by="-60000000">
                                      <p:cBhvr>
                                        <p:cTn id="2794" dur="35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95" presetID="8" presetClass="emph" presetSubtype="0" repeatCount="indefinite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animRot by="-90000000">
                                      <p:cBhvr>
                                        <p:cTn id="2796" dur="30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97" presetID="26" presetClass="emph" presetSubtype="0" repeatCount="indefinite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8" dur="1500" tmFilter="0, 0; .2, .5; .8, .5; 1, 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99" dur="750" autoRev="1" fill="hold"/>
                                        <p:tgtEl>
                                          <p:spTgt spid="1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00" presetID="26" presetClass="emph" presetSubtype="0" repeatCount="indefinite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1" dur="1500" tmFilter="0, 0; .2, .5; .8, .5; 1, 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02" dur="750" autoRev="1" fill="hold"/>
                                        <p:tgtEl>
                                          <p:spTgt spid="1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03" presetID="26" presetClass="emph" presetSubtype="0" repeatCount="indefinite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4" dur="1500" tmFilter="0, 0; .2, .5; .8, .5; 1, 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05" dur="750" autoRev="1" fill="hold"/>
                                        <p:tgtEl>
                                          <p:spTgt spid="1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06" presetID="26" presetClass="emph" presetSubtype="0" repeatCount="indefinite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7" dur="1500" tmFilter="0, 0; .2, .5; .8, .5; 1, 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08" dur="750" autoRev="1" fill="hold"/>
                                        <p:tgtEl>
                                          <p:spTgt spid="1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09" presetID="6" presetClass="emph" presetSubtype="0" repeatCount="indefinite" autoRev="1" fill="hold" grpId="2" nodeType="withEffect">
                                  <p:stCondLst>
                                    <p:cond delay="1550"/>
                                  </p:stCondLst>
                                  <p:childTnLst>
                                    <p:animScale>
                                      <p:cBhvr>
                                        <p:cTn id="2810" dur="1000" fill="hold"/>
                                        <p:tgtEl>
                                          <p:spTgt spid="16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811" presetID="6" presetClass="emph" presetSubtype="0" repeatCount="indefinite" autoRev="1" fill="hold" grpId="2" nodeType="withEffect">
                                  <p:stCondLst>
                                    <p:cond delay="1550"/>
                                  </p:stCondLst>
                                  <p:childTnLst>
                                    <p:animScale>
                                      <p:cBhvr>
                                        <p:cTn id="2812" dur="1250" fill="hold"/>
                                        <p:tgtEl>
                                          <p:spTgt spid="16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813" presetID="6" presetClass="emph" presetSubtype="0" repeatCount="indefinite" autoRev="1" fill="hold" grpId="2" nodeType="withEffect">
                                  <p:stCondLst>
                                    <p:cond delay="1550"/>
                                  </p:stCondLst>
                                  <p:childTnLst>
                                    <p:animScale>
                                      <p:cBhvr>
                                        <p:cTn id="2814" dur="5000" fill="hold"/>
                                        <p:tgtEl>
                                          <p:spTgt spid="16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815" presetID="6" presetClass="emph" presetSubtype="0" repeatCount="indefinite" autoRev="1" fill="hold" grpId="2" nodeType="withEffect">
                                  <p:stCondLst>
                                    <p:cond delay="1550"/>
                                  </p:stCondLst>
                                  <p:childTnLst>
                                    <p:animScale>
                                      <p:cBhvr>
                                        <p:cTn id="2816" dur="1000" fill="hold"/>
                                        <p:tgtEl>
                                          <p:spTgt spid="16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817" presetID="53" presetClass="entr" presetSubtype="16" fill="hold" grpId="3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8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9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0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2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2" presetID="53" presetClass="entr" presetSubtype="16" fill="hold" grpId="3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8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5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2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7" presetID="53" presetClass="entr" presetSubtype="16" fill="hold" grpId="3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8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2" presetID="53" presetClass="entr" presetSubtype="16" fill="hold" grpId="3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8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4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5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7" presetID="8" presetClass="emph" presetSubtype="0" repeatCount="indefinite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90000000">
                                      <p:cBhvr>
                                        <p:cTn id="2838" dur="30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39" presetID="8" presetClass="emph" presetSubtype="0" repeatCount="indefinite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60000000">
                                      <p:cBhvr>
                                        <p:cTn id="2840" dur="30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41" presetID="8" presetClass="emph" presetSubtype="0" repeatCount="indefinite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-60000000">
                                      <p:cBhvr>
                                        <p:cTn id="2842" dur="35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43" presetID="8" presetClass="emph" presetSubtype="0" repeatCount="indefinite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-90000000">
                                      <p:cBhvr>
                                        <p:cTn id="2844" dur="30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45" presetID="26" presetClass="emph" presetSubtype="0" repeatCount="indefinite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6" dur="1500" tmFilter="0, 0; .2, .5; .8, .5; 1, 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47" dur="750" autoRev="1" fill="hold"/>
                                        <p:tgtEl>
                                          <p:spTgt spid="1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48" presetID="26" presetClass="emph" presetSubtype="0" repeatCount="indefinite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9" dur="1500" tmFilter="0, 0; .2, .5; .8, .5; 1, 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50" dur="750" autoRev="1" fill="hold"/>
                                        <p:tgtEl>
                                          <p:spTgt spid="1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51" presetID="26" presetClass="emph" presetSubtype="0" repeatCount="indefinite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2" dur="1500" tmFilter="0, 0; .2, .5; .8, .5; 1, 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53" dur="750" autoRev="1" fill="hold"/>
                                        <p:tgtEl>
                                          <p:spTgt spid="1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54" presetID="26" presetClass="emph" presetSubtype="0" repeatCount="indefinite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5" dur="1500" tmFilter="0, 0; .2, .5; .8, .5; 1, 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56" dur="750" autoRev="1" fill="hold"/>
                                        <p:tgtEl>
                                          <p:spTgt spid="1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57" presetID="6" presetClass="emph" presetSubtype="0" repeatCount="indefinite" autoRev="1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858" dur="1000" fill="hold"/>
                                        <p:tgtEl>
                                          <p:spTgt spid="16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859" presetID="6" presetClass="emph" presetSubtype="0" repeatCount="indefinite" autoRev="1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860" dur="1250" fill="hold"/>
                                        <p:tgtEl>
                                          <p:spTgt spid="17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861" presetID="6" presetClass="emph" presetSubtype="0" repeatCount="indefinite" autoRev="1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862" dur="5000" fill="hold"/>
                                        <p:tgtEl>
                                          <p:spTgt spid="17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863" presetID="6" presetClass="emph" presetSubtype="0" repeatCount="indefinite" autoRev="1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864" dur="1000" fill="hold"/>
                                        <p:tgtEl>
                                          <p:spTgt spid="17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865" presetID="53" presetClass="entr" presetSubtype="16" fill="hold" grpId="3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28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7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6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0" presetID="53" presetClass="entr" presetSubtype="16" fill="hold" grpId="3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28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2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3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7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5" presetID="53" presetClass="entr" presetSubtype="16" fill="hold" grpId="3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28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7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8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79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0" presetID="53" presetClass="entr" presetSubtype="16" fill="hold" grpId="3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28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82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3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5" presetID="8" presetClass="emph" presetSubtype="0" repeatCount="indefinite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animRot by="90000000">
                                      <p:cBhvr>
                                        <p:cTn id="2886" dur="30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87" presetID="8" presetClass="emph" presetSubtype="0" repeatCount="indefinite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animRot by="60000000">
                                      <p:cBhvr>
                                        <p:cTn id="2888" dur="30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89" presetID="8" presetClass="emph" presetSubtype="0" repeatCount="indefinite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animRot by="-60000000">
                                      <p:cBhvr>
                                        <p:cTn id="2890" dur="35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91" presetID="8" presetClass="emph" presetSubtype="0" repeatCount="indefinite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animRot by="-90000000">
                                      <p:cBhvr>
                                        <p:cTn id="2892" dur="30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93" presetID="26" presetClass="emph" presetSubtype="0" repeatCount="indefinite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4" dur="1500" tmFilter="0, 0; .2, .5; .8, .5; 1, 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95" dur="750" autoRev="1" fill="hold"/>
                                        <p:tgtEl>
                                          <p:spTgt spid="1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96" presetID="26" presetClass="emph" presetSubtype="0" repeatCount="indefinite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7" dur="1500" tmFilter="0, 0; .2, .5; .8, .5; 1, 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98" dur="750" autoRev="1" fill="hold"/>
                                        <p:tgtEl>
                                          <p:spTgt spid="1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99" presetID="26" presetClass="emph" presetSubtype="0" repeatCount="indefinite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0" dur="1500" tmFilter="0, 0; .2, .5; .8, .5; 1, 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01" dur="750" autoRev="1" fill="hold"/>
                                        <p:tgtEl>
                                          <p:spTgt spid="1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02" presetID="26" presetClass="emph" presetSubtype="0" repeatCount="indefinite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3" dur="1500" tmFilter="0, 0; .2, .5; .8, .5; 1, 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04" dur="750" autoRev="1" fill="hold"/>
                                        <p:tgtEl>
                                          <p:spTgt spid="1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05" presetID="6" presetClass="emph" presetSubtype="0" repeatCount="indefinite" autoRev="1" fill="hold" grpId="2" nodeType="withEffect">
                                  <p:stCondLst>
                                    <p:cond delay="1650"/>
                                  </p:stCondLst>
                                  <p:childTnLst>
                                    <p:animScale>
                                      <p:cBhvr>
                                        <p:cTn id="2906" dur="1000" fill="hold"/>
                                        <p:tgtEl>
                                          <p:spTgt spid="17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907" presetID="6" presetClass="emph" presetSubtype="0" repeatCount="indefinite" autoRev="1" fill="hold" grpId="2" nodeType="withEffect">
                                  <p:stCondLst>
                                    <p:cond delay="1650"/>
                                  </p:stCondLst>
                                  <p:childTnLst>
                                    <p:animScale>
                                      <p:cBhvr>
                                        <p:cTn id="2908" dur="1250" fill="hold"/>
                                        <p:tgtEl>
                                          <p:spTgt spid="17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09" presetID="6" presetClass="emph" presetSubtype="0" repeatCount="indefinite" autoRev="1" fill="hold" grpId="2" nodeType="withEffect">
                                  <p:stCondLst>
                                    <p:cond delay="1650"/>
                                  </p:stCondLst>
                                  <p:childTnLst>
                                    <p:animScale>
                                      <p:cBhvr>
                                        <p:cTn id="2910" dur="5000" fill="hold"/>
                                        <p:tgtEl>
                                          <p:spTgt spid="1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11" presetID="6" presetClass="emph" presetSubtype="0" repeatCount="indefinite" autoRev="1" fill="hold" grpId="2" nodeType="withEffect">
                                  <p:stCondLst>
                                    <p:cond delay="1650"/>
                                  </p:stCondLst>
                                  <p:childTnLst>
                                    <p:animScale>
                                      <p:cBhvr>
                                        <p:cTn id="2912" dur="1000" fill="hold"/>
                                        <p:tgtEl>
                                          <p:spTgt spid="1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13" presetID="53" presetClass="entr" presetSubtype="16" fill="hold" grpId="3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9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15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6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1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8" presetID="53" presetClass="entr" presetSubtype="16" fill="hold" grpId="3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9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20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1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2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3" presetID="53" presetClass="entr" presetSubtype="16" fill="hold" grpId="3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9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25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6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2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8" presetID="53" presetClass="entr" presetSubtype="16" fill="hold" grpId="3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9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1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3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3" presetID="8" presetClass="emph" presetSubtype="0" repeatCount="indefinite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Rot by="90000000">
                                      <p:cBhvr>
                                        <p:cTn id="2934" dur="30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35" presetID="8" presetClass="emph" presetSubtype="0" repeatCount="indefinite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Rot by="60000000">
                                      <p:cBhvr>
                                        <p:cTn id="2936" dur="30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37" presetID="8" presetClass="emph" presetSubtype="0" repeatCount="indefinite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Rot by="-60000000">
                                      <p:cBhvr>
                                        <p:cTn id="2938" dur="35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39" presetID="8" presetClass="emph" presetSubtype="0" repeatCount="indefinite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Rot by="-90000000">
                                      <p:cBhvr>
                                        <p:cTn id="2940" dur="30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41" presetID="26" presetClass="emph" presetSubtype="0" repeatCount="indefinite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2" dur="1500" tmFilter="0, 0; .2, .5; .8, .5; 1, 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43" dur="750" autoRev="1" fill="hold"/>
                                        <p:tgtEl>
                                          <p:spTgt spid="1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44" presetID="26" presetClass="emph" presetSubtype="0" repeatCount="indefinite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5" dur="1500" tmFilter="0, 0; .2, .5; .8, .5; 1, 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46" dur="750" autoRev="1" fill="hold"/>
                                        <p:tgtEl>
                                          <p:spTgt spid="1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47" presetID="26" presetClass="emph" presetSubtype="0" repeatCount="indefinite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8" dur="1500" tmFilter="0, 0; .2, .5; .8, .5; 1, 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49" dur="750" autoRev="1" fill="hold"/>
                                        <p:tgtEl>
                                          <p:spTgt spid="1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50" presetID="26" presetClass="emph" presetSubtype="0" repeatCount="indefinite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1" dur="1500" tmFilter="0, 0; .2, .5; .8, .5; 1, 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52" dur="750" autoRev="1" fill="hold"/>
                                        <p:tgtEl>
                                          <p:spTgt spid="1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53" presetID="6" presetClass="emph" presetSubtype="0" repeatCount="indefinite" autoRev="1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2954" dur="1000" fill="hold"/>
                                        <p:tgtEl>
                                          <p:spTgt spid="17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955" presetID="6" presetClass="emph" presetSubtype="0" repeatCount="indefinite" autoRev="1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2956" dur="1250" fill="hold"/>
                                        <p:tgtEl>
                                          <p:spTgt spid="1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57" presetID="6" presetClass="emph" presetSubtype="0" repeatCount="indefinite" autoRev="1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2958" dur="5000" fill="hold"/>
                                        <p:tgtEl>
                                          <p:spTgt spid="1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59" presetID="6" presetClass="emph" presetSubtype="0" repeatCount="indefinite" autoRev="1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2960" dur="1000" fill="hold"/>
                                        <p:tgtEl>
                                          <p:spTgt spid="1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61" presetID="53" presetClass="entr" presetSubtype="16" fill="hold" grpId="3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63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4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6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6" presetID="53" presetClass="entr" presetSubtype="16" fill="hold" grpId="3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6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9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7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1" presetID="53" presetClass="entr" presetSubtype="16" fill="hold" grpId="3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73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4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7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6" presetID="53" presetClass="entr" presetSubtype="16" fill="hold" grpId="3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78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9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8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1" presetID="8" presetClass="emph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90000000">
                                      <p:cBhvr>
                                        <p:cTn id="2982" dur="30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83" presetID="8" presetClass="emph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60000000">
                                      <p:cBhvr>
                                        <p:cTn id="2984" dur="30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85" presetID="8" presetClass="emph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60000000">
                                      <p:cBhvr>
                                        <p:cTn id="2986" dur="35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87" presetID="8" presetClass="emph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90000000">
                                      <p:cBhvr>
                                        <p:cTn id="2988" dur="30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89" presetID="26" presetClass="emph" presetSubtype="0" repeatCount="indefinite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0" dur="1500" tmFilter="0, 0; .2, .5; .8, .5; 1, 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91" dur="750" autoRev="1" fill="hold"/>
                                        <p:tgtEl>
                                          <p:spTgt spid="1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92" presetID="26" presetClass="emph" presetSubtype="0" repeatCount="indefinite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3" dur="1500" tmFilter="0, 0; .2, .5; .8, .5; 1, 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94" dur="750" autoRev="1" fill="hold"/>
                                        <p:tgtEl>
                                          <p:spTgt spid="1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95" presetID="26" presetClass="emph" presetSubtype="0" repeatCount="indefinite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6" dur="1500" tmFilter="0, 0; .2, .5; .8, .5; 1, 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97" dur="750" autoRev="1" fill="hold"/>
                                        <p:tgtEl>
                                          <p:spTgt spid="1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98" presetID="26" presetClass="emph" presetSubtype="0" repeatCount="indefinite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9" dur="1500" tmFilter="0, 0; .2, .5; .8, .5; 1, 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00" dur="750" autoRev="1" fill="hold"/>
                                        <p:tgtEl>
                                          <p:spTgt spid="1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01" presetID="6" presetClass="emph" presetSubtype="0" repeatCount="indefinite" autoRev="1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3002" dur="1000" fill="hold"/>
                                        <p:tgtEl>
                                          <p:spTgt spid="18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003" presetID="6" presetClass="emph" presetSubtype="0" repeatCount="indefinite" autoRev="1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3004" dur="1250" fill="hold"/>
                                        <p:tgtEl>
                                          <p:spTgt spid="18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05" presetID="6" presetClass="emph" presetSubtype="0" repeatCount="indefinite" autoRev="1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3006" dur="5000" fill="hold"/>
                                        <p:tgtEl>
                                          <p:spTgt spid="18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07" presetID="6" presetClass="emph" presetSubtype="0" repeatCount="indefinite" autoRev="1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3008" dur="1000" fill="hold"/>
                                        <p:tgtEl>
                                          <p:spTgt spid="1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09" presetID="53" presetClass="entr" presetSubtype="16" fill="hold" grpId="3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1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4" presetID="53" presetClass="entr" presetSubtype="16" fill="hold" grpId="3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16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7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9" presetID="53" presetClass="entr" presetSubtype="16" fill="hold" grpId="3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21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2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23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4" presetID="53" presetClass="entr" presetSubtype="16" fill="hold" grpId="3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26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7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28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9" presetID="8" presetClass="emp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90000000">
                                      <p:cBhvr>
                                        <p:cTn id="3030" dur="30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31" presetID="8" presetClass="emp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60000000">
                                      <p:cBhvr>
                                        <p:cTn id="3032" dur="30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33" presetID="8" presetClass="emp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-60000000">
                                      <p:cBhvr>
                                        <p:cTn id="3034" dur="35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35" presetID="8" presetClass="emp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-90000000">
                                      <p:cBhvr>
                                        <p:cTn id="3036" dur="30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37" presetID="26" presetClass="emph" presetSubtype="0" repeatCount="indefinite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8" dur="1500" tmFilter="0, 0; .2, .5; .8, .5; 1, 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39" dur="750" autoRev="1" fill="hold"/>
                                        <p:tgtEl>
                                          <p:spTgt spid="1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40" presetID="26" presetClass="emph" presetSubtype="0" repeatCount="indefinite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1" dur="1500" tmFilter="0, 0; .2, .5; .8, .5; 1, 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42" dur="750" autoRev="1" fill="hold"/>
                                        <p:tgtEl>
                                          <p:spTgt spid="1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43" presetID="26" presetClass="emph" presetSubtype="0" repeatCount="indefinite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4" dur="1500" tmFilter="0, 0; .2, .5; .8, .5; 1, 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45" dur="750" autoRev="1" fill="hold"/>
                                        <p:tgtEl>
                                          <p:spTgt spid="1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46" presetID="26" presetClass="emph" presetSubtype="0" repeatCount="indefinite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7" dur="1500" tmFilter="0, 0; .2, .5; .8, .5; 1, 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48" dur="750" autoRev="1" fill="hold"/>
                                        <p:tgtEl>
                                          <p:spTgt spid="1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49" presetID="6" presetClass="emph" presetSubtype="0" repeatCount="indefinite" autoRev="1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050" dur="1000" fill="hold"/>
                                        <p:tgtEl>
                                          <p:spTgt spid="18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051" presetID="6" presetClass="emph" presetSubtype="0" repeatCount="indefinite" autoRev="1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052" dur="1250" fill="hold"/>
                                        <p:tgtEl>
                                          <p:spTgt spid="18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53" presetID="6" presetClass="emph" presetSubtype="0" repeatCount="indefinite" autoRev="1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054" dur="5000" fill="hold"/>
                                        <p:tgtEl>
                                          <p:spTgt spid="18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55" presetID="6" presetClass="emph" presetSubtype="0" repeatCount="indefinite" autoRev="1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056" dur="1000" fill="hold"/>
                                        <p:tgtEl>
                                          <p:spTgt spid="18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57" presetID="53" presetClass="entr" presetSubtype="16" fill="hold" grpId="3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30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9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0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61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2" presetID="53" presetClass="entr" presetSubtype="16" fill="hold" grpId="3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30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4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5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66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7" presetID="53" presetClass="entr" presetSubtype="16" fill="hold" grpId="3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30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9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0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2" presetID="53" presetClass="entr" presetSubtype="16" fill="hold" grpId="3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30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74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5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6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7" presetID="8" presetClass="emph" presetSubtype="0" repeatCount="indefinite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animRot by="90000000">
                                      <p:cBhvr>
                                        <p:cTn id="3078" dur="30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79" presetID="8" presetClass="emph" presetSubtype="0" repeatCount="indefinite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animRot by="60000000">
                                      <p:cBhvr>
                                        <p:cTn id="3080" dur="30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81" presetID="8" presetClass="emph" presetSubtype="0" repeatCount="indefinite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animRot by="-60000000">
                                      <p:cBhvr>
                                        <p:cTn id="3082" dur="35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83" presetID="8" presetClass="emph" presetSubtype="0" repeatCount="indefinite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animRot by="-90000000">
                                      <p:cBhvr>
                                        <p:cTn id="3084" dur="30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85" presetID="26" presetClass="emph" presetSubtype="0" repeatCount="indefinite" fill="hold" grpId="1" nodeType="withEffect">
                                  <p:stCondLst>
                                    <p:cond delay="1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6" dur="1500" tmFilter="0, 0; .2, .5; .8, .5; 1, 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87" dur="750" autoRev="1" fill="hold"/>
                                        <p:tgtEl>
                                          <p:spTgt spid="1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88" presetID="26" presetClass="emph" presetSubtype="0" repeatCount="indefinite" fill="hold" grpId="1" nodeType="withEffect">
                                  <p:stCondLst>
                                    <p:cond delay="1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9" dur="1500" tmFilter="0, 0; .2, .5; .8, .5; 1, 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90" dur="750" autoRev="1" fill="hold"/>
                                        <p:tgtEl>
                                          <p:spTgt spid="1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91" presetID="26" presetClass="emph" presetSubtype="0" repeatCount="indefinite" fill="hold" grpId="1" nodeType="withEffect">
                                  <p:stCondLst>
                                    <p:cond delay="1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2" dur="1500" tmFilter="0, 0; .2, .5; .8, .5; 1, 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93" dur="750" autoRev="1" fill="hold"/>
                                        <p:tgtEl>
                                          <p:spTgt spid="1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94" presetID="26" presetClass="emph" presetSubtype="0" repeatCount="indefinite" fill="hold" grpId="1" nodeType="withEffect">
                                  <p:stCondLst>
                                    <p:cond delay="1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5" dur="1500" tmFilter="0, 0; .2, .5; .8, .5; 1, 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96" dur="750" autoRev="1" fill="hold"/>
                                        <p:tgtEl>
                                          <p:spTgt spid="1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97" presetID="6" presetClass="emph" presetSubtype="0" repeatCount="indefinite" autoRev="1" fill="hold" grpId="2" nodeType="withEffect">
                                  <p:stCondLst>
                                    <p:cond delay="1850"/>
                                  </p:stCondLst>
                                  <p:childTnLst>
                                    <p:animScale>
                                      <p:cBhvr>
                                        <p:cTn id="3098" dur="1000" fill="hold"/>
                                        <p:tgtEl>
                                          <p:spTgt spid="18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099" presetID="6" presetClass="emph" presetSubtype="0" repeatCount="indefinite" autoRev="1" fill="hold" grpId="2" nodeType="withEffect">
                                  <p:stCondLst>
                                    <p:cond delay="1850"/>
                                  </p:stCondLst>
                                  <p:childTnLst>
                                    <p:animScale>
                                      <p:cBhvr>
                                        <p:cTn id="3100" dur="1250" fill="hold"/>
                                        <p:tgtEl>
                                          <p:spTgt spid="19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01" presetID="6" presetClass="emph" presetSubtype="0" repeatCount="indefinite" autoRev="1" fill="hold" grpId="2" nodeType="withEffect">
                                  <p:stCondLst>
                                    <p:cond delay="1850"/>
                                  </p:stCondLst>
                                  <p:childTnLst>
                                    <p:animScale>
                                      <p:cBhvr>
                                        <p:cTn id="3102" dur="5000" fill="hold"/>
                                        <p:tgtEl>
                                          <p:spTgt spid="19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03" presetID="6" presetClass="emph" presetSubtype="0" repeatCount="indefinite" autoRev="1" fill="hold" grpId="2" nodeType="withEffect">
                                  <p:stCondLst>
                                    <p:cond delay="1850"/>
                                  </p:stCondLst>
                                  <p:childTnLst>
                                    <p:animScale>
                                      <p:cBhvr>
                                        <p:cTn id="3104" dur="1000" fill="hold"/>
                                        <p:tgtEl>
                                          <p:spTgt spid="1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05" presetID="53" presetClass="entr" presetSubtype="16" fill="hold" grpId="3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7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8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0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0" presetID="53" presetClass="entr" presetSubtype="16" fill="hold" grpId="3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2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3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14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5" presetID="53" presetClass="entr" presetSubtype="16" fill="hold" grpId="3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7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8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19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0" presetID="53" presetClass="entr" presetSubtype="16" fill="hold" grpId="3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22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3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5" presetID="8" presetClass="emph" presetSubtype="0" repeatCount="indefinite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90000000">
                                      <p:cBhvr>
                                        <p:cTn id="3126" dur="30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27" presetID="8" presetClass="emph" presetSubtype="0" repeatCount="indefinite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60000000">
                                      <p:cBhvr>
                                        <p:cTn id="3128" dur="30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29" presetID="8" presetClass="emph" presetSubtype="0" repeatCount="indefinite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-60000000">
                                      <p:cBhvr>
                                        <p:cTn id="3130" dur="35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31" presetID="8" presetClass="emph" presetSubtype="0" repeatCount="indefinite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-90000000">
                                      <p:cBhvr>
                                        <p:cTn id="3132" dur="30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33" presetID="26" presetClass="emph" presetSubtype="0" repeatCount="indefinite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4" dur="1500" tmFilter="0, 0; .2, .5; .8, .5; 1, 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35" dur="750" autoRev="1" fill="hold"/>
                                        <p:tgtEl>
                                          <p:spTgt spid="1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36" presetID="26" presetClass="emph" presetSubtype="0" repeatCount="indefinite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7" dur="1500" tmFilter="0, 0; .2, .5; .8, .5; 1, 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38" dur="750" autoRev="1" fill="hold"/>
                                        <p:tgtEl>
                                          <p:spTgt spid="1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39" presetID="26" presetClass="emph" presetSubtype="0" repeatCount="indefinite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0" dur="1500" tmFilter="0, 0; .2, .5; .8, .5; 1, 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41" dur="750" autoRev="1" fill="hold"/>
                                        <p:tgtEl>
                                          <p:spTgt spid="1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42" presetID="26" presetClass="emph" presetSubtype="0" repeatCount="indefinite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3" dur="1500" tmFilter="0, 0; .2, .5; .8, .5; 1, 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44" dur="750" autoRev="1" fill="hold"/>
                                        <p:tgtEl>
                                          <p:spTgt spid="1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45" presetID="6" presetClass="emph" presetSubtype="0" repeatCount="indefinite" autoRev="1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3146" dur="1000" fill="hold"/>
                                        <p:tgtEl>
                                          <p:spTgt spid="19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147" presetID="6" presetClass="emph" presetSubtype="0" repeatCount="indefinite" autoRev="1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3148" dur="1250" fill="hold"/>
                                        <p:tgtEl>
                                          <p:spTgt spid="1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49" presetID="6" presetClass="emph" presetSubtype="0" repeatCount="indefinite" autoRev="1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3150" dur="5000" fill="hold"/>
                                        <p:tgtEl>
                                          <p:spTgt spid="1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51" presetID="6" presetClass="emph" presetSubtype="0" repeatCount="indefinite" autoRev="1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3152" dur="1000" fill="hold"/>
                                        <p:tgtEl>
                                          <p:spTgt spid="1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53" presetID="53" presetClass="entr" presetSubtype="16" fill="hold" grpId="3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3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55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6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5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8" presetID="53" presetClass="entr" presetSubtype="16" fill="hold" grpId="3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3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60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1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6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3" presetID="53" presetClass="entr" presetSubtype="16" fill="hold" grpId="3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3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65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6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6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8" presetID="53" presetClass="entr" presetSubtype="16" fill="hold" grpId="3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3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0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1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7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3" presetID="8" presetClass="emph" presetSubtype="0" repeatCount="indefinite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animRot by="90000000">
                                      <p:cBhvr>
                                        <p:cTn id="3174" dur="30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75" presetID="8" presetClass="emph" presetSubtype="0" repeatCount="indefinite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animRot by="60000000">
                                      <p:cBhvr>
                                        <p:cTn id="3176" dur="30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77" presetID="8" presetClass="emph" presetSubtype="0" repeatCount="indefinite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animRot by="-60000000">
                                      <p:cBhvr>
                                        <p:cTn id="3178" dur="35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79" presetID="8" presetClass="emph" presetSubtype="0" repeatCount="indefinite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animRot by="-90000000">
                                      <p:cBhvr>
                                        <p:cTn id="3180" dur="30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81" presetID="26" presetClass="emph" presetSubtype="0" repeatCount="indefinite" fill="hold" grpId="1" nodeType="withEffect">
                                  <p:stCondLst>
                                    <p:cond delay="1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2" dur="1500" tmFilter="0, 0; .2, .5; .8, .5; 1, 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83" dur="750" autoRev="1" fill="hold"/>
                                        <p:tgtEl>
                                          <p:spTgt spid="1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84" presetID="26" presetClass="emph" presetSubtype="0" repeatCount="indefinite" fill="hold" grpId="1" nodeType="withEffect">
                                  <p:stCondLst>
                                    <p:cond delay="1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5" dur="1500" tmFilter="0, 0; .2, .5; .8, .5; 1, 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86" dur="750" autoRev="1" fill="hold"/>
                                        <p:tgtEl>
                                          <p:spTgt spid="1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87" presetID="26" presetClass="emph" presetSubtype="0" repeatCount="indefinite" fill="hold" grpId="1" nodeType="withEffect">
                                  <p:stCondLst>
                                    <p:cond delay="1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8" dur="1500" tmFilter="0, 0; .2, .5; .8, .5; 1, 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89" dur="750" autoRev="1" fill="hold"/>
                                        <p:tgtEl>
                                          <p:spTgt spid="1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90" presetID="26" presetClass="emph" presetSubtype="0" repeatCount="indefinite" fill="hold" grpId="1" nodeType="withEffect">
                                  <p:stCondLst>
                                    <p:cond delay="1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1" dur="1500" tmFilter="0, 0; .2, .5; .8, .5; 1, 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92" dur="750" autoRev="1" fill="hold"/>
                                        <p:tgtEl>
                                          <p:spTgt spid="2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93" presetID="6" presetClass="emph" presetSubtype="0" repeatCount="indefinite" autoRev="1" fill="hold" grpId="2" nodeType="withEffect">
                                  <p:stCondLst>
                                    <p:cond delay="1950"/>
                                  </p:stCondLst>
                                  <p:childTnLst>
                                    <p:animScale>
                                      <p:cBhvr>
                                        <p:cTn id="3194" dur="1000" fill="hold"/>
                                        <p:tgtEl>
                                          <p:spTgt spid="19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195" presetID="6" presetClass="emph" presetSubtype="0" repeatCount="indefinite" autoRev="1" fill="hold" grpId="2" nodeType="withEffect">
                                  <p:stCondLst>
                                    <p:cond delay="1950"/>
                                  </p:stCondLst>
                                  <p:childTnLst>
                                    <p:animScale>
                                      <p:cBhvr>
                                        <p:cTn id="3196" dur="1250" fill="hold"/>
                                        <p:tgtEl>
                                          <p:spTgt spid="1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97" presetID="6" presetClass="emph" presetSubtype="0" repeatCount="indefinite" autoRev="1" fill="hold" grpId="2" nodeType="withEffect">
                                  <p:stCondLst>
                                    <p:cond delay="1950"/>
                                  </p:stCondLst>
                                  <p:childTnLst>
                                    <p:animScale>
                                      <p:cBhvr>
                                        <p:cTn id="3198" dur="5000" fill="hold"/>
                                        <p:tgtEl>
                                          <p:spTgt spid="19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99" presetID="6" presetClass="emph" presetSubtype="0" repeatCount="indefinite" autoRev="1" fill="hold" grpId="2" nodeType="withEffect">
                                  <p:stCondLst>
                                    <p:cond delay="1950"/>
                                  </p:stCondLst>
                                  <p:childTnLst>
                                    <p:animScale>
                                      <p:cBhvr>
                                        <p:cTn id="3200" dur="1000" fill="hold"/>
                                        <p:tgtEl>
                                          <p:spTgt spid="2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01" presetID="53" presetClass="entr" presetSubtype="16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03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4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05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6" presetID="53" presetClass="entr" presetSubtype="16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08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9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1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1" presetID="53" presetClass="entr" presetSubtype="16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13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4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1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6" presetID="53" presetClass="entr" presetSubtype="16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18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9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20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1" presetID="8" presetClass="emp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90000000">
                                      <p:cBhvr>
                                        <p:cTn id="3222" dur="30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23" presetID="8" presetClass="emp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60000000">
                                      <p:cBhvr>
                                        <p:cTn id="3224" dur="30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25" presetID="8" presetClass="emp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60000000">
                                      <p:cBhvr>
                                        <p:cTn id="3226" dur="35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27" presetID="8" presetClass="emp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90000000">
                                      <p:cBhvr>
                                        <p:cTn id="3228" dur="30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29" presetID="26" presetClass="emph" presetSubtype="0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0" dur="1500" tmFilter="0, 0; .2, .5; .8, .5; 1, 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31" dur="750" autoRev="1" fill="hold"/>
                                        <p:tgtEl>
                                          <p:spTgt spid="2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32" presetID="26" presetClass="emph" presetSubtype="0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3" dur="1500" tmFilter="0, 0; .2, .5; .8, .5; 1, 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34" dur="750" autoRev="1" fill="hold"/>
                                        <p:tgtEl>
                                          <p:spTgt spid="2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35" presetID="26" presetClass="emph" presetSubtype="0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6" dur="1500" tmFilter="0, 0; .2, .5; .8, .5; 1, 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37" dur="750" autoRev="1" fill="hold"/>
                                        <p:tgtEl>
                                          <p:spTgt spid="2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38" presetID="26" presetClass="emph" presetSubtype="0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9" dur="1500" tmFilter="0, 0; .2, .5; .8, .5; 1, 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40" dur="750" autoRev="1" fill="hold"/>
                                        <p:tgtEl>
                                          <p:spTgt spid="2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41" presetID="6" presetClass="emph" presetSubtype="0" repeatCount="indefinite" autoRev="1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242" dur="1000" fill="hold"/>
                                        <p:tgtEl>
                                          <p:spTgt spid="20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243" presetID="6" presetClass="emph" presetSubtype="0" repeatCount="indefinite" autoRev="1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244" dur="1250" fill="hold"/>
                                        <p:tgtEl>
                                          <p:spTgt spid="2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45" presetID="6" presetClass="emph" presetSubtype="0" repeatCount="indefinite" autoRev="1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246" dur="5000" fill="hold"/>
                                        <p:tgtEl>
                                          <p:spTgt spid="2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47" presetID="6" presetClass="emph" presetSubtype="0" repeatCount="indefinite" autoRev="1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248" dur="1000" fill="hold"/>
                                        <p:tgtEl>
                                          <p:spTgt spid="20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49" presetID="53" presetClass="entr" presetSubtype="16" fill="hold" grpId="3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3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51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2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53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4" presetID="53" presetClass="entr" presetSubtype="16" fill="hold" grpId="3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3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56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7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5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9" presetID="53" presetClass="entr" presetSubtype="16" fill="hold" grpId="3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3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61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2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6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4" presetID="53" presetClass="entr" presetSubtype="16" fill="hold" grpId="3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3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66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7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6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9" presetID="8" presetClass="emph" presetSubtype="0" repeatCount="indefinite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animRot by="90000000">
                                      <p:cBhvr>
                                        <p:cTn id="3270" dur="30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71" presetID="8" presetClass="emph" presetSubtype="0" repeatCount="indefinite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animRot by="60000000">
                                      <p:cBhvr>
                                        <p:cTn id="3272" dur="30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73" presetID="8" presetClass="emph" presetSubtype="0" repeatCount="indefinite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animRot by="-60000000">
                                      <p:cBhvr>
                                        <p:cTn id="3274" dur="35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75" presetID="8" presetClass="emph" presetSubtype="0" repeatCount="indefinite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animRot by="-90000000">
                                      <p:cBhvr>
                                        <p:cTn id="3276" dur="30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77" presetID="26" presetClass="emph" presetSubtype="0" repeatCount="indefinite" fill="hold" grpId="1" nodeType="withEffect">
                                  <p:stCondLst>
                                    <p:cond delay="2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8" dur="1500" tmFilter="0, 0; .2, .5; .8, .5; 1, 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79" dur="750" autoRev="1" fill="hold"/>
                                        <p:tgtEl>
                                          <p:spTgt spid="2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80" presetID="26" presetClass="emph" presetSubtype="0" repeatCount="indefinite" fill="hold" grpId="1" nodeType="withEffect">
                                  <p:stCondLst>
                                    <p:cond delay="2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1" dur="1500" tmFilter="0, 0; .2, .5; .8, .5; 1, 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82" dur="750" autoRev="1" fill="hold"/>
                                        <p:tgtEl>
                                          <p:spTgt spid="2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83" presetID="26" presetClass="emph" presetSubtype="0" repeatCount="indefinite" fill="hold" grpId="1" nodeType="withEffect">
                                  <p:stCondLst>
                                    <p:cond delay="2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4" dur="1500" tmFilter="0, 0; .2, .5; .8, .5; 1, 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85" dur="750" autoRev="1" fill="hold"/>
                                        <p:tgtEl>
                                          <p:spTgt spid="2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86" presetID="26" presetClass="emph" presetSubtype="0" repeatCount="indefinite" fill="hold" grpId="1" nodeType="withEffect">
                                  <p:stCondLst>
                                    <p:cond delay="2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7" dur="1500" tmFilter="0, 0; .2, .5; .8, .5; 1, 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88" dur="750" autoRev="1" fill="hold"/>
                                        <p:tgtEl>
                                          <p:spTgt spid="2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89" presetID="6" presetClass="emph" presetSubtype="0" repeatCount="indefinite" autoRev="1" fill="hold" grpId="2" nodeType="withEffect">
                                  <p:stCondLst>
                                    <p:cond delay="2050"/>
                                  </p:stCondLst>
                                  <p:childTnLst>
                                    <p:animScale>
                                      <p:cBhvr>
                                        <p:cTn id="3290" dur="1000" fill="hold"/>
                                        <p:tgtEl>
                                          <p:spTgt spid="20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291" presetID="6" presetClass="emph" presetSubtype="0" repeatCount="indefinite" autoRev="1" fill="hold" grpId="2" nodeType="withEffect">
                                  <p:stCondLst>
                                    <p:cond delay="2050"/>
                                  </p:stCondLst>
                                  <p:childTnLst>
                                    <p:animScale>
                                      <p:cBhvr>
                                        <p:cTn id="3292" dur="1250" fill="hold"/>
                                        <p:tgtEl>
                                          <p:spTgt spid="20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93" presetID="6" presetClass="emph" presetSubtype="0" repeatCount="indefinite" autoRev="1" fill="hold" grpId="2" nodeType="withEffect">
                                  <p:stCondLst>
                                    <p:cond delay="2050"/>
                                  </p:stCondLst>
                                  <p:childTnLst>
                                    <p:animScale>
                                      <p:cBhvr>
                                        <p:cTn id="3294" dur="5000" fill="hold"/>
                                        <p:tgtEl>
                                          <p:spTgt spid="20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95" presetID="6" presetClass="emph" presetSubtype="0" repeatCount="indefinite" autoRev="1" fill="hold" grpId="2" nodeType="withEffect">
                                  <p:stCondLst>
                                    <p:cond delay="2050"/>
                                  </p:stCondLst>
                                  <p:childTnLst>
                                    <p:animScale>
                                      <p:cBhvr>
                                        <p:cTn id="3296" dur="1000" fill="hold"/>
                                        <p:tgtEl>
                                          <p:spTgt spid="20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97" presetID="53" presetClass="entr" presetSubtype="16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99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01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2" presetID="53" presetClass="entr" presetSubtype="16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04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5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06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7" presetID="53" presetClass="entr" presetSubtype="16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09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0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11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2" presetID="53" presetClass="entr" presetSubtype="16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4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5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16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7" presetID="8" presetClass="emph" presetSubtype="0" repeatCount="indefinite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90000000">
                                      <p:cBhvr>
                                        <p:cTn id="3318" dur="30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19" presetID="8" presetClass="emph" presetSubtype="0" repeatCount="indefinite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60000000">
                                      <p:cBhvr>
                                        <p:cTn id="3320" dur="30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21" presetID="8" presetClass="emph" presetSubtype="0" repeatCount="indefinite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-60000000">
                                      <p:cBhvr>
                                        <p:cTn id="3322" dur="35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23" presetID="8" presetClass="emph" presetSubtype="0" repeatCount="indefinite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-90000000">
                                      <p:cBhvr>
                                        <p:cTn id="3324" dur="30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25" presetID="26" presetClass="emph" presetSubtype="0" repeatCount="indefinite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26" dur="1500" tmFilter="0, 0; .2, .5; .8, .5; 1, 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27" dur="750" autoRev="1" fill="hold"/>
                                        <p:tgtEl>
                                          <p:spTgt spid="2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28" presetID="26" presetClass="emph" presetSubtype="0" repeatCount="indefinite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29" dur="1500" tmFilter="0, 0; .2, .5; .8, .5; 1, 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30" dur="750" autoRev="1" fill="hold"/>
                                        <p:tgtEl>
                                          <p:spTgt spid="2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31" presetID="26" presetClass="emph" presetSubtype="0" repeatCount="indefinite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2" dur="1500" tmFilter="0, 0; .2, .5; .8, .5; 1, 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33" dur="750" autoRev="1" fill="hold"/>
                                        <p:tgtEl>
                                          <p:spTgt spid="2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34" presetID="26" presetClass="emph" presetSubtype="0" repeatCount="indefinite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5" dur="1500" tmFilter="0, 0; .2, .5; .8, .5; 1, 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36" dur="750" autoRev="1" fill="hold"/>
                                        <p:tgtEl>
                                          <p:spTgt spid="2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37" presetID="6" presetClass="emph" presetSubtype="0" repeatCount="indefinite" autoRev="1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3338" dur="1000" fill="hold"/>
                                        <p:tgtEl>
                                          <p:spTgt spid="20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339" presetID="6" presetClass="emph" presetSubtype="0" repeatCount="indefinite" autoRev="1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3340" dur="1250" fill="hold"/>
                                        <p:tgtEl>
                                          <p:spTgt spid="2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41" presetID="6" presetClass="emph" presetSubtype="0" repeatCount="indefinite" autoRev="1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3342" dur="5000" fill="hold"/>
                                        <p:tgtEl>
                                          <p:spTgt spid="2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43" presetID="6" presetClass="emph" presetSubtype="0" repeatCount="indefinite" autoRev="1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3344" dur="1000" fill="hold"/>
                                        <p:tgtEl>
                                          <p:spTgt spid="2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45" presetID="53" presetClass="entr" presetSubtype="16" fill="hold" grpId="3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3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47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8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4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0" presetID="53" presetClass="entr" presetSubtype="16" fill="hold" grpId="3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3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2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3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54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5" presetID="53" presetClass="entr" presetSubtype="16" fill="hold" grpId="3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3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7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8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59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0" presetID="53" presetClass="entr" presetSubtype="16" fill="hold" grpId="3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3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62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64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5" presetID="8" presetClass="emph" presetSubtype="0" repeatCount="indefinite" fill="hold" grpId="0" nodeType="withEffect">
                                  <p:stCondLst>
                                    <p:cond delay="2150"/>
                                  </p:stCondLst>
                                  <p:childTnLst>
                                    <p:animRot by="90000000">
                                      <p:cBhvr>
                                        <p:cTn id="3366" dur="30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67" presetID="8" presetClass="emph" presetSubtype="0" repeatCount="indefinite" fill="hold" grpId="0" nodeType="withEffect">
                                  <p:stCondLst>
                                    <p:cond delay="2150"/>
                                  </p:stCondLst>
                                  <p:childTnLst>
                                    <p:animRot by="60000000">
                                      <p:cBhvr>
                                        <p:cTn id="3368" dur="30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69" presetID="8" presetClass="emph" presetSubtype="0" repeatCount="indefinite" fill="hold" grpId="0" nodeType="withEffect">
                                  <p:stCondLst>
                                    <p:cond delay="2150"/>
                                  </p:stCondLst>
                                  <p:childTnLst>
                                    <p:animRot by="-60000000">
                                      <p:cBhvr>
                                        <p:cTn id="3370" dur="35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71" presetID="8" presetClass="emph" presetSubtype="0" repeatCount="indefinite" fill="hold" grpId="0" nodeType="withEffect">
                                  <p:stCondLst>
                                    <p:cond delay="2150"/>
                                  </p:stCondLst>
                                  <p:childTnLst>
                                    <p:animRot by="-90000000">
                                      <p:cBhvr>
                                        <p:cTn id="3372" dur="30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73" presetID="26" presetClass="emph" presetSubtype="0" repeatCount="indefinite" fill="hold" grpId="1" nodeType="withEffect">
                                  <p:stCondLst>
                                    <p:cond delay="2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4" dur="1500" tmFilter="0, 0; .2, .5; .8, .5; 1, 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75" dur="750" autoRev="1" fill="hold"/>
                                        <p:tgtEl>
                                          <p:spTgt spid="2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76" presetID="26" presetClass="emph" presetSubtype="0" repeatCount="indefinite" fill="hold" grpId="1" nodeType="withEffect">
                                  <p:stCondLst>
                                    <p:cond delay="2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7" dur="1500" tmFilter="0, 0; .2, .5; .8, .5; 1, 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78" dur="750" autoRev="1" fill="hold"/>
                                        <p:tgtEl>
                                          <p:spTgt spid="2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79" presetID="26" presetClass="emph" presetSubtype="0" repeatCount="indefinite" fill="hold" grpId="1" nodeType="withEffect">
                                  <p:stCondLst>
                                    <p:cond delay="2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0" dur="1500" tmFilter="0, 0; .2, .5; .8, .5; 1, 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81" dur="750" autoRev="1" fill="hold"/>
                                        <p:tgtEl>
                                          <p:spTgt spid="2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82" presetID="26" presetClass="emph" presetSubtype="0" repeatCount="indefinite" fill="hold" grpId="1" nodeType="withEffect">
                                  <p:stCondLst>
                                    <p:cond delay="2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3" dur="1500" tmFilter="0, 0; .2, .5; .8, .5; 1, 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84" dur="750" autoRev="1" fill="hold"/>
                                        <p:tgtEl>
                                          <p:spTgt spid="2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85" presetID="6" presetClass="emph" presetSubtype="0" repeatCount="indefinite" autoRev="1" fill="hold" grpId="2" nodeType="withEffect">
                                  <p:stCondLst>
                                    <p:cond delay="2150"/>
                                  </p:stCondLst>
                                  <p:childTnLst>
                                    <p:animScale>
                                      <p:cBhvr>
                                        <p:cTn id="3386" dur="1000" fill="hold"/>
                                        <p:tgtEl>
                                          <p:spTgt spid="21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387" presetID="6" presetClass="emph" presetSubtype="0" repeatCount="indefinite" autoRev="1" fill="hold" grpId="2" nodeType="withEffect">
                                  <p:stCondLst>
                                    <p:cond delay="2150"/>
                                  </p:stCondLst>
                                  <p:childTnLst>
                                    <p:animScale>
                                      <p:cBhvr>
                                        <p:cTn id="3388" dur="1250" fill="hold"/>
                                        <p:tgtEl>
                                          <p:spTgt spid="2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89" presetID="6" presetClass="emph" presetSubtype="0" repeatCount="indefinite" autoRev="1" fill="hold" grpId="2" nodeType="withEffect">
                                  <p:stCondLst>
                                    <p:cond delay="2150"/>
                                  </p:stCondLst>
                                  <p:childTnLst>
                                    <p:animScale>
                                      <p:cBhvr>
                                        <p:cTn id="3390" dur="5000" fill="hold"/>
                                        <p:tgtEl>
                                          <p:spTgt spid="2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91" presetID="6" presetClass="emph" presetSubtype="0" repeatCount="indefinite" autoRev="1" fill="hold" grpId="2" nodeType="withEffect">
                                  <p:stCondLst>
                                    <p:cond delay="2150"/>
                                  </p:stCondLst>
                                  <p:childTnLst>
                                    <p:animScale>
                                      <p:cBhvr>
                                        <p:cTn id="3392" dur="1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93" presetID="53" presetClass="entr" presetSubtype="16" fill="hold" grpId="3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95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6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9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8" presetID="53" presetClass="entr" presetSubtype="16" fill="hold" grpId="3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00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1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3" presetID="53" presetClass="entr" presetSubtype="16" fill="hold" grpId="3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05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8" presetID="53" presetClass="entr" presetSubtype="16" fill="hold" grpId="3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0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1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1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3" presetID="8" presetClass="emph" presetSubtype="0" repeatCount="indefinite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90000000">
                                      <p:cBhvr>
                                        <p:cTn id="3414" dur="30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15" presetID="8" presetClass="emph" presetSubtype="0" repeatCount="indefinite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60000000">
                                      <p:cBhvr>
                                        <p:cTn id="3416" dur="30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17" presetID="8" presetClass="emph" presetSubtype="0" repeatCount="indefinite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-60000000">
                                      <p:cBhvr>
                                        <p:cTn id="3418" dur="35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19" presetID="8" presetClass="emph" presetSubtype="0" repeatCount="indefinite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-90000000">
                                      <p:cBhvr>
                                        <p:cTn id="3420" dur="30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21" presetID="26" presetClass="emph" presetSubtype="0" repeatCount="indefinite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2" dur="1500" tmFilter="0, 0; .2, .5; .8, .5; 1, 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23" dur="750" autoRev="1" fill="hold"/>
                                        <p:tgtEl>
                                          <p:spTgt spid="2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24" presetID="26" presetClass="emph" presetSubtype="0" repeatCount="indefinite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5" dur="1500" tmFilter="0, 0; .2, .5; .8, .5; 1, 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26" dur="750" autoRev="1" fill="hold"/>
                                        <p:tgtEl>
                                          <p:spTgt spid="2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27" presetID="26" presetClass="emph" presetSubtype="0" repeatCount="indefinite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8" dur="1500" tmFilter="0, 0; .2, .5; .8, .5; 1, 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29" dur="750" autoRev="1" fill="hold"/>
                                        <p:tgtEl>
                                          <p:spTgt spid="2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30" presetID="26" presetClass="emph" presetSubtype="0" repeatCount="indefinite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1" dur="1500" tmFilter="0, 0; .2, .5; .8, .5; 1, 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32" dur="750" autoRev="1" fill="hold"/>
                                        <p:tgtEl>
                                          <p:spTgt spid="2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33" presetID="6" presetClass="emph" presetSubtype="0" repeatCount="indefinite" autoRev="1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3434" dur="1000" fill="hold"/>
                                        <p:tgtEl>
                                          <p:spTgt spid="21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435" presetID="6" presetClass="emph" presetSubtype="0" repeatCount="indefinite" autoRev="1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3436" dur="1250" fill="hold"/>
                                        <p:tgtEl>
                                          <p:spTgt spid="2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37" presetID="6" presetClass="emph" presetSubtype="0" repeatCount="indefinite" autoRev="1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3438" dur="5000" fill="hold"/>
                                        <p:tgtEl>
                                          <p:spTgt spid="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39" presetID="6" presetClass="emph" presetSubtype="0" repeatCount="indefinite" autoRev="1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3440" dur="1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41" presetID="53" presetClass="entr" presetSubtype="16" fill="hold" grpId="3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43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4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45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6" presetID="53" presetClass="entr" presetSubtype="16" fill="hold" grpId="3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48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9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50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1" presetID="53" presetClass="entr" presetSubtype="16" fill="hold" grpId="3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53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4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55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6" presetID="53" presetClass="entr" presetSubtype="16" fill="hold" grpId="3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58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9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60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1" presetID="8" presetClass="emph" presetSubtype="0" repeatCount="indefinite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90000000">
                                      <p:cBhvr>
                                        <p:cTn id="3462" dur="30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63" presetID="8" presetClass="emph" presetSubtype="0" repeatCount="indefinite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60000000">
                                      <p:cBhvr>
                                        <p:cTn id="3464" dur="30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65" presetID="8" presetClass="emph" presetSubtype="0" repeatCount="indefinite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-60000000">
                                      <p:cBhvr>
                                        <p:cTn id="3466" dur="35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67" presetID="8" presetClass="emph" presetSubtype="0" repeatCount="indefinite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-90000000">
                                      <p:cBhvr>
                                        <p:cTn id="3468" dur="30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69" presetID="26" presetClass="emph" presetSubtype="0" repeatCount="indefinite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70" dur="1500" tmFilter="0, 0; .2, .5; .8, .5; 1, 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71" dur="750" autoRev="1" fill="hold"/>
                                        <p:tgtEl>
                                          <p:spTgt spid="2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72" presetID="26" presetClass="emph" presetSubtype="0" repeatCount="indefinite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73" dur="1500" tmFilter="0, 0; .2, .5; .8, .5; 1, 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74" dur="750" autoRev="1" fill="hold"/>
                                        <p:tgtEl>
                                          <p:spTgt spid="2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75" presetID="26" presetClass="emph" presetSubtype="0" repeatCount="indefinite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76" dur="1500" tmFilter="0, 0; .2, .5; .8, .5; 1, 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77" dur="750" autoRev="1" fill="hold"/>
                                        <p:tgtEl>
                                          <p:spTgt spid="2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78" presetID="26" presetClass="emph" presetSubtype="0" repeatCount="indefinite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79" dur="1500" tmFilter="0, 0; .2, .5; .8, .5; 1, 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80" dur="750" autoRev="1" fill="hold"/>
                                        <p:tgtEl>
                                          <p:spTgt spid="2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81" presetID="6" presetClass="emph" presetSubtype="0" repeatCount="indefinite" autoRev="1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3482" dur="1000" fill="hold"/>
                                        <p:tgtEl>
                                          <p:spTgt spid="22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483" presetID="6" presetClass="emph" presetSubtype="0" repeatCount="indefinite" autoRev="1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3484" dur="1250" fill="hold"/>
                                        <p:tgtEl>
                                          <p:spTgt spid="2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85" presetID="6" presetClass="emph" presetSubtype="0" repeatCount="indefinite" autoRev="1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3486" dur="5000" fill="hold"/>
                                        <p:tgtEl>
                                          <p:spTgt spid="2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87" presetID="6" presetClass="emph" presetSubtype="0" repeatCount="indefinite" autoRev="1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3488" dur="1000" fill="hold"/>
                                        <p:tgtEl>
                                          <p:spTgt spid="2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89" presetID="53" presetClass="entr" presetSubtype="16" fill="hold" grpId="3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91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2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3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4" presetID="53" presetClass="entr" presetSubtype="16" fill="hold" grpId="3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96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7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8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9" presetID="53" presetClass="entr" presetSubtype="16" fill="hold" grpId="3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01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2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3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4" presetID="53" presetClass="entr" presetSubtype="16" fill="hold" grpId="3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06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7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8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9" presetID="8" presetClass="emph" presetSubtype="0" repeatCount="indefinite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90000000">
                                      <p:cBhvr>
                                        <p:cTn id="3510" dur="30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11" presetID="8" presetClass="emph" presetSubtype="0" repeatCount="indefinite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60000000">
                                      <p:cBhvr>
                                        <p:cTn id="3512" dur="30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13" presetID="8" presetClass="emph" presetSubtype="0" repeatCount="indefinite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-60000000">
                                      <p:cBhvr>
                                        <p:cTn id="3514" dur="35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15" presetID="8" presetClass="emph" presetSubtype="0" repeatCount="indefinite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-90000000">
                                      <p:cBhvr>
                                        <p:cTn id="3516" dur="30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17" presetID="26" presetClass="emph" presetSubtype="0" repeatCount="indefinite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8" dur="1500" tmFilter="0, 0; .2, .5; .8, .5; 1, 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19" dur="750" autoRev="1" fill="hold"/>
                                        <p:tgtEl>
                                          <p:spTgt spid="2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20" presetID="26" presetClass="emph" presetSubtype="0" repeatCount="indefinite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1" dur="1500" tmFilter="0, 0; .2, .5; .8, .5; 1, 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22" dur="750" autoRev="1" fill="hold"/>
                                        <p:tgtEl>
                                          <p:spTgt spid="2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23" presetID="26" presetClass="emph" presetSubtype="0" repeatCount="indefinite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4" dur="1500" tmFilter="0, 0; .2, .5; .8, .5; 1, 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25" dur="750" autoRev="1" fill="hold"/>
                                        <p:tgtEl>
                                          <p:spTgt spid="2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26" presetID="26" presetClass="emph" presetSubtype="0" repeatCount="indefinite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7" dur="1500" tmFilter="0, 0; .2, .5; .8, .5; 1, 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28" dur="750" autoRev="1" fill="hold"/>
                                        <p:tgtEl>
                                          <p:spTgt spid="2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29" presetID="6" presetClass="emph" presetSubtype="0" repeatCount="indefinite" autoRev="1" fill="hold" grpId="2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3530" dur="1000" fill="hold"/>
                                        <p:tgtEl>
                                          <p:spTgt spid="22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531" presetID="6" presetClass="emph" presetSubtype="0" repeatCount="indefinite" autoRev="1" fill="hold" grpId="2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3532" dur="1250" fill="hold"/>
                                        <p:tgtEl>
                                          <p:spTgt spid="2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33" presetID="6" presetClass="emph" presetSubtype="0" repeatCount="indefinite" autoRev="1" fill="hold" grpId="2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3534" dur="5000" fill="hold"/>
                                        <p:tgtEl>
                                          <p:spTgt spid="2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35" presetID="6" presetClass="emph" presetSubtype="0" repeatCount="indefinite" autoRev="1" fill="hold" grpId="2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3536" dur="1000" fill="hold"/>
                                        <p:tgtEl>
                                          <p:spTgt spid="2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37" presetID="53" presetClass="entr" presetSubtype="16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9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0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41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2" presetID="53" presetClass="entr" presetSubtype="16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44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5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46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7" presetID="53" presetClass="entr" presetSubtype="16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49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0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5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2" presetID="53" presetClass="entr" presetSubtype="16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54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5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56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7" presetID="8" presetClass="emph" presetSubtype="0" repeatCount="indefinite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Rot by="90000000">
                                      <p:cBhvr>
                                        <p:cTn id="3558" dur="30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59" presetID="8" presetClass="emph" presetSubtype="0" repeatCount="indefinite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Rot by="60000000">
                                      <p:cBhvr>
                                        <p:cTn id="3560" dur="30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61" presetID="8" presetClass="emph" presetSubtype="0" repeatCount="indefinite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Rot by="-60000000">
                                      <p:cBhvr>
                                        <p:cTn id="3562" dur="35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63" presetID="8" presetClass="emph" presetSubtype="0" repeatCount="indefinite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Rot by="-90000000">
                                      <p:cBhvr>
                                        <p:cTn id="3564" dur="30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65" presetID="26" presetClass="emph" presetSubtype="0" repeatCount="indefinite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66" dur="1500" tmFilter="0, 0; .2, .5; .8, .5; 1, 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67" dur="750" autoRev="1" fill="hold"/>
                                        <p:tgtEl>
                                          <p:spTgt spid="2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68" presetID="26" presetClass="emph" presetSubtype="0" repeatCount="indefinite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69" dur="1500" tmFilter="0, 0; .2, .5; .8, .5; 1, 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70" dur="750" autoRev="1" fill="hold"/>
                                        <p:tgtEl>
                                          <p:spTgt spid="2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71" presetID="26" presetClass="emph" presetSubtype="0" repeatCount="indefinite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2" dur="1500" tmFilter="0, 0; .2, .5; .8, .5; 1, 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73" dur="750" autoRev="1" fill="hold"/>
                                        <p:tgtEl>
                                          <p:spTgt spid="2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74" presetID="26" presetClass="emph" presetSubtype="0" repeatCount="indefinite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5" dur="1500" tmFilter="0, 0; .2, .5; .8, .5; 1, 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76" dur="750" autoRev="1" fill="hold"/>
                                        <p:tgtEl>
                                          <p:spTgt spid="2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77" presetID="6" presetClass="emph" presetSubtype="0" repeatCount="indefinite" autoRev="1" fill="hold" grpId="2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3578" dur="1000" fill="hold"/>
                                        <p:tgtEl>
                                          <p:spTgt spid="22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579" presetID="6" presetClass="emph" presetSubtype="0" repeatCount="indefinite" autoRev="1" fill="hold" grpId="2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3580" dur="1250" fill="hold"/>
                                        <p:tgtEl>
                                          <p:spTgt spid="2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81" presetID="6" presetClass="emph" presetSubtype="0" repeatCount="indefinite" autoRev="1" fill="hold" grpId="2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3582" dur="5000" fill="hold"/>
                                        <p:tgtEl>
                                          <p:spTgt spid="2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83" presetID="6" presetClass="emph" presetSubtype="0" repeatCount="indefinite" autoRev="1" fill="hold" grpId="2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3584" dur="1000" fill="hold"/>
                                        <p:tgtEl>
                                          <p:spTgt spid="2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8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86" dur="888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587" restart="whenNotActive" fill="hold" evtFilter="cancelBubble" nodeType="interactiveSeq">
                <p:stCondLst>
                  <p:cond evt="onClick" delay="0">
                    <p:tgtEl>
                      <p:spTgt spid="2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88" fill="hold">
                      <p:stCondLst>
                        <p:cond delay="0"/>
                      </p:stCondLst>
                      <p:childTnLst>
                        <p:par>
                          <p:cTn id="3589" fill="hold">
                            <p:stCondLst>
                              <p:cond delay="0"/>
                            </p:stCondLst>
                            <p:childTnLst>
                              <p:par>
                                <p:cTn id="35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92" dur="1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3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5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6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9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8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00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1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02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05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6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0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10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1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12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15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6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1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8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20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1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22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3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25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6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2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8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30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1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32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33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35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6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37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3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40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1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42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3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45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6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47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8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0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1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5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3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5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6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57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8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60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1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62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63" fill="hold">
                            <p:stCondLst>
                              <p:cond delay="1900"/>
                            </p:stCondLst>
                            <p:childTnLst>
                              <p:par>
                                <p:cTn id="366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65" dur="19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7"/>
                  </p:tgtEl>
                </p:cond>
              </p:nextCondLst>
            </p:seq>
            <p:seq concurrent="1" nextAc="seek">
              <p:cTn id="3666" restart="whenNotActive" fill="hold" evtFilter="cancelBubble" nodeType="interactiveSeq">
                <p:stCondLst>
                  <p:cond evt="onClick" delay="0">
                    <p:tgtEl>
                      <p:spTgt spid="7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67" fill="hold">
                      <p:stCondLst>
                        <p:cond delay="0"/>
                      </p:stCondLst>
                      <p:childTnLst>
                        <p:par>
                          <p:cTn id="3668" fill="hold">
                            <p:stCondLst>
                              <p:cond delay="0"/>
                            </p:stCondLst>
                            <p:childTnLst>
                              <p:par>
                                <p:cTn id="366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0092 C 0.09687 -0.08179 0.49583 -0.28025 0.70104 -0.2929 C 0.90625 -0.30556 1.09583 -0.22716 1.20625 -0.18179 " pathEditMode="relative" rAng="0" ptsTypes="tst">
                                      <p:cBhvr>
                                        <p:cTn id="3670" dur="4250" fill="hold"/>
                                        <p:tgtEl>
                                          <p:spTgt spid="7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312" y="-15340"/>
                                    </p:animMotion>
                                  </p:childTnLst>
                                </p:cTn>
                              </p:par>
                              <p:par>
                                <p:cTn id="36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3672" dur="4250" fill="hold"/>
                                        <p:tgtEl>
                                          <p:spTgt spid="7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73" presetID="5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75" dur="5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6" dur="5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77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8" presetID="5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80" dur="5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1" dur="5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82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3" presetID="5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85" dur="5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6" dur="5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87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8" presetID="5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90" dur="5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1" dur="5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92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00">
                                      <p:cBhvr>
                                        <p:cTn id="3694" dur="300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9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3696" dur="30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9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00">
                                      <p:cBhvr>
                                        <p:cTn id="3698" dur="35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9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00">
                                      <p:cBhvr>
                                        <p:cTn id="3700" dur="300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0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2" dur="250" tmFilter="0, 0; .2, .5; .8, .5; 1, 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03" dur="125" autoRev="1" fill="hold"/>
                                        <p:tgtEl>
                                          <p:spTgt spid="4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0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5" dur="250" tmFilter="0, 0; .2, .5; .8, .5; 1, 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06" dur="125" autoRev="1" fill="hold"/>
                                        <p:tgtEl>
                                          <p:spTgt spid="4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0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8" dur="250" tmFilter="0, 0; .2, .5; .8, .5; 1, 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09" dur="125" autoRev="1" fill="hold"/>
                                        <p:tgtEl>
                                          <p:spTgt spid="4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1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11" dur="250" tmFilter="0, 0; .2, .5; .8, .5; 1, 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12" dur="125" autoRev="1" fill="hold"/>
                                        <p:tgtEl>
                                          <p:spTgt spid="4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13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14" dur="1000" fill="hold"/>
                                        <p:tgtEl>
                                          <p:spTgt spid="45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715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16" dur="1250" fill="hold"/>
                                        <p:tgtEl>
                                          <p:spTgt spid="45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17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18" dur="5000" fill="hold"/>
                                        <p:tgtEl>
                                          <p:spTgt spid="46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19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20" dur="1000" fill="hold"/>
                                        <p:tgtEl>
                                          <p:spTgt spid="46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21" presetID="53" presetClass="exit" presetSubtype="32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22" dur="500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3" dur="500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24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6" presetID="53" presetClass="exit" presetSubtype="32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27" dur="500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8" dur="500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29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1" presetID="53" presetClass="exit" presetSubtype="32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32" dur="500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3" dur="500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34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6" presetID="53" presetClass="exit" presetSubtype="32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37" dur="500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8" dur="500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39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1" presetID="53" presetClass="entr" presetSubtype="16" fill="hold" grpId="3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7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43" dur="5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4" dur="5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45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6" presetID="53" presetClass="entr" presetSubtype="16" fill="hold" grpId="3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7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48" dur="5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9" dur="5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50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51" presetID="53" presetClass="entr" presetSubtype="16" fill="hold" grpId="3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53" dur="5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4" dur="5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55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56" presetID="53" presetClass="entr" presetSubtype="16" fill="hold" grpId="3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58" dur="5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9" dur="5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60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1" presetID="8" presetClass="emph" presetSubtype="0" repeatCount="indefinite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Rot by="-90000000">
                                      <p:cBhvr>
                                        <p:cTn id="3762" dur="300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63" presetID="8" presetClass="emph" presetSubtype="0" repeatCount="indefinite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Rot by="-60000000">
                                      <p:cBhvr>
                                        <p:cTn id="3764" dur="30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65" presetID="8" presetClass="emph" presetSubtype="0" repeatCount="indefinite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Rot by="60000000">
                                      <p:cBhvr>
                                        <p:cTn id="3766" dur="350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67" presetID="8" presetClass="emph" presetSubtype="0" repeatCount="indefinite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Rot by="90000000">
                                      <p:cBhvr>
                                        <p:cTn id="3768" dur="300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69" presetID="26" presetClass="emph" presetSubtype="0" repeatCount="indefinite" fill="hold" grpId="1" nodeType="withEffect">
                                  <p:stCondLst>
                                    <p:cond delay="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70" dur="250" tmFilter="0, 0; .2, .5; .8, .5; 1, 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71" dur="125" autoRev="1" fill="hold"/>
                                        <p:tgtEl>
                                          <p:spTgt spid="4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72" presetID="26" presetClass="emph" presetSubtype="0" repeatCount="indefinite" fill="hold" grpId="1" nodeType="withEffect">
                                  <p:stCondLst>
                                    <p:cond delay="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73" dur="250" tmFilter="0, 0; .2, .5; .8, .5; 1, 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74" dur="125" autoRev="1" fill="hold"/>
                                        <p:tgtEl>
                                          <p:spTgt spid="4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75" presetID="26" presetClass="emph" presetSubtype="0" repeatCount="indefinite" fill="hold" grpId="1" nodeType="withEffect">
                                  <p:stCondLst>
                                    <p:cond delay="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76" dur="250" tmFilter="0, 0; .2, .5; .8, .5; 1, 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77" dur="125" autoRev="1" fill="hold"/>
                                        <p:tgtEl>
                                          <p:spTgt spid="4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78" presetID="26" presetClass="emph" presetSubtype="0" repeatCount="indefinite" fill="hold" grpId="1" nodeType="withEffect">
                                  <p:stCondLst>
                                    <p:cond delay="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79" dur="250" tmFilter="0, 0; .2, .5; .8, .5; 1, 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80" dur="125" autoRev="1" fill="hold"/>
                                        <p:tgtEl>
                                          <p:spTgt spid="4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81" presetID="6" presetClass="emph" presetSubtype="0" repeatCount="indefinite" autoRev="1" fill="hold" grpId="2" nodeType="withEffect">
                                  <p:stCondLst>
                                    <p:cond delay="50"/>
                                  </p:stCondLst>
                                  <p:childTnLst>
                                    <p:animScale>
                                      <p:cBhvr>
                                        <p:cTn id="3782" dur="1000" fill="hold"/>
                                        <p:tgtEl>
                                          <p:spTgt spid="46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783" presetID="6" presetClass="emph" presetSubtype="0" repeatCount="indefinite" autoRev="1" fill="hold" grpId="2" nodeType="withEffect">
                                  <p:stCondLst>
                                    <p:cond delay="50"/>
                                  </p:stCondLst>
                                  <p:childTnLst>
                                    <p:animScale>
                                      <p:cBhvr>
                                        <p:cTn id="3784" dur="1250" fill="hold"/>
                                        <p:tgtEl>
                                          <p:spTgt spid="4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85" presetID="6" presetClass="emph" presetSubtype="0" repeatCount="indefinite" autoRev="1" fill="hold" grpId="2" nodeType="withEffect">
                                  <p:stCondLst>
                                    <p:cond delay="50"/>
                                  </p:stCondLst>
                                  <p:childTnLst>
                                    <p:animScale>
                                      <p:cBhvr>
                                        <p:cTn id="3786" dur="5000" fill="hold"/>
                                        <p:tgtEl>
                                          <p:spTgt spid="4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87" presetID="6" presetClass="emph" presetSubtype="0" repeatCount="indefinite" autoRev="1" fill="hold" grpId="2" nodeType="withEffect">
                                  <p:stCondLst>
                                    <p:cond delay="50"/>
                                  </p:stCondLst>
                                  <p:childTnLst>
                                    <p:animScale>
                                      <p:cBhvr>
                                        <p:cTn id="3788" dur="1000" fill="hold"/>
                                        <p:tgtEl>
                                          <p:spTgt spid="46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89" presetID="53" presetClass="exit" presetSubtype="32" fill="hold" grpId="4" nodeType="withEffect">
                                  <p:stCondLst>
                                    <p:cond delay="1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90" dur="500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1" dur="500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92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4" presetID="53" presetClass="exit" presetSubtype="32" fill="hold" grpId="4" nodeType="withEffect">
                                  <p:stCondLst>
                                    <p:cond delay="1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95" dur="500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6" dur="500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97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9" presetID="53" presetClass="exit" presetSubtype="32" fill="hold" grpId="4" nodeType="withEffect">
                                  <p:stCondLst>
                                    <p:cond delay="1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00" dur="500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1" dur="500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02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4" presetID="53" presetClass="exit" presetSubtype="32" fill="hold" grpId="4" nodeType="withEffect">
                                  <p:stCondLst>
                                    <p:cond delay="1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05" dur="500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6" dur="500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07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9" presetID="53" presetClass="entr" presetSubtype="16" fill="hold" grpId="3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11" dur="5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2" dur="5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13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4" presetID="53" presetClass="entr" presetSubtype="16" fill="hold" grpId="3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16" dur="500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7" dur="500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18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9" presetID="53" presetClass="entr" presetSubtype="16" fill="hold" grpId="3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21" dur="5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2" dur="5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23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4" presetID="53" presetClass="entr" presetSubtype="16" fill="hold" grpId="3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26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7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28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9" presetID="8" presetClass="emp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-90000000">
                                      <p:cBhvr>
                                        <p:cTn id="3830" dur="30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31" presetID="8" presetClass="emp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-60000000">
                                      <p:cBhvr>
                                        <p:cTn id="3832" dur="30000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33" presetID="8" presetClass="emp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60000000">
                                      <p:cBhvr>
                                        <p:cTn id="3834" dur="350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35" presetID="8" presetClass="emp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90000000">
                                      <p:cBhvr>
                                        <p:cTn id="3836" dur="30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37" presetID="26" presetClass="emph" presetSubtype="0" repeatCount="indefinite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38" dur="250" tmFilter="0, 0; .2, .5; .8, .5; 1, 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39" dur="125" autoRev="1" fill="hold"/>
                                        <p:tgtEl>
                                          <p:spTgt spid="4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40" presetID="26" presetClass="emph" presetSubtype="0" repeatCount="indefinite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41" dur="250" tmFilter="0, 0; .2, .5; .8, .5; 1, 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42" dur="125" autoRev="1" fill="hold"/>
                                        <p:tgtEl>
                                          <p:spTgt spid="4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43" presetID="26" presetClass="emph" presetSubtype="0" repeatCount="indefinite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44" dur="250" tmFilter="0, 0; .2, .5; .8, .5; 1, 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45" dur="125" autoRev="1" fill="hold"/>
                                        <p:tgtEl>
                                          <p:spTgt spid="4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46" presetID="26" presetClass="emph" presetSubtype="0" repeatCount="indefinite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47" dur="250" tmFilter="0, 0; .2, .5; .8, .5; 1, 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48" dur="125" autoRev="1" fill="hold"/>
                                        <p:tgtEl>
                                          <p:spTgt spid="4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49" presetID="6" presetClass="emph" presetSubtype="0" repeatCount="indefinite" autoRev="1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3850" dur="1000" fill="hold"/>
                                        <p:tgtEl>
                                          <p:spTgt spid="47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851" presetID="6" presetClass="emph" presetSubtype="0" repeatCount="indefinite" autoRev="1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3852" dur="1250" fill="hold"/>
                                        <p:tgtEl>
                                          <p:spTgt spid="47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53" presetID="6" presetClass="emph" presetSubtype="0" repeatCount="indefinite" autoRev="1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3854" dur="5000" fill="hold"/>
                                        <p:tgtEl>
                                          <p:spTgt spid="47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55" presetID="6" presetClass="emph" presetSubtype="0" repeatCount="indefinite" autoRev="1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3856" dur="1000" fill="hold"/>
                                        <p:tgtEl>
                                          <p:spTgt spid="4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57" presetID="53" presetClass="exit" presetSubtype="32" fill="hold" grpId="4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58" dur="500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9" dur="500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60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2" presetID="53" presetClass="exit" presetSubtype="32" fill="hold" grpId="4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63" dur="500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4" dur="500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65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7" presetID="53" presetClass="exit" presetSubtype="32" fill="hold" grpId="4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68" dur="500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9" dur="500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70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2" presetID="53" presetClass="exit" presetSubtype="32" fill="hold" grpId="4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73" dur="500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4" dur="500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75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7" presetID="53" presetClass="entr" presetSubtype="16" fill="hold" grpId="3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79" dur="5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0" dur="5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81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2" presetID="53" presetClass="entr" presetSubtype="16" fill="hold" grpId="3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84" dur="5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5" dur="5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86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7" presetID="53" presetClass="entr" presetSubtype="16" fill="hold" grpId="3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89" dur="5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0" dur="5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91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2" presetID="53" presetClass="entr" presetSubtype="16" fill="hold" grpId="3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4" dur="5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5" dur="5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96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7" presetID="8" presetClass="emp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Rot by="90000000">
                                      <p:cBhvr>
                                        <p:cTn id="3898" dur="30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99" presetID="8" presetClass="emp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Rot by="60000000">
                                      <p:cBhvr>
                                        <p:cTn id="3900" dur="300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01" presetID="8" presetClass="emp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Rot by="-60000000">
                                      <p:cBhvr>
                                        <p:cTn id="3902" dur="350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03" presetID="8" presetClass="emp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Rot by="-90000000">
                                      <p:cBhvr>
                                        <p:cTn id="3904" dur="300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05" presetID="26" presetClass="emph" presetSubtype="0" repeatCount="indefinite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06" dur="250" tmFilter="0, 0; .2, .5; .8, .5; 1, 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07" dur="125" autoRev="1" fill="hold"/>
                                        <p:tgtEl>
                                          <p:spTgt spid="4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08" presetID="26" presetClass="emph" presetSubtype="0" repeatCount="indefinite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09" dur="250" tmFilter="0, 0; .2, .5; .8, .5; 1, 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10" dur="125" autoRev="1" fill="hold"/>
                                        <p:tgtEl>
                                          <p:spTgt spid="4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11" presetID="26" presetClass="emph" presetSubtype="0" repeatCount="indefinite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2" dur="250" tmFilter="0, 0; .2, .5; .8, .5; 1, 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13" dur="125" autoRev="1" fill="hold"/>
                                        <p:tgtEl>
                                          <p:spTgt spid="4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14" presetID="26" presetClass="emph" presetSubtype="0" repeatCount="indefinite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5" dur="250" tmFilter="0, 0; .2, .5; .8, .5; 1, 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16" dur="125" autoRev="1" fill="hold"/>
                                        <p:tgtEl>
                                          <p:spTgt spid="4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17" presetID="6" presetClass="emph" presetSubtype="0" repeatCount="indefinite" autoRev="1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3918" dur="1000" fill="hold"/>
                                        <p:tgtEl>
                                          <p:spTgt spid="46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919" presetID="6" presetClass="emph" presetSubtype="0" repeatCount="indefinite" autoRev="1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3920" dur="1250" fill="hold"/>
                                        <p:tgtEl>
                                          <p:spTgt spid="46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21" presetID="6" presetClass="emph" presetSubtype="0" repeatCount="indefinite" autoRev="1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3922" dur="5000" fill="hold"/>
                                        <p:tgtEl>
                                          <p:spTgt spid="46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23" presetID="6" presetClass="emph" presetSubtype="0" repeatCount="indefinite" autoRev="1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3924" dur="1000" fill="hold"/>
                                        <p:tgtEl>
                                          <p:spTgt spid="46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25" presetID="53" presetClass="exit" presetSubtype="32" fill="hold" grpId="4" nodeType="withEffect">
                                  <p:stCondLst>
                                    <p:cond delay="1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26" dur="500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7" dur="500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28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0" presetID="53" presetClass="exit" presetSubtype="32" fill="hold" grpId="4" nodeType="withEffect">
                                  <p:stCondLst>
                                    <p:cond delay="1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31" dur="500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2" dur="500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33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5" presetID="53" presetClass="exit" presetSubtype="32" fill="hold" grpId="4" nodeType="withEffect">
                                  <p:stCondLst>
                                    <p:cond delay="1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36" dur="500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7" dur="500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38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0" presetID="53" presetClass="exit" presetSubtype="32" fill="hold" grpId="4" nodeType="withEffect">
                                  <p:stCondLst>
                                    <p:cond delay="1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41" dur="500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2" dur="500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43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5" presetID="53" presetClass="entr" presetSubtype="16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47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8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49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0" presetID="53" presetClass="entr" presetSubtype="16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2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3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54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5" presetID="53" presetClass="entr" presetSubtype="16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7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8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59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0" presetID="53" presetClass="entr" presetSubtype="16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62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3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64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5" presetID="8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90000000">
                                      <p:cBhvr>
                                        <p:cTn id="3966" dur="30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67" presetID="8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60000000">
                                      <p:cBhvr>
                                        <p:cTn id="3968" dur="30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69" presetID="8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-60000000">
                                      <p:cBhvr>
                                        <p:cTn id="3970" dur="350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71" presetID="8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-90000000">
                                      <p:cBhvr>
                                        <p:cTn id="3972" dur="300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73" presetID="26" presetClass="emph" presetSubtype="0" repeatCount="indefinite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74" dur="250" tmFilter="0, 0; .2, .5; .8, .5; 1, 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75" dur="125" autoRev="1" fill="hold"/>
                                        <p:tgtEl>
                                          <p:spTgt spid="4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76" presetID="26" presetClass="emph" presetSubtype="0" repeatCount="indefinite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77" dur="250" tmFilter="0, 0; .2, .5; .8, .5; 1, 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78" dur="125" autoRev="1" fill="hold"/>
                                        <p:tgtEl>
                                          <p:spTgt spid="4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79" presetID="26" presetClass="emph" presetSubtype="0" repeatCount="indefinite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80" dur="250" tmFilter="0, 0; .2, .5; .8, .5; 1, 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81" dur="125" autoRev="1" fill="hold"/>
                                        <p:tgtEl>
                                          <p:spTgt spid="4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82" presetID="26" presetClass="emph" presetSubtype="0" repeatCount="indefinite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83" dur="250" tmFilter="0, 0; .2, .5; .8, .5; 1, 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84" dur="125" autoRev="1" fill="hold"/>
                                        <p:tgtEl>
                                          <p:spTgt spid="4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85" presetID="6" presetClass="emph" presetSubtype="0" repeatCount="indefinite" autoRev="1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986" dur="1000" fill="hold"/>
                                        <p:tgtEl>
                                          <p:spTgt spid="47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987" presetID="6" presetClass="emph" presetSubtype="0" repeatCount="indefinite" autoRev="1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988" dur="1250" fill="hold"/>
                                        <p:tgtEl>
                                          <p:spTgt spid="4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89" presetID="6" presetClass="emph" presetSubtype="0" repeatCount="indefinite" autoRev="1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990" dur="5000" fill="hold"/>
                                        <p:tgtEl>
                                          <p:spTgt spid="4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91" presetID="6" presetClass="emph" presetSubtype="0" repeatCount="indefinite" autoRev="1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992" dur="1000" fill="hold"/>
                                        <p:tgtEl>
                                          <p:spTgt spid="47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93" presetID="53" presetClass="exit" presetSubtype="32" fill="hold" grpId="4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94" dur="500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5" dur="500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96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8" presetID="53" presetClass="exit" presetSubtype="32" fill="hold" grpId="4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99" dur="500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0" dur="500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01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3" presetID="53" presetClass="exit" presetSubtype="32" fill="hold" grpId="4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04" dur="500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5" dur="500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06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8" presetID="53" presetClass="exit" presetSubtype="32" fill="hold" grpId="4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09" dur="500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0" dur="500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11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3" presetID="53" presetClass="entr" presetSubtype="16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15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6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17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8" presetID="53" presetClass="entr" presetSubtype="16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20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1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22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3" presetID="53" presetClass="entr" presetSubtype="16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25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6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27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8" presetID="53" presetClass="entr" presetSubtype="16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30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31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32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33" presetID="8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90000000">
                                      <p:cBhvr>
                                        <p:cTn id="4034" dur="300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35" presetID="8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60000000">
                                      <p:cBhvr>
                                        <p:cTn id="4036" dur="300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37" presetID="8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60000000">
                                      <p:cBhvr>
                                        <p:cTn id="4038" dur="350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39" presetID="8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90000000">
                                      <p:cBhvr>
                                        <p:cTn id="4040" dur="300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41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42" dur="250" tmFilter="0, 0; .2, .5; .8, .5; 1, 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43" dur="125" autoRev="1" fill="hold"/>
                                        <p:tgtEl>
                                          <p:spTgt spid="4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44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45" dur="250" tmFilter="0, 0; .2, .5; .8, .5; 1, 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46" dur="125" autoRev="1" fill="hold"/>
                                        <p:tgtEl>
                                          <p:spTgt spid="4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47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48" dur="250" tmFilter="0, 0; .2, .5; .8, .5; 1, 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49" dur="125" autoRev="1" fill="hold"/>
                                        <p:tgtEl>
                                          <p:spTgt spid="4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50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1" dur="250" tmFilter="0, 0; .2, .5; .8, .5; 1, 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52" dur="125" autoRev="1" fill="hold"/>
                                        <p:tgtEl>
                                          <p:spTgt spid="4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53" presetID="6" presetClass="emph" presetSubtype="0" repeatCount="indefinite" autoRev="1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4054" dur="1000" fill="hold"/>
                                        <p:tgtEl>
                                          <p:spTgt spid="47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055" presetID="6" presetClass="emph" presetSubtype="0" repeatCount="indefinite" autoRev="1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4056" dur="1250" fill="hold"/>
                                        <p:tgtEl>
                                          <p:spTgt spid="4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057" presetID="6" presetClass="emph" presetSubtype="0" repeatCount="indefinite" autoRev="1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4058" dur="5000" fill="hold"/>
                                        <p:tgtEl>
                                          <p:spTgt spid="4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059" presetID="6" presetClass="emph" presetSubtype="0" repeatCount="indefinite" autoRev="1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4060" dur="1000" fill="hold"/>
                                        <p:tgtEl>
                                          <p:spTgt spid="4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061" presetID="53" presetClass="exit" presetSubtype="32" fill="hold" grpId="4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62" dur="500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3" dur="500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64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6" presetID="53" presetClass="exit" presetSubtype="32" fill="hold" grpId="4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67" dur="500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8" dur="500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69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1" presetID="53" presetClass="exit" presetSubtype="32" fill="hold" grpId="4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72" dur="500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3" dur="500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74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6" presetID="53" presetClass="exit" presetSubtype="32" fill="hold" grpId="4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77" dur="500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8" dur="500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79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1" presetID="53" presetClass="entr" presetSubtype="16" fill="hold" grpId="3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83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4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85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86" presetID="53" presetClass="entr" presetSubtype="16" fill="hold" grpId="3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88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9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90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91" presetID="53" presetClass="entr" presetSubtype="16" fill="hold" grpId="3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93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4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95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96" presetID="53" presetClass="entr" presetSubtype="16" fill="hold" grpId="3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98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9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00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01" presetID="8" presetClass="emph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90000000">
                                      <p:cBhvr>
                                        <p:cTn id="4102" dur="300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03" presetID="8" presetClass="emph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60000000">
                                      <p:cBhvr>
                                        <p:cTn id="4104" dur="300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05" presetID="8" presetClass="emph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60000000">
                                      <p:cBhvr>
                                        <p:cTn id="4106" dur="350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07" presetID="8" presetClass="emph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90000000">
                                      <p:cBhvr>
                                        <p:cTn id="4108" dur="300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09" presetID="26" presetClass="emph" presetSubtype="0" repeatCount="indefinite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10" dur="250" tmFilter="0, 0; .2, .5; .8, .5; 1, 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11" dur="125" autoRev="1" fill="hold"/>
                                        <p:tgtEl>
                                          <p:spTgt spid="4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12" presetID="26" presetClass="emph" presetSubtype="0" repeatCount="indefinite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13" dur="250" tmFilter="0, 0; .2, .5; .8, .5; 1, 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14" dur="125" autoRev="1" fill="hold"/>
                                        <p:tgtEl>
                                          <p:spTgt spid="4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15" presetID="26" presetClass="emph" presetSubtype="0" repeatCount="indefinite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16" dur="250" tmFilter="0, 0; .2, .5; .8, .5; 1, 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17" dur="125" autoRev="1" fill="hold"/>
                                        <p:tgtEl>
                                          <p:spTgt spid="4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18" presetID="26" presetClass="emph" presetSubtype="0" repeatCount="indefinite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19" dur="250" tmFilter="0, 0; .2, .5; .8, .5; 1, 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20" dur="125" autoRev="1" fill="hold"/>
                                        <p:tgtEl>
                                          <p:spTgt spid="4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21" presetID="6" presetClass="emph" presetSubtype="0" repeatCount="indefinite" autoRev="1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122" dur="1000" fill="hold"/>
                                        <p:tgtEl>
                                          <p:spTgt spid="48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123" presetID="6" presetClass="emph" presetSubtype="0" repeatCount="indefinite" autoRev="1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124" dur="1250" fill="hold"/>
                                        <p:tgtEl>
                                          <p:spTgt spid="48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25" presetID="6" presetClass="emph" presetSubtype="0" repeatCount="indefinite" autoRev="1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126" dur="5000" fill="hold"/>
                                        <p:tgtEl>
                                          <p:spTgt spid="4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27" presetID="6" presetClass="emph" presetSubtype="0" repeatCount="indefinite" autoRev="1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128" dur="1000" fill="hold"/>
                                        <p:tgtEl>
                                          <p:spTgt spid="48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29" presetID="53" presetClass="exit" presetSubtype="32" fill="hold" grpId="4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30" dur="500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31" dur="500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32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4" presetID="53" presetClass="exit" presetSubtype="32" fill="hold" grpId="4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35" dur="500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36" dur="500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37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9" presetID="53" presetClass="exit" presetSubtype="32" fill="hold" grpId="4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40" dur="500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1" dur="500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42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4" presetID="53" presetClass="exit" presetSubtype="32" fill="hold" grpId="4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45" dur="500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6" dur="500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47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9" presetID="53" presetClass="entr" presetSubtype="16" fill="hold" grpId="3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51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52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53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54" presetID="53" presetClass="entr" presetSubtype="16" fill="hold" grpId="3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56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57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58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59" presetID="53" presetClass="entr" presetSubtype="16" fill="hold" grpId="3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61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2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63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4" presetID="53" presetClass="entr" presetSubtype="16" fill="hold" grpId="3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66" dur="5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7" dur="5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68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9" presetID="8" presetClass="emph" presetSubtype="0" repeatCount="indefinite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animRot by="-90000000">
                                      <p:cBhvr>
                                        <p:cTn id="4170" dur="300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71" presetID="8" presetClass="emph" presetSubtype="0" repeatCount="indefinite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animRot by="-60000000">
                                      <p:cBhvr>
                                        <p:cTn id="4172" dur="300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73" presetID="8" presetClass="emph" presetSubtype="0" repeatCount="indefinite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animRot by="60000000">
                                      <p:cBhvr>
                                        <p:cTn id="4174" dur="350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75" presetID="8" presetClass="emph" presetSubtype="0" repeatCount="indefinite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animRot by="90000000">
                                      <p:cBhvr>
                                        <p:cTn id="4176" dur="300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77" presetID="26" presetClass="emph" presetSubtype="0" repeatCount="indefinite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78" dur="250" tmFilter="0, 0; .2, .5; .8, .5; 1, 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79" dur="125" autoRev="1" fill="hold"/>
                                        <p:tgtEl>
                                          <p:spTgt spid="4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80" presetID="26" presetClass="emph" presetSubtype="0" repeatCount="indefinite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81" dur="250" tmFilter="0, 0; .2, .5; .8, .5; 1, 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82" dur="125" autoRev="1" fill="hold"/>
                                        <p:tgtEl>
                                          <p:spTgt spid="4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83" presetID="26" presetClass="emph" presetSubtype="0" repeatCount="indefinite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84" dur="250" tmFilter="0, 0; .2, .5; .8, .5; 1, 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85" dur="125" autoRev="1" fill="hold"/>
                                        <p:tgtEl>
                                          <p:spTgt spid="4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86" presetID="26" presetClass="emph" presetSubtype="0" repeatCount="indefinite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87" dur="250" tmFilter="0, 0; .2, .5; .8, .5; 1, 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88" dur="125" autoRev="1" fill="hold"/>
                                        <p:tgtEl>
                                          <p:spTgt spid="4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89" presetID="6" presetClass="emph" presetSubtype="0" repeatCount="indefinite" autoRev="1" fill="hold" grpId="2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4190" dur="1000" fill="hold"/>
                                        <p:tgtEl>
                                          <p:spTgt spid="48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191" presetID="6" presetClass="emph" presetSubtype="0" repeatCount="indefinite" autoRev="1" fill="hold" grpId="2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4192" dur="1250" fill="hold"/>
                                        <p:tgtEl>
                                          <p:spTgt spid="48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93" presetID="6" presetClass="emph" presetSubtype="0" repeatCount="indefinite" autoRev="1" fill="hold" grpId="2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4194" dur="5000" fill="hold"/>
                                        <p:tgtEl>
                                          <p:spTgt spid="48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95" presetID="6" presetClass="emph" presetSubtype="0" repeatCount="indefinite" autoRev="1" fill="hold" grpId="2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4196" dur="1000" fill="hold"/>
                                        <p:tgtEl>
                                          <p:spTgt spid="48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97" presetID="53" presetClass="exit" presetSubtype="32" fill="hold" grpId="4" nodeType="withEffect">
                                  <p:stCondLst>
                                    <p:cond delay="1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98" dur="500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99" dur="500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00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2" presetID="53" presetClass="exit" presetSubtype="32" fill="hold" grpId="4" nodeType="withEffect">
                                  <p:stCondLst>
                                    <p:cond delay="1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03" dur="500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4" dur="500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05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7" presetID="53" presetClass="exit" presetSubtype="32" fill="hold" grpId="4" nodeType="withEffect">
                                  <p:stCondLst>
                                    <p:cond delay="1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08" dur="500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9" dur="500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10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2" presetID="53" presetClass="exit" presetSubtype="32" fill="hold" grpId="4" nodeType="withEffect">
                                  <p:stCondLst>
                                    <p:cond delay="1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13" dur="500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14" dur="500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15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7" presetID="53" presetClass="entr" presetSubtype="16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19" dur="50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0" dur="50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21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2" presetID="53" presetClass="entr" presetSubtype="16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24" dur="5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5" dur="5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26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7" presetID="53" presetClass="entr" presetSubtype="16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29" dur="5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0" dur="5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31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2" presetID="53" presetClass="entr" presetSubtype="16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34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5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36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7" presetID="8" presetClass="emph" presetSubtype="0" repeatCount="indefinite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90000000">
                                      <p:cBhvr>
                                        <p:cTn id="4238" dur="3000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39" presetID="8" presetClass="emph" presetSubtype="0" repeatCount="indefinite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60000000">
                                      <p:cBhvr>
                                        <p:cTn id="4240" dur="300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41" presetID="8" presetClass="emph" presetSubtype="0" repeatCount="indefinite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-60000000">
                                      <p:cBhvr>
                                        <p:cTn id="4242" dur="350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43" presetID="8" presetClass="emph" presetSubtype="0" repeatCount="indefinite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-90000000">
                                      <p:cBhvr>
                                        <p:cTn id="4244" dur="300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45" presetID="26" presetClass="emph" presetSubtype="0" repeatCount="indefinite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46" dur="250" tmFilter="0, 0; .2, .5; .8, .5; 1, 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47" dur="125" autoRev="1" fill="hold"/>
                                        <p:tgtEl>
                                          <p:spTgt spid="4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48" presetID="26" presetClass="emph" presetSubtype="0" repeatCount="indefinite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49" dur="250" tmFilter="0, 0; .2, .5; .8, .5; 1, 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50" dur="125" autoRev="1" fill="hold"/>
                                        <p:tgtEl>
                                          <p:spTgt spid="4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51" presetID="26" presetClass="emph" presetSubtype="0" repeatCount="indefinite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2" dur="250" tmFilter="0, 0; .2, .5; .8, .5; 1, 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53" dur="125" autoRev="1" fill="hold"/>
                                        <p:tgtEl>
                                          <p:spTgt spid="4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54" presetID="26" presetClass="emph" presetSubtype="0" repeatCount="indefinite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5" dur="250" tmFilter="0, 0; .2, .5; .8, .5; 1, 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56" dur="125" autoRev="1" fill="hold"/>
                                        <p:tgtEl>
                                          <p:spTgt spid="4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57" presetID="6" presetClass="emph" presetSubtype="0" repeatCount="indefinite" autoRev="1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258" dur="1000" fill="hold"/>
                                        <p:tgtEl>
                                          <p:spTgt spid="49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259" presetID="6" presetClass="emph" presetSubtype="0" repeatCount="indefinite" autoRev="1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260" dur="1250" fill="hold"/>
                                        <p:tgtEl>
                                          <p:spTgt spid="49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61" presetID="6" presetClass="emph" presetSubtype="0" repeatCount="indefinite" autoRev="1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262" dur="5000" fill="hold"/>
                                        <p:tgtEl>
                                          <p:spTgt spid="4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63" presetID="6" presetClass="emph" presetSubtype="0" repeatCount="indefinite" autoRev="1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264" dur="1000" fill="hold"/>
                                        <p:tgtEl>
                                          <p:spTgt spid="49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65" presetID="53" presetClass="exit" presetSubtype="32" fill="hold" grpId="4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66" dur="500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7" dur="500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68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0" presetID="53" presetClass="exit" presetSubtype="32" fill="hold" grpId="4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71" dur="500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2" dur="500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73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5" presetID="53" presetClass="exit" presetSubtype="32" fill="hold" grpId="4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76" dur="500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7" dur="500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78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0" presetID="53" presetClass="exit" presetSubtype="32" fill="hold" grpId="4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81" dur="500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2" dur="500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83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5" presetID="53" presetClass="entr" presetSubtype="16" fill="hold" grpId="3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87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8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89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0" presetID="53" presetClass="entr" presetSubtype="16" fill="hold" grpId="3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92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3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94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5" presetID="53" presetClass="entr" presetSubtype="16" fill="hold" grpId="3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97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8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99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00" presetID="53" presetClass="entr" presetSubtype="16" fill="hold" grpId="3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02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03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04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05" presetID="8" presetClass="emph" presetSubtype="0" repeatCount="indefinite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animRot by="-90000000">
                                      <p:cBhvr>
                                        <p:cTn id="4306" dur="300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07" presetID="8" presetClass="emph" presetSubtype="0" repeatCount="indefinite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animRot by="-60000000">
                                      <p:cBhvr>
                                        <p:cTn id="4308" dur="300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09" presetID="8" presetClass="emph" presetSubtype="0" repeatCount="indefinite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animRot by="60000000">
                                      <p:cBhvr>
                                        <p:cTn id="4310" dur="350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11" presetID="8" presetClass="emph" presetSubtype="0" repeatCount="indefinite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animRot by="90000000">
                                      <p:cBhvr>
                                        <p:cTn id="4312" dur="300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13" presetID="26" presetClass="emph" presetSubtype="0" repeatCount="indefinite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14" dur="250" tmFilter="0, 0; .2, .5; .8, .5; 1, 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15" dur="125" autoRev="1" fill="hold"/>
                                        <p:tgtEl>
                                          <p:spTgt spid="4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16" presetID="26" presetClass="emph" presetSubtype="0" repeatCount="indefinite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17" dur="250" tmFilter="0, 0; .2, .5; .8, .5; 1, 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18" dur="125" autoRev="1" fill="hold"/>
                                        <p:tgtEl>
                                          <p:spTgt spid="4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19" presetID="26" presetClass="emph" presetSubtype="0" repeatCount="indefinite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20" dur="250" tmFilter="0, 0; .2, .5; .8, .5; 1, 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21" dur="125" autoRev="1" fill="hold"/>
                                        <p:tgtEl>
                                          <p:spTgt spid="4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22" presetID="26" presetClass="emph" presetSubtype="0" repeatCount="indefinite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23" dur="250" tmFilter="0, 0; .2, .5; .8, .5; 1, 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24" dur="125" autoRev="1" fill="hold"/>
                                        <p:tgtEl>
                                          <p:spTgt spid="4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25" presetID="6" presetClass="emph" presetSubtype="0" repeatCount="indefinite" autoRev="1" fill="hold" grpId="2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4326" dur="1000" fill="hold"/>
                                        <p:tgtEl>
                                          <p:spTgt spid="49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327" presetID="6" presetClass="emph" presetSubtype="0" repeatCount="indefinite" autoRev="1" fill="hold" grpId="2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4328" dur="1250" fill="hold"/>
                                        <p:tgtEl>
                                          <p:spTgt spid="4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29" presetID="6" presetClass="emph" presetSubtype="0" repeatCount="indefinite" autoRev="1" fill="hold" grpId="2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4330" dur="5000" fill="hold"/>
                                        <p:tgtEl>
                                          <p:spTgt spid="4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31" presetID="6" presetClass="emph" presetSubtype="0" repeatCount="indefinite" autoRev="1" fill="hold" grpId="2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4332" dur="1000" fill="hold"/>
                                        <p:tgtEl>
                                          <p:spTgt spid="4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33" presetID="53" presetClass="exit" presetSubtype="32" fill="hold" grpId="4" nodeType="withEffect">
                                  <p:stCondLst>
                                    <p:cond delay="14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34" dur="500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35" dur="500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36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8" presetID="53" presetClass="exit" presetSubtype="32" fill="hold" grpId="4" nodeType="withEffect">
                                  <p:stCondLst>
                                    <p:cond delay="14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39" dur="500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0" dur="500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41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3" presetID="53" presetClass="exit" presetSubtype="32" fill="hold" grpId="4" nodeType="withEffect">
                                  <p:stCondLst>
                                    <p:cond delay="14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44" dur="500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5" dur="500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46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8" presetID="53" presetClass="exit" presetSubtype="32" fill="hold" grpId="4" nodeType="withEffect">
                                  <p:stCondLst>
                                    <p:cond delay="14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49" dur="500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50" dur="500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51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3" presetID="53" presetClass="entr" presetSubtype="16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55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56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57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58" presetID="53" presetClass="entr" presetSubtype="16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60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1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62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63" presetID="53" presetClass="entr" presetSubtype="16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65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6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67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68" presetID="53" presetClass="entr" presetSubtype="16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70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71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72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3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0">
                                      <p:cBhvr>
                                        <p:cTn id="4374" dur="300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75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60000000">
                                      <p:cBhvr>
                                        <p:cTn id="4376" dur="300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77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60000000">
                                      <p:cBhvr>
                                        <p:cTn id="4378" dur="350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79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90000000">
                                      <p:cBhvr>
                                        <p:cTn id="4380" dur="300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81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82" dur="250" tmFilter="0, 0; .2, .5; .8, .5; 1, 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83" dur="125" autoRev="1" fill="hold"/>
                                        <p:tgtEl>
                                          <p:spTgt spid="4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84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85" dur="250" tmFilter="0, 0; .2, .5; .8, .5; 1, 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86" dur="125" autoRev="1" fill="hold"/>
                                        <p:tgtEl>
                                          <p:spTgt spid="4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87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88" dur="250" tmFilter="0, 0; .2, .5; .8, .5; 1, 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89" dur="125" autoRev="1" fill="hold"/>
                                        <p:tgtEl>
                                          <p:spTgt spid="5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90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91" dur="250" tmFilter="0, 0; .2, .5; .8, .5; 1, 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92" dur="125" autoRev="1" fill="hold"/>
                                        <p:tgtEl>
                                          <p:spTgt spid="5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93" presetID="6" presetClass="emph" presetSubtype="0" repeatCount="indefinite" autoRev="1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394" dur="1000" fill="hold"/>
                                        <p:tgtEl>
                                          <p:spTgt spid="49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395" presetID="6" presetClass="emph" presetSubtype="0" repeatCount="indefinite" autoRev="1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396" dur="1250" fill="hold"/>
                                        <p:tgtEl>
                                          <p:spTgt spid="49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97" presetID="6" presetClass="emph" presetSubtype="0" repeatCount="indefinite" autoRev="1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398" dur="5000" fill="hold"/>
                                        <p:tgtEl>
                                          <p:spTgt spid="5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99" presetID="6" presetClass="emph" presetSubtype="0" repeatCount="indefinite" autoRev="1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400" dur="1000" fill="hold"/>
                                        <p:tgtEl>
                                          <p:spTgt spid="50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01" presetID="53" presetClass="exit" presetSubtype="32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02" dur="500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3" dur="500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04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6" presetID="53" presetClass="exit" presetSubtype="32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07" dur="500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8" dur="500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09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1" presetID="53" presetClass="exit" presetSubtype="32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12" dur="500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3" dur="500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14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6" presetID="53" presetClass="exit" presetSubtype="32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17" dur="500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8" dur="500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19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1" presetID="53" presetClass="entr" presetSubtype="16" fill="hold" grpId="3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23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4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25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26" presetID="53" presetClass="entr" presetSubtype="16" fill="hold" grpId="3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28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9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30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1" presetID="53" presetClass="entr" presetSubtype="16" fill="hold" grpId="3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33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34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35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6" presetID="53" presetClass="entr" presetSubtype="16" fill="hold" grpId="3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38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39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40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41" presetID="8" presetClass="emph" presetSubtype="0" repeatCount="indefinite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Rot by="-90000000">
                                      <p:cBhvr>
                                        <p:cTn id="4442" dur="300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43" presetID="8" presetClass="emph" presetSubtype="0" repeatCount="indefinite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Rot by="-60000000">
                                      <p:cBhvr>
                                        <p:cTn id="4444" dur="300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45" presetID="8" presetClass="emph" presetSubtype="0" repeatCount="indefinite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Rot by="60000000">
                                      <p:cBhvr>
                                        <p:cTn id="4446" dur="350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47" presetID="8" presetClass="emph" presetSubtype="0" repeatCount="indefinite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Rot by="90000000">
                                      <p:cBhvr>
                                        <p:cTn id="4448" dur="300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49" presetID="26" presetClass="emph" presetSubtype="0" repeatCount="indefinite" fill="hold" grpId="1" nodeType="withEffect">
                                  <p:stCondLst>
                                    <p:cond delay="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50" dur="250" tmFilter="0, 0; .2, .5; .8, .5; 1, 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51" dur="125" autoRev="1" fill="hold"/>
                                        <p:tgtEl>
                                          <p:spTgt spid="5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52" presetID="26" presetClass="emph" presetSubtype="0" repeatCount="indefinite" fill="hold" grpId="1" nodeType="withEffect">
                                  <p:stCondLst>
                                    <p:cond delay="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53" dur="250" tmFilter="0, 0; .2, .5; .8, .5; 1, 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54" dur="125" autoRev="1" fill="hold"/>
                                        <p:tgtEl>
                                          <p:spTgt spid="5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55" presetID="26" presetClass="emph" presetSubtype="0" repeatCount="indefinite" fill="hold" grpId="1" nodeType="withEffect">
                                  <p:stCondLst>
                                    <p:cond delay="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56" dur="250" tmFilter="0, 0; .2, .5; .8, .5; 1, 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57" dur="125" autoRev="1" fill="hold"/>
                                        <p:tgtEl>
                                          <p:spTgt spid="5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58" presetID="26" presetClass="emph" presetSubtype="0" repeatCount="indefinite" fill="hold" grpId="1" nodeType="withEffect">
                                  <p:stCondLst>
                                    <p:cond delay="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59" dur="250" tmFilter="0, 0; .2, .5; .8, .5; 1, 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60" dur="125" autoRev="1" fill="hold"/>
                                        <p:tgtEl>
                                          <p:spTgt spid="5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61" presetID="6" presetClass="emph" presetSubtype="0" repeatCount="indefinite" autoRev="1" fill="hold" grpId="2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4462" dur="1000" fill="hold"/>
                                        <p:tgtEl>
                                          <p:spTgt spid="50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463" presetID="6" presetClass="emph" presetSubtype="0" repeatCount="indefinite" autoRev="1" fill="hold" grpId="2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4464" dur="1250" fill="hold"/>
                                        <p:tgtEl>
                                          <p:spTgt spid="5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65" presetID="6" presetClass="emph" presetSubtype="0" repeatCount="indefinite" autoRev="1" fill="hold" grpId="2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4466" dur="5000" fill="hold"/>
                                        <p:tgtEl>
                                          <p:spTgt spid="50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67" presetID="6" presetClass="emph" presetSubtype="0" repeatCount="indefinite" autoRev="1" fill="hold" grpId="2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4468" dur="1000" fill="hold"/>
                                        <p:tgtEl>
                                          <p:spTgt spid="5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69" presetID="53" presetClass="exit" presetSubtype="32" fill="hold" grpId="4" nodeType="withEffect">
                                  <p:stCondLst>
                                    <p:cond delay="1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70" dur="500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1" dur="500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72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4" presetID="53" presetClass="exit" presetSubtype="32" fill="hold" grpId="4" nodeType="withEffect">
                                  <p:stCondLst>
                                    <p:cond delay="1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75" dur="500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6" dur="500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77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9" presetID="53" presetClass="exit" presetSubtype="32" fill="hold" grpId="4" nodeType="withEffect">
                                  <p:stCondLst>
                                    <p:cond delay="1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80" dur="500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81" dur="500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82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4" presetID="53" presetClass="exit" presetSubtype="32" fill="hold" grpId="4" nodeType="withEffect">
                                  <p:stCondLst>
                                    <p:cond delay="1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85" dur="500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86" dur="500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87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9" presetID="53" presetClass="entr" presetSubtype="16" fill="hold" grpId="3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91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2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93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94" presetID="53" presetClass="entr" presetSubtype="16" fill="hold" grpId="3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96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7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98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99" presetID="53" presetClass="entr" presetSubtype="16" fill="hold" grpId="3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01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2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03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04" presetID="53" presetClass="entr" presetSubtype="16" fill="hold" grpId="3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06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7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08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09" presetID="8" presetClass="emp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90000000">
                                      <p:cBhvr>
                                        <p:cTn id="4510" dur="300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11" presetID="8" presetClass="emp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60000000">
                                      <p:cBhvr>
                                        <p:cTn id="4512" dur="300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13" presetID="8" presetClass="emp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-60000000">
                                      <p:cBhvr>
                                        <p:cTn id="4514" dur="350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15" presetID="8" presetClass="emp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-90000000">
                                      <p:cBhvr>
                                        <p:cTn id="4516" dur="300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17" presetID="26" presetClass="emph" presetSubtype="0" repeatCount="indefinite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18" dur="250" tmFilter="0, 0; .2, .5; .8, .5; 1, 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19" dur="125" autoRev="1" fill="hold"/>
                                        <p:tgtEl>
                                          <p:spTgt spid="5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20" presetID="26" presetClass="emph" presetSubtype="0" repeatCount="indefinite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21" dur="250" tmFilter="0, 0; .2, .5; .8, .5; 1, 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22" dur="125" autoRev="1" fill="hold"/>
                                        <p:tgtEl>
                                          <p:spTgt spid="5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23" presetID="26" presetClass="emph" presetSubtype="0" repeatCount="indefinite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24" dur="250" tmFilter="0, 0; .2, .5; .8, .5; 1, 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25" dur="125" autoRev="1" fill="hold"/>
                                        <p:tgtEl>
                                          <p:spTgt spid="5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26" presetID="26" presetClass="emph" presetSubtype="0" repeatCount="indefinite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27" dur="250" tmFilter="0, 0; .2, .5; .8, .5; 1, 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28" dur="125" autoRev="1" fill="hold"/>
                                        <p:tgtEl>
                                          <p:spTgt spid="5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29" presetID="6" presetClass="emph" presetSubtype="0" repeatCount="indefinite" autoRev="1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4530" dur="1000" fill="hold"/>
                                        <p:tgtEl>
                                          <p:spTgt spid="50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531" presetID="6" presetClass="emph" presetSubtype="0" repeatCount="indefinite" autoRev="1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4532" dur="1250" fill="hold"/>
                                        <p:tgtEl>
                                          <p:spTgt spid="50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33" presetID="6" presetClass="emph" presetSubtype="0" repeatCount="indefinite" autoRev="1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4534" dur="5000" fill="hold"/>
                                        <p:tgtEl>
                                          <p:spTgt spid="50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35" presetID="6" presetClass="emph" presetSubtype="0" repeatCount="indefinite" autoRev="1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4536" dur="1000" fill="hold"/>
                                        <p:tgtEl>
                                          <p:spTgt spid="50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37" presetID="53" presetClass="exit" presetSubtype="32" fill="hold" grpId="4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38" dur="500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39" dur="500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40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2" presetID="53" presetClass="exit" presetSubtype="32" fill="hold" grpId="4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43" dur="500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44" dur="500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45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7" presetID="53" presetClass="exit" presetSubtype="32" fill="hold" grpId="4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48" dur="500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49" dur="500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50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2" presetID="53" presetClass="exit" presetSubtype="32" fill="hold" grpId="4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53" dur="500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54" dur="500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55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7" presetID="53" presetClass="entr" presetSubtype="16" fill="hold" grpId="3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4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59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0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61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62" presetID="53" presetClass="entr" presetSubtype="16" fill="hold" grpId="3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4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64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5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66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67" presetID="53" presetClass="entr" presetSubtype="16" fill="hold" grpId="3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4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69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0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71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72" presetID="53" presetClass="entr" presetSubtype="16" fill="hold" grpId="3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4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74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5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76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77" presetID="8" presetClass="emph" presetSubtype="0" repeatCount="indefinite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Rot by="-90000000">
                                      <p:cBhvr>
                                        <p:cTn id="4578" dur="300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79" presetID="8" presetClass="emph" presetSubtype="0" repeatCount="indefinite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Rot by="-60000000">
                                      <p:cBhvr>
                                        <p:cTn id="4580" dur="300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81" presetID="8" presetClass="emph" presetSubtype="0" repeatCount="indefinite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Rot by="60000000">
                                      <p:cBhvr>
                                        <p:cTn id="4582" dur="350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83" presetID="8" presetClass="emph" presetSubtype="0" repeatCount="indefinite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Rot by="90000000">
                                      <p:cBhvr>
                                        <p:cTn id="4584" dur="300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85" presetID="26" presetClass="emph" presetSubtype="0" repeatCount="indefinite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86" dur="250" tmFilter="0, 0; .2, .5; .8, .5; 1, 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87" dur="125" autoRev="1" fill="hold"/>
                                        <p:tgtEl>
                                          <p:spTgt spid="5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88" presetID="26" presetClass="emph" presetSubtype="0" repeatCount="indefinite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89" dur="250" tmFilter="0, 0; .2, .5; .8, .5; 1, 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90" dur="125" autoRev="1" fill="hold"/>
                                        <p:tgtEl>
                                          <p:spTgt spid="5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91" presetID="26" presetClass="emph" presetSubtype="0" repeatCount="indefinite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92" dur="250" tmFilter="0, 0; .2, .5; .8, .5; 1, 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93" dur="125" autoRev="1" fill="hold"/>
                                        <p:tgtEl>
                                          <p:spTgt spid="5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94" presetID="26" presetClass="emph" presetSubtype="0" repeatCount="indefinite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95" dur="250" tmFilter="0, 0; .2, .5; .8, .5; 1, 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96" dur="125" autoRev="1" fill="hold"/>
                                        <p:tgtEl>
                                          <p:spTgt spid="5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97" presetID="6" presetClass="emph" presetSubtype="0" repeatCount="indefinite" autoRev="1" fill="hold" grpId="2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4598" dur="1000" fill="hold"/>
                                        <p:tgtEl>
                                          <p:spTgt spid="51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599" presetID="6" presetClass="emph" presetSubtype="0" repeatCount="indefinite" autoRev="1" fill="hold" grpId="2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4600" dur="1250" fill="hold"/>
                                        <p:tgtEl>
                                          <p:spTgt spid="5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601" presetID="6" presetClass="emph" presetSubtype="0" repeatCount="indefinite" autoRev="1" fill="hold" grpId="2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4602" dur="5000" fill="hold"/>
                                        <p:tgtEl>
                                          <p:spTgt spid="5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603" presetID="6" presetClass="emph" presetSubtype="0" repeatCount="indefinite" autoRev="1" fill="hold" grpId="2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4604" dur="1000" fill="hold"/>
                                        <p:tgtEl>
                                          <p:spTgt spid="5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605" presetID="53" presetClass="exit" presetSubtype="32" fill="hold" grpId="4" nodeType="withEffect">
                                  <p:stCondLst>
                                    <p:cond delay="1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06" dur="500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7" dur="500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08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0" presetID="53" presetClass="exit" presetSubtype="32" fill="hold" grpId="4" nodeType="withEffect">
                                  <p:stCondLst>
                                    <p:cond delay="1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11" dur="500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2" dur="500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13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5" presetID="53" presetClass="exit" presetSubtype="32" fill="hold" grpId="4" nodeType="withEffect">
                                  <p:stCondLst>
                                    <p:cond delay="1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16" dur="500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7" dur="500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18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0" presetID="53" presetClass="exit" presetSubtype="32" fill="hold" grpId="4" nodeType="withEffect">
                                  <p:stCondLst>
                                    <p:cond delay="1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21" dur="500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2" dur="500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23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5" presetID="53" presetClass="entr" presetSubtype="16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27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8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29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30" presetID="53" presetClass="entr" presetSubtype="16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32" dur="5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33" dur="5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34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35" presetID="53" presetClass="entr" presetSubtype="16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37" dur="50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38" dur="50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39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40" presetID="53" presetClass="entr" presetSubtype="16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42" dur="50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3" dur="50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44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45" presetID="8" presetClass="emp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-90000000">
                                      <p:cBhvr>
                                        <p:cTn id="4646" dur="300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47" presetID="8" presetClass="emp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-60000000">
                                      <p:cBhvr>
                                        <p:cTn id="4648" dur="300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49" presetID="8" presetClass="emp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60000000">
                                      <p:cBhvr>
                                        <p:cTn id="4650" dur="3500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51" presetID="8" presetClass="emp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90000000">
                                      <p:cBhvr>
                                        <p:cTn id="4652" dur="3000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53" presetID="26" presetClass="emph" presetSubtype="0" repeatCount="indefinite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54" dur="250" tmFilter="0, 0; .2, .5; .8, .5; 1, 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55" dur="125" autoRev="1" fill="hold"/>
                                        <p:tgtEl>
                                          <p:spTgt spid="5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56" presetID="26" presetClass="emph" presetSubtype="0" repeatCount="indefinite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57" dur="250" tmFilter="0, 0; .2, .5; .8, .5; 1, 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58" dur="125" autoRev="1" fill="hold"/>
                                        <p:tgtEl>
                                          <p:spTgt spid="5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59" presetID="26" presetClass="emph" presetSubtype="0" repeatCount="indefinite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60" dur="250" tmFilter="0, 0; .2, .5; .8, .5; 1, 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61" dur="125" autoRev="1" fill="hold"/>
                                        <p:tgtEl>
                                          <p:spTgt spid="5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62" presetID="26" presetClass="emph" presetSubtype="0" repeatCount="indefinite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63" dur="250" tmFilter="0, 0; .2, .5; .8, .5; 1, 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64" dur="125" autoRev="1" fill="hold"/>
                                        <p:tgtEl>
                                          <p:spTgt spid="5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65" presetID="6" presetClass="emph" presetSubtype="0" repeatCount="indefinite" autoRev="1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4666" dur="1000" fill="hold"/>
                                        <p:tgtEl>
                                          <p:spTgt spid="51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667" presetID="6" presetClass="emph" presetSubtype="0" repeatCount="indefinite" autoRev="1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4668" dur="1250" fill="hold"/>
                                        <p:tgtEl>
                                          <p:spTgt spid="5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669" presetID="6" presetClass="emph" presetSubtype="0" repeatCount="indefinite" autoRev="1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4670" dur="5000" fill="hold"/>
                                        <p:tgtEl>
                                          <p:spTgt spid="5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671" presetID="6" presetClass="emph" presetSubtype="0" repeatCount="indefinite" autoRev="1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4672" dur="1000" fill="hold"/>
                                        <p:tgtEl>
                                          <p:spTgt spid="5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673" presetID="53" presetClass="exit" presetSubtype="32" fill="hold" grpId="4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74" dur="500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5" dur="500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76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8" presetID="53" presetClass="exit" presetSubtype="32" fill="hold" grpId="4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79" dur="500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0" dur="500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81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3" presetID="53" presetClass="exit" presetSubtype="32" fill="hold" grpId="4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84" dur="500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5" dur="500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86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8" presetID="53" presetClass="exit" presetSubtype="32" fill="hold" grpId="4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89" dur="500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90" dur="500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91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3" presetID="53" presetClass="entr" presetSubtype="16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95" dur="5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96" dur="5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97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98" presetID="53" presetClass="entr" presetSubtype="16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00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1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02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03" presetID="53" presetClass="entr" presetSubtype="16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05" dur="5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6" dur="5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07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08" presetID="53" presetClass="entr" presetSubtype="16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10" dur="5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1" dur="5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12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13" presetID="8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90000000">
                                      <p:cBhvr>
                                        <p:cTn id="4714" dur="300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15" presetID="8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60000000">
                                      <p:cBhvr>
                                        <p:cTn id="4716" dur="300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17" presetID="8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60000000">
                                      <p:cBhvr>
                                        <p:cTn id="4718" dur="35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19" presetID="8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90000000">
                                      <p:cBhvr>
                                        <p:cTn id="4720" dur="30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21" presetID="26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22" dur="250" tmFilter="0, 0; .2, .5; .8, .5; 1, 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23" dur="125" autoRev="1" fill="hold"/>
                                        <p:tgtEl>
                                          <p:spTgt spid="5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24" presetID="26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25" dur="250" tmFilter="0, 0; .2, .5; .8, .5; 1, 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26" dur="125" autoRev="1" fill="hold"/>
                                        <p:tgtEl>
                                          <p:spTgt spid="5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27" presetID="26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28" dur="250" tmFilter="0, 0; .2, .5; .8, .5; 1, 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29" dur="125" autoRev="1" fill="hold"/>
                                        <p:tgtEl>
                                          <p:spTgt spid="5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30" presetID="26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31" dur="250" tmFilter="0, 0; .2, .5; .8, .5; 1, 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32" dur="125" autoRev="1" fill="hold"/>
                                        <p:tgtEl>
                                          <p:spTgt spid="5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33" presetID="6" presetClass="emph" presetSubtype="0" repeatCount="indefinite" autoRev="1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4734" dur="1000" fill="hold"/>
                                        <p:tgtEl>
                                          <p:spTgt spid="51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735" presetID="6" presetClass="emph" presetSubtype="0" repeatCount="indefinite" autoRev="1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4736" dur="1250" fill="hold"/>
                                        <p:tgtEl>
                                          <p:spTgt spid="5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737" presetID="6" presetClass="emph" presetSubtype="0" repeatCount="indefinite" autoRev="1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4738" dur="5000" fill="hold"/>
                                        <p:tgtEl>
                                          <p:spTgt spid="5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739" presetID="6" presetClass="emph" presetSubtype="0" repeatCount="indefinite" autoRev="1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4740" dur="1000" fill="hold"/>
                                        <p:tgtEl>
                                          <p:spTgt spid="5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741" presetID="53" presetClass="exit" presetSubtype="32" fill="hold" grpId="4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42" dur="500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3" dur="500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44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6" presetID="53" presetClass="exit" presetSubtype="32" fill="hold" grpId="4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47" dur="500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8" dur="500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49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1" presetID="53" presetClass="exit" presetSubtype="32" fill="hold" grpId="4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52" dur="500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53" dur="500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54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6" presetID="53" presetClass="exit" presetSubtype="32" fill="hold" grpId="4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57" dur="500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58" dur="500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59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1" presetID="53" presetClass="entr" presetSubtype="16" fill="hold" grpId="3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63" dur="5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64" dur="5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65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6" presetID="53" presetClass="entr" presetSubtype="16" fill="hold" grpId="3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68" dur="5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69" dur="5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70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71" presetID="53" presetClass="entr" presetSubtype="16" fill="hold" grpId="3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73" dur="5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4" dur="5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75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76" presetID="53" presetClass="entr" presetSubtype="16" fill="hold" grpId="3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78" dur="5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9" dur="5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80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81" presetID="8" presetClass="emp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90000000">
                                      <p:cBhvr>
                                        <p:cTn id="4782" dur="300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83" presetID="8" presetClass="emp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60000000">
                                      <p:cBhvr>
                                        <p:cTn id="4784" dur="300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85" presetID="8" presetClass="emp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-60000000">
                                      <p:cBhvr>
                                        <p:cTn id="4786" dur="350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87" presetID="8" presetClass="emp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-90000000">
                                      <p:cBhvr>
                                        <p:cTn id="4788" dur="300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89" presetID="26" presetClass="emph" presetSubtype="0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90" dur="250" tmFilter="0, 0; .2, .5; .8, .5; 1, 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91" dur="125" autoRev="1" fill="hold"/>
                                        <p:tgtEl>
                                          <p:spTgt spid="5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92" presetID="26" presetClass="emph" presetSubtype="0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93" dur="250" tmFilter="0, 0; .2, .5; .8, .5; 1, 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94" dur="125" autoRev="1" fill="hold"/>
                                        <p:tgtEl>
                                          <p:spTgt spid="5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95" presetID="26" presetClass="emph" presetSubtype="0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96" dur="250" tmFilter="0, 0; .2, .5; .8, .5; 1, 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97" dur="125" autoRev="1" fill="hold"/>
                                        <p:tgtEl>
                                          <p:spTgt spid="5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98" presetID="26" presetClass="emph" presetSubtype="0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99" dur="250" tmFilter="0, 0; .2, .5; .8, .5; 1, 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00" dur="125" autoRev="1" fill="hold"/>
                                        <p:tgtEl>
                                          <p:spTgt spid="5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01" presetID="6" presetClass="emph" presetSubtype="0" repeatCount="indefinite" autoRev="1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802" dur="1000" fill="hold"/>
                                        <p:tgtEl>
                                          <p:spTgt spid="52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803" presetID="6" presetClass="emph" presetSubtype="0" repeatCount="indefinite" autoRev="1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804" dur="1250" fill="hold"/>
                                        <p:tgtEl>
                                          <p:spTgt spid="5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05" presetID="6" presetClass="emph" presetSubtype="0" repeatCount="indefinite" autoRev="1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806" dur="5000" fill="hold"/>
                                        <p:tgtEl>
                                          <p:spTgt spid="5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07" presetID="6" presetClass="emph" presetSubtype="0" repeatCount="indefinite" autoRev="1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808" dur="1000" fill="hold"/>
                                        <p:tgtEl>
                                          <p:spTgt spid="5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09" presetID="53" presetClass="exit" presetSubtype="32" fill="hold" grpId="4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10" dur="500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11" dur="500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12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4" presetID="53" presetClass="exit" presetSubtype="32" fill="hold" grpId="4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15" dur="500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16" dur="500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17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9" presetID="53" presetClass="exit" presetSubtype="32" fill="hold" grpId="4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20" dur="500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21" dur="500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22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4" presetID="53" presetClass="exit" presetSubtype="32" fill="hold" grpId="4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25" dur="500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26" dur="500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27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9" presetID="53" presetClass="entr" presetSubtype="16" fill="hold" grpId="3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48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31" dur="5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32" dur="5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33"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34" presetID="53" presetClass="entr" presetSubtype="16" fill="hold" grpId="3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48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36" dur="500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37" dur="500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38" dur="5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39" presetID="53" presetClass="entr" presetSubtype="16" fill="hold" grpId="3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48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41" dur="50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42" dur="50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43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44" presetID="53" presetClass="entr" presetSubtype="16" fill="hold" grpId="3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48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46" dur="50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47" dur="50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48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49" presetID="8" presetClass="emph" presetSubtype="0" repeatCount="indefinite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Rot by="-90000000">
                                      <p:cBhvr>
                                        <p:cTn id="4850" dur="300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51" presetID="8" presetClass="emph" presetSubtype="0" repeatCount="indefinite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Rot by="-60000000">
                                      <p:cBhvr>
                                        <p:cTn id="4852" dur="30000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53" presetID="8" presetClass="emph" presetSubtype="0" repeatCount="indefinite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Rot by="60000000">
                                      <p:cBhvr>
                                        <p:cTn id="4854" dur="3500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55" presetID="8" presetClass="emph" presetSubtype="0" repeatCount="indefinite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Rot by="90000000">
                                      <p:cBhvr>
                                        <p:cTn id="4856" dur="3000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57" presetID="26" presetClass="emph" presetSubtype="0" repeatCount="indefinite" fill="hold" grpId="1" nodeType="withEffect">
                                  <p:stCondLst>
                                    <p:cond delay="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58" dur="250" tmFilter="0, 0; .2, .5; .8, .5; 1, 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59" dur="125" autoRev="1" fill="hold"/>
                                        <p:tgtEl>
                                          <p:spTgt spid="5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60" presetID="26" presetClass="emph" presetSubtype="0" repeatCount="indefinite" fill="hold" grpId="1" nodeType="withEffect">
                                  <p:stCondLst>
                                    <p:cond delay="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61" dur="250" tmFilter="0, 0; .2, .5; .8, .5; 1, 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62" dur="125" autoRev="1" fill="hold"/>
                                        <p:tgtEl>
                                          <p:spTgt spid="5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63" presetID="26" presetClass="emph" presetSubtype="0" repeatCount="indefinite" fill="hold" grpId="1" nodeType="withEffect">
                                  <p:stCondLst>
                                    <p:cond delay="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64" dur="250" tmFilter="0, 0; .2, .5; .8, .5; 1, 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65" dur="125" autoRev="1" fill="hold"/>
                                        <p:tgtEl>
                                          <p:spTgt spid="5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66" presetID="26" presetClass="emph" presetSubtype="0" repeatCount="indefinite" fill="hold" grpId="1" nodeType="withEffect">
                                  <p:stCondLst>
                                    <p:cond delay="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67" dur="250" tmFilter="0, 0; .2, .5; .8, .5; 1, 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68" dur="125" autoRev="1" fill="hold"/>
                                        <p:tgtEl>
                                          <p:spTgt spid="5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69" presetID="6" presetClass="emph" presetSubtype="0" repeatCount="indefinite" autoRev="1" fill="hold" grpId="2" nodeType="withEffect">
                                  <p:stCondLst>
                                    <p:cond delay="850"/>
                                  </p:stCondLst>
                                  <p:childTnLst>
                                    <p:animScale>
                                      <p:cBhvr>
                                        <p:cTn id="4870" dur="1000" fill="hold"/>
                                        <p:tgtEl>
                                          <p:spTgt spid="52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871" presetID="6" presetClass="emph" presetSubtype="0" repeatCount="indefinite" autoRev="1" fill="hold" grpId="2" nodeType="withEffect">
                                  <p:stCondLst>
                                    <p:cond delay="850"/>
                                  </p:stCondLst>
                                  <p:childTnLst>
                                    <p:animScale>
                                      <p:cBhvr>
                                        <p:cTn id="4872" dur="1250" fill="hold"/>
                                        <p:tgtEl>
                                          <p:spTgt spid="5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73" presetID="6" presetClass="emph" presetSubtype="0" repeatCount="indefinite" autoRev="1" fill="hold" grpId="2" nodeType="withEffect">
                                  <p:stCondLst>
                                    <p:cond delay="850"/>
                                  </p:stCondLst>
                                  <p:childTnLst>
                                    <p:animScale>
                                      <p:cBhvr>
                                        <p:cTn id="4874" dur="5000" fill="hold"/>
                                        <p:tgtEl>
                                          <p:spTgt spid="5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75" presetID="6" presetClass="emph" presetSubtype="0" repeatCount="indefinite" autoRev="1" fill="hold" grpId="2" nodeType="withEffect">
                                  <p:stCondLst>
                                    <p:cond delay="850"/>
                                  </p:stCondLst>
                                  <p:childTnLst>
                                    <p:animScale>
                                      <p:cBhvr>
                                        <p:cTn id="4876" dur="1000" fill="hold"/>
                                        <p:tgtEl>
                                          <p:spTgt spid="5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77" presetID="53" presetClass="exit" presetSubtype="32" fill="hold" grpId="4" nodeType="withEffect">
                                  <p:stCondLst>
                                    <p:cond delay="1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78" dur="500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9" dur="500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80"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2" presetID="53" presetClass="exit" presetSubtype="32" fill="hold" grpId="4" nodeType="withEffect">
                                  <p:stCondLst>
                                    <p:cond delay="1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83" dur="500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4" dur="500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85" dur="5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7" presetID="53" presetClass="exit" presetSubtype="32" fill="hold" grpId="4" nodeType="withEffect">
                                  <p:stCondLst>
                                    <p:cond delay="1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88" dur="500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9" dur="500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90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2" presetID="53" presetClass="exit" presetSubtype="32" fill="hold" grpId="4" nodeType="withEffect">
                                  <p:stCondLst>
                                    <p:cond delay="1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93" dur="500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4" dur="500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95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7" presetID="53" presetClass="entr" presetSubtype="16" fill="hold" grpId="3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99" dur="50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0" dur="50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01"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02" presetID="53" presetClass="entr" presetSubtype="16" fill="hold" grpId="3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9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04" dur="5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5" dur="5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06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07" presetID="53" presetClass="entr" presetSubtype="16" fill="hold" grpId="3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9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09" dur="500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10" dur="500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11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12" presetID="53" presetClass="entr" presetSubtype="16" fill="hold" grpId="3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9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14" dur="500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15" dur="500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16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17" presetID="8" presetClass="emp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-90000000">
                                      <p:cBhvr>
                                        <p:cTn id="4918" dur="3000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19" presetID="8" presetClass="emp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-60000000">
                                      <p:cBhvr>
                                        <p:cTn id="4920" dur="300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21" presetID="8" presetClass="emp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60000000">
                                      <p:cBhvr>
                                        <p:cTn id="4922" dur="35000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23" presetID="8" presetClass="emp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90000000">
                                      <p:cBhvr>
                                        <p:cTn id="4924" dur="30000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25" presetID="26" presetClass="emph" presetSubtype="0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26" dur="250" tmFilter="0, 0; .2, .5; .8, .5; 1, 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27" dur="125" autoRev="1" fill="hold"/>
                                        <p:tgtEl>
                                          <p:spTgt spid="5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28" presetID="26" presetClass="emph" presetSubtype="0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29" dur="250" tmFilter="0, 0; .2, .5; .8, .5; 1, 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30" dur="125" autoRev="1" fill="hold"/>
                                        <p:tgtEl>
                                          <p:spTgt spid="5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31" presetID="26" presetClass="emph" presetSubtype="0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32" dur="250" tmFilter="0, 0; .2, .5; .8, .5; 1, 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33" dur="125" autoRev="1" fill="hold"/>
                                        <p:tgtEl>
                                          <p:spTgt spid="5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34" presetID="26" presetClass="emph" presetSubtype="0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35" dur="250" tmFilter="0, 0; .2, .5; .8, .5; 1, 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36" dur="125" autoRev="1" fill="hold"/>
                                        <p:tgtEl>
                                          <p:spTgt spid="5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37" presetID="6" presetClass="emph" presetSubtype="0" repeatCount="indefinite" autoRev="1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4938" dur="1000" fill="hold"/>
                                        <p:tgtEl>
                                          <p:spTgt spid="53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939" presetID="6" presetClass="emph" presetSubtype="0" repeatCount="indefinite" autoRev="1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4940" dur="1250" fill="hold"/>
                                        <p:tgtEl>
                                          <p:spTgt spid="5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41" presetID="6" presetClass="emph" presetSubtype="0" repeatCount="indefinite" autoRev="1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4942" dur="5000" fill="hold"/>
                                        <p:tgtEl>
                                          <p:spTgt spid="5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43" presetID="6" presetClass="emph" presetSubtype="0" repeatCount="indefinite" autoRev="1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4944" dur="1000" fill="hold"/>
                                        <p:tgtEl>
                                          <p:spTgt spid="5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45" presetID="53" presetClass="exit" presetSubtype="32" fill="hold" grpId="4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46" dur="500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47" dur="500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48"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0" presetID="53" presetClass="exit" presetSubtype="32" fill="hold" grpId="4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51" dur="500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2" dur="500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53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5" presetID="53" presetClass="exit" presetSubtype="32" fill="hold" grpId="4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56" dur="500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7" dur="500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58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0" presetID="53" presetClass="exit" presetSubtype="32" fill="hold" grpId="4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61" dur="500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2" dur="500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63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5" presetID="53" presetClass="entr" presetSubtype="16" fill="hold" grpId="3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49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67" dur="500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8" dur="500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69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70" presetID="53" presetClass="entr" presetSubtype="16" fill="hold" grpId="3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49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72" dur="50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73" dur="50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74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75" presetID="53" presetClass="entr" presetSubtype="16" fill="hold" grpId="3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49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77" dur="5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78" dur="5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79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80" presetID="53" presetClass="entr" presetSubtype="16" fill="hold" grpId="3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49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82" dur="5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83" dur="5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84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85" presetID="8" presetClass="emph" presetSubtype="0" repeatCount="indefinite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animRot by="90000000">
                                      <p:cBhvr>
                                        <p:cTn id="4986" dur="30000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87" presetID="8" presetClass="emph" presetSubtype="0" repeatCount="indefinite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animRot by="60000000">
                                      <p:cBhvr>
                                        <p:cTn id="4988" dur="3000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89" presetID="8" presetClass="emph" presetSubtype="0" repeatCount="indefinite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animRot by="-60000000">
                                      <p:cBhvr>
                                        <p:cTn id="4990" dur="350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91" presetID="8" presetClass="emph" presetSubtype="0" repeatCount="indefinite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animRot by="-90000000">
                                      <p:cBhvr>
                                        <p:cTn id="4992" dur="300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93" presetID="26" presetClass="emph" presetSubtype="0" repeatCount="indefinite" fill="hold" grpId="1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94" dur="250" tmFilter="0, 0; .2, .5; .8, .5; 1, 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95" dur="125" autoRev="1" fill="hold"/>
                                        <p:tgtEl>
                                          <p:spTgt spid="5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96" presetID="26" presetClass="emph" presetSubtype="0" repeatCount="indefinite" fill="hold" grpId="1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97" dur="250" tmFilter="0, 0; .2, .5; .8, .5; 1, 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98" dur="125" autoRev="1" fill="hold"/>
                                        <p:tgtEl>
                                          <p:spTgt spid="5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99" presetID="26" presetClass="emph" presetSubtype="0" repeatCount="indefinite" fill="hold" grpId="1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00" dur="250" tmFilter="0, 0; .2, .5; .8, .5; 1, 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01" dur="125" autoRev="1" fill="hold"/>
                                        <p:tgtEl>
                                          <p:spTgt spid="5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02" presetID="26" presetClass="emph" presetSubtype="0" repeatCount="indefinite" fill="hold" grpId="1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03" dur="250" tmFilter="0, 0; .2, .5; .8, .5; 1, 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04" dur="125" autoRev="1" fill="hold"/>
                                        <p:tgtEl>
                                          <p:spTgt spid="5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05" presetID="6" presetClass="emph" presetSubtype="0" repeatCount="indefinite" autoRev="1" fill="hold" grpId="2" nodeType="withEffect">
                                  <p:stCondLst>
                                    <p:cond delay="950"/>
                                  </p:stCondLst>
                                  <p:childTnLst>
                                    <p:animScale>
                                      <p:cBhvr>
                                        <p:cTn id="5006" dur="1000" fill="hold"/>
                                        <p:tgtEl>
                                          <p:spTgt spid="53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007" presetID="6" presetClass="emph" presetSubtype="0" repeatCount="indefinite" autoRev="1" fill="hold" grpId="2" nodeType="withEffect">
                                  <p:stCondLst>
                                    <p:cond delay="950"/>
                                  </p:stCondLst>
                                  <p:childTnLst>
                                    <p:animScale>
                                      <p:cBhvr>
                                        <p:cTn id="5008" dur="1250" fill="hold"/>
                                        <p:tgtEl>
                                          <p:spTgt spid="5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009" presetID="6" presetClass="emph" presetSubtype="0" repeatCount="indefinite" autoRev="1" fill="hold" grpId="2" nodeType="withEffect">
                                  <p:stCondLst>
                                    <p:cond delay="950"/>
                                  </p:stCondLst>
                                  <p:childTnLst>
                                    <p:animScale>
                                      <p:cBhvr>
                                        <p:cTn id="5010" dur="5000" fill="hold"/>
                                        <p:tgtEl>
                                          <p:spTgt spid="5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011" presetID="6" presetClass="emph" presetSubtype="0" repeatCount="indefinite" autoRev="1" fill="hold" grpId="2" nodeType="withEffect">
                                  <p:stCondLst>
                                    <p:cond delay="950"/>
                                  </p:stCondLst>
                                  <p:childTnLst>
                                    <p:animScale>
                                      <p:cBhvr>
                                        <p:cTn id="5012" dur="1000" fill="hold"/>
                                        <p:tgtEl>
                                          <p:spTgt spid="5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013" presetID="53" presetClass="exit" presetSubtype="32" fill="hold" grpId="4" nodeType="withEffect">
                                  <p:stCondLst>
                                    <p:cond delay="1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14" dur="500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15" dur="500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16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8" presetID="53" presetClass="exit" presetSubtype="32" fill="hold" grpId="4" nodeType="withEffect">
                                  <p:stCondLst>
                                    <p:cond delay="1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19" dur="500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0" dur="500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21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3" presetID="53" presetClass="exit" presetSubtype="32" fill="hold" grpId="4" nodeType="withEffect">
                                  <p:stCondLst>
                                    <p:cond delay="1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24" dur="500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5" dur="500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26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8" presetID="53" presetClass="exit" presetSubtype="32" fill="hold" grpId="4" nodeType="withEffect">
                                  <p:stCondLst>
                                    <p:cond delay="1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29" dur="500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0" dur="500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31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33" presetID="53" presetClass="entr" presetSubtype="16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35" dur="5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6" dur="5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37"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38" presetID="53" presetClass="entr" presetSubtype="16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40" dur="50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1" dur="50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42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43" presetID="53" presetClass="entr" presetSubtype="16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45" dur="5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6" dur="5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47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48" presetID="53" presetClass="entr" presetSubtype="16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50" dur="50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1" dur="50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52"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53" presetID="8" presetClass="emp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90000000">
                                      <p:cBhvr>
                                        <p:cTn id="5054" dur="300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55" presetID="8" presetClass="emp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60000000">
                                      <p:cBhvr>
                                        <p:cTn id="5056" dur="3000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57" presetID="8" presetClass="emp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60000000">
                                      <p:cBhvr>
                                        <p:cTn id="5058" dur="350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59" presetID="8" presetClass="emp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90000000">
                                      <p:cBhvr>
                                        <p:cTn id="5060" dur="3000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61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62" dur="250" tmFilter="0, 0; .2, .5; .8, .5; 1, 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63" dur="125" autoRev="1" fill="hold"/>
                                        <p:tgtEl>
                                          <p:spTgt spid="5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64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65" dur="250" tmFilter="0, 0; .2, .5; .8, .5; 1, 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66" dur="125" autoRev="1" fill="hold"/>
                                        <p:tgtEl>
                                          <p:spTgt spid="5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67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68" dur="250" tmFilter="0, 0; .2, .5; .8, .5; 1, 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69" dur="125" autoRev="1" fill="hold"/>
                                        <p:tgtEl>
                                          <p:spTgt spid="5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70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71" dur="250" tmFilter="0, 0; .2, .5; .8, .5; 1, 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72" dur="125" autoRev="1" fill="hold"/>
                                        <p:tgtEl>
                                          <p:spTgt spid="5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73" presetID="6" presetClass="emph" presetSubtype="0" repeatCount="indefinite" autoRev="1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074" dur="1000" fill="hold"/>
                                        <p:tgtEl>
                                          <p:spTgt spid="53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075" presetID="6" presetClass="emph" presetSubtype="0" repeatCount="indefinite" autoRev="1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076" dur="1250" fill="hold"/>
                                        <p:tgtEl>
                                          <p:spTgt spid="5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077" presetID="6" presetClass="emph" presetSubtype="0" repeatCount="indefinite" autoRev="1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078" dur="5000" fill="hold"/>
                                        <p:tgtEl>
                                          <p:spTgt spid="5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079" presetID="6" presetClass="emph" presetSubtype="0" repeatCount="indefinite" autoRev="1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080" dur="1000" fill="hold"/>
                                        <p:tgtEl>
                                          <p:spTgt spid="5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081" presetID="53" presetClass="exit" presetSubtype="32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82" dur="500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83" dur="500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84"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86" presetID="53" presetClass="exit" presetSubtype="32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87" dur="500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88" dur="500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89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1" presetID="53" presetClass="exit" presetSubtype="32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92" dur="500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93" dur="500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94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6" presetID="53" presetClass="exit" presetSubtype="32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97" dur="500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98" dur="500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99"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01" presetID="53" presetClass="entr" presetSubtype="16" fill="hold" grpId="3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5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03" dur="5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4" dur="5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05" dur="5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06" presetID="53" presetClass="entr" presetSubtype="16" fill="hold" grpId="3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5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08" dur="5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9" dur="5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10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11" presetID="53" presetClass="entr" presetSubtype="16" fill="hold" grpId="3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5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13" dur="5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14" dur="5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15"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16" presetID="53" presetClass="entr" presetSubtype="16" fill="hold" grpId="3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5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18" dur="50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19" dur="50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20"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21" presetID="8" presetClass="emph" presetSubtype="0" repeatCount="indefinite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animRot by="-90000000">
                                      <p:cBhvr>
                                        <p:cTn id="5122" dur="300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23" presetID="8" presetClass="emph" presetSubtype="0" repeatCount="indefinite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animRot by="-60000000">
                                      <p:cBhvr>
                                        <p:cTn id="5124" dur="300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25" presetID="8" presetClass="emph" presetSubtype="0" repeatCount="indefinite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animRot by="60000000">
                                      <p:cBhvr>
                                        <p:cTn id="5126" dur="350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27" presetID="8" presetClass="emph" presetSubtype="0" repeatCount="indefinite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animRot by="90000000">
                                      <p:cBhvr>
                                        <p:cTn id="5128" dur="3000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29" presetID="26" presetClass="emph" presetSubtype="0" repeatCount="indefinite" fill="hold" grpId="1" nodeType="withEffect">
                                  <p:stCondLst>
                                    <p:cond delay="1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30" dur="250" tmFilter="0, 0; .2, .5; .8, .5; 1, 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31" dur="125" autoRev="1" fill="hold"/>
                                        <p:tgtEl>
                                          <p:spTgt spid="5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32" presetID="26" presetClass="emph" presetSubtype="0" repeatCount="indefinite" fill="hold" grpId="1" nodeType="withEffect">
                                  <p:stCondLst>
                                    <p:cond delay="1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33" dur="250" tmFilter="0, 0; .2, .5; .8, .5; 1, 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34" dur="125" autoRev="1" fill="hold"/>
                                        <p:tgtEl>
                                          <p:spTgt spid="5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35" presetID="26" presetClass="emph" presetSubtype="0" repeatCount="indefinite" fill="hold" grpId="1" nodeType="withEffect">
                                  <p:stCondLst>
                                    <p:cond delay="1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36" dur="250" tmFilter="0, 0; .2, .5; .8, .5; 1, 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37" dur="125" autoRev="1" fill="hold"/>
                                        <p:tgtEl>
                                          <p:spTgt spid="5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38" presetID="26" presetClass="emph" presetSubtype="0" repeatCount="indefinite" fill="hold" grpId="1" nodeType="withEffect">
                                  <p:stCondLst>
                                    <p:cond delay="1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39" dur="250" tmFilter="0, 0; .2, .5; .8, .5; 1, 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40" dur="125" autoRev="1" fill="hold"/>
                                        <p:tgtEl>
                                          <p:spTgt spid="5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41" presetID="6" presetClass="emph" presetSubtype="0" repeatCount="indefinite" autoRev="1" fill="hold" grpId="2" nodeType="withEffect">
                                  <p:stCondLst>
                                    <p:cond delay="1050"/>
                                  </p:stCondLst>
                                  <p:childTnLst>
                                    <p:animScale>
                                      <p:cBhvr>
                                        <p:cTn id="5142" dur="1000" fill="hold"/>
                                        <p:tgtEl>
                                          <p:spTgt spid="54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143" presetID="6" presetClass="emph" presetSubtype="0" repeatCount="indefinite" autoRev="1" fill="hold" grpId="2" nodeType="withEffect">
                                  <p:stCondLst>
                                    <p:cond delay="1050"/>
                                  </p:stCondLst>
                                  <p:childTnLst>
                                    <p:animScale>
                                      <p:cBhvr>
                                        <p:cTn id="5144" dur="1250" fill="hold"/>
                                        <p:tgtEl>
                                          <p:spTgt spid="5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145" presetID="6" presetClass="emph" presetSubtype="0" repeatCount="indefinite" autoRev="1" fill="hold" grpId="2" nodeType="withEffect">
                                  <p:stCondLst>
                                    <p:cond delay="1050"/>
                                  </p:stCondLst>
                                  <p:childTnLst>
                                    <p:animScale>
                                      <p:cBhvr>
                                        <p:cTn id="5146" dur="5000" fill="hold"/>
                                        <p:tgtEl>
                                          <p:spTgt spid="5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147" presetID="6" presetClass="emph" presetSubtype="0" repeatCount="indefinite" autoRev="1" fill="hold" grpId="2" nodeType="withEffect">
                                  <p:stCondLst>
                                    <p:cond delay="1050"/>
                                  </p:stCondLst>
                                  <p:childTnLst>
                                    <p:animScale>
                                      <p:cBhvr>
                                        <p:cTn id="5148" dur="1000" fill="hold"/>
                                        <p:tgtEl>
                                          <p:spTgt spid="5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149" presetID="53" presetClass="exit" presetSubtype="32" fill="hold" grpId="4" nodeType="withEffect">
                                  <p:stCondLst>
                                    <p:cond delay="2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50" dur="500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51" dur="500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52" dur="5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54" presetID="53" presetClass="exit" presetSubtype="32" fill="hold" grpId="4" nodeType="withEffect">
                                  <p:stCondLst>
                                    <p:cond delay="2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55" dur="500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56" dur="500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57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59" presetID="53" presetClass="exit" presetSubtype="32" fill="hold" grpId="4" nodeType="withEffect">
                                  <p:stCondLst>
                                    <p:cond delay="2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60" dur="500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61" dur="500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62"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64" presetID="53" presetClass="exit" presetSubtype="32" fill="hold" grpId="4" nodeType="withEffect">
                                  <p:stCondLst>
                                    <p:cond delay="2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65" dur="500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66" dur="500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67"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69" presetID="53" presetClass="entr" presetSubtype="16" fill="hold" grpId="3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71" dur="5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72" dur="5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73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74" presetID="53" presetClass="entr" presetSubtype="16" fill="hold" grpId="3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76" dur="500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77" dur="500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78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79" presetID="53" presetClass="entr" presetSubtype="16" fill="hold" grpId="3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81" dur="50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82" dur="50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83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4" presetID="53" presetClass="entr" presetSubtype="16" fill="hold" grpId="3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86" dur="5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87" dur="5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88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9" presetID="8" presetClass="emp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-90000000">
                                      <p:cBhvr>
                                        <p:cTn id="5190" dur="300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91" presetID="8" presetClass="emp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-60000000">
                                      <p:cBhvr>
                                        <p:cTn id="5192" dur="30000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93" presetID="8" presetClass="emp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60000000">
                                      <p:cBhvr>
                                        <p:cTn id="5194" dur="3500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95" presetID="8" presetClass="emp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90000000">
                                      <p:cBhvr>
                                        <p:cTn id="5196" dur="300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97" presetID="26" presetClass="emph" presetSubtype="0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98" dur="250" tmFilter="0, 0; .2, .5; .8, .5; 1, 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99" dur="125" autoRev="1" fill="hold"/>
                                        <p:tgtEl>
                                          <p:spTgt spid="5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00" presetID="26" presetClass="emph" presetSubtype="0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01" dur="250" tmFilter="0, 0; .2, .5; .8, .5; 1, 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02" dur="125" autoRev="1" fill="hold"/>
                                        <p:tgtEl>
                                          <p:spTgt spid="5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03" presetID="26" presetClass="emph" presetSubtype="0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04" dur="250" tmFilter="0, 0; .2, .5; .8, .5; 1, 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05" dur="125" autoRev="1" fill="hold"/>
                                        <p:tgtEl>
                                          <p:spTgt spid="5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06" presetID="26" presetClass="emph" presetSubtype="0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07" dur="250" tmFilter="0, 0; .2, .5; .8, .5; 1, 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08" dur="125" autoRev="1" fill="hold"/>
                                        <p:tgtEl>
                                          <p:spTgt spid="5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09" presetID="6" presetClass="emph" presetSubtype="0" repeatCount="indefinite" autoRev="1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5210" dur="1000" fill="hold"/>
                                        <p:tgtEl>
                                          <p:spTgt spid="55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211" presetID="6" presetClass="emph" presetSubtype="0" repeatCount="indefinite" autoRev="1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5212" dur="1250" fill="hold"/>
                                        <p:tgtEl>
                                          <p:spTgt spid="5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13" presetID="6" presetClass="emph" presetSubtype="0" repeatCount="indefinite" autoRev="1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5214" dur="5000" fill="hold"/>
                                        <p:tgtEl>
                                          <p:spTgt spid="5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15" presetID="6" presetClass="emph" presetSubtype="0" repeatCount="indefinite" autoRev="1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5216" dur="1000" fill="hold"/>
                                        <p:tgtEl>
                                          <p:spTgt spid="5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17" presetID="53" presetClass="exit" presetSubtype="32" fill="hold" grpId="4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18" dur="500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19" dur="500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20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22" presetID="53" presetClass="exit" presetSubtype="32" fill="hold" grpId="4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23" dur="500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24" dur="500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25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27" presetID="53" presetClass="exit" presetSubtype="32" fill="hold" grpId="4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28" dur="500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29" dur="500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30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2" presetID="53" presetClass="exit" presetSubtype="32" fill="hold" grpId="4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33" dur="500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34" dur="500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35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7" presetID="53" presetClass="entr" presetSubtype="16" fill="hold" grpId="3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5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39" dur="5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40" dur="5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41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2" presetID="53" presetClass="entr" presetSubtype="16" fill="hold" grpId="3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5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44" dur="5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45" dur="5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46"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7" presetID="53" presetClass="entr" presetSubtype="16" fill="hold" grpId="3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5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49" dur="50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50" dur="50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51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52" presetID="53" presetClass="entr" presetSubtype="16" fill="hold" grpId="3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5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54" dur="50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55" dur="50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56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57" presetID="8" presetClass="emph" presetSubtype="0" repeatCount="indefinite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animRot by="90000000">
                                      <p:cBhvr>
                                        <p:cTn id="5258" dur="300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59" presetID="8" presetClass="emph" presetSubtype="0" repeatCount="indefinite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animRot by="60000000">
                                      <p:cBhvr>
                                        <p:cTn id="5260" dur="300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61" presetID="8" presetClass="emph" presetSubtype="0" repeatCount="indefinite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animRot by="-60000000">
                                      <p:cBhvr>
                                        <p:cTn id="5262" dur="3500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63" presetID="8" presetClass="emph" presetSubtype="0" repeatCount="indefinite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animRot by="-90000000">
                                      <p:cBhvr>
                                        <p:cTn id="5264" dur="3000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65" presetID="26" presetClass="emph" presetSubtype="0" repeatCount="indefinite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66" dur="250" tmFilter="0, 0; .2, .5; .8, .5; 1, 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67" dur="125" autoRev="1" fill="hold"/>
                                        <p:tgtEl>
                                          <p:spTgt spid="5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68" presetID="26" presetClass="emph" presetSubtype="0" repeatCount="indefinite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69" dur="250" tmFilter="0, 0; .2, .5; .8, .5; 1, 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70" dur="125" autoRev="1" fill="hold"/>
                                        <p:tgtEl>
                                          <p:spTgt spid="5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71" presetID="26" presetClass="emph" presetSubtype="0" repeatCount="indefinite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72" dur="250" tmFilter="0, 0; .2, .5; .8, .5; 1, 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73" dur="125" autoRev="1" fill="hold"/>
                                        <p:tgtEl>
                                          <p:spTgt spid="5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74" presetID="26" presetClass="emph" presetSubtype="0" repeatCount="indefinite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75" dur="250" tmFilter="0, 0; .2, .5; .8, .5; 1, 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76" dur="125" autoRev="1" fill="hold"/>
                                        <p:tgtEl>
                                          <p:spTgt spid="5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77" presetID="6" presetClass="emph" presetSubtype="0" repeatCount="indefinite" autoRev="1" fill="hold" grpId="2" nodeType="withEffect">
                                  <p:stCondLst>
                                    <p:cond delay="1150"/>
                                  </p:stCondLst>
                                  <p:childTnLst>
                                    <p:animScale>
                                      <p:cBhvr>
                                        <p:cTn id="5278" dur="1000" fill="hold"/>
                                        <p:tgtEl>
                                          <p:spTgt spid="54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279" presetID="6" presetClass="emph" presetSubtype="0" repeatCount="indefinite" autoRev="1" fill="hold" grpId="2" nodeType="withEffect">
                                  <p:stCondLst>
                                    <p:cond delay="1150"/>
                                  </p:stCondLst>
                                  <p:childTnLst>
                                    <p:animScale>
                                      <p:cBhvr>
                                        <p:cTn id="5280" dur="1250" fill="hold"/>
                                        <p:tgtEl>
                                          <p:spTgt spid="5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81" presetID="6" presetClass="emph" presetSubtype="0" repeatCount="indefinite" autoRev="1" fill="hold" grpId="2" nodeType="withEffect">
                                  <p:stCondLst>
                                    <p:cond delay="1150"/>
                                  </p:stCondLst>
                                  <p:childTnLst>
                                    <p:animScale>
                                      <p:cBhvr>
                                        <p:cTn id="5282" dur="5000" fill="hold"/>
                                        <p:tgtEl>
                                          <p:spTgt spid="5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83" presetID="6" presetClass="emph" presetSubtype="0" repeatCount="indefinite" autoRev="1" fill="hold" grpId="2" nodeType="withEffect">
                                  <p:stCondLst>
                                    <p:cond delay="1150"/>
                                  </p:stCondLst>
                                  <p:childTnLst>
                                    <p:animScale>
                                      <p:cBhvr>
                                        <p:cTn id="5284" dur="1000" fill="hold"/>
                                        <p:tgtEl>
                                          <p:spTgt spid="5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85" presetID="53" presetClass="exit" presetSubtype="32" fill="hold" grpId="4" nodeType="withEffect">
                                  <p:stCondLst>
                                    <p:cond delay="2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86" dur="500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87" dur="500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88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0" presetID="53" presetClass="exit" presetSubtype="32" fill="hold" grpId="4" nodeType="withEffect">
                                  <p:stCondLst>
                                    <p:cond delay="2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91" dur="500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92" dur="500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93"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5" presetID="53" presetClass="exit" presetSubtype="32" fill="hold" grpId="4" nodeType="withEffect">
                                  <p:stCondLst>
                                    <p:cond delay="2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96" dur="500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97" dur="500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98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00" presetID="53" presetClass="exit" presetSubtype="32" fill="hold" grpId="4" nodeType="withEffect">
                                  <p:stCondLst>
                                    <p:cond delay="2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01" dur="500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02" dur="500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03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05" presetID="53" presetClass="entr" presetSubtype="16" fill="hold" grpId="3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07" dur="5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08" dur="5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09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10" presetID="53" presetClass="entr" presetSubtype="16" fill="hold" grpId="3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12" dur="50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13" dur="50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14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15" presetID="53" presetClass="entr" presetSubtype="16" fill="hold" grpId="3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17" dur="50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18" dur="50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19"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20" presetID="53" presetClass="entr" presetSubtype="16" fill="hold" grpId="3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22" dur="50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23" dur="50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24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25" presetID="8" presetClass="emp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90000000">
                                      <p:cBhvr>
                                        <p:cTn id="5326" dur="300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27" presetID="8" presetClass="emp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60000000">
                                      <p:cBhvr>
                                        <p:cTn id="5328" dur="3000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29" presetID="8" presetClass="emp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-60000000">
                                      <p:cBhvr>
                                        <p:cTn id="5330" dur="3500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31" presetID="8" presetClass="emp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-90000000">
                                      <p:cBhvr>
                                        <p:cTn id="5332" dur="3000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33" presetID="26" presetClass="emph" presetSubtype="0" repeatCount="indefinite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34" dur="250" tmFilter="0, 0; .2, .5; .8, .5; 1, 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35" dur="125" autoRev="1" fill="hold"/>
                                        <p:tgtEl>
                                          <p:spTgt spid="5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36" presetID="26" presetClass="emph" presetSubtype="0" repeatCount="indefinite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37" dur="250" tmFilter="0, 0; .2, .5; .8, .5; 1, 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38" dur="125" autoRev="1" fill="hold"/>
                                        <p:tgtEl>
                                          <p:spTgt spid="5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39" presetID="26" presetClass="emph" presetSubtype="0" repeatCount="indefinite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40" dur="250" tmFilter="0, 0; .2, .5; .8, .5; 1, 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41" dur="125" autoRev="1" fill="hold"/>
                                        <p:tgtEl>
                                          <p:spTgt spid="5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42" presetID="26" presetClass="emph" presetSubtype="0" repeatCount="indefinite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43" dur="250" tmFilter="0, 0; .2, .5; .8, .5; 1, 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44" dur="125" autoRev="1" fill="hold"/>
                                        <p:tgtEl>
                                          <p:spTgt spid="5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45" presetID="6" presetClass="emph" presetSubtype="0" repeatCount="indefinite" autoRev="1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5346" dur="1000" fill="hold"/>
                                        <p:tgtEl>
                                          <p:spTgt spid="55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347" presetID="6" presetClass="emph" presetSubtype="0" repeatCount="indefinite" autoRev="1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5348" dur="1250" fill="hold"/>
                                        <p:tgtEl>
                                          <p:spTgt spid="5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349" presetID="6" presetClass="emph" presetSubtype="0" repeatCount="indefinite" autoRev="1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5350" dur="5000" fill="hold"/>
                                        <p:tgtEl>
                                          <p:spTgt spid="55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351" presetID="6" presetClass="emph" presetSubtype="0" repeatCount="indefinite" autoRev="1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5352" dur="1000" fill="hold"/>
                                        <p:tgtEl>
                                          <p:spTgt spid="55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353" presetID="53" presetClass="exit" presetSubtype="32" fill="hold" grpId="4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54" dur="500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5" dur="500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56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8" presetID="53" presetClass="exit" presetSubtype="32" fill="hold" grpId="4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59" dur="500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60" dur="500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61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63" presetID="53" presetClass="exit" presetSubtype="32" fill="hold" grpId="4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64" dur="500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65" dur="500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66"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68" presetID="53" presetClass="exit" presetSubtype="32" fill="hold" grpId="4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69" dur="500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0" dur="500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71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3" presetID="53" presetClass="entr" presetSubtype="16" fill="hold" grpId="3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75" dur="50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6" dur="50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77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78" presetID="53" presetClass="entr" presetSubtype="16" fill="hold" grpId="3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80" dur="500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81" dur="500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82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83" presetID="53" presetClass="entr" presetSubtype="16" fill="hold" grpId="3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85" dur="50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86" dur="50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87"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88" presetID="53" presetClass="entr" presetSubtype="16" fill="hold" grpId="3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90" dur="50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91" dur="50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92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93" presetID="8" presetClass="emph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-90000000">
                                      <p:cBhvr>
                                        <p:cTn id="5394" dur="3000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95" presetID="8" presetClass="emph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-60000000">
                                      <p:cBhvr>
                                        <p:cTn id="5396" dur="30000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97" presetID="8" presetClass="emph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60000000">
                                      <p:cBhvr>
                                        <p:cTn id="5398" dur="3500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99" presetID="8" presetClass="emph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90000000">
                                      <p:cBhvr>
                                        <p:cTn id="5400" dur="3000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01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02" dur="250" tmFilter="0, 0; .2, .5; .8, .5; 1, 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03" dur="125" autoRev="1" fill="hold"/>
                                        <p:tgtEl>
                                          <p:spTgt spid="5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04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05" dur="250" tmFilter="0, 0; .2, .5; .8, .5; 1, 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06" dur="125" autoRev="1" fill="hold"/>
                                        <p:tgtEl>
                                          <p:spTgt spid="5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07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08" dur="250" tmFilter="0, 0; .2, .5; .8, .5; 1, 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09" dur="125" autoRev="1" fill="hold"/>
                                        <p:tgtEl>
                                          <p:spTgt spid="5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10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11" dur="250" tmFilter="0, 0; .2, .5; .8, .5; 1, 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12" dur="125" autoRev="1" fill="hold"/>
                                        <p:tgtEl>
                                          <p:spTgt spid="5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13" presetID="6" presetClass="emph" presetSubtype="0" repeatCount="indefinite" autoRev="1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5414" dur="1000" fill="hold"/>
                                        <p:tgtEl>
                                          <p:spTgt spid="55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415" presetID="6" presetClass="emph" presetSubtype="0" repeatCount="indefinite" autoRev="1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5416" dur="1250" fill="hold"/>
                                        <p:tgtEl>
                                          <p:spTgt spid="55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417" presetID="6" presetClass="emph" presetSubtype="0" repeatCount="indefinite" autoRev="1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5418" dur="5000" fill="hold"/>
                                        <p:tgtEl>
                                          <p:spTgt spid="56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419" presetID="6" presetClass="emph" presetSubtype="0" repeatCount="indefinite" autoRev="1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5420" dur="1000" fill="hold"/>
                                        <p:tgtEl>
                                          <p:spTgt spid="56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421" presetID="53" presetClass="exit" presetSubtype="32" fill="hold" grpId="4" nodeType="withEffect">
                                  <p:stCondLst>
                                    <p:cond delay="2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22" dur="500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23" dur="500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24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26" presetID="53" presetClass="exit" presetSubtype="32" fill="hold" grpId="4" nodeType="withEffect">
                                  <p:stCondLst>
                                    <p:cond delay="2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27" dur="500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28" dur="500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29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31" presetID="53" presetClass="exit" presetSubtype="32" fill="hold" grpId="4" nodeType="withEffect">
                                  <p:stCondLst>
                                    <p:cond delay="2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32" dur="500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33" dur="500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34"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36" presetID="53" presetClass="exit" presetSubtype="32" fill="hold" grpId="4" nodeType="withEffect">
                                  <p:stCondLst>
                                    <p:cond delay="2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37" dur="500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38" dur="500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39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41" presetID="53" presetClass="entr" presetSubtype="16" fill="hold" grpId="3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43" dur="50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44" dur="50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45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46" presetID="53" presetClass="entr" presetSubtype="16" fill="hold" grpId="3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48" dur="5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49" dur="5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50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51" presetID="53" presetClass="entr" presetSubtype="16" fill="hold" grpId="3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53" dur="5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54" dur="5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55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56" presetID="53" presetClass="entr" presetSubtype="16" fill="hold" grpId="3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58" dur="500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59" dur="500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60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61" presetID="8" presetClass="emph" presetSubtype="0" repeatCount="indefinite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90000000">
                                      <p:cBhvr>
                                        <p:cTn id="5462" dur="3000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63" presetID="8" presetClass="emph" presetSubtype="0" repeatCount="indefinite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60000000">
                                      <p:cBhvr>
                                        <p:cTn id="5464" dur="300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65" presetID="8" presetClass="emph" presetSubtype="0" repeatCount="indefinite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-60000000">
                                      <p:cBhvr>
                                        <p:cTn id="5466" dur="350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67" presetID="8" presetClass="emph" presetSubtype="0" repeatCount="indefinite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-90000000">
                                      <p:cBhvr>
                                        <p:cTn id="5468" dur="30000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69" presetID="26" presetClass="emph" presetSubtype="0" repeatCount="indefinite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70" dur="250" tmFilter="0, 0; .2, .5; .8, .5; 1, 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71" dur="125" autoRev="1" fill="hold"/>
                                        <p:tgtEl>
                                          <p:spTgt spid="5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72" presetID="26" presetClass="emph" presetSubtype="0" repeatCount="indefinite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73" dur="250" tmFilter="0, 0; .2, .5; .8, .5; 1, 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74" dur="125" autoRev="1" fill="hold"/>
                                        <p:tgtEl>
                                          <p:spTgt spid="5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75" presetID="26" presetClass="emph" presetSubtype="0" repeatCount="indefinite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76" dur="250" tmFilter="0, 0; .2, .5; .8, .5; 1, 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77" dur="125" autoRev="1" fill="hold"/>
                                        <p:tgtEl>
                                          <p:spTgt spid="5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78" presetID="26" presetClass="emph" presetSubtype="0" repeatCount="indefinite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79" dur="250" tmFilter="0, 0; .2, .5; .8, .5; 1, 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80" dur="125" autoRev="1" fill="hold"/>
                                        <p:tgtEl>
                                          <p:spTgt spid="5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81" presetID="6" presetClass="emph" presetSubtype="0" repeatCount="indefinite" autoRev="1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5482" dur="1000" fill="hold"/>
                                        <p:tgtEl>
                                          <p:spTgt spid="56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483" presetID="6" presetClass="emph" presetSubtype="0" repeatCount="indefinite" autoRev="1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5484" dur="1250" fill="hold"/>
                                        <p:tgtEl>
                                          <p:spTgt spid="5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485" presetID="6" presetClass="emph" presetSubtype="0" repeatCount="indefinite" autoRev="1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5486" dur="5000" fill="hold"/>
                                        <p:tgtEl>
                                          <p:spTgt spid="5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487" presetID="6" presetClass="emph" presetSubtype="0" repeatCount="indefinite" autoRev="1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5488" dur="1000" fill="hold"/>
                                        <p:tgtEl>
                                          <p:spTgt spid="56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489" presetID="53" presetClass="exit" presetSubtype="32" fill="hold" grpId="4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90" dur="500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91" dur="500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92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4" presetID="53" presetClass="exit" presetSubtype="32" fill="hold" grpId="4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95" dur="500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96" dur="500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97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9" presetID="53" presetClass="exit" presetSubtype="32" fill="hold" grpId="4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00" dur="500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01" dur="500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02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04" presetID="53" presetClass="exit" presetSubtype="32" fill="hold" grpId="4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05" dur="500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06" dur="500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07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09" presetID="53" presetClass="entr" presetSubtype="16" fill="hold" grpId="3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5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11" dur="500" fill="hold"/>
                                        <p:tgtEl>
                                          <p:spTgt spid="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12" dur="500" fill="hold"/>
                                        <p:tgtEl>
                                          <p:spTgt spid="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13"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14" presetID="53" presetClass="entr" presetSubtype="16" fill="hold" grpId="3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5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16" dur="500" fill="hold"/>
                                        <p:tgtEl>
                                          <p:spTgt spid="5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17" dur="500" fill="hold"/>
                                        <p:tgtEl>
                                          <p:spTgt spid="5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18"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19" presetID="53" presetClass="entr" presetSubtype="16" fill="hold" grpId="3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5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21" dur="500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22" dur="500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23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24" presetID="53" presetClass="entr" presetSubtype="16" fill="hold" grpId="3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5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26" dur="500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27" dur="500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28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29" presetID="8" presetClass="emph" presetSubtype="0" repeatCount="indefinite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animRot by="-90000000">
                                      <p:cBhvr>
                                        <p:cTn id="5530" dur="30000" fill="hold"/>
                                        <p:tgtEl>
                                          <p:spTgt spid="5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31" presetID="8" presetClass="emph" presetSubtype="0" repeatCount="indefinite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animRot by="-60000000">
                                      <p:cBhvr>
                                        <p:cTn id="5532" dur="30000" fill="hold"/>
                                        <p:tgtEl>
                                          <p:spTgt spid="5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33" presetID="8" presetClass="emph" presetSubtype="0" repeatCount="indefinite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animRot by="60000000">
                                      <p:cBhvr>
                                        <p:cTn id="5534" dur="35000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35" presetID="8" presetClass="emph" presetSubtype="0" repeatCount="indefinite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animRot by="90000000">
                                      <p:cBhvr>
                                        <p:cTn id="5536" dur="30000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37" presetID="26" presetClass="emph" presetSubtype="0" repeatCount="indefinite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38" dur="250" tmFilter="0, 0; .2, .5; .8, .5; 1, 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39" dur="125" autoRev="1" fill="hold"/>
                                        <p:tgtEl>
                                          <p:spTgt spid="5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40" presetID="26" presetClass="emph" presetSubtype="0" repeatCount="indefinite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41" dur="250" tmFilter="0, 0; .2, .5; .8, .5; 1, 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42" dur="125" autoRev="1" fill="hold"/>
                                        <p:tgtEl>
                                          <p:spTgt spid="5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43" presetID="26" presetClass="emph" presetSubtype="0" repeatCount="indefinite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44" dur="250" tmFilter="0, 0; .2, .5; .8, .5; 1, 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45" dur="125" autoRev="1" fill="hold"/>
                                        <p:tgtEl>
                                          <p:spTgt spid="5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46" presetID="26" presetClass="emph" presetSubtype="0" repeatCount="indefinite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47" dur="250" tmFilter="0, 0; .2, .5; .8, .5; 1, 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48" dur="125" autoRev="1" fill="hold"/>
                                        <p:tgtEl>
                                          <p:spTgt spid="5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49" presetID="6" presetClass="emph" presetSubtype="0" repeatCount="indefinite" autoRev="1" fill="hold" grpId="2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5550" dur="1000" fill="hold"/>
                                        <p:tgtEl>
                                          <p:spTgt spid="56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551" presetID="6" presetClass="emph" presetSubtype="0" repeatCount="indefinite" autoRev="1" fill="hold" grpId="2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5552" dur="1250" fill="hold"/>
                                        <p:tgtEl>
                                          <p:spTgt spid="56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553" presetID="6" presetClass="emph" presetSubtype="0" repeatCount="indefinite" autoRev="1" fill="hold" grpId="2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5554" dur="5000" fill="hold"/>
                                        <p:tgtEl>
                                          <p:spTgt spid="56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555" presetID="6" presetClass="emph" presetSubtype="0" repeatCount="indefinite" autoRev="1" fill="hold" grpId="2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5556" dur="1000" fill="hold"/>
                                        <p:tgtEl>
                                          <p:spTgt spid="56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557" presetID="53" presetClass="exit" presetSubtype="32" fill="hold" grpId="4" nodeType="withEffect">
                                  <p:stCondLst>
                                    <p:cond delay="2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58" dur="500"/>
                                        <p:tgtEl>
                                          <p:spTgt spid="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59" dur="500"/>
                                        <p:tgtEl>
                                          <p:spTgt spid="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60"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62" presetID="53" presetClass="exit" presetSubtype="32" fill="hold" grpId="4" nodeType="withEffect">
                                  <p:stCondLst>
                                    <p:cond delay="2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63" dur="500"/>
                                        <p:tgtEl>
                                          <p:spTgt spid="5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64" dur="500"/>
                                        <p:tgtEl>
                                          <p:spTgt spid="5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65"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67" presetID="53" presetClass="exit" presetSubtype="32" fill="hold" grpId="4" nodeType="withEffect">
                                  <p:stCondLst>
                                    <p:cond delay="2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68" dur="500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69" dur="500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70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72" presetID="53" presetClass="exit" presetSubtype="32" fill="hold" grpId="4" nodeType="withEffect">
                                  <p:stCondLst>
                                    <p:cond delay="2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73" dur="500"/>
                                        <p:tgtEl>
                                          <p:spTgt spid="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74" dur="500"/>
                                        <p:tgtEl>
                                          <p:spTgt spid="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75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77" presetID="53" presetClass="entr" presetSubtype="16" fill="hold" grpId="3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79" dur="50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80" dur="50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81"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82" presetID="53" presetClass="entr" presetSubtype="16" fill="hold" grpId="3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84" dur="500" fill="hold"/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85" dur="500" fill="hold"/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86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87" presetID="53" presetClass="entr" presetSubtype="16" fill="hold" grpId="3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89" dur="500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90" dur="500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91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92" presetID="53" presetClass="entr" presetSubtype="16" fill="hold" grpId="3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94" dur="5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95" dur="5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96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97" presetID="8" presetClass="emp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90000000">
                                      <p:cBhvr>
                                        <p:cTn id="5598" dur="3000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99" presetID="8" presetClass="emp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60000000">
                                      <p:cBhvr>
                                        <p:cTn id="5600" dur="30000" fill="hold"/>
                                        <p:tgtEl>
                                          <p:spTgt spid="5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01" presetID="8" presetClass="emp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-60000000">
                                      <p:cBhvr>
                                        <p:cTn id="5602" dur="35000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03" presetID="8" presetClass="emp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-90000000">
                                      <p:cBhvr>
                                        <p:cTn id="5604" dur="300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05" presetID="26" presetClass="emph" presetSubtype="0" repeatCount="indefinite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06" dur="250" tmFilter="0, 0; .2, .5; .8, .5; 1, 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07" dur="125" autoRev="1" fill="hold"/>
                                        <p:tgtEl>
                                          <p:spTgt spid="5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08" presetID="26" presetClass="emph" presetSubtype="0" repeatCount="indefinite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09" dur="250" tmFilter="0, 0; .2, .5; .8, .5; 1, 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10" dur="125" autoRev="1" fill="hold"/>
                                        <p:tgtEl>
                                          <p:spTgt spid="5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11" presetID="26" presetClass="emph" presetSubtype="0" repeatCount="indefinite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12" dur="250" tmFilter="0, 0; .2, .5; .8, .5; 1, 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13" dur="125" autoRev="1" fill="hold"/>
                                        <p:tgtEl>
                                          <p:spTgt spid="5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14" presetID="26" presetClass="emph" presetSubtype="0" repeatCount="indefinite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15" dur="250" tmFilter="0, 0; .2, .5; .8, .5; 1, 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16" dur="125" autoRev="1" fill="hold"/>
                                        <p:tgtEl>
                                          <p:spTgt spid="5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17" presetID="6" presetClass="emph" presetSubtype="0" repeatCount="indefinite" autoRev="1" fill="hold" grpId="2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5618" dur="1000" fill="hold"/>
                                        <p:tgtEl>
                                          <p:spTgt spid="57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619" presetID="6" presetClass="emph" presetSubtype="0" repeatCount="indefinite" autoRev="1" fill="hold" grpId="2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5620" dur="1250" fill="hold"/>
                                        <p:tgtEl>
                                          <p:spTgt spid="57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621" presetID="6" presetClass="emph" presetSubtype="0" repeatCount="indefinite" autoRev="1" fill="hold" grpId="2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5622" dur="5000" fill="hold"/>
                                        <p:tgtEl>
                                          <p:spTgt spid="57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623" presetID="6" presetClass="emph" presetSubtype="0" repeatCount="indefinite" autoRev="1" fill="hold" grpId="2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5624" dur="1000" fill="hold"/>
                                        <p:tgtEl>
                                          <p:spTgt spid="5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625" presetID="53" presetClass="exit" presetSubtype="32" fill="hold" grpId="4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26" dur="500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27" dur="500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28"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30" presetID="53" presetClass="exit" presetSubtype="32" fill="hold" grpId="4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31" dur="500"/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32" dur="500"/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33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35" presetID="53" presetClass="exit" presetSubtype="32" fill="hold" grpId="4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36" dur="500"/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37" dur="500"/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38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40" presetID="53" presetClass="exit" presetSubtype="32" fill="hold" grpId="4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41" dur="500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42" dur="500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43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45" presetID="53" presetClass="entr" presetSubtype="16" fill="hold" grpId="3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5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47" dur="500" fill="hold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48" dur="500" fill="hold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49"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50" presetID="53" presetClass="entr" presetSubtype="16" fill="hold" grpId="3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5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52" dur="500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53" dur="500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54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55" presetID="53" presetClass="entr" presetSubtype="16" fill="hold" grpId="3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5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57" dur="500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58" dur="500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59"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60" presetID="53" presetClass="entr" presetSubtype="16" fill="hold" grpId="3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5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62" dur="500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63" dur="500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64"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65" presetID="8" presetClass="emph" presetSubtype="0" repeatCount="indefinite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animRot by="-90000000">
                                      <p:cBhvr>
                                        <p:cTn id="5666" dur="30000" fill="hold"/>
                                        <p:tgtEl>
                                          <p:spTgt spid="5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67" presetID="8" presetClass="emph" presetSubtype="0" repeatCount="indefinite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animRot by="-60000000">
                                      <p:cBhvr>
                                        <p:cTn id="5668" dur="30000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69" presetID="8" presetClass="emph" presetSubtype="0" repeatCount="indefinite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animRot by="60000000">
                                      <p:cBhvr>
                                        <p:cTn id="5670" dur="35000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71" presetID="8" presetClass="emph" presetSubtype="0" repeatCount="indefinite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animRot by="90000000">
                                      <p:cBhvr>
                                        <p:cTn id="5672" dur="30000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73" presetID="26" presetClass="emph" presetSubtype="0" repeatCount="indefinite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74" dur="250" tmFilter="0, 0; .2, .5; .8, .5; 1, 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75" dur="125" autoRev="1" fill="hold"/>
                                        <p:tgtEl>
                                          <p:spTgt spid="5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76" presetID="26" presetClass="emph" presetSubtype="0" repeatCount="indefinite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77" dur="250" tmFilter="0, 0; .2, .5; .8, .5; 1, 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78" dur="125" autoRev="1" fill="hold"/>
                                        <p:tgtEl>
                                          <p:spTgt spid="5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79" presetID="26" presetClass="emph" presetSubtype="0" repeatCount="indefinite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80" dur="250" tmFilter="0, 0; .2, .5; .8, .5; 1, 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81" dur="125" autoRev="1" fill="hold"/>
                                        <p:tgtEl>
                                          <p:spTgt spid="5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82" presetID="26" presetClass="emph" presetSubtype="0" repeatCount="indefinite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83" dur="250" tmFilter="0, 0; .2, .5; .8, .5; 1, 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84" dur="125" autoRev="1" fill="hold"/>
                                        <p:tgtEl>
                                          <p:spTgt spid="5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85" presetID="6" presetClass="emph" presetSubtype="0" repeatCount="indefinite" autoRev="1" fill="hold" grpId="2" nodeType="withEffect">
                                  <p:stCondLst>
                                    <p:cond delay="1450"/>
                                  </p:stCondLst>
                                  <p:childTnLst>
                                    <p:animScale>
                                      <p:cBhvr>
                                        <p:cTn id="5686" dur="1000" fill="hold"/>
                                        <p:tgtEl>
                                          <p:spTgt spid="57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687" presetID="6" presetClass="emph" presetSubtype="0" repeatCount="indefinite" autoRev="1" fill="hold" grpId="2" nodeType="withEffect">
                                  <p:stCondLst>
                                    <p:cond delay="1450"/>
                                  </p:stCondLst>
                                  <p:childTnLst>
                                    <p:animScale>
                                      <p:cBhvr>
                                        <p:cTn id="5688" dur="1250" fill="hold"/>
                                        <p:tgtEl>
                                          <p:spTgt spid="5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689" presetID="6" presetClass="emph" presetSubtype="0" repeatCount="indefinite" autoRev="1" fill="hold" grpId="2" nodeType="withEffect">
                                  <p:stCondLst>
                                    <p:cond delay="1450"/>
                                  </p:stCondLst>
                                  <p:childTnLst>
                                    <p:animScale>
                                      <p:cBhvr>
                                        <p:cTn id="5690" dur="5000" fill="hold"/>
                                        <p:tgtEl>
                                          <p:spTgt spid="5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691" presetID="6" presetClass="emph" presetSubtype="0" repeatCount="indefinite" autoRev="1" fill="hold" grpId="2" nodeType="withEffect">
                                  <p:stCondLst>
                                    <p:cond delay="1450"/>
                                  </p:stCondLst>
                                  <p:childTnLst>
                                    <p:animScale>
                                      <p:cBhvr>
                                        <p:cTn id="5692" dur="1000" fill="hold"/>
                                        <p:tgtEl>
                                          <p:spTgt spid="57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693" presetID="53" presetClass="exit" presetSubtype="32" fill="hold" grpId="4" nodeType="withEffect">
                                  <p:stCondLst>
                                    <p:cond delay="24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94" dur="500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95" dur="500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96"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98" presetID="53" presetClass="exit" presetSubtype="32" fill="hold" grpId="4" nodeType="withEffect">
                                  <p:stCondLst>
                                    <p:cond delay="24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99" dur="500"/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00" dur="500"/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01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03" presetID="53" presetClass="exit" presetSubtype="32" fill="hold" grpId="4" nodeType="withEffect">
                                  <p:stCondLst>
                                    <p:cond delay="24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04" dur="500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05" dur="500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06"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08" presetID="53" presetClass="exit" presetSubtype="32" fill="hold" grpId="4" nodeType="withEffect">
                                  <p:stCondLst>
                                    <p:cond delay="24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09" dur="500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10" dur="500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11"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13" presetID="53" presetClass="entr" presetSubtype="16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15" dur="5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16" dur="5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17" dur="5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18" presetID="53" presetClass="entr" presetSubtype="16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20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21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22" dur="5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23" presetID="53" presetClass="entr" presetSubtype="16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25" dur="500" fill="hold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26" dur="500" fill="hold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27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28" presetID="53" presetClass="entr" presetSubtype="16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30" dur="500" fill="hold"/>
                                        <p:tgtEl>
                                          <p:spTgt spid="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31" dur="500" fill="hold"/>
                                        <p:tgtEl>
                                          <p:spTgt spid="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32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33" presetID="8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90000000">
                                      <p:cBhvr>
                                        <p:cTn id="5734" dur="300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35" presetID="8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60000000">
                                      <p:cBhvr>
                                        <p:cTn id="5736" dur="300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37" presetID="8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-60000000">
                                      <p:cBhvr>
                                        <p:cTn id="5738" dur="35000" fill="hold"/>
                                        <p:tgtEl>
                                          <p:spTgt spid="5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39" presetID="8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-90000000">
                                      <p:cBhvr>
                                        <p:cTn id="5740" dur="30000" fill="hold"/>
                                        <p:tgtEl>
                                          <p:spTgt spid="5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41" presetID="26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42" dur="250" tmFilter="0, 0; .2, .5; .8, .5; 1, 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43" dur="125" autoRev="1" fill="hold"/>
                                        <p:tgtEl>
                                          <p:spTgt spid="5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44" presetID="26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45" dur="250" tmFilter="0, 0; .2, .5; .8, .5; 1, 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46" dur="125" autoRev="1" fill="hold"/>
                                        <p:tgtEl>
                                          <p:spTgt spid="5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47" presetID="26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48" dur="250" tmFilter="0, 0; .2, .5; .8, .5; 1, 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49" dur="125" autoRev="1" fill="hold"/>
                                        <p:tgtEl>
                                          <p:spTgt spid="5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50" presetID="26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51" dur="250" tmFilter="0, 0; .2, .5; .8, .5; 1, 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52" dur="125" autoRev="1" fill="hold"/>
                                        <p:tgtEl>
                                          <p:spTgt spid="5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53" presetID="6" presetClass="emph" presetSubtype="0" repeatCount="indefinite" autoRev="1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5754" dur="1000" fill="hold"/>
                                        <p:tgtEl>
                                          <p:spTgt spid="57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755" presetID="6" presetClass="emph" presetSubtype="0" repeatCount="indefinite" autoRev="1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5756" dur="1250" fill="hold"/>
                                        <p:tgtEl>
                                          <p:spTgt spid="5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757" presetID="6" presetClass="emph" presetSubtype="0" repeatCount="indefinite" autoRev="1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5758" dur="5000" fill="hold"/>
                                        <p:tgtEl>
                                          <p:spTgt spid="5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759" presetID="6" presetClass="emph" presetSubtype="0" repeatCount="indefinite" autoRev="1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5760" dur="1000" fill="hold"/>
                                        <p:tgtEl>
                                          <p:spTgt spid="5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761" presetID="53" presetClass="exit" presetSubtype="32" fill="hold" grpId="4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62" dur="500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63" dur="500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64" dur="5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66" presetID="53" presetClass="exit" presetSubtype="32" fill="hold" grpId="4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67" dur="500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68" dur="500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69" dur="5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71" presetID="53" presetClass="exit" presetSubtype="32" fill="hold" grpId="4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72" dur="500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73" dur="500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74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76" presetID="53" presetClass="exit" presetSubtype="32" fill="hold" grpId="4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77" dur="500"/>
                                        <p:tgtEl>
                                          <p:spTgt spid="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78" dur="500"/>
                                        <p:tgtEl>
                                          <p:spTgt spid="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79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81" presetID="53" presetClass="entr" presetSubtype="16" fill="hold" grpId="3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5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83" dur="500" fill="hold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84" dur="500" fill="hold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85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86" presetID="53" presetClass="entr" presetSubtype="16" fill="hold" grpId="3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5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88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89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90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91" presetID="53" presetClass="entr" presetSubtype="16" fill="hold" grpId="3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5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93" dur="500" fill="hold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94" dur="500" fill="hold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95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96" presetID="53" presetClass="entr" presetSubtype="16" fill="hold" grpId="3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57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98" dur="500" fill="hold"/>
                                        <p:tgtEl>
                                          <p:spTgt spid="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99" dur="500" fill="hold"/>
                                        <p:tgtEl>
                                          <p:spTgt spid="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00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01" presetID="8" presetClass="emph" presetSubtype="0" repeatCount="indefinite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animRot by="-90000000">
                                      <p:cBhvr>
                                        <p:cTn id="5802" dur="30000" fill="hold"/>
                                        <p:tgtEl>
                                          <p:spTgt spid="5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03" presetID="8" presetClass="emph" presetSubtype="0" repeatCount="indefinite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animRot by="-60000000">
                                      <p:cBhvr>
                                        <p:cTn id="5804" dur="300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05" presetID="8" presetClass="emph" presetSubtype="0" repeatCount="indefinite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animRot by="60000000">
                                      <p:cBhvr>
                                        <p:cTn id="5806" dur="35000" fill="hold"/>
                                        <p:tgtEl>
                                          <p:spTgt spid="5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07" presetID="8" presetClass="emph" presetSubtype="0" repeatCount="indefinite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animRot by="90000000">
                                      <p:cBhvr>
                                        <p:cTn id="5808" dur="30000" fill="hold"/>
                                        <p:tgtEl>
                                          <p:spTgt spid="5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09" presetID="26" presetClass="emph" presetSubtype="0" repeatCount="indefinite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10" dur="250" tmFilter="0, 0; .2, .5; .8, .5; 1, 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11" dur="125" autoRev="1" fill="hold"/>
                                        <p:tgtEl>
                                          <p:spTgt spid="5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12" presetID="26" presetClass="emph" presetSubtype="0" repeatCount="indefinite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13" dur="250" tmFilter="0, 0; .2, .5; .8, .5; 1, 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14" dur="125" autoRev="1" fill="hold"/>
                                        <p:tgtEl>
                                          <p:spTgt spid="5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15" presetID="26" presetClass="emph" presetSubtype="0" repeatCount="indefinite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16" dur="250" tmFilter="0, 0; .2, .5; .8, .5; 1, 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17" dur="125" autoRev="1" fill="hold"/>
                                        <p:tgtEl>
                                          <p:spTgt spid="5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18" presetID="26" presetClass="emph" presetSubtype="0" repeatCount="indefinite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19" dur="250" tmFilter="0, 0; .2, .5; .8, .5; 1, 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20" dur="125" autoRev="1" fill="hold"/>
                                        <p:tgtEl>
                                          <p:spTgt spid="5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21" presetID="6" presetClass="emph" presetSubtype="0" repeatCount="indefinite" autoRev="1" fill="hold" grpId="2" nodeType="withEffect">
                                  <p:stCondLst>
                                    <p:cond delay="1550"/>
                                  </p:stCondLst>
                                  <p:childTnLst>
                                    <p:animScale>
                                      <p:cBhvr>
                                        <p:cTn id="5822" dur="1000" fill="hold"/>
                                        <p:tgtEl>
                                          <p:spTgt spid="58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823" presetID="6" presetClass="emph" presetSubtype="0" repeatCount="indefinite" autoRev="1" fill="hold" grpId="2" nodeType="withEffect">
                                  <p:stCondLst>
                                    <p:cond delay="1550"/>
                                  </p:stCondLst>
                                  <p:childTnLst>
                                    <p:animScale>
                                      <p:cBhvr>
                                        <p:cTn id="5824" dur="1250" fill="hold"/>
                                        <p:tgtEl>
                                          <p:spTgt spid="58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825" presetID="6" presetClass="emph" presetSubtype="0" repeatCount="indefinite" autoRev="1" fill="hold" grpId="2" nodeType="withEffect">
                                  <p:stCondLst>
                                    <p:cond delay="1550"/>
                                  </p:stCondLst>
                                  <p:childTnLst>
                                    <p:animScale>
                                      <p:cBhvr>
                                        <p:cTn id="5826" dur="5000" fill="hold"/>
                                        <p:tgtEl>
                                          <p:spTgt spid="5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827" presetID="6" presetClass="emph" presetSubtype="0" repeatCount="indefinite" autoRev="1" fill="hold" grpId="2" nodeType="withEffect">
                                  <p:stCondLst>
                                    <p:cond delay="1550"/>
                                  </p:stCondLst>
                                  <p:childTnLst>
                                    <p:animScale>
                                      <p:cBhvr>
                                        <p:cTn id="5828" dur="1000" fill="hold"/>
                                        <p:tgtEl>
                                          <p:spTgt spid="58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829" presetID="53" presetClass="exit" presetSubtype="32" fill="hold" grpId="4" nodeType="withEffect">
                                  <p:stCondLst>
                                    <p:cond delay="2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30" dur="500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31" dur="500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32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34" presetID="53" presetClass="exit" presetSubtype="32" fill="hold" grpId="4" nodeType="withEffect">
                                  <p:stCondLst>
                                    <p:cond delay="2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35" dur="500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36" dur="500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37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39" presetID="53" presetClass="exit" presetSubtype="32" fill="hold" grpId="4" nodeType="withEffect">
                                  <p:stCondLst>
                                    <p:cond delay="2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40" dur="500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41" dur="500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42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44" presetID="53" presetClass="exit" presetSubtype="32" fill="hold" grpId="4" nodeType="withEffect">
                                  <p:stCondLst>
                                    <p:cond delay="2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45" dur="500"/>
                                        <p:tgtEl>
                                          <p:spTgt spid="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46" dur="500"/>
                                        <p:tgtEl>
                                          <p:spTgt spid="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47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49" presetID="53" presetClass="entr" presetSubtype="16" fill="hold" grpId="3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8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51" dur="50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52" dur="50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53" dur="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54" presetID="53" presetClass="entr" presetSubtype="16" fill="hold" grpId="3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8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56" dur="500" fill="hold"/>
                                        <p:tgtEl>
                                          <p:spTgt spid="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57" dur="500" fill="hold"/>
                                        <p:tgtEl>
                                          <p:spTgt spid="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58"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59" presetID="53" presetClass="entr" presetSubtype="16" fill="hold" grpId="3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8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61" dur="5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62" dur="5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63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64" presetID="53" presetClass="entr" presetSubtype="16" fill="hold" grpId="3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8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66" dur="500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67" dur="500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68"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69" presetID="8" presetClass="emph" presetSubtype="0" repeatCount="indefinite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90000000">
                                      <p:cBhvr>
                                        <p:cTn id="5870" dur="3000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71" presetID="8" presetClass="emph" presetSubtype="0" repeatCount="indefinite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60000000">
                                      <p:cBhvr>
                                        <p:cTn id="5872" dur="30000" fill="hold"/>
                                        <p:tgtEl>
                                          <p:spTgt spid="5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73" presetID="8" presetClass="emph" presetSubtype="0" repeatCount="indefinite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-60000000">
                                      <p:cBhvr>
                                        <p:cTn id="5874" dur="350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75" presetID="8" presetClass="emph" presetSubtype="0" repeatCount="indefinite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-90000000">
                                      <p:cBhvr>
                                        <p:cTn id="5876" dur="30000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77" presetID="26" presetClass="emph" presetSubtype="0" repeatCount="indefinite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78" dur="250" tmFilter="0, 0; .2, .5; .8, .5; 1, 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79" dur="125" autoRev="1" fill="hold"/>
                                        <p:tgtEl>
                                          <p:spTgt spid="5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80" presetID="26" presetClass="emph" presetSubtype="0" repeatCount="indefinite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81" dur="250" tmFilter="0, 0; .2, .5; .8, .5; 1, 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82" dur="125" autoRev="1" fill="hold"/>
                                        <p:tgtEl>
                                          <p:spTgt spid="5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83" presetID="26" presetClass="emph" presetSubtype="0" repeatCount="indefinite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84" dur="250" tmFilter="0, 0; .2, .5; .8, .5; 1, 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85" dur="125" autoRev="1" fill="hold"/>
                                        <p:tgtEl>
                                          <p:spTgt spid="5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86" presetID="26" presetClass="emph" presetSubtype="0" repeatCount="indefinite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87" dur="250" tmFilter="0, 0; .2, .5; .8, .5; 1, 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88" dur="125" autoRev="1" fill="hold"/>
                                        <p:tgtEl>
                                          <p:spTgt spid="5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89" presetID="6" presetClass="emph" presetSubtype="0" repeatCount="indefinite" autoRev="1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890" dur="1000" fill="hold"/>
                                        <p:tgtEl>
                                          <p:spTgt spid="58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891" presetID="6" presetClass="emph" presetSubtype="0" repeatCount="indefinite" autoRev="1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892" dur="1250" fill="hold"/>
                                        <p:tgtEl>
                                          <p:spTgt spid="58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893" presetID="6" presetClass="emph" presetSubtype="0" repeatCount="indefinite" autoRev="1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894" dur="5000" fill="hold"/>
                                        <p:tgtEl>
                                          <p:spTgt spid="58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895" presetID="6" presetClass="emph" presetSubtype="0" repeatCount="indefinite" autoRev="1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896" dur="1000" fill="hold"/>
                                        <p:tgtEl>
                                          <p:spTgt spid="58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897" presetID="53" presetClass="exit" presetSubtype="32" fill="hold" grpId="4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98" dur="500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99" dur="500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00" dur="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02" presetID="53" presetClass="exit" presetSubtype="32" fill="hold" grpId="4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03" dur="500"/>
                                        <p:tgtEl>
                                          <p:spTgt spid="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04" dur="500"/>
                                        <p:tgtEl>
                                          <p:spTgt spid="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05"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07" presetID="53" presetClass="exit" presetSubtype="32" fill="hold" grpId="4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08" dur="500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09" dur="500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10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12" presetID="53" presetClass="exit" presetSubtype="32" fill="hold" grpId="4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13" dur="500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14" dur="500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15"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17" presetID="53" presetClass="entr" presetSubtype="16" fill="hold" grpId="3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59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19" dur="50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20" dur="50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21"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22" presetID="53" presetClass="entr" presetSubtype="16" fill="hold" grpId="3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59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24" dur="5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25" dur="5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26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27" presetID="53" presetClass="entr" presetSubtype="16" fill="hold" grpId="3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59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29" dur="500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30" dur="500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31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32" presetID="53" presetClass="entr" presetSubtype="16" fill="hold" grpId="3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59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34" dur="500" fill="hold"/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35" dur="500" fill="hold"/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36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37" presetID="8" presetClass="emph" presetSubtype="0" repeatCount="indefinite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animRot by="-90000000">
                                      <p:cBhvr>
                                        <p:cTn id="5938" dur="3000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39" presetID="8" presetClass="emph" presetSubtype="0" repeatCount="indefinite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animRot by="-60000000">
                                      <p:cBhvr>
                                        <p:cTn id="5940" dur="300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41" presetID="8" presetClass="emph" presetSubtype="0" repeatCount="indefinite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animRot by="60000000">
                                      <p:cBhvr>
                                        <p:cTn id="5942" dur="35000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43" presetID="8" presetClass="emph" presetSubtype="0" repeatCount="indefinite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animRot by="90000000">
                                      <p:cBhvr>
                                        <p:cTn id="5944" dur="30000" fill="hold"/>
                                        <p:tgtEl>
                                          <p:spTgt spid="5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45" presetID="26" presetClass="emph" presetSubtype="0" repeatCount="indefinite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46" dur="250" tmFilter="0, 0; .2, .5; .8, .5; 1, 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47" dur="125" autoRev="1" fill="hold"/>
                                        <p:tgtEl>
                                          <p:spTgt spid="5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48" presetID="26" presetClass="emph" presetSubtype="0" repeatCount="indefinite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49" dur="250" tmFilter="0, 0; .2, .5; .8, .5; 1, 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50" dur="125" autoRev="1" fill="hold"/>
                                        <p:tgtEl>
                                          <p:spTgt spid="5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51" presetID="26" presetClass="emph" presetSubtype="0" repeatCount="indefinite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52" dur="250" tmFilter="0, 0; .2, .5; .8, .5; 1, 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53" dur="125" autoRev="1" fill="hold"/>
                                        <p:tgtEl>
                                          <p:spTgt spid="5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54" presetID="26" presetClass="emph" presetSubtype="0" repeatCount="indefinite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55" dur="250" tmFilter="0, 0; .2, .5; .8, .5; 1, 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56" dur="125" autoRev="1" fill="hold"/>
                                        <p:tgtEl>
                                          <p:spTgt spid="5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57" presetID="6" presetClass="emph" presetSubtype="0" repeatCount="indefinite" autoRev="1" fill="hold" grpId="2" nodeType="withEffect">
                                  <p:stCondLst>
                                    <p:cond delay="1650"/>
                                  </p:stCondLst>
                                  <p:childTnLst>
                                    <p:animScale>
                                      <p:cBhvr>
                                        <p:cTn id="5958" dur="1000" fill="hold"/>
                                        <p:tgtEl>
                                          <p:spTgt spid="59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959" presetID="6" presetClass="emph" presetSubtype="0" repeatCount="indefinite" autoRev="1" fill="hold" grpId="2" nodeType="withEffect">
                                  <p:stCondLst>
                                    <p:cond delay="1650"/>
                                  </p:stCondLst>
                                  <p:childTnLst>
                                    <p:animScale>
                                      <p:cBhvr>
                                        <p:cTn id="5960" dur="1250" fill="hold"/>
                                        <p:tgtEl>
                                          <p:spTgt spid="59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961" presetID="6" presetClass="emph" presetSubtype="0" repeatCount="indefinite" autoRev="1" fill="hold" grpId="2" nodeType="withEffect">
                                  <p:stCondLst>
                                    <p:cond delay="1650"/>
                                  </p:stCondLst>
                                  <p:childTnLst>
                                    <p:animScale>
                                      <p:cBhvr>
                                        <p:cTn id="5962" dur="5000" fill="hold"/>
                                        <p:tgtEl>
                                          <p:spTgt spid="5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963" presetID="6" presetClass="emph" presetSubtype="0" repeatCount="indefinite" autoRev="1" fill="hold" grpId="2" nodeType="withEffect">
                                  <p:stCondLst>
                                    <p:cond delay="1650"/>
                                  </p:stCondLst>
                                  <p:childTnLst>
                                    <p:animScale>
                                      <p:cBhvr>
                                        <p:cTn id="5964" dur="1000" fill="hold"/>
                                        <p:tgtEl>
                                          <p:spTgt spid="59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965" presetID="53" presetClass="exit" presetSubtype="32" fill="hold" grpId="4" nodeType="withEffect">
                                  <p:stCondLst>
                                    <p:cond delay="2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66" dur="500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67" dur="500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68"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0" presetID="53" presetClass="exit" presetSubtype="32" fill="hold" grpId="4" nodeType="withEffect">
                                  <p:stCondLst>
                                    <p:cond delay="2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71" dur="500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72" dur="500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73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5" presetID="53" presetClass="exit" presetSubtype="32" fill="hold" grpId="4" nodeType="withEffect">
                                  <p:stCondLst>
                                    <p:cond delay="2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76" dur="500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77" dur="500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78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80" presetID="53" presetClass="exit" presetSubtype="32" fill="hold" grpId="4" nodeType="withEffect">
                                  <p:stCondLst>
                                    <p:cond delay="2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81" dur="500"/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82" dur="500"/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83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85" presetID="53" presetClass="entr" presetSubtype="16" fill="hold" grpId="3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9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87" dur="500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88" dur="500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89" dur="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90" presetID="53" presetClass="entr" presetSubtype="16" fill="hold" grpId="3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9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92" dur="5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93" dur="5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94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95" presetID="53" presetClass="entr" presetSubtype="16" fill="hold" grpId="3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9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97" dur="5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98" dur="5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99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00" presetID="53" presetClass="entr" presetSubtype="16" fill="hold" grpId="3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0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02" dur="50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03" dur="50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04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05" presetID="8" presetClass="emph" presetSubtype="0" repeatCount="indefinite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Rot by="-90000000">
                                      <p:cBhvr>
                                        <p:cTn id="6006" dur="30000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07" presetID="8" presetClass="emph" presetSubtype="0" repeatCount="indefinite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Rot by="-60000000">
                                      <p:cBhvr>
                                        <p:cTn id="6008" dur="300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09" presetID="8" presetClass="emph" presetSubtype="0" repeatCount="indefinite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Rot by="60000000">
                                      <p:cBhvr>
                                        <p:cTn id="6010" dur="350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11" presetID="8" presetClass="emph" presetSubtype="0" repeatCount="indefinite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Rot by="90000000">
                                      <p:cBhvr>
                                        <p:cTn id="6012" dur="3000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13" presetID="26" presetClass="emph" presetSubtype="0" repeatCount="indefinite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14" dur="250" tmFilter="0, 0; .2, .5; .8, .5; 1, 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15" dur="125" autoRev="1" fill="hold"/>
                                        <p:tgtEl>
                                          <p:spTgt spid="5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16" presetID="26" presetClass="emph" presetSubtype="0" repeatCount="indefinite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17" dur="250" tmFilter="0, 0; .2, .5; .8, .5; 1, 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18" dur="125" autoRev="1" fill="hold"/>
                                        <p:tgtEl>
                                          <p:spTgt spid="5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19" presetID="26" presetClass="emph" presetSubtype="0" repeatCount="indefinite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20" dur="250" tmFilter="0, 0; .2, .5; .8, .5; 1, 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21" dur="125" autoRev="1" fill="hold"/>
                                        <p:tgtEl>
                                          <p:spTgt spid="6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22" presetID="26" presetClass="emph" presetSubtype="0" repeatCount="indefinite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23" dur="250" tmFilter="0, 0; .2, .5; .8, .5; 1, 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24" dur="125" autoRev="1" fill="hold"/>
                                        <p:tgtEl>
                                          <p:spTgt spid="6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25" presetID="6" presetClass="emph" presetSubtype="0" repeatCount="indefinite" autoRev="1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6026" dur="1000" fill="hold"/>
                                        <p:tgtEl>
                                          <p:spTgt spid="59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027" presetID="6" presetClass="emph" presetSubtype="0" repeatCount="indefinite" autoRev="1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6028" dur="1250" fill="hold"/>
                                        <p:tgtEl>
                                          <p:spTgt spid="59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029" presetID="6" presetClass="emph" presetSubtype="0" repeatCount="indefinite" autoRev="1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6030" dur="5000" fill="hold"/>
                                        <p:tgtEl>
                                          <p:spTgt spid="6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031" presetID="6" presetClass="emph" presetSubtype="0" repeatCount="indefinite" autoRev="1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6032" dur="1000" fill="hold"/>
                                        <p:tgtEl>
                                          <p:spTgt spid="60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033" presetID="53" presetClass="exit" presetSubtype="32" fill="hold" grpId="4" nodeType="withEffect">
                                  <p:stCondLst>
                                    <p:cond delay="2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34" dur="500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35" dur="500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36" dur="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38" presetID="53" presetClass="exit" presetSubtype="32" fill="hold" grpId="4" nodeType="withEffect">
                                  <p:stCondLst>
                                    <p:cond delay="2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39" dur="500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40" dur="500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41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43" presetID="53" presetClass="exit" presetSubtype="32" fill="hold" grpId="4" nodeType="withEffect">
                                  <p:stCondLst>
                                    <p:cond delay="2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44" dur="500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45" dur="500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46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48" presetID="53" presetClass="exit" presetSubtype="32" fill="hold" grpId="4" nodeType="withEffect">
                                  <p:stCondLst>
                                    <p:cond delay="2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49" dur="500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50" dur="500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51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53" presetID="53" presetClass="entr" presetSubtype="16" fill="hold" grpId="3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0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55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56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57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58" presetID="53" presetClass="entr" presetSubtype="16" fill="hold" grpId="3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0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60" dur="5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61" dur="5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62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63" presetID="53" presetClass="entr" presetSubtype="16" fill="hold" grpId="3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0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65" dur="50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66" dur="50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67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68" presetID="53" presetClass="entr" presetSubtype="16" fill="hold" grpId="3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0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70" dur="500" fill="hold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71" dur="500" fill="hold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72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73" presetID="8" presetClass="emph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90000000">
                                      <p:cBhvr>
                                        <p:cTn id="6074" dur="300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75" presetID="8" presetClass="emph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60000000">
                                      <p:cBhvr>
                                        <p:cTn id="6076" dur="300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77" presetID="8" presetClass="emph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60000000">
                                      <p:cBhvr>
                                        <p:cTn id="6078" dur="3500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79" presetID="8" presetClass="emph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90000000">
                                      <p:cBhvr>
                                        <p:cTn id="6080" dur="30000" fill="hold"/>
                                        <p:tgtEl>
                                          <p:spTgt spid="5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81" presetID="26" presetClass="emph" presetSubtype="0" repeatCount="indefinite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82" dur="250" tmFilter="0, 0; .2, .5; .8, .5; 1, 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83" dur="125" autoRev="1" fill="hold"/>
                                        <p:tgtEl>
                                          <p:spTgt spid="5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84" presetID="26" presetClass="emph" presetSubtype="0" repeatCount="indefinite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85" dur="250" tmFilter="0, 0; .2, .5; .8, .5; 1, 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86" dur="125" autoRev="1" fill="hold"/>
                                        <p:tgtEl>
                                          <p:spTgt spid="5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87" presetID="26" presetClass="emph" presetSubtype="0" repeatCount="indefinite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88" dur="250" tmFilter="0, 0; .2, .5; .8, .5; 1, 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89" dur="125" autoRev="1" fill="hold"/>
                                        <p:tgtEl>
                                          <p:spTgt spid="5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90" presetID="26" presetClass="emph" presetSubtype="0" repeatCount="indefinite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91" dur="250" tmFilter="0, 0; .2, .5; .8, .5; 1, 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92" dur="125" autoRev="1" fill="hold"/>
                                        <p:tgtEl>
                                          <p:spTgt spid="5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93" presetID="6" presetClass="emph" presetSubtype="0" repeatCount="indefinite" autoRev="1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6094" dur="1000" fill="hold"/>
                                        <p:tgtEl>
                                          <p:spTgt spid="59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095" presetID="6" presetClass="emph" presetSubtype="0" repeatCount="indefinite" autoRev="1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6096" dur="1250" fill="hold"/>
                                        <p:tgtEl>
                                          <p:spTgt spid="5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097" presetID="6" presetClass="emph" presetSubtype="0" repeatCount="indefinite" autoRev="1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6098" dur="5000" fill="hold"/>
                                        <p:tgtEl>
                                          <p:spTgt spid="5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099" presetID="6" presetClass="emph" presetSubtype="0" repeatCount="indefinite" autoRev="1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6100" dur="1000" fill="hold"/>
                                        <p:tgtEl>
                                          <p:spTgt spid="5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101" presetID="53" presetClass="exit" presetSubtype="32" fill="hold" grpId="4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02" dur="500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03" dur="500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04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06" presetID="53" presetClass="exit" presetSubtype="32" fill="hold" grpId="4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07" dur="500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08" dur="500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09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1" presetID="53" presetClass="exit" presetSubtype="32" fill="hold" grpId="4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12" dur="500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13" dur="500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14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6" presetID="53" presetClass="exit" presetSubtype="32" fill="hold" grpId="4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17" dur="500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18" dur="500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19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21" presetID="53" presetClass="entr" presetSubtype="16" fill="hold" grpId="3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23" dur="50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24" dur="50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25" dur="5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26" presetID="53" presetClass="entr" presetSubtype="16" fill="hold" grpId="3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28" dur="500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29" dur="500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30" dur="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31" presetID="53" presetClass="entr" presetSubtype="16" fill="hold" grpId="3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33" dur="500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34" dur="500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35" dur="5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36" presetID="53" presetClass="entr" presetSubtype="16" fill="hold" grpId="3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38" dur="50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39" dur="50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40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41" presetID="8" presetClass="emp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90000000">
                                      <p:cBhvr>
                                        <p:cTn id="6142" dur="3000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43" presetID="8" presetClass="emp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60000000">
                                      <p:cBhvr>
                                        <p:cTn id="6144" dur="30000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45" presetID="8" presetClass="emp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-60000000">
                                      <p:cBhvr>
                                        <p:cTn id="6146" dur="35000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47" presetID="8" presetClass="emp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-90000000">
                                      <p:cBhvr>
                                        <p:cTn id="6148" dur="3000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49" presetID="26" presetClass="emph" presetSubtype="0" repeatCount="indefinite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50" dur="250" tmFilter="0, 0; .2, .5; .8, .5; 1, 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51" dur="125" autoRev="1" fill="hold"/>
                                        <p:tgtEl>
                                          <p:spTgt spid="6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52" presetID="26" presetClass="emph" presetSubtype="0" repeatCount="indefinite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53" dur="250" tmFilter="0, 0; .2, .5; .8, .5; 1, 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54" dur="125" autoRev="1" fill="hold"/>
                                        <p:tgtEl>
                                          <p:spTgt spid="6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55" presetID="26" presetClass="emph" presetSubtype="0" repeatCount="indefinite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56" dur="250" tmFilter="0, 0; .2, .5; .8, .5; 1, 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57" dur="125" autoRev="1" fill="hold"/>
                                        <p:tgtEl>
                                          <p:spTgt spid="6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58" presetID="26" presetClass="emph" presetSubtype="0" repeatCount="indefinite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59" dur="250" tmFilter="0, 0; .2, .5; .8, .5; 1, 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60" dur="125" autoRev="1" fill="hold"/>
                                        <p:tgtEl>
                                          <p:spTgt spid="6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61" presetID="6" presetClass="emph" presetSubtype="0" repeatCount="indefinite" autoRev="1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162" dur="1000" fill="hold"/>
                                        <p:tgtEl>
                                          <p:spTgt spid="60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163" presetID="6" presetClass="emph" presetSubtype="0" repeatCount="indefinite" autoRev="1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164" dur="1250" fill="hold"/>
                                        <p:tgtEl>
                                          <p:spTgt spid="6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165" presetID="6" presetClass="emph" presetSubtype="0" repeatCount="indefinite" autoRev="1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166" dur="5000" fill="hold"/>
                                        <p:tgtEl>
                                          <p:spTgt spid="60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167" presetID="6" presetClass="emph" presetSubtype="0" repeatCount="indefinite" autoRev="1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168" dur="1000" fill="hold"/>
                                        <p:tgtEl>
                                          <p:spTgt spid="6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169" presetID="53" presetClass="exit" presetSubtype="32" fill="hold" grpId="4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70" dur="500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71" dur="500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72" dur="5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4" presetID="53" presetClass="exit" presetSubtype="32" fill="hold" grpId="4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75" dur="500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76" dur="500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77" dur="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9" presetID="53" presetClass="exit" presetSubtype="32" fill="hold" grpId="4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80" dur="500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81" dur="500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82" dur="5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84" presetID="53" presetClass="exit" presetSubtype="32" fill="hold" grpId="4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85" dur="500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86" dur="500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87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89" presetID="53" presetClass="entr" presetSubtype="16" fill="hold" grpId="3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6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91" dur="50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92" dur="50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93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94" presetID="53" presetClass="entr" presetSubtype="16" fill="hold" grpId="3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6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96" dur="50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97" dur="50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98"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99" presetID="53" presetClass="entr" presetSubtype="16" fill="hold" grpId="3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6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01" dur="50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02" dur="50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03" dur="5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04" presetID="53" presetClass="entr" presetSubtype="16" fill="hold" grpId="3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6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06" dur="50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07" dur="50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08"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09" presetID="8" presetClass="emph" presetSubtype="0" repeatCount="indefinite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animRot by="-90000000">
                                      <p:cBhvr>
                                        <p:cTn id="6210" dur="3000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11" presetID="8" presetClass="emph" presetSubtype="0" repeatCount="indefinite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animRot by="-60000000">
                                      <p:cBhvr>
                                        <p:cTn id="6212" dur="3000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13" presetID="8" presetClass="emph" presetSubtype="0" repeatCount="indefinite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animRot by="60000000">
                                      <p:cBhvr>
                                        <p:cTn id="6214" dur="3500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15" presetID="8" presetClass="emph" presetSubtype="0" repeatCount="indefinite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animRot by="90000000">
                                      <p:cBhvr>
                                        <p:cTn id="6216" dur="3000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17" presetID="26" presetClass="emph" presetSubtype="0" repeatCount="indefinite" fill="hold" grpId="1" nodeType="withEffect">
                                  <p:stCondLst>
                                    <p:cond delay="1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18" dur="250" tmFilter="0, 0; .2, .5; .8, .5; 1, 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19" dur="125" autoRev="1" fill="hold"/>
                                        <p:tgtEl>
                                          <p:spTgt spid="6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20" presetID="26" presetClass="emph" presetSubtype="0" repeatCount="indefinite" fill="hold" grpId="1" nodeType="withEffect">
                                  <p:stCondLst>
                                    <p:cond delay="1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21" dur="250" tmFilter="0, 0; .2, .5; .8, .5; 1, 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22" dur="125" autoRev="1" fill="hold"/>
                                        <p:tgtEl>
                                          <p:spTgt spid="6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23" presetID="26" presetClass="emph" presetSubtype="0" repeatCount="indefinite" fill="hold" grpId="1" nodeType="withEffect">
                                  <p:stCondLst>
                                    <p:cond delay="1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24" dur="250" tmFilter="0, 0; .2, .5; .8, .5; 1, 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25" dur="125" autoRev="1" fill="hold"/>
                                        <p:tgtEl>
                                          <p:spTgt spid="6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26" presetID="26" presetClass="emph" presetSubtype="0" repeatCount="indefinite" fill="hold" grpId="1" nodeType="withEffect">
                                  <p:stCondLst>
                                    <p:cond delay="1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27" dur="250" tmFilter="0, 0; .2, .5; .8, .5; 1, 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28" dur="125" autoRev="1" fill="hold"/>
                                        <p:tgtEl>
                                          <p:spTgt spid="6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29" presetID="6" presetClass="emph" presetSubtype="0" repeatCount="indefinite" autoRev="1" fill="hold" grpId="2" nodeType="withEffect">
                                  <p:stCondLst>
                                    <p:cond delay="1850"/>
                                  </p:stCondLst>
                                  <p:childTnLst>
                                    <p:animScale>
                                      <p:cBhvr>
                                        <p:cTn id="6230" dur="1000" fill="hold"/>
                                        <p:tgtEl>
                                          <p:spTgt spid="60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231" presetID="6" presetClass="emph" presetSubtype="0" repeatCount="indefinite" autoRev="1" fill="hold" grpId="2" nodeType="withEffect">
                                  <p:stCondLst>
                                    <p:cond delay="1850"/>
                                  </p:stCondLst>
                                  <p:childTnLst>
                                    <p:animScale>
                                      <p:cBhvr>
                                        <p:cTn id="6232" dur="1250" fill="hold"/>
                                        <p:tgtEl>
                                          <p:spTgt spid="60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233" presetID="6" presetClass="emph" presetSubtype="0" repeatCount="indefinite" autoRev="1" fill="hold" grpId="2" nodeType="withEffect">
                                  <p:stCondLst>
                                    <p:cond delay="1850"/>
                                  </p:stCondLst>
                                  <p:childTnLst>
                                    <p:animScale>
                                      <p:cBhvr>
                                        <p:cTn id="6234" dur="5000" fill="hold"/>
                                        <p:tgtEl>
                                          <p:spTgt spid="60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235" presetID="6" presetClass="emph" presetSubtype="0" repeatCount="indefinite" autoRev="1" fill="hold" grpId="2" nodeType="withEffect">
                                  <p:stCondLst>
                                    <p:cond delay="1850"/>
                                  </p:stCondLst>
                                  <p:childTnLst>
                                    <p:animScale>
                                      <p:cBhvr>
                                        <p:cTn id="6236" dur="1000" fill="hold"/>
                                        <p:tgtEl>
                                          <p:spTgt spid="60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237" presetID="53" presetClass="exit" presetSubtype="32" fill="hold" grpId="4" nodeType="withEffect">
                                  <p:stCondLst>
                                    <p:cond delay="2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38" dur="500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39" dur="500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40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42" presetID="53" presetClass="exit" presetSubtype="32" fill="hold" grpId="4" nodeType="withEffect">
                                  <p:stCondLst>
                                    <p:cond delay="2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43" dur="500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44" dur="500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45"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47" presetID="53" presetClass="exit" presetSubtype="32" fill="hold" grpId="4" nodeType="withEffect">
                                  <p:stCondLst>
                                    <p:cond delay="2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48" dur="500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49" dur="500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50" dur="5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52" presetID="53" presetClass="exit" presetSubtype="32" fill="hold" grpId="4" nodeType="withEffect">
                                  <p:stCondLst>
                                    <p:cond delay="2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53" dur="500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54" dur="500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55"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57" presetID="53" presetClass="entr" presetSubtype="16" fill="hold" grpId="3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59" dur="5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60" dur="5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61"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62" presetID="53" presetClass="entr" presetSubtype="16" fill="hold" grpId="3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64" dur="5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65" dur="5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66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67" presetID="53" presetClass="entr" presetSubtype="16" fill="hold" grpId="3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69" dur="50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70" dur="50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71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72" presetID="53" presetClass="entr" presetSubtype="16" fill="hold" grpId="3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74" dur="50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75" dur="50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76" dur="5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77" presetID="8" presetClass="emph" presetSubtype="0" repeatCount="indefinite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-90000000">
                                      <p:cBhvr>
                                        <p:cTn id="6278" dur="300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79" presetID="8" presetClass="emph" presetSubtype="0" repeatCount="indefinite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-60000000">
                                      <p:cBhvr>
                                        <p:cTn id="6280" dur="300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81" presetID="8" presetClass="emph" presetSubtype="0" repeatCount="indefinite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60000000">
                                      <p:cBhvr>
                                        <p:cTn id="6282" dur="3500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83" presetID="8" presetClass="emph" presetSubtype="0" repeatCount="indefinite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90000000">
                                      <p:cBhvr>
                                        <p:cTn id="6284" dur="3000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85" presetID="26" presetClass="emph" presetSubtype="0" repeatCount="indefinite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86" dur="250" tmFilter="0, 0; .2, .5; .8, .5; 1, 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87" dur="125" autoRev="1" fill="hold"/>
                                        <p:tgtEl>
                                          <p:spTgt spid="6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88" presetID="26" presetClass="emph" presetSubtype="0" repeatCount="indefinite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89" dur="250" tmFilter="0, 0; .2, .5; .8, .5; 1, 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90" dur="125" autoRev="1" fill="hold"/>
                                        <p:tgtEl>
                                          <p:spTgt spid="6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91" presetID="26" presetClass="emph" presetSubtype="0" repeatCount="indefinite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92" dur="250" tmFilter="0, 0; .2, .5; .8, .5; 1, 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93" dur="125" autoRev="1" fill="hold"/>
                                        <p:tgtEl>
                                          <p:spTgt spid="6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94" presetID="26" presetClass="emph" presetSubtype="0" repeatCount="indefinite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95" dur="250" tmFilter="0, 0; .2, .5; .8, .5; 1, 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96" dur="125" autoRev="1" fill="hold"/>
                                        <p:tgtEl>
                                          <p:spTgt spid="6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97" presetID="6" presetClass="emph" presetSubtype="0" repeatCount="indefinite" autoRev="1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6298" dur="1000" fill="hold"/>
                                        <p:tgtEl>
                                          <p:spTgt spid="61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299" presetID="6" presetClass="emph" presetSubtype="0" repeatCount="indefinite" autoRev="1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6300" dur="1250" fill="hold"/>
                                        <p:tgtEl>
                                          <p:spTgt spid="6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301" presetID="6" presetClass="emph" presetSubtype="0" repeatCount="indefinite" autoRev="1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6302" dur="5000" fill="hold"/>
                                        <p:tgtEl>
                                          <p:spTgt spid="6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303" presetID="6" presetClass="emph" presetSubtype="0" repeatCount="indefinite" autoRev="1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6304" dur="1000" fill="hold"/>
                                        <p:tgtEl>
                                          <p:spTgt spid="6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305" presetID="53" presetClass="exit" presetSubtype="32" fill="hold" grpId="4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06" dur="500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07" dur="500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08"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10" presetID="53" presetClass="exit" presetSubtype="32" fill="hold" grpId="4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11" dur="500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12" dur="500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13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15" presetID="53" presetClass="exit" presetSubtype="32" fill="hold" grpId="4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16" dur="500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17" dur="500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18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20" presetID="53" presetClass="exit" presetSubtype="32" fill="hold" grpId="4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21" dur="500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22" dur="500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23" dur="5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25" presetID="53" presetClass="entr" presetSubtype="16" fill="hold" grpId="3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6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27" dur="5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28" dur="5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29"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30" presetID="53" presetClass="entr" presetSubtype="16" fill="hold" grpId="3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6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32" dur="5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33" dur="5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34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35" presetID="53" presetClass="entr" presetSubtype="16" fill="hold" grpId="3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6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37" dur="50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38" dur="50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39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40" presetID="53" presetClass="entr" presetSubtype="16" fill="hold" grpId="3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6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42" dur="500" fill="hold"/>
                                        <p:tgtEl>
                                          <p:spTgt spid="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43" dur="500" fill="hold"/>
                                        <p:tgtEl>
                                          <p:spTgt spid="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44"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45" presetID="8" presetClass="emph" presetSubtype="0" repeatCount="indefinite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animRot by="90000000">
                                      <p:cBhvr>
                                        <p:cTn id="6346" dur="300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47" presetID="8" presetClass="emph" presetSubtype="0" repeatCount="indefinite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animRot by="60000000">
                                      <p:cBhvr>
                                        <p:cTn id="6348" dur="300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49" presetID="8" presetClass="emph" presetSubtype="0" repeatCount="indefinite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animRot by="-60000000">
                                      <p:cBhvr>
                                        <p:cTn id="6350" dur="3500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51" presetID="8" presetClass="emph" presetSubtype="0" repeatCount="indefinite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animRot by="-90000000">
                                      <p:cBhvr>
                                        <p:cTn id="6352" dur="30000" fill="hold"/>
                                        <p:tgtEl>
                                          <p:spTgt spid="6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53" presetID="26" presetClass="emph" presetSubtype="0" repeatCount="indefinite" fill="hold" grpId="1" nodeType="withEffect">
                                  <p:stCondLst>
                                    <p:cond delay="1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54" dur="250" tmFilter="0, 0; .2, .5; .8, .5; 1, 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55" dur="125" autoRev="1" fill="hold"/>
                                        <p:tgtEl>
                                          <p:spTgt spid="6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56" presetID="26" presetClass="emph" presetSubtype="0" repeatCount="indefinite" fill="hold" grpId="1" nodeType="withEffect">
                                  <p:stCondLst>
                                    <p:cond delay="1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57" dur="250" tmFilter="0, 0; .2, .5; .8, .5; 1, 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58" dur="125" autoRev="1" fill="hold"/>
                                        <p:tgtEl>
                                          <p:spTgt spid="6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59" presetID="26" presetClass="emph" presetSubtype="0" repeatCount="indefinite" fill="hold" grpId="1" nodeType="withEffect">
                                  <p:stCondLst>
                                    <p:cond delay="1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60" dur="250" tmFilter="0, 0; .2, .5; .8, .5; 1, 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61" dur="125" autoRev="1" fill="hold"/>
                                        <p:tgtEl>
                                          <p:spTgt spid="6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62" presetID="26" presetClass="emph" presetSubtype="0" repeatCount="indefinite" fill="hold" grpId="1" nodeType="withEffect">
                                  <p:stCondLst>
                                    <p:cond delay="1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63" dur="250" tmFilter="0, 0; .2, .5; .8, .5; 1, 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64" dur="125" autoRev="1" fill="hold"/>
                                        <p:tgtEl>
                                          <p:spTgt spid="6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65" presetID="6" presetClass="emph" presetSubtype="0" repeatCount="indefinite" autoRev="1" fill="hold" grpId="2" nodeType="withEffect">
                                  <p:stCondLst>
                                    <p:cond delay="1950"/>
                                  </p:stCondLst>
                                  <p:childTnLst>
                                    <p:animScale>
                                      <p:cBhvr>
                                        <p:cTn id="6366" dur="1000" fill="hold"/>
                                        <p:tgtEl>
                                          <p:spTgt spid="61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367" presetID="6" presetClass="emph" presetSubtype="0" repeatCount="indefinite" autoRev="1" fill="hold" grpId="2" nodeType="withEffect">
                                  <p:stCondLst>
                                    <p:cond delay="1950"/>
                                  </p:stCondLst>
                                  <p:childTnLst>
                                    <p:animScale>
                                      <p:cBhvr>
                                        <p:cTn id="6368" dur="1250" fill="hold"/>
                                        <p:tgtEl>
                                          <p:spTgt spid="6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369" presetID="6" presetClass="emph" presetSubtype="0" repeatCount="indefinite" autoRev="1" fill="hold" grpId="2" nodeType="withEffect">
                                  <p:stCondLst>
                                    <p:cond delay="1950"/>
                                  </p:stCondLst>
                                  <p:childTnLst>
                                    <p:animScale>
                                      <p:cBhvr>
                                        <p:cTn id="6370" dur="5000" fill="hold"/>
                                        <p:tgtEl>
                                          <p:spTgt spid="6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371" presetID="6" presetClass="emph" presetSubtype="0" repeatCount="indefinite" autoRev="1" fill="hold" grpId="2" nodeType="withEffect">
                                  <p:stCondLst>
                                    <p:cond delay="1950"/>
                                  </p:stCondLst>
                                  <p:childTnLst>
                                    <p:animScale>
                                      <p:cBhvr>
                                        <p:cTn id="6372" dur="1000" fill="hold"/>
                                        <p:tgtEl>
                                          <p:spTgt spid="6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373" presetID="53" presetClass="exit" presetSubtype="32" fill="hold" grpId="4" nodeType="withEffect">
                                  <p:stCondLst>
                                    <p:cond delay="2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74" dur="500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75" dur="500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76"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78" presetID="53" presetClass="exit" presetSubtype="32" fill="hold" grpId="4" nodeType="withEffect">
                                  <p:stCondLst>
                                    <p:cond delay="2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79" dur="500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80" dur="500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81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83" presetID="53" presetClass="exit" presetSubtype="32" fill="hold" grpId="4" nodeType="withEffect">
                                  <p:stCondLst>
                                    <p:cond delay="2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84" dur="500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85" dur="500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86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88" presetID="53" presetClass="exit" presetSubtype="32" fill="hold" grpId="4" nodeType="withEffect">
                                  <p:stCondLst>
                                    <p:cond delay="2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89" dur="500"/>
                                        <p:tgtEl>
                                          <p:spTgt spid="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90" dur="500"/>
                                        <p:tgtEl>
                                          <p:spTgt spid="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91"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93" presetID="53" presetClass="entr" presetSubtype="16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95" dur="50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96" dur="50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97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98" presetID="53" presetClass="entr" presetSubtype="16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00" dur="50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01" dur="50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02" dur="5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03" presetID="53" presetClass="entr" presetSubtype="16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05" dur="50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06" dur="50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07"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08" presetID="53" presetClass="entr" presetSubtype="16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10" dur="50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11" dur="50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12"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13" presetID="8" presetClass="emp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90000000">
                                      <p:cBhvr>
                                        <p:cTn id="6414" dur="3000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15" presetID="8" presetClass="emp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60000000">
                                      <p:cBhvr>
                                        <p:cTn id="6416" dur="3000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17" presetID="8" presetClass="emp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60000000">
                                      <p:cBhvr>
                                        <p:cTn id="6418" dur="3500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19" presetID="8" presetClass="emp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90000000">
                                      <p:cBhvr>
                                        <p:cTn id="6420" dur="3000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21" presetID="26" presetClass="emph" presetSubtype="0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22" dur="250" tmFilter="0, 0; .2, .5; .8, .5; 1, 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23" dur="125" autoRev="1" fill="hold"/>
                                        <p:tgtEl>
                                          <p:spTgt spid="6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24" presetID="26" presetClass="emph" presetSubtype="0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25" dur="250" tmFilter="0, 0; .2, .5; .8, .5; 1, 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26" dur="125" autoRev="1" fill="hold"/>
                                        <p:tgtEl>
                                          <p:spTgt spid="6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27" presetID="26" presetClass="emph" presetSubtype="0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28" dur="250" tmFilter="0, 0; .2, .5; .8, .5; 1, 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29" dur="125" autoRev="1" fill="hold"/>
                                        <p:tgtEl>
                                          <p:spTgt spid="6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30" presetID="26" presetClass="emph" presetSubtype="0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31" dur="250" tmFilter="0, 0; .2, .5; .8, .5; 1, 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32" dur="125" autoRev="1" fill="hold"/>
                                        <p:tgtEl>
                                          <p:spTgt spid="6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33" presetID="6" presetClass="emph" presetSubtype="0" repeatCount="indefinite" autoRev="1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6434" dur="1000" fill="hold"/>
                                        <p:tgtEl>
                                          <p:spTgt spid="61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435" presetID="6" presetClass="emph" presetSubtype="0" repeatCount="indefinite" autoRev="1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6436" dur="1250" fill="hold"/>
                                        <p:tgtEl>
                                          <p:spTgt spid="6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437" presetID="6" presetClass="emph" presetSubtype="0" repeatCount="indefinite" autoRev="1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6438" dur="5000" fill="hold"/>
                                        <p:tgtEl>
                                          <p:spTgt spid="6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439" presetID="6" presetClass="emph" presetSubtype="0" repeatCount="indefinite" autoRev="1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6440" dur="1000" fill="hold"/>
                                        <p:tgtEl>
                                          <p:spTgt spid="6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441" presetID="53" presetClass="exit" presetSubtype="32" fill="hold" grpId="4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42" dur="500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43" dur="500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44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46" presetID="53" presetClass="exit" presetSubtype="32" fill="hold" grpId="4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47" dur="500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48" dur="500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49" dur="5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51" presetID="53" presetClass="exit" presetSubtype="32" fill="hold" grpId="4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52" dur="500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53" dur="500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54"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56" presetID="53" presetClass="exit" presetSubtype="32" fill="hold" grpId="4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57" dur="500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58" dur="500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59"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61" presetID="53" presetClass="entr" presetSubtype="16" fill="hold" grpId="3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6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63" dur="500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64" dur="500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65" dur="5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66" presetID="53" presetClass="entr" presetSubtype="16" fill="hold" grpId="3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6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68" dur="5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69" dur="5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70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71" presetID="53" presetClass="entr" presetSubtype="16" fill="hold" grpId="3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6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73" dur="50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74" dur="50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75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76" presetID="53" presetClass="entr" presetSubtype="16" fill="hold" grpId="3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6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78" dur="500" fill="hold"/>
                                        <p:tgtEl>
                                          <p:spTgt spid="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79" dur="500" fill="hold"/>
                                        <p:tgtEl>
                                          <p:spTgt spid="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80" dur="5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81" presetID="8" presetClass="emph" presetSubtype="0" repeatCount="indefinite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animRot by="-90000000">
                                      <p:cBhvr>
                                        <p:cTn id="6482" dur="30000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83" presetID="8" presetClass="emph" presetSubtype="0" repeatCount="indefinite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animRot by="-60000000">
                                      <p:cBhvr>
                                        <p:cTn id="6484" dur="30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85" presetID="8" presetClass="emph" presetSubtype="0" repeatCount="indefinite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animRot by="60000000">
                                      <p:cBhvr>
                                        <p:cTn id="6486" dur="3500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87" presetID="8" presetClass="emph" presetSubtype="0" repeatCount="indefinite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animRot by="90000000">
                                      <p:cBhvr>
                                        <p:cTn id="6488" dur="30000" fill="hold"/>
                                        <p:tgtEl>
                                          <p:spTgt spid="6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89" presetID="26" presetClass="emph" presetSubtype="0" repeatCount="indefinite" fill="hold" grpId="1" nodeType="withEffect">
                                  <p:stCondLst>
                                    <p:cond delay="2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90" dur="250" tmFilter="0, 0; .2, .5; .8, .5; 1, 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91" dur="125" autoRev="1" fill="hold"/>
                                        <p:tgtEl>
                                          <p:spTgt spid="6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92" presetID="26" presetClass="emph" presetSubtype="0" repeatCount="indefinite" fill="hold" grpId="1" nodeType="withEffect">
                                  <p:stCondLst>
                                    <p:cond delay="2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93" dur="250" tmFilter="0, 0; .2, .5; .8, .5; 1, 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94" dur="125" autoRev="1" fill="hold"/>
                                        <p:tgtEl>
                                          <p:spTgt spid="6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95" presetID="26" presetClass="emph" presetSubtype="0" repeatCount="indefinite" fill="hold" grpId="1" nodeType="withEffect">
                                  <p:stCondLst>
                                    <p:cond delay="2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96" dur="250" tmFilter="0, 0; .2, .5; .8, .5; 1, 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97" dur="125" autoRev="1" fill="hold"/>
                                        <p:tgtEl>
                                          <p:spTgt spid="6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98" presetID="26" presetClass="emph" presetSubtype="0" repeatCount="indefinite" fill="hold" grpId="1" nodeType="withEffect">
                                  <p:stCondLst>
                                    <p:cond delay="2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99" dur="250" tmFilter="0, 0; .2, .5; .8, .5; 1, 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00" dur="125" autoRev="1" fill="hold"/>
                                        <p:tgtEl>
                                          <p:spTgt spid="6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01" presetID="6" presetClass="emph" presetSubtype="0" repeatCount="indefinite" autoRev="1" fill="hold" grpId="2" nodeType="withEffect">
                                  <p:stCondLst>
                                    <p:cond delay="2050"/>
                                  </p:stCondLst>
                                  <p:childTnLst>
                                    <p:animScale>
                                      <p:cBhvr>
                                        <p:cTn id="6502" dur="1000" fill="hold"/>
                                        <p:tgtEl>
                                          <p:spTgt spid="62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503" presetID="6" presetClass="emph" presetSubtype="0" repeatCount="indefinite" autoRev="1" fill="hold" grpId="2" nodeType="withEffect">
                                  <p:stCondLst>
                                    <p:cond delay="2050"/>
                                  </p:stCondLst>
                                  <p:childTnLst>
                                    <p:animScale>
                                      <p:cBhvr>
                                        <p:cTn id="6504" dur="1250" fill="hold"/>
                                        <p:tgtEl>
                                          <p:spTgt spid="6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505" presetID="6" presetClass="emph" presetSubtype="0" repeatCount="indefinite" autoRev="1" fill="hold" grpId="2" nodeType="withEffect">
                                  <p:stCondLst>
                                    <p:cond delay="2050"/>
                                  </p:stCondLst>
                                  <p:childTnLst>
                                    <p:animScale>
                                      <p:cBhvr>
                                        <p:cTn id="6506" dur="5000" fill="hold"/>
                                        <p:tgtEl>
                                          <p:spTgt spid="6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507" presetID="6" presetClass="emph" presetSubtype="0" repeatCount="indefinite" autoRev="1" fill="hold" grpId="2" nodeType="withEffect">
                                  <p:stCondLst>
                                    <p:cond delay="2050"/>
                                  </p:stCondLst>
                                  <p:childTnLst>
                                    <p:animScale>
                                      <p:cBhvr>
                                        <p:cTn id="6508" dur="1000" fill="hold"/>
                                        <p:tgtEl>
                                          <p:spTgt spid="6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509" presetID="53" presetClass="exit" presetSubtype="32" fill="hold" grpId="4" nodeType="withEffect">
                                  <p:stCondLst>
                                    <p:cond delay="3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10" dur="500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11" dur="500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12" dur="5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14" presetID="53" presetClass="exit" presetSubtype="32" fill="hold" grpId="4" nodeType="withEffect">
                                  <p:stCondLst>
                                    <p:cond delay="3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15" dur="500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16" dur="500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17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19" presetID="53" presetClass="exit" presetSubtype="32" fill="hold" grpId="4" nodeType="withEffect">
                                  <p:stCondLst>
                                    <p:cond delay="3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20" dur="500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21" dur="500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22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24" presetID="53" presetClass="exit" presetSubtype="32" fill="hold" grpId="4" nodeType="withEffect">
                                  <p:stCondLst>
                                    <p:cond delay="3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25" dur="500"/>
                                        <p:tgtEl>
                                          <p:spTgt spid="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26" dur="500"/>
                                        <p:tgtEl>
                                          <p:spTgt spid="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27" dur="5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29" presetID="53" presetClass="entr" presetSubtype="16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31" dur="50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32" dur="50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33" dur="5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34" presetID="53" presetClass="entr" presetSubtype="16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36" dur="5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37" dur="5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38" dur="5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39" presetID="53" presetClass="entr" presetSubtype="16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41" dur="500" fill="hold"/>
                                        <p:tgtEl>
                                          <p:spTgt spid="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42" dur="500" fill="hold"/>
                                        <p:tgtEl>
                                          <p:spTgt spid="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43" dur="500"/>
                                        <p:tgtEl>
                                          <p:spTgt spid="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44" presetID="53" presetClass="entr" presetSubtype="16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46" dur="500" fill="hold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47" dur="500" fill="hold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48" dur="5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49" presetID="8" presetClass="emph" presetSubtype="0" repeatCount="indefinite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-90000000">
                                      <p:cBhvr>
                                        <p:cTn id="6550" dur="3000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51" presetID="8" presetClass="emph" presetSubtype="0" repeatCount="indefinite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-60000000">
                                      <p:cBhvr>
                                        <p:cTn id="6552" dur="300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53" presetID="8" presetClass="emph" presetSubtype="0" repeatCount="indefinite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60000000">
                                      <p:cBhvr>
                                        <p:cTn id="6554" dur="35000" fill="hold"/>
                                        <p:tgtEl>
                                          <p:spTgt spid="6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55" presetID="8" presetClass="emph" presetSubtype="0" repeatCount="indefinite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90000000">
                                      <p:cBhvr>
                                        <p:cTn id="6556" dur="30000" fill="hold"/>
                                        <p:tgtEl>
                                          <p:spTgt spid="6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57" presetID="26" presetClass="emph" presetSubtype="0" repeatCount="indefinite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58" dur="250" tmFilter="0, 0; .2, .5; .8, .5; 1, 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59" dur="125" autoRev="1" fill="hold"/>
                                        <p:tgtEl>
                                          <p:spTgt spid="6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60" presetID="26" presetClass="emph" presetSubtype="0" repeatCount="indefinite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61" dur="250" tmFilter="0, 0; .2, .5; .8, .5; 1, 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62" dur="125" autoRev="1" fill="hold"/>
                                        <p:tgtEl>
                                          <p:spTgt spid="6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63" presetID="26" presetClass="emph" presetSubtype="0" repeatCount="indefinite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64" dur="250" tmFilter="0, 0; .2, .5; .8, .5; 1, 0"/>
                                        <p:tgtEl>
                                          <p:spTgt spid="6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65" dur="125" autoRev="1" fill="hold"/>
                                        <p:tgtEl>
                                          <p:spTgt spid="6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66" presetID="26" presetClass="emph" presetSubtype="0" repeatCount="indefinite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67" dur="250" tmFilter="0, 0; .2, .5; .8, .5; 1, 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68" dur="125" autoRev="1" fill="hold"/>
                                        <p:tgtEl>
                                          <p:spTgt spid="6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69" presetID="6" presetClass="emph" presetSubtype="0" repeatCount="indefinite" autoRev="1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6570" dur="1000" fill="hold"/>
                                        <p:tgtEl>
                                          <p:spTgt spid="63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571" presetID="6" presetClass="emph" presetSubtype="0" repeatCount="indefinite" autoRev="1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6572" dur="1250" fill="hold"/>
                                        <p:tgtEl>
                                          <p:spTgt spid="6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573" presetID="6" presetClass="emph" presetSubtype="0" repeatCount="indefinite" autoRev="1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6574" dur="5000" fill="hold"/>
                                        <p:tgtEl>
                                          <p:spTgt spid="6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575" presetID="6" presetClass="emph" presetSubtype="0" repeatCount="indefinite" autoRev="1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6576" dur="1000" fill="hold"/>
                                        <p:tgtEl>
                                          <p:spTgt spid="6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577" presetID="53" presetClass="exit" presetSubtype="32" fill="hold" grpId="4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78" dur="500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79" dur="500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80" dur="5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82" presetID="53" presetClass="exit" presetSubtype="32" fill="hold" grpId="4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83" dur="500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84" dur="500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85" dur="5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87" presetID="53" presetClass="exit" presetSubtype="32" fill="hold" grpId="4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88" dur="500"/>
                                        <p:tgtEl>
                                          <p:spTgt spid="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89" dur="500"/>
                                        <p:tgtEl>
                                          <p:spTgt spid="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90" dur="500"/>
                                        <p:tgtEl>
                                          <p:spTgt spid="6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92" presetID="53" presetClass="exit" presetSubtype="32" fill="hold" grpId="4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93" dur="500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94" dur="500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95" dur="5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97" presetID="53" presetClass="entr" presetSubtype="16" fill="hold" grpId="3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6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99" dur="500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00" dur="500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01" dur="5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02" presetID="53" presetClass="entr" presetSubtype="16" fill="hold" grpId="3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6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04" dur="500" fill="hold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05" dur="500" fill="hold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06" dur="5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07" presetID="53" presetClass="entr" presetSubtype="16" fill="hold" grpId="3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6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09" dur="5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10" dur="5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11"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12" presetID="53" presetClass="entr" presetSubtype="16" fill="hold" grpId="3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6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14" dur="500" fill="hold"/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15" dur="500" fill="hold"/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16" dur="500"/>
                                        <p:tgtEl>
                                          <p:spTgt spid="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17" presetID="8" presetClass="emph" presetSubtype="0" repeatCount="indefinite" fill="hold" grpId="0" nodeType="withEffect">
                                  <p:stCondLst>
                                    <p:cond delay="2150"/>
                                  </p:stCondLst>
                                  <p:childTnLst>
                                    <p:animRot by="90000000">
                                      <p:cBhvr>
                                        <p:cTn id="6618" dur="30000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19" presetID="8" presetClass="emph" presetSubtype="0" repeatCount="indefinite" fill="hold" grpId="0" nodeType="withEffect">
                                  <p:stCondLst>
                                    <p:cond delay="2150"/>
                                  </p:stCondLst>
                                  <p:childTnLst>
                                    <p:animRot by="60000000">
                                      <p:cBhvr>
                                        <p:cTn id="6620" dur="30000" fill="hold"/>
                                        <p:tgtEl>
                                          <p:spTgt spid="6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21" presetID="8" presetClass="emph" presetSubtype="0" repeatCount="indefinite" fill="hold" grpId="0" nodeType="withEffect">
                                  <p:stCondLst>
                                    <p:cond delay="2150"/>
                                  </p:stCondLst>
                                  <p:childTnLst>
                                    <p:animRot by="-60000000">
                                      <p:cBhvr>
                                        <p:cTn id="6622" dur="350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23" presetID="8" presetClass="emph" presetSubtype="0" repeatCount="indefinite" fill="hold" grpId="0" nodeType="withEffect">
                                  <p:stCondLst>
                                    <p:cond delay="2150"/>
                                  </p:stCondLst>
                                  <p:childTnLst>
                                    <p:animRot by="-90000000">
                                      <p:cBhvr>
                                        <p:cTn id="6624" dur="30000" fill="hold"/>
                                        <p:tgtEl>
                                          <p:spTgt spid="6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25" presetID="26" presetClass="emph" presetSubtype="0" repeatCount="indefinite" fill="hold" grpId="1" nodeType="withEffect">
                                  <p:stCondLst>
                                    <p:cond delay="2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26" dur="250" tmFilter="0, 0; .2, .5; .8, .5; 1, 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27" dur="125" autoRev="1" fill="hold"/>
                                        <p:tgtEl>
                                          <p:spTgt spid="6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28" presetID="26" presetClass="emph" presetSubtype="0" repeatCount="indefinite" fill="hold" grpId="1" nodeType="withEffect">
                                  <p:stCondLst>
                                    <p:cond delay="2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29" dur="250" tmFilter="0, 0; .2, .5; .8, .5; 1, 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30" dur="125" autoRev="1" fill="hold"/>
                                        <p:tgtEl>
                                          <p:spTgt spid="6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31" presetID="26" presetClass="emph" presetSubtype="0" repeatCount="indefinite" fill="hold" grpId="1" nodeType="withEffect">
                                  <p:stCondLst>
                                    <p:cond delay="2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32" dur="250" tmFilter="0, 0; .2, .5; .8, .5; 1, 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33" dur="125" autoRev="1" fill="hold"/>
                                        <p:tgtEl>
                                          <p:spTgt spid="6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34" presetID="26" presetClass="emph" presetSubtype="0" repeatCount="indefinite" fill="hold" grpId="1" nodeType="withEffect">
                                  <p:stCondLst>
                                    <p:cond delay="2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35" dur="250" tmFilter="0, 0; .2, .5; .8, .5; 1, 0"/>
                                        <p:tgtEl>
                                          <p:spTgt spid="6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36" dur="125" autoRev="1" fill="hold"/>
                                        <p:tgtEl>
                                          <p:spTgt spid="6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37" presetID="6" presetClass="emph" presetSubtype="0" repeatCount="indefinite" autoRev="1" fill="hold" grpId="2" nodeType="withEffect">
                                  <p:stCondLst>
                                    <p:cond delay="2150"/>
                                  </p:stCondLst>
                                  <p:childTnLst>
                                    <p:animScale>
                                      <p:cBhvr>
                                        <p:cTn id="6638" dur="1000" fill="hold"/>
                                        <p:tgtEl>
                                          <p:spTgt spid="62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639" presetID="6" presetClass="emph" presetSubtype="0" repeatCount="indefinite" autoRev="1" fill="hold" grpId="2" nodeType="withEffect">
                                  <p:stCondLst>
                                    <p:cond delay="2150"/>
                                  </p:stCondLst>
                                  <p:childTnLst>
                                    <p:animScale>
                                      <p:cBhvr>
                                        <p:cTn id="6640" dur="1250" fill="hold"/>
                                        <p:tgtEl>
                                          <p:spTgt spid="6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641" presetID="6" presetClass="emph" presetSubtype="0" repeatCount="indefinite" autoRev="1" fill="hold" grpId="2" nodeType="withEffect">
                                  <p:stCondLst>
                                    <p:cond delay="2150"/>
                                  </p:stCondLst>
                                  <p:childTnLst>
                                    <p:animScale>
                                      <p:cBhvr>
                                        <p:cTn id="6642" dur="5000" fill="hold"/>
                                        <p:tgtEl>
                                          <p:spTgt spid="6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643" presetID="6" presetClass="emph" presetSubtype="0" repeatCount="indefinite" autoRev="1" fill="hold" grpId="2" nodeType="withEffect">
                                  <p:stCondLst>
                                    <p:cond delay="2150"/>
                                  </p:stCondLst>
                                  <p:childTnLst>
                                    <p:animScale>
                                      <p:cBhvr>
                                        <p:cTn id="6644" dur="1000" fill="hold"/>
                                        <p:tgtEl>
                                          <p:spTgt spid="6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645" presetID="53" presetClass="exit" presetSubtype="32" fill="hold" grpId="4" nodeType="withEffect">
                                  <p:stCondLst>
                                    <p:cond delay="3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46" dur="500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47" dur="500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48" dur="5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50" presetID="53" presetClass="exit" presetSubtype="32" fill="hold" grpId="4" nodeType="withEffect">
                                  <p:stCondLst>
                                    <p:cond delay="3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51" dur="500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52" dur="500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53" dur="5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55" presetID="53" presetClass="exit" presetSubtype="32" fill="hold" grpId="4" nodeType="withEffect">
                                  <p:stCondLst>
                                    <p:cond delay="3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56" dur="500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57" dur="500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58"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60" presetID="53" presetClass="exit" presetSubtype="32" fill="hold" grpId="4" nodeType="withEffect">
                                  <p:stCondLst>
                                    <p:cond delay="3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61" dur="500"/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62" dur="500"/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63" dur="500"/>
                                        <p:tgtEl>
                                          <p:spTgt spid="6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65" presetID="53" presetClass="entr" presetSubtype="16" fill="hold" grpId="3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67" dur="500" fill="hold"/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68" dur="500" fill="hold"/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69" dur="5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70" presetID="53" presetClass="entr" presetSubtype="16" fill="hold" grpId="3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72" dur="500" fill="hold"/>
                                        <p:tgtEl>
                                          <p:spTgt spid="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73" dur="500" fill="hold"/>
                                        <p:tgtEl>
                                          <p:spTgt spid="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74" dur="5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75" presetID="53" presetClass="entr" presetSubtype="16" fill="hold" grpId="3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77" dur="50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78" dur="50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79" dur="5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80" presetID="53" presetClass="entr" presetSubtype="16" fill="hold" grpId="3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82" dur="5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83" dur="5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84" dur="5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85" presetID="8" presetClass="emph" presetSubtype="0" repeatCount="indefinite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90000000">
                                      <p:cBhvr>
                                        <p:cTn id="6686" dur="30000" fill="hold"/>
                                        <p:tgtEl>
                                          <p:spTgt spid="6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87" presetID="8" presetClass="emph" presetSubtype="0" repeatCount="indefinite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60000000">
                                      <p:cBhvr>
                                        <p:cTn id="6688" dur="30000" fill="hold"/>
                                        <p:tgtEl>
                                          <p:spTgt spid="6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89" presetID="8" presetClass="emph" presetSubtype="0" repeatCount="indefinite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-60000000">
                                      <p:cBhvr>
                                        <p:cTn id="6690" dur="3500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91" presetID="8" presetClass="emph" presetSubtype="0" repeatCount="indefinite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-90000000">
                                      <p:cBhvr>
                                        <p:cTn id="6692" dur="300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93" presetID="26" presetClass="emph" presetSubtype="0" repeatCount="indefinite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94" dur="250" tmFilter="0, 0; .2, .5; .8, .5; 1, 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95" dur="125" autoRev="1" fill="hold"/>
                                        <p:tgtEl>
                                          <p:spTgt spid="6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96" presetID="26" presetClass="emph" presetSubtype="0" repeatCount="indefinite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97" dur="250" tmFilter="0, 0; .2, .5; .8, .5; 1, 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98" dur="125" autoRev="1" fill="hold"/>
                                        <p:tgtEl>
                                          <p:spTgt spid="6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99" presetID="26" presetClass="emph" presetSubtype="0" repeatCount="indefinite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00" dur="250" tmFilter="0, 0; .2, .5; .8, .5; 1, 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01" dur="125" autoRev="1" fill="hold"/>
                                        <p:tgtEl>
                                          <p:spTgt spid="6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02" presetID="26" presetClass="emph" presetSubtype="0" repeatCount="indefinite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03" dur="250" tmFilter="0, 0; .2, .5; .8, .5; 1, 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04" dur="125" autoRev="1" fill="hold"/>
                                        <p:tgtEl>
                                          <p:spTgt spid="6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05" presetID="6" presetClass="emph" presetSubtype="0" repeatCount="indefinite" autoRev="1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6706" dur="1000" fill="hold"/>
                                        <p:tgtEl>
                                          <p:spTgt spid="63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707" presetID="6" presetClass="emph" presetSubtype="0" repeatCount="indefinite" autoRev="1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6708" dur="1250" fill="hold"/>
                                        <p:tgtEl>
                                          <p:spTgt spid="6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709" presetID="6" presetClass="emph" presetSubtype="0" repeatCount="indefinite" autoRev="1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6710" dur="5000" fill="hold"/>
                                        <p:tgtEl>
                                          <p:spTgt spid="6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711" presetID="6" presetClass="emph" presetSubtype="0" repeatCount="indefinite" autoRev="1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6712" dur="1000" fill="hold"/>
                                        <p:tgtEl>
                                          <p:spTgt spid="6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713" presetID="53" presetClass="exit" presetSubtype="32" fill="hold" grpId="4" nodeType="withEffect">
                                  <p:stCondLst>
                                    <p:cond delay="3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14" dur="500"/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15" dur="500"/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16" dur="5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18" presetID="53" presetClass="exit" presetSubtype="32" fill="hold" grpId="4" nodeType="withEffect">
                                  <p:stCondLst>
                                    <p:cond delay="3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19" dur="500"/>
                                        <p:tgtEl>
                                          <p:spTgt spid="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20" dur="500"/>
                                        <p:tgtEl>
                                          <p:spTgt spid="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21" dur="5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23" presetID="53" presetClass="exit" presetSubtype="32" fill="hold" grpId="4" nodeType="withEffect">
                                  <p:stCondLst>
                                    <p:cond delay="3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24" dur="500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25" dur="500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26" dur="5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28" presetID="53" presetClass="exit" presetSubtype="32" fill="hold" grpId="4" nodeType="withEffect">
                                  <p:stCondLst>
                                    <p:cond delay="3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29" dur="500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30" dur="500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31" dur="5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33" presetID="53" presetClass="entr" presetSubtype="16" fill="hold" grpId="3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35" dur="5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36" dur="5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37" dur="50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38" presetID="53" presetClass="entr" presetSubtype="16" fill="hold" grpId="3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40" dur="5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41" dur="5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42" dur="5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43" presetID="53" presetClass="entr" presetSubtype="16" fill="hold" grpId="3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45" dur="5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46" dur="5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47" dur="5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48" presetID="53" presetClass="entr" presetSubtype="16" fill="hold" grpId="3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50" dur="500" fill="hold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51" dur="500" fill="hold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52" dur="5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53" presetID="8" presetClass="emph" presetSubtype="0" repeatCount="indefinite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-90000000">
                                      <p:cBhvr>
                                        <p:cTn id="6754" dur="300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55" presetID="8" presetClass="emph" presetSubtype="0" repeatCount="indefinite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-60000000">
                                      <p:cBhvr>
                                        <p:cTn id="6756" dur="300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57" presetID="8" presetClass="emph" presetSubtype="0" repeatCount="indefinite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60000000">
                                      <p:cBhvr>
                                        <p:cTn id="6758" dur="350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59" presetID="8" presetClass="emph" presetSubtype="0" repeatCount="indefinite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90000000">
                                      <p:cBhvr>
                                        <p:cTn id="6760" dur="30000" fill="hold"/>
                                        <p:tgtEl>
                                          <p:spTgt spid="6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61" presetID="26" presetClass="emph" presetSubtype="0" repeatCount="indefinite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62" dur="250" tmFilter="0, 0; .2, .5; .8, .5; 1, 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63" dur="125" autoRev="1" fill="hold"/>
                                        <p:tgtEl>
                                          <p:spTgt spid="6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64" presetID="26" presetClass="emph" presetSubtype="0" repeatCount="indefinite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65" dur="250" tmFilter="0, 0; .2, .5; .8, .5; 1, 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66" dur="125" autoRev="1" fill="hold"/>
                                        <p:tgtEl>
                                          <p:spTgt spid="6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67" presetID="26" presetClass="emph" presetSubtype="0" repeatCount="indefinite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68" dur="250" tmFilter="0, 0; .2, .5; .8, .5; 1, 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69" dur="125" autoRev="1" fill="hold"/>
                                        <p:tgtEl>
                                          <p:spTgt spid="6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70" presetID="26" presetClass="emph" presetSubtype="0" repeatCount="indefinite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71" dur="250" tmFilter="0, 0; .2, .5; .8, .5; 1, 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72" dur="125" autoRev="1" fill="hold"/>
                                        <p:tgtEl>
                                          <p:spTgt spid="6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73" presetID="6" presetClass="emph" presetSubtype="0" repeatCount="indefinite" autoRev="1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6774" dur="1000" fill="hold"/>
                                        <p:tgtEl>
                                          <p:spTgt spid="63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775" presetID="6" presetClass="emph" presetSubtype="0" repeatCount="indefinite" autoRev="1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6776" dur="1250" fill="hold"/>
                                        <p:tgtEl>
                                          <p:spTgt spid="6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777" presetID="6" presetClass="emph" presetSubtype="0" repeatCount="indefinite" autoRev="1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6778" dur="5000" fill="hold"/>
                                        <p:tgtEl>
                                          <p:spTgt spid="6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779" presetID="6" presetClass="emph" presetSubtype="0" repeatCount="indefinite" autoRev="1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6780" dur="1000" fill="hold"/>
                                        <p:tgtEl>
                                          <p:spTgt spid="6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781" presetID="53" presetClass="exit" presetSubtype="32" fill="hold" grpId="4" nodeType="withEffect">
                                  <p:stCondLst>
                                    <p:cond delay="3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82" dur="500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83" dur="500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84" dur="50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86" presetID="53" presetClass="exit" presetSubtype="32" fill="hold" grpId="4" nodeType="withEffect">
                                  <p:stCondLst>
                                    <p:cond delay="3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87" dur="500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88" dur="500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89" dur="5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91" presetID="53" presetClass="exit" presetSubtype="32" fill="hold" grpId="4" nodeType="withEffect">
                                  <p:stCondLst>
                                    <p:cond delay="3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92" dur="500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93" dur="500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94" dur="5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96" presetID="53" presetClass="exit" presetSubtype="32" fill="hold" grpId="4" nodeType="withEffect">
                                  <p:stCondLst>
                                    <p:cond delay="3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97" dur="500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98" dur="500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99" dur="5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01" presetID="53" presetClass="entr" presetSubtype="16" fill="hold" grpId="3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8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03" dur="5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04" dur="5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05" dur="5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06" presetID="53" presetClass="entr" presetSubtype="16" fill="hold" grpId="3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08" dur="5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09" dur="5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10"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11" presetID="53" presetClass="entr" presetSubtype="16" fill="hold" grpId="3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8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13" dur="500" fill="hold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14" dur="500" fill="hold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15" dur="5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16" presetID="53" presetClass="entr" presetSubtype="16" fill="hold" grpId="3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8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18" dur="500" fill="hold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19" dur="500" fill="hold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20"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21" presetID="8" presetClass="emph" presetSubtype="0" repeatCount="indefinite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90000000">
                                      <p:cBhvr>
                                        <p:cTn id="6822" dur="300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23" presetID="8" presetClass="emph" presetSubtype="0" repeatCount="indefinite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60000000">
                                      <p:cBhvr>
                                        <p:cTn id="6824" dur="300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25" presetID="8" presetClass="emph" presetSubtype="0" repeatCount="indefinite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-60000000">
                                      <p:cBhvr>
                                        <p:cTn id="6826" dur="35000" fill="hold"/>
                                        <p:tgtEl>
                                          <p:spTgt spid="6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27" presetID="8" presetClass="emph" presetSubtype="0" repeatCount="indefinite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-90000000">
                                      <p:cBhvr>
                                        <p:cTn id="6828" dur="30000" fill="hold"/>
                                        <p:tgtEl>
                                          <p:spTgt spid="6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29" presetID="26" presetClass="emph" presetSubtype="0" repeatCount="indefinite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30" dur="250" tmFilter="0, 0; .2, .5; .8, .5; 1, 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31" dur="125" autoRev="1" fill="hold"/>
                                        <p:tgtEl>
                                          <p:spTgt spid="6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32" presetID="26" presetClass="emph" presetSubtype="0" repeatCount="indefinite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33" dur="250" tmFilter="0, 0; .2, .5; .8, .5; 1, 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34" dur="125" autoRev="1" fill="hold"/>
                                        <p:tgtEl>
                                          <p:spTgt spid="6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35" presetID="26" presetClass="emph" presetSubtype="0" repeatCount="indefinite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36" dur="250" tmFilter="0, 0; .2, .5; .8, .5; 1, 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37" dur="125" autoRev="1" fill="hold"/>
                                        <p:tgtEl>
                                          <p:spTgt spid="6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38" presetID="26" presetClass="emph" presetSubtype="0" repeatCount="indefinite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39" dur="250" tmFilter="0, 0; .2, .5; .8, .5; 1, 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40" dur="125" autoRev="1" fill="hold"/>
                                        <p:tgtEl>
                                          <p:spTgt spid="6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41" presetID="6" presetClass="emph" presetSubtype="0" repeatCount="indefinite" autoRev="1" fill="hold" grpId="2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6842" dur="1000" fill="hold"/>
                                        <p:tgtEl>
                                          <p:spTgt spid="64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843" presetID="6" presetClass="emph" presetSubtype="0" repeatCount="indefinite" autoRev="1" fill="hold" grpId="2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6844" dur="1250" fill="hold"/>
                                        <p:tgtEl>
                                          <p:spTgt spid="6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845" presetID="6" presetClass="emph" presetSubtype="0" repeatCount="indefinite" autoRev="1" fill="hold" grpId="2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6846" dur="5000" fill="hold"/>
                                        <p:tgtEl>
                                          <p:spTgt spid="6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847" presetID="6" presetClass="emph" presetSubtype="0" repeatCount="indefinite" autoRev="1" fill="hold" grpId="2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6848" dur="1000" fill="hold"/>
                                        <p:tgtEl>
                                          <p:spTgt spid="6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849" presetID="53" presetClass="exit" presetSubtype="32" fill="hold" grpId="4" nodeType="withEffect">
                                  <p:stCondLst>
                                    <p:cond delay="3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50" dur="500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51" dur="500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52" dur="5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54" presetID="53" presetClass="exit" presetSubtype="32" fill="hold" grpId="4" nodeType="withEffect">
                                  <p:stCondLst>
                                    <p:cond delay="3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55" dur="500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56" dur="500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57"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59" presetID="53" presetClass="exit" presetSubtype="32" fill="hold" grpId="4" nodeType="withEffect">
                                  <p:stCondLst>
                                    <p:cond delay="3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60" dur="500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61" dur="500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62" dur="5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64" presetID="53" presetClass="exit" presetSubtype="32" fill="hold" grpId="4" nodeType="withEffect">
                                  <p:stCondLst>
                                    <p:cond delay="3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65" dur="500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66" dur="500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67"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69" presetID="53" presetClass="entr" presetSubtype="16" fill="hold" grpId="3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68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71" dur="5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72" dur="5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73" dur="5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74" presetID="53" presetClass="entr" presetSubtype="16" fill="hold" grpId="3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68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76" dur="50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77" dur="50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78" dur="5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79" presetID="53" presetClass="entr" presetSubtype="16" fill="hold" grpId="3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68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81" dur="5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82" dur="5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83"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84" presetID="53" presetClass="entr" presetSubtype="16" fill="hold" grpId="3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68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86" dur="500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87" dur="500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88" dur="500"/>
                                        <p:tgtEl>
                                          <p:spTgt spid="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89" presetID="8" presetClass="emph" presetSubtype="0" repeatCount="indefinite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animRot by="-90000000">
                                      <p:cBhvr>
                                        <p:cTn id="6890" dur="300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91" presetID="8" presetClass="emph" presetSubtype="0" repeatCount="indefinite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animRot by="-60000000">
                                      <p:cBhvr>
                                        <p:cTn id="6892" dur="3000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93" presetID="8" presetClass="emph" presetSubtype="0" repeatCount="indefinite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animRot by="60000000">
                                      <p:cBhvr>
                                        <p:cTn id="6894" dur="350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95" presetID="8" presetClass="emph" presetSubtype="0" repeatCount="indefinite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animRot by="90000000">
                                      <p:cBhvr>
                                        <p:cTn id="6896" dur="30000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97" presetID="26" presetClass="emph" presetSubtype="0" repeatCount="indefinite" fill="hold" grpId="1" nodeType="withEffect">
                                  <p:stCondLst>
                                    <p:cond delay="2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98" dur="250" tmFilter="0, 0; .2, .5; .8, .5; 1, 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99" dur="125" autoRev="1" fill="hold"/>
                                        <p:tgtEl>
                                          <p:spTgt spid="6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00" presetID="26" presetClass="emph" presetSubtype="0" repeatCount="indefinite" fill="hold" grpId="1" nodeType="withEffect">
                                  <p:stCondLst>
                                    <p:cond delay="2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01" dur="250" tmFilter="0, 0; .2, .5; .8, .5; 1, 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02" dur="125" autoRev="1" fill="hold"/>
                                        <p:tgtEl>
                                          <p:spTgt spid="6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03" presetID="26" presetClass="emph" presetSubtype="0" repeatCount="indefinite" fill="hold" grpId="1" nodeType="withEffect">
                                  <p:stCondLst>
                                    <p:cond delay="2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04" dur="250" tmFilter="0, 0; .2, .5; .8, .5; 1, 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05" dur="125" autoRev="1" fill="hold"/>
                                        <p:tgtEl>
                                          <p:spTgt spid="6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06" presetID="26" presetClass="emph" presetSubtype="0" repeatCount="indefinite" fill="hold" grpId="1" nodeType="withEffect">
                                  <p:stCondLst>
                                    <p:cond delay="2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07" dur="250" tmFilter="0, 0; .2, .5; .8, .5; 1, 0"/>
                                        <p:tgtEl>
                                          <p:spTgt spid="6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08" dur="125" autoRev="1" fill="hold"/>
                                        <p:tgtEl>
                                          <p:spTgt spid="6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09" presetID="6" presetClass="emph" presetSubtype="0" repeatCount="indefinite" autoRev="1" fill="hold" grpId="2" nodeType="withEffect">
                                  <p:stCondLst>
                                    <p:cond delay="2350"/>
                                  </p:stCondLst>
                                  <p:childTnLst>
                                    <p:animScale>
                                      <p:cBhvr>
                                        <p:cTn id="6910" dur="1000" fill="hold"/>
                                        <p:tgtEl>
                                          <p:spTgt spid="64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911" presetID="6" presetClass="emph" presetSubtype="0" repeatCount="indefinite" autoRev="1" fill="hold" grpId="2" nodeType="withEffect">
                                  <p:stCondLst>
                                    <p:cond delay="2350"/>
                                  </p:stCondLst>
                                  <p:childTnLst>
                                    <p:animScale>
                                      <p:cBhvr>
                                        <p:cTn id="6912" dur="1250" fill="hold"/>
                                        <p:tgtEl>
                                          <p:spTgt spid="6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913" presetID="6" presetClass="emph" presetSubtype="0" repeatCount="indefinite" autoRev="1" fill="hold" grpId="2" nodeType="withEffect">
                                  <p:stCondLst>
                                    <p:cond delay="2350"/>
                                  </p:stCondLst>
                                  <p:childTnLst>
                                    <p:animScale>
                                      <p:cBhvr>
                                        <p:cTn id="6914" dur="5000" fill="hold"/>
                                        <p:tgtEl>
                                          <p:spTgt spid="6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915" presetID="6" presetClass="emph" presetSubtype="0" repeatCount="indefinite" autoRev="1" fill="hold" grpId="2" nodeType="withEffect">
                                  <p:stCondLst>
                                    <p:cond delay="2350"/>
                                  </p:stCondLst>
                                  <p:childTnLst>
                                    <p:animScale>
                                      <p:cBhvr>
                                        <p:cTn id="6916" dur="1000" fill="hold"/>
                                        <p:tgtEl>
                                          <p:spTgt spid="6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917" presetID="53" presetClass="exit" presetSubtype="32" fill="hold" grpId="4" nodeType="withEffect">
                                  <p:stCondLst>
                                    <p:cond delay="3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18" dur="500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19" dur="500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20" dur="5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22" presetID="53" presetClass="exit" presetSubtype="32" fill="hold" grpId="4" nodeType="withEffect">
                                  <p:stCondLst>
                                    <p:cond delay="3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23" dur="500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24" dur="500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25" dur="5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27" presetID="53" presetClass="exit" presetSubtype="32" fill="hold" grpId="4" nodeType="withEffect">
                                  <p:stCondLst>
                                    <p:cond delay="3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28" dur="500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29" dur="500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30"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32" presetID="53" presetClass="exit" presetSubtype="32" fill="hold" grpId="4" nodeType="withEffect">
                                  <p:stCondLst>
                                    <p:cond delay="3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33" dur="500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34" dur="500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35" dur="500"/>
                                        <p:tgtEl>
                                          <p:spTgt spid="6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37" presetID="53" presetClass="entr" presetSubtype="16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9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39" dur="500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40" dur="500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41" dur="500"/>
                                        <p:tgtEl>
                                          <p:spTgt spid="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42" presetID="53" presetClass="entr" presetSubtype="16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9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44" dur="5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45" dur="5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46" dur="5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47" presetID="53" presetClass="entr" presetSubtype="16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9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49" dur="50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50" dur="50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51" dur="5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52" presetID="53" presetClass="entr" presetSubtype="16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9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54" dur="500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55" dur="500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56" dur="500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57" presetID="8" presetClass="emph" presetSubtype="0" repeatCount="indefinite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Rot by="90000000">
                                      <p:cBhvr>
                                        <p:cTn id="6958" dur="30000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59" presetID="8" presetClass="emph" presetSubtype="0" repeatCount="indefinite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Rot by="60000000">
                                      <p:cBhvr>
                                        <p:cTn id="6960" dur="300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61" presetID="8" presetClass="emph" presetSubtype="0" repeatCount="indefinite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Rot by="-60000000">
                                      <p:cBhvr>
                                        <p:cTn id="6962" dur="3500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63" presetID="8" presetClass="emph" presetSubtype="0" repeatCount="indefinite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Rot by="-90000000">
                                      <p:cBhvr>
                                        <p:cTn id="6964" dur="30000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65" presetID="26" presetClass="emph" presetSubtype="0" repeatCount="indefinite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66" dur="250" tmFilter="0, 0; .2, .5; .8, .5; 1, 0"/>
                                        <p:tgtEl>
                                          <p:spTgt spid="6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67" dur="125" autoRev="1" fill="hold"/>
                                        <p:tgtEl>
                                          <p:spTgt spid="6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68" presetID="26" presetClass="emph" presetSubtype="0" repeatCount="indefinite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69" dur="250" tmFilter="0, 0; .2, .5; .8, .5; 1, 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70" dur="125" autoRev="1" fill="hold"/>
                                        <p:tgtEl>
                                          <p:spTgt spid="6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71" presetID="26" presetClass="emph" presetSubtype="0" repeatCount="indefinite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72" dur="250" tmFilter="0, 0; .2, .5; .8, .5; 1, 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73" dur="125" autoRev="1" fill="hold"/>
                                        <p:tgtEl>
                                          <p:spTgt spid="6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74" presetID="26" presetClass="emph" presetSubtype="0" repeatCount="indefinite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75" dur="250" tmFilter="0, 0; .2, .5; .8, .5; 1, 0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76" dur="125" autoRev="1" fill="hold"/>
                                        <p:tgtEl>
                                          <p:spTgt spid="6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77" presetID="6" presetClass="emph" presetSubtype="0" repeatCount="indefinite" autoRev="1" fill="hold" grpId="2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6978" dur="1000" fill="hold"/>
                                        <p:tgtEl>
                                          <p:spTgt spid="65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979" presetID="6" presetClass="emph" presetSubtype="0" repeatCount="indefinite" autoRev="1" fill="hold" grpId="2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6980" dur="1250" fill="hold"/>
                                        <p:tgtEl>
                                          <p:spTgt spid="6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981" presetID="6" presetClass="emph" presetSubtype="0" repeatCount="indefinite" autoRev="1" fill="hold" grpId="2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6982" dur="5000" fill="hold"/>
                                        <p:tgtEl>
                                          <p:spTgt spid="6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983" presetID="6" presetClass="emph" presetSubtype="0" repeatCount="indefinite" autoRev="1" fill="hold" grpId="2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6984" dur="1000" fill="hold"/>
                                        <p:tgtEl>
                                          <p:spTgt spid="6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985" presetID="53" presetClass="exit" presetSubtype="32" fill="hold" grpId="4" nodeType="withEffect">
                                  <p:stCondLst>
                                    <p:cond delay="3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86" dur="500"/>
                                        <p:tgtEl>
                                          <p:spTgt spid="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87" dur="500"/>
                                        <p:tgtEl>
                                          <p:spTgt spid="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88" dur="500"/>
                                        <p:tgtEl>
                                          <p:spTgt spid="6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90" presetID="53" presetClass="exit" presetSubtype="32" fill="hold" grpId="4" nodeType="withEffect">
                                  <p:stCondLst>
                                    <p:cond delay="3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91" dur="500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92" dur="500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93" dur="5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95" presetID="53" presetClass="exit" presetSubtype="32" fill="hold" grpId="4" nodeType="withEffect">
                                  <p:stCondLst>
                                    <p:cond delay="3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96" dur="500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97" dur="500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98" dur="5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00" presetID="53" presetClass="exit" presetSubtype="32" fill="hold" grpId="4" nodeType="withEffect">
                                  <p:stCondLst>
                                    <p:cond delay="3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01" dur="500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02" dur="500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03" dur="500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05" presetID="53" presetClass="entr" presetSubtype="16" fill="hold" grpId="3" nodeType="with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70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07" dur="5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08" dur="5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09" dur="500"/>
                                        <p:tgtEl>
                                          <p:spTgt spid="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10" presetID="53" presetClass="entr" presetSubtype="16" fill="hold" grpId="3" nodeType="with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70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12" dur="500" fill="hold"/>
                                        <p:tgtEl>
                                          <p:spTgt spid="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13" dur="500" fill="hold"/>
                                        <p:tgtEl>
                                          <p:spTgt spid="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14" dur="500"/>
                                        <p:tgtEl>
                                          <p:spTgt spid="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15" presetID="53" presetClass="entr" presetSubtype="16" fill="hold" grpId="3" nodeType="with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70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17" dur="500" fill="hold"/>
                                        <p:tgtEl>
                                          <p:spTgt spid="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18" dur="500" fill="hold"/>
                                        <p:tgtEl>
                                          <p:spTgt spid="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19" dur="5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20" presetID="53" presetClass="entr" presetSubtype="16" fill="hold" grpId="3" nodeType="with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70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22" dur="50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23" dur="50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24" dur="5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25" presetID="8" presetClass="emph" presetSubtype="0" repeatCount="indefinite" fill="hold" grpId="0" nodeType="withEffect">
                                  <p:stCondLst>
                                    <p:cond delay="2450"/>
                                  </p:stCondLst>
                                  <p:childTnLst>
                                    <p:animRot by="-90000000">
                                      <p:cBhvr>
                                        <p:cTn id="7026" dur="300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27" presetID="8" presetClass="emph" presetSubtype="0" repeatCount="indefinite" fill="hold" grpId="0" nodeType="withEffect">
                                  <p:stCondLst>
                                    <p:cond delay="2450"/>
                                  </p:stCondLst>
                                  <p:childTnLst>
                                    <p:animRot by="-60000000">
                                      <p:cBhvr>
                                        <p:cTn id="7028" dur="30000" fill="hold"/>
                                        <p:tgtEl>
                                          <p:spTgt spid="6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29" presetID="8" presetClass="emph" presetSubtype="0" repeatCount="indefinite" fill="hold" grpId="0" nodeType="withEffect">
                                  <p:stCondLst>
                                    <p:cond delay="2450"/>
                                  </p:stCondLst>
                                  <p:childTnLst>
                                    <p:animRot by="60000000">
                                      <p:cBhvr>
                                        <p:cTn id="7030" dur="35000" fill="hold"/>
                                        <p:tgtEl>
                                          <p:spTgt spid="6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31" presetID="8" presetClass="emph" presetSubtype="0" repeatCount="indefinite" fill="hold" grpId="0" nodeType="withEffect">
                                  <p:stCondLst>
                                    <p:cond delay="2450"/>
                                  </p:stCondLst>
                                  <p:childTnLst>
                                    <p:animRot by="90000000">
                                      <p:cBhvr>
                                        <p:cTn id="7032" dur="3000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33" presetID="26" presetClass="emph" presetSubtype="0" repeatCount="indefinite" fill="hold" grpId="1" nodeType="withEffect">
                                  <p:stCondLst>
                                    <p:cond delay="2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34" dur="250" tmFilter="0, 0; .2, .5; .8, .5; 1, 0"/>
                                        <p:tgtEl>
                                          <p:spTgt spid="6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35" dur="125" autoRev="1" fill="hold"/>
                                        <p:tgtEl>
                                          <p:spTgt spid="6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36" presetID="26" presetClass="emph" presetSubtype="0" repeatCount="indefinite" fill="hold" grpId="1" nodeType="withEffect">
                                  <p:stCondLst>
                                    <p:cond delay="2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37" dur="250" tmFilter="0, 0; .2, .5; .8, .5; 1, 0"/>
                                        <p:tgtEl>
                                          <p:spTgt spid="6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38" dur="125" autoRev="1" fill="hold"/>
                                        <p:tgtEl>
                                          <p:spTgt spid="6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39" presetID="26" presetClass="emph" presetSubtype="0" repeatCount="indefinite" fill="hold" grpId="1" nodeType="withEffect">
                                  <p:stCondLst>
                                    <p:cond delay="2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40" dur="250" tmFilter="0, 0; .2, .5; .8, .5; 1, 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41" dur="125" autoRev="1" fill="hold"/>
                                        <p:tgtEl>
                                          <p:spTgt spid="6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42" presetID="26" presetClass="emph" presetSubtype="0" repeatCount="indefinite" fill="hold" grpId="1" nodeType="withEffect">
                                  <p:stCondLst>
                                    <p:cond delay="2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43" dur="250" tmFilter="0, 0; .2, .5; .8, .5; 1, 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44" dur="125" autoRev="1" fill="hold"/>
                                        <p:tgtEl>
                                          <p:spTgt spid="6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45" presetID="6" presetClass="emph" presetSubtype="0" repeatCount="indefinite" autoRev="1" fill="hold" grpId="2" nodeType="withEffect">
                                  <p:stCondLst>
                                    <p:cond delay="2450"/>
                                  </p:stCondLst>
                                  <p:childTnLst>
                                    <p:animScale>
                                      <p:cBhvr>
                                        <p:cTn id="7046" dur="1000" fill="hold"/>
                                        <p:tgtEl>
                                          <p:spTgt spid="65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047" presetID="6" presetClass="emph" presetSubtype="0" repeatCount="indefinite" autoRev="1" fill="hold" grpId="2" nodeType="withEffect">
                                  <p:stCondLst>
                                    <p:cond delay="2450"/>
                                  </p:stCondLst>
                                  <p:childTnLst>
                                    <p:animScale>
                                      <p:cBhvr>
                                        <p:cTn id="7048" dur="1250" fill="hold"/>
                                        <p:tgtEl>
                                          <p:spTgt spid="6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049" presetID="6" presetClass="emph" presetSubtype="0" repeatCount="indefinite" autoRev="1" fill="hold" grpId="2" nodeType="withEffect">
                                  <p:stCondLst>
                                    <p:cond delay="2450"/>
                                  </p:stCondLst>
                                  <p:childTnLst>
                                    <p:animScale>
                                      <p:cBhvr>
                                        <p:cTn id="7050" dur="5000" fill="hold"/>
                                        <p:tgtEl>
                                          <p:spTgt spid="65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051" presetID="6" presetClass="emph" presetSubtype="0" repeatCount="indefinite" autoRev="1" fill="hold" grpId="2" nodeType="withEffect">
                                  <p:stCondLst>
                                    <p:cond delay="2450"/>
                                  </p:stCondLst>
                                  <p:childTnLst>
                                    <p:animScale>
                                      <p:cBhvr>
                                        <p:cTn id="7052" dur="1000" fill="hold"/>
                                        <p:tgtEl>
                                          <p:spTgt spid="65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053" presetID="53" presetClass="exit" presetSubtype="32" fill="hold" grpId="4" nodeType="withEffect">
                                  <p:stCondLst>
                                    <p:cond delay="34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54" dur="500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55" dur="500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56" dur="500"/>
                                        <p:tgtEl>
                                          <p:spTgt spid="6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58" presetID="53" presetClass="exit" presetSubtype="32" fill="hold" grpId="4" nodeType="withEffect">
                                  <p:stCondLst>
                                    <p:cond delay="34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59" dur="500"/>
                                        <p:tgtEl>
                                          <p:spTgt spid="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60" dur="500"/>
                                        <p:tgtEl>
                                          <p:spTgt spid="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61" dur="500"/>
                                        <p:tgtEl>
                                          <p:spTgt spid="6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63" presetID="53" presetClass="exit" presetSubtype="32" fill="hold" grpId="4" nodeType="withEffect">
                                  <p:stCondLst>
                                    <p:cond delay="34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64" dur="500"/>
                                        <p:tgtEl>
                                          <p:spTgt spid="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65" dur="500"/>
                                        <p:tgtEl>
                                          <p:spTgt spid="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66" dur="5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68" presetID="53" presetClass="exit" presetSubtype="32" fill="hold" grpId="4" nodeType="withEffect">
                                  <p:stCondLst>
                                    <p:cond delay="34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69" dur="500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70" dur="500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71" dur="5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73" presetID="53" presetClass="entr" presetSubtype="16" fill="hold" grpId="3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0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75" dur="5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76" dur="5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77" dur="5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78" presetID="53" presetClass="entr" presetSubtype="16" fill="hold" grpId="3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0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80" dur="500" fill="hold"/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81" dur="500" fill="hold"/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82" dur="50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83" presetID="53" presetClass="entr" presetSubtype="16" fill="hold" grpId="3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0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85" dur="50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86" dur="50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87" dur="5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88" presetID="53" presetClass="entr" presetSubtype="16" fill="hold" grpId="3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0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90" dur="5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91" dur="5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92" dur="5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93" presetID="8" presetClass="emph" presetSubtype="0" repeatCount="indefinite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90000000">
                                      <p:cBhvr>
                                        <p:cTn id="7094" dur="300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95" presetID="8" presetClass="emph" presetSubtype="0" repeatCount="indefinite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60000000">
                                      <p:cBhvr>
                                        <p:cTn id="7096" dur="30000" fill="hold"/>
                                        <p:tgtEl>
                                          <p:spTgt spid="6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97" presetID="8" presetClass="emph" presetSubtype="0" repeatCount="indefinite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-60000000">
                                      <p:cBhvr>
                                        <p:cTn id="7098" dur="3500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99" presetID="8" presetClass="emph" presetSubtype="0" repeatCount="indefinite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-90000000">
                                      <p:cBhvr>
                                        <p:cTn id="7100" dur="300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01" presetID="26" presetClass="emph" presetSubtype="0" repeatCount="indefinite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02" dur="250" tmFilter="0, 0; .2, .5; .8, .5; 1, 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03" dur="125" autoRev="1" fill="hold"/>
                                        <p:tgtEl>
                                          <p:spTgt spid="6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04" presetID="26" presetClass="emph" presetSubtype="0" repeatCount="indefinite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05" dur="250" tmFilter="0, 0; .2, .5; .8, .5; 1, 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06" dur="125" autoRev="1" fill="hold"/>
                                        <p:tgtEl>
                                          <p:spTgt spid="6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07" presetID="26" presetClass="emph" presetSubtype="0" repeatCount="indefinite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08" dur="250" tmFilter="0, 0; .2, .5; .8, .5; 1, 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09" dur="125" autoRev="1" fill="hold"/>
                                        <p:tgtEl>
                                          <p:spTgt spid="6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10" presetID="26" presetClass="emph" presetSubtype="0" repeatCount="indefinite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11" dur="250" tmFilter="0, 0; .2, .5; .8, .5; 1, 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12" dur="125" autoRev="1" fill="hold"/>
                                        <p:tgtEl>
                                          <p:spTgt spid="6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13" presetID="6" presetClass="emph" presetSubtype="0" repeatCount="indefinite" autoRev="1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7114" dur="1000" fill="hold"/>
                                        <p:tgtEl>
                                          <p:spTgt spid="65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115" presetID="6" presetClass="emph" presetSubtype="0" repeatCount="indefinite" autoRev="1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7116" dur="1250" fill="hold"/>
                                        <p:tgtEl>
                                          <p:spTgt spid="65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117" presetID="6" presetClass="emph" presetSubtype="0" repeatCount="indefinite" autoRev="1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7118" dur="5000" fill="hold"/>
                                        <p:tgtEl>
                                          <p:spTgt spid="66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119" presetID="6" presetClass="emph" presetSubtype="0" repeatCount="indefinite" autoRev="1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7120" dur="1000" fill="hold"/>
                                        <p:tgtEl>
                                          <p:spTgt spid="66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121" presetID="53" presetClass="exit" presetSubtype="32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22" dur="500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23" dur="500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24" dur="5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26" presetID="53" presetClass="exit" presetSubtype="32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27" dur="500"/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28" dur="500"/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29" dur="50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31" presetID="53" presetClass="exit" presetSubtype="32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32" dur="500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33" dur="500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34" dur="5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36" presetID="53" presetClass="exit" presetSubtype="32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37" dur="500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38" dur="500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39" dur="5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41" presetID="53" presetClass="entr" presetSubtype="16" fill="hold" grpId="3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7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43" dur="500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44" dur="500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45" dur="5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46" presetID="53" presetClass="entr" presetSubtype="16" fill="hold" grpId="3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7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48" dur="500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49" dur="500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50" dur="5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51" presetID="53" presetClass="entr" presetSubtype="16" fill="hold" grpId="3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7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53" dur="500" fill="hold"/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54" dur="500" fill="hold"/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55" dur="5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56" presetID="53" presetClass="entr" presetSubtype="16" fill="hold" grpId="3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7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58" dur="50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59" dur="50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60" dur="5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61" presetID="8" presetClass="emph" presetSubtype="0" repeatCount="indefinite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animRot by="-90000000">
                                      <p:cBhvr>
                                        <p:cTn id="7162" dur="30000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63" presetID="8" presetClass="emph" presetSubtype="0" repeatCount="indefinite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animRot by="-60000000">
                                      <p:cBhvr>
                                        <p:cTn id="7164" dur="30000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65" presetID="8" presetClass="emph" presetSubtype="0" repeatCount="indefinite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animRot by="60000000">
                                      <p:cBhvr>
                                        <p:cTn id="7166" dur="35000" fill="hold"/>
                                        <p:tgtEl>
                                          <p:spTgt spid="6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67" presetID="8" presetClass="emph" presetSubtype="0" repeatCount="indefinite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animRot by="90000000">
                                      <p:cBhvr>
                                        <p:cTn id="7168" dur="3000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69" presetID="26" presetClass="emph" presetSubtype="0" repeatCount="indefinite" fill="hold" grpId="1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70" dur="250" tmFilter="0, 0; .2, .5; .8, .5; 1, 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71" dur="125" autoRev="1" fill="hold"/>
                                        <p:tgtEl>
                                          <p:spTgt spid="6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72" presetID="26" presetClass="emph" presetSubtype="0" repeatCount="indefinite" fill="hold" grpId="1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73" dur="250" tmFilter="0, 0; .2, .5; .8, .5; 1, 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74" dur="125" autoRev="1" fill="hold"/>
                                        <p:tgtEl>
                                          <p:spTgt spid="6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75" presetID="26" presetClass="emph" presetSubtype="0" repeatCount="indefinite" fill="hold" grpId="1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76" dur="250" tmFilter="0, 0; .2, .5; .8, .5; 1, 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77" dur="125" autoRev="1" fill="hold"/>
                                        <p:tgtEl>
                                          <p:spTgt spid="6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78" presetID="26" presetClass="emph" presetSubtype="0" repeatCount="indefinite" fill="hold" grpId="1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79" dur="250" tmFilter="0, 0; .2, .5; .8, .5; 1, 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80" dur="125" autoRev="1" fill="hold"/>
                                        <p:tgtEl>
                                          <p:spTgt spid="6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81" presetID="6" presetClass="emph" presetSubtype="0" repeatCount="indefinite" autoRev="1" fill="hold" grpId="2" nodeType="withEffect">
                                  <p:stCondLst>
                                    <p:cond delay="2550"/>
                                  </p:stCondLst>
                                  <p:childTnLst>
                                    <p:animScale>
                                      <p:cBhvr>
                                        <p:cTn id="7182" dur="1000" fill="hold"/>
                                        <p:tgtEl>
                                          <p:spTgt spid="66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183" presetID="6" presetClass="emph" presetSubtype="0" repeatCount="indefinite" autoRev="1" fill="hold" grpId="2" nodeType="withEffect">
                                  <p:stCondLst>
                                    <p:cond delay="2550"/>
                                  </p:stCondLst>
                                  <p:childTnLst>
                                    <p:animScale>
                                      <p:cBhvr>
                                        <p:cTn id="7184" dur="1250" fill="hold"/>
                                        <p:tgtEl>
                                          <p:spTgt spid="6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185" presetID="6" presetClass="emph" presetSubtype="0" repeatCount="indefinite" autoRev="1" fill="hold" grpId="2" nodeType="withEffect">
                                  <p:stCondLst>
                                    <p:cond delay="2550"/>
                                  </p:stCondLst>
                                  <p:childTnLst>
                                    <p:animScale>
                                      <p:cBhvr>
                                        <p:cTn id="7186" dur="5000" fill="hold"/>
                                        <p:tgtEl>
                                          <p:spTgt spid="6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187" presetID="6" presetClass="emph" presetSubtype="0" repeatCount="indefinite" autoRev="1" fill="hold" grpId="2" nodeType="withEffect">
                                  <p:stCondLst>
                                    <p:cond delay="2550"/>
                                  </p:stCondLst>
                                  <p:childTnLst>
                                    <p:animScale>
                                      <p:cBhvr>
                                        <p:cTn id="7188" dur="1000" fill="hold"/>
                                        <p:tgtEl>
                                          <p:spTgt spid="66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189" presetID="53" presetClass="exit" presetSubtype="32" fill="hold" grpId="4" nodeType="withEffect">
                                  <p:stCondLst>
                                    <p:cond delay="3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90" dur="500"/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91" dur="500"/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92" dur="5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94" presetID="53" presetClass="exit" presetSubtype="32" fill="hold" grpId="4" nodeType="withEffect">
                                  <p:stCondLst>
                                    <p:cond delay="3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95" dur="500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96" dur="500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97" dur="5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99" presetID="53" presetClass="exit" presetSubtype="32" fill="hold" grpId="4" nodeType="withEffect">
                                  <p:stCondLst>
                                    <p:cond delay="3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00" dur="500"/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01" dur="500"/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02" dur="5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04" presetID="53" presetClass="exit" presetSubtype="32" fill="hold" grpId="4" nodeType="withEffect">
                                  <p:stCondLst>
                                    <p:cond delay="3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05" dur="500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06" dur="500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07" dur="5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09" presetID="53" presetClass="entr" presetSubtype="16" fill="hold" grpId="3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7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11" dur="500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12" dur="500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13" dur="5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14" presetID="53" presetClass="entr" presetSubtype="16" fill="hold" grpId="3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7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16" dur="500" fill="hold"/>
                                        <p:tgtEl>
                                          <p:spTgt spid="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17" dur="500" fill="hold"/>
                                        <p:tgtEl>
                                          <p:spTgt spid="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18" dur="5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19" presetID="53" presetClass="entr" presetSubtype="16" fill="hold" grpId="3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7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21" dur="50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22" dur="50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23" dur="5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24" presetID="53" presetClass="entr" presetSubtype="16" fill="hold" grpId="3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7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26" dur="500" fill="hold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27" dur="500" fill="hold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28" dur="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29" presetID="8" presetClass="emph" presetSubtype="0" repeatCount="indefinite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Rot by="90000000">
                                      <p:cBhvr>
                                        <p:cTn id="7230" dur="30000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31" presetID="8" presetClass="emph" presetSubtype="0" repeatCount="indefinite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Rot by="60000000">
                                      <p:cBhvr>
                                        <p:cTn id="7232" dur="30000" fill="hold"/>
                                        <p:tgtEl>
                                          <p:spTgt spid="6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33" presetID="8" presetClass="emph" presetSubtype="0" repeatCount="indefinite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Rot by="-60000000">
                                      <p:cBhvr>
                                        <p:cTn id="7234" dur="3500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35" presetID="8" presetClass="emph" presetSubtype="0" repeatCount="indefinite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Rot by="-90000000">
                                      <p:cBhvr>
                                        <p:cTn id="7236" dur="30000" fill="hold"/>
                                        <p:tgtEl>
                                          <p:spTgt spid="6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37" presetID="26" presetClass="emph" presetSubtype="0" repeatCount="indefinite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38" dur="250" tmFilter="0, 0; .2, .5; .8, .5; 1, 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39" dur="125" autoRev="1" fill="hold"/>
                                        <p:tgtEl>
                                          <p:spTgt spid="6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40" presetID="26" presetClass="emph" presetSubtype="0" repeatCount="indefinite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41" dur="250" tmFilter="0, 0; .2, .5; .8, .5; 1, 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42" dur="125" autoRev="1" fill="hold"/>
                                        <p:tgtEl>
                                          <p:spTgt spid="6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43" presetID="26" presetClass="emph" presetSubtype="0" repeatCount="indefinite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44" dur="250" tmFilter="0, 0; .2, .5; .8, .5; 1, 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45" dur="125" autoRev="1" fill="hold"/>
                                        <p:tgtEl>
                                          <p:spTgt spid="6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46" presetID="26" presetClass="emph" presetSubtype="0" repeatCount="indefinite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47" dur="250" tmFilter="0, 0; .2, .5; .8, .5; 1, 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48" dur="125" autoRev="1" fill="hold"/>
                                        <p:tgtEl>
                                          <p:spTgt spid="6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49" presetID="6" presetClass="emph" presetSubtype="0" repeatCount="indefinite" autoRev="1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7250" dur="1000" fill="hold"/>
                                        <p:tgtEl>
                                          <p:spTgt spid="66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251" presetID="6" presetClass="emph" presetSubtype="0" repeatCount="indefinite" autoRev="1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7252" dur="1250" fill="hold"/>
                                        <p:tgtEl>
                                          <p:spTgt spid="66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253" presetID="6" presetClass="emph" presetSubtype="0" repeatCount="indefinite" autoRev="1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7254" dur="5000" fill="hold"/>
                                        <p:tgtEl>
                                          <p:spTgt spid="66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255" presetID="6" presetClass="emph" presetSubtype="0" repeatCount="indefinite" autoRev="1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7256" dur="1000" fill="hold"/>
                                        <p:tgtEl>
                                          <p:spTgt spid="66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257" presetID="53" presetClass="exit" presetSubtype="32" fill="hold" grpId="4" nodeType="withEffect">
                                  <p:stCondLst>
                                    <p:cond delay="3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58" dur="500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59" dur="500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60" dur="5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62" presetID="53" presetClass="exit" presetSubtype="32" fill="hold" grpId="4" nodeType="withEffect">
                                  <p:stCondLst>
                                    <p:cond delay="3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63" dur="500"/>
                                        <p:tgtEl>
                                          <p:spTgt spid="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64" dur="500"/>
                                        <p:tgtEl>
                                          <p:spTgt spid="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65" dur="5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67" presetID="53" presetClass="exit" presetSubtype="32" fill="hold" grpId="4" nodeType="withEffect">
                                  <p:stCondLst>
                                    <p:cond delay="3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68" dur="500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69" dur="500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70" dur="5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72" presetID="53" presetClass="exit" presetSubtype="32" fill="hold" grpId="4" nodeType="withEffect">
                                  <p:stCondLst>
                                    <p:cond delay="3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73" dur="500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74" dur="500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75" dur="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77" presetID="53" presetClass="entr" presetSubtype="16" fill="hold" grpId="3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7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79" dur="500" fill="hold"/>
                                        <p:tgtEl>
                                          <p:spTgt spid="6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80" dur="500" fill="hold"/>
                                        <p:tgtEl>
                                          <p:spTgt spid="6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81" dur="5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82" presetID="53" presetClass="entr" presetSubtype="16" fill="hold" grpId="3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7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84" dur="500" fill="hold"/>
                                        <p:tgtEl>
                                          <p:spTgt spid="6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85" dur="500" fill="hold"/>
                                        <p:tgtEl>
                                          <p:spTgt spid="6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86" dur="5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87" presetID="53" presetClass="entr" presetSubtype="16" fill="hold" grpId="3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7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89" dur="500" fill="hold"/>
                                        <p:tgtEl>
                                          <p:spTgt spid="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90" dur="500" fill="hold"/>
                                        <p:tgtEl>
                                          <p:spTgt spid="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91" dur="5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92" presetID="53" presetClass="entr" presetSubtype="16" fill="hold" grpId="3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7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94" dur="500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95" dur="500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96" dur="5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97" presetID="8" presetClass="emph" presetSubtype="0" repeatCount="indefinite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animRot by="-90000000">
                                      <p:cBhvr>
                                        <p:cTn id="7298" dur="30000" fill="hold"/>
                                        <p:tgtEl>
                                          <p:spTgt spid="6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99" presetID="8" presetClass="emph" presetSubtype="0" repeatCount="indefinite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animRot by="-60000000">
                                      <p:cBhvr>
                                        <p:cTn id="7300" dur="30000" fill="hold"/>
                                        <p:tgtEl>
                                          <p:spTgt spid="6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01" presetID="8" presetClass="emph" presetSubtype="0" repeatCount="indefinite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animRot by="60000000">
                                      <p:cBhvr>
                                        <p:cTn id="7302" dur="35000" fill="hold"/>
                                        <p:tgtEl>
                                          <p:spTgt spid="6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03" presetID="8" presetClass="emph" presetSubtype="0" repeatCount="indefinite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animRot by="90000000">
                                      <p:cBhvr>
                                        <p:cTn id="7304" dur="30000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05" presetID="26" presetClass="emph" presetSubtype="0" repeatCount="indefinite" fill="hold" grpId="1" nodeType="withEffect">
                                  <p:stCondLst>
                                    <p:cond delay="2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06" dur="250" tmFilter="0, 0; .2, .5; .8, .5; 1, 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07" dur="125" autoRev="1" fill="hold"/>
                                        <p:tgtEl>
                                          <p:spTgt spid="6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08" presetID="26" presetClass="emph" presetSubtype="0" repeatCount="indefinite" fill="hold" grpId="1" nodeType="withEffect">
                                  <p:stCondLst>
                                    <p:cond delay="2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09" dur="250" tmFilter="0, 0; .2, .5; .8, .5; 1, 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10" dur="125" autoRev="1" fill="hold"/>
                                        <p:tgtEl>
                                          <p:spTgt spid="6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11" presetID="26" presetClass="emph" presetSubtype="0" repeatCount="indefinite" fill="hold" grpId="1" nodeType="withEffect">
                                  <p:stCondLst>
                                    <p:cond delay="2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12" dur="250" tmFilter="0, 0; .2, .5; .8, .5; 1, 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13" dur="125" autoRev="1" fill="hold"/>
                                        <p:tgtEl>
                                          <p:spTgt spid="6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14" presetID="26" presetClass="emph" presetSubtype="0" repeatCount="indefinite" fill="hold" grpId="1" nodeType="withEffect">
                                  <p:stCondLst>
                                    <p:cond delay="2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15" dur="250" tmFilter="0, 0; .2, .5; .8, .5; 1, 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16" dur="125" autoRev="1" fill="hold"/>
                                        <p:tgtEl>
                                          <p:spTgt spid="6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17" presetID="6" presetClass="emph" presetSubtype="0" repeatCount="indefinite" autoRev="1" fill="hold" grpId="2" nodeType="withEffect">
                                  <p:stCondLst>
                                    <p:cond delay="2650"/>
                                  </p:stCondLst>
                                  <p:childTnLst>
                                    <p:animScale>
                                      <p:cBhvr>
                                        <p:cTn id="7318" dur="1000" fill="hold"/>
                                        <p:tgtEl>
                                          <p:spTgt spid="67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319" presetID="6" presetClass="emph" presetSubtype="0" repeatCount="indefinite" autoRev="1" fill="hold" grpId="2" nodeType="withEffect">
                                  <p:stCondLst>
                                    <p:cond delay="2650"/>
                                  </p:stCondLst>
                                  <p:childTnLst>
                                    <p:animScale>
                                      <p:cBhvr>
                                        <p:cTn id="7320" dur="1250" fill="hold"/>
                                        <p:tgtEl>
                                          <p:spTgt spid="67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321" presetID="6" presetClass="emph" presetSubtype="0" repeatCount="indefinite" autoRev="1" fill="hold" grpId="2" nodeType="withEffect">
                                  <p:stCondLst>
                                    <p:cond delay="2650"/>
                                  </p:stCondLst>
                                  <p:childTnLst>
                                    <p:animScale>
                                      <p:cBhvr>
                                        <p:cTn id="7322" dur="5000" fill="hold"/>
                                        <p:tgtEl>
                                          <p:spTgt spid="67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323" presetID="6" presetClass="emph" presetSubtype="0" repeatCount="indefinite" autoRev="1" fill="hold" grpId="2" nodeType="withEffect">
                                  <p:stCondLst>
                                    <p:cond delay="2650"/>
                                  </p:stCondLst>
                                  <p:childTnLst>
                                    <p:animScale>
                                      <p:cBhvr>
                                        <p:cTn id="7324" dur="1000" fill="hold"/>
                                        <p:tgtEl>
                                          <p:spTgt spid="6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325" presetID="53" presetClass="exit" presetSubtype="32" fill="hold" grpId="4" nodeType="withEffect">
                                  <p:stCondLst>
                                    <p:cond delay="3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26" dur="500"/>
                                        <p:tgtEl>
                                          <p:spTgt spid="6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27" dur="500"/>
                                        <p:tgtEl>
                                          <p:spTgt spid="6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28" dur="5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30" presetID="53" presetClass="exit" presetSubtype="32" fill="hold" grpId="4" nodeType="withEffect">
                                  <p:stCondLst>
                                    <p:cond delay="3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31" dur="500"/>
                                        <p:tgtEl>
                                          <p:spTgt spid="6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32" dur="500"/>
                                        <p:tgtEl>
                                          <p:spTgt spid="6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33" dur="5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35" presetID="53" presetClass="exit" presetSubtype="32" fill="hold" grpId="4" nodeType="withEffect">
                                  <p:stCondLst>
                                    <p:cond delay="3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36" dur="500"/>
                                        <p:tgtEl>
                                          <p:spTgt spid="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37" dur="500"/>
                                        <p:tgtEl>
                                          <p:spTgt spid="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38" dur="5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40" presetID="53" presetClass="exit" presetSubtype="32" fill="hold" grpId="4" nodeType="withEffect">
                                  <p:stCondLst>
                                    <p:cond delay="3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41" dur="500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42" dur="500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43" dur="5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45" presetID="53" presetClass="entr" presetSubtype="16" fill="hold" grpId="3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47" dur="500" fill="hold"/>
                                        <p:tgtEl>
                                          <p:spTgt spid="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48" dur="500" fill="hold"/>
                                        <p:tgtEl>
                                          <p:spTgt spid="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49" dur="5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50" presetID="53" presetClass="entr" presetSubtype="16" fill="hold" grpId="3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52" dur="500" fill="hold"/>
                                        <p:tgtEl>
                                          <p:spTgt spid="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53" dur="500" fill="hold"/>
                                        <p:tgtEl>
                                          <p:spTgt spid="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54" dur="5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55" presetID="53" presetClass="entr" presetSubtype="16" fill="hold" grpId="3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57" dur="5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58" dur="5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59" dur="500"/>
                                        <p:tgtEl>
                                          <p:spTgt spid="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60" presetID="53" presetClass="entr" presetSubtype="16" fill="hold" grpId="3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62" dur="500" fill="hold"/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63" dur="500" fill="hold"/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64" dur="5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65" presetID="8" presetClass="emp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Rot by="-90000000">
                                      <p:cBhvr>
                                        <p:cTn id="7366" dur="30000" fill="hold"/>
                                        <p:tgtEl>
                                          <p:spTgt spid="6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67" presetID="8" presetClass="emp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Rot by="-60000000">
                                      <p:cBhvr>
                                        <p:cTn id="7368" dur="30000" fill="hold"/>
                                        <p:tgtEl>
                                          <p:spTgt spid="6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69" presetID="8" presetClass="emp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Rot by="60000000">
                                      <p:cBhvr>
                                        <p:cTn id="7370" dur="350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71" presetID="8" presetClass="emp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Rot by="90000000">
                                      <p:cBhvr>
                                        <p:cTn id="7372" dur="30000" fill="hold"/>
                                        <p:tgtEl>
                                          <p:spTgt spid="6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73" presetID="26" presetClass="emph" presetSubtype="0" repeatCount="indefinite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74" dur="250" tmFilter="0, 0; .2, .5; .8, .5; 1, 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75" dur="125" autoRev="1" fill="hold"/>
                                        <p:tgtEl>
                                          <p:spTgt spid="6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76" presetID="26" presetClass="emph" presetSubtype="0" repeatCount="indefinite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77" dur="250" tmFilter="0, 0; .2, .5; .8, .5; 1, 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78" dur="125" autoRev="1" fill="hold"/>
                                        <p:tgtEl>
                                          <p:spTgt spid="6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79" presetID="26" presetClass="emph" presetSubtype="0" repeatCount="indefinite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80" dur="250" tmFilter="0, 0; .2, .5; .8, .5; 1, 0"/>
                                        <p:tgtEl>
                                          <p:spTgt spid="6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81" dur="125" autoRev="1" fill="hold"/>
                                        <p:tgtEl>
                                          <p:spTgt spid="6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82" presetID="26" presetClass="emph" presetSubtype="0" repeatCount="indefinite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83" dur="250" tmFilter="0, 0; .2, .5; .8, .5; 1, 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84" dur="125" autoRev="1" fill="hold"/>
                                        <p:tgtEl>
                                          <p:spTgt spid="6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85" presetID="6" presetClass="emph" presetSubtype="0" repeatCount="indefinite" autoRev="1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7386" dur="1000" fill="hold"/>
                                        <p:tgtEl>
                                          <p:spTgt spid="67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387" presetID="6" presetClass="emph" presetSubtype="0" repeatCount="indefinite" autoRev="1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7388" dur="1250" fill="hold"/>
                                        <p:tgtEl>
                                          <p:spTgt spid="6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389" presetID="6" presetClass="emph" presetSubtype="0" repeatCount="indefinite" autoRev="1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7390" dur="5000" fill="hold"/>
                                        <p:tgtEl>
                                          <p:spTgt spid="6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391" presetID="6" presetClass="emph" presetSubtype="0" repeatCount="indefinite" autoRev="1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7392" dur="1000" fill="hold"/>
                                        <p:tgtEl>
                                          <p:spTgt spid="6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393" presetID="53" presetClass="exit" presetSubtype="32" fill="hold" grpId="4" nodeType="withEffect">
                                  <p:stCondLst>
                                    <p:cond delay="3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94" dur="500"/>
                                        <p:tgtEl>
                                          <p:spTgt spid="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95" dur="500"/>
                                        <p:tgtEl>
                                          <p:spTgt spid="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96" dur="5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98" presetID="53" presetClass="exit" presetSubtype="32" fill="hold" grpId="4" nodeType="withEffect">
                                  <p:stCondLst>
                                    <p:cond delay="3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99" dur="500"/>
                                        <p:tgtEl>
                                          <p:spTgt spid="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00" dur="500"/>
                                        <p:tgtEl>
                                          <p:spTgt spid="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01" dur="5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03" presetID="53" presetClass="exit" presetSubtype="32" fill="hold" grpId="4" nodeType="withEffect">
                                  <p:stCondLst>
                                    <p:cond delay="3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04" dur="500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05" dur="500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06" dur="500"/>
                                        <p:tgtEl>
                                          <p:spTgt spid="6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08" presetID="53" presetClass="exit" presetSubtype="32" fill="hold" grpId="4" nodeType="withEffect">
                                  <p:stCondLst>
                                    <p:cond delay="3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09" dur="500"/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10" dur="500"/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11" dur="5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13" presetID="53" presetClass="entr" presetSubtype="16" fill="hold" grpId="3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15" dur="500" fill="hold"/>
                                        <p:tgtEl>
                                          <p:spTgt spid="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16" dur="500" fill="hold"/>
                                        <p:tgtEl>
                                          <p:spTgt spid="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17" dur="5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18" presetID="53" presetClass="entr" presetSubtype="16" fill="hold" grpId="3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20" dur="50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21" dur="50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22" dur="5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23" presetID="53" presetClass="entr" presetSubtype="16" fill="hold" grpId="3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25" dur="500" fill="hold"/>
                                        <p:tgtEl>
                                          <p:spTgt spid="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26" dur="500" fill="hold"/>
                                        <p:tgtEl>
                                          <p:spTgt spid="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27" dur="5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28" presetID="53" presetClass="entr" presetSubtype="16" fill="hold" grpId="3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30" dur="5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31" dur="5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32" dur="5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33" presetID="8" presetClass="emph" presetSubtype="0" repeatCount="indefinite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90000000">
                                      <p:cBhvr>
                                        <p:cTn id="7434" dur="30000" fill="hold"/>
                                        <p:tgtEl>
                                          <p:spTgt spid="6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35" presetID="8" presetClass="emph" presetSubtype="0" repeatCount="indefinite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60000000">
                                      <p:cBhvr>
                                        <p:cTn id="7436" dur="3000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37" presetID="8" presetClass="emph" presetSubtype="0" repeatCount="indefinite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-60000000">
                                      <p:cBhvr>
                                        <p:cTn id="7438" dur="35000" fill="hold"/>
                                        <p:tgtEl>
                                          <p:spTgt spid="6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39" presetID="8" presetClass="emph" presetSubtype="0" repeatCount="indefinite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-90000000">
                                      <p:cBhvr>
                                        <p:cTn id="7440" dur="300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41" presetID="26" presetClass="emph" presetSubtype="0" repeatCount="indefinite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42" dur="250" tmFilter="0, 0; .2, .5; .8, .5; 1, 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43" dur="125" autoRev="1" fill="hold"/>
                                        <p:tgtEl>
                                          <p:spTgt spid="6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44" presetID="26" presetClass="emph" presetSubtype="0" repeatCount="indefinite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45" dur="250" tmFilter="0, 0; .2, .5; .8, .5; 1, 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46" dur="125" autoRev="1" fill="hold"/>
                                        <p:tgtEl>
                                          <p:spTgt spid="6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47" presetID="26" presetClass="emph" presetSubtype="0" repeatCount="indefinite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48" dur="250" tmFilter="0, 0; .2, .5; .8, .5; 1, 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49" dur="125" autoRev="1" fill="hold"/>
                                        <p:tgtEl>
                                          <p:spTgt spid="6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50" presetID="26" presetClass="emph" presetSubtype="0" repeatCount="indefinite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51" dur="250" tmFilter="0, 0; .2, .5; .8, .5; 1, 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52" dur="125" autoRev="1" fill="hold"/>
                                        <p:tgtEl>
                                          <p:spTgt spid="6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53" presetID="6" presetClass="emph" presetSubtype="0" repeatCount="indefinite" autoRev="1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7454" dur="1000" fill="hold"/>
                                        <p:tgtEl>
                                          <p:spTgt spid="67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455" presetID="6" presetClass="emph" presetSubtype="0" repeatCount="indefinite" autoRev="1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7456" dur="1250" fill="hold"/>
                                        <p:tgtEl>
                                          <p:spTgt spid="6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457" presetID="6" presetClass="emph" presetSubtype="0" repeatCount="indefinite" autoRev="1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7458" dur="5000" fill="hold"/>
                                        <p:tgtEl>
                                          <p:spTgt spid="6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459" presetID="6" presetClass="emph" presetSubtype="0" repeatCount="indefinite" autoRev="1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7460" dur="1000" fill="hold"/>
                                        <p:tgtEl>
                                          <p:spTgt spid="67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461" presetID="53" presetClass="exit" presetSubtype="32" fill="hold" grpId="4" nodeType="withEffect">
                                  <p:stCondLst>
                                    <p:cond delay="3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62" dur="500"/>
                                        <p:tgtEl>
                                          <p:spTgt spid="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63" dur="500"/>
                                        <p:tgtEl>
                                          <p:spTgt spid="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64" dur="5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66" presetID="53" presetClass="exit" presetSubtype="32" fill="hold" grpId="4" nodeType="withEffect">
                                  <p:stCondLst>
                                    <p:cond delay="3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67" dur="500"/>
                                        <p:tgtEl>
                                          <p:spTgt spid="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68" dur="500"/>
                                        <p:tgtEl>
                                          <p:spTgt spid="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69" dur="5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71" presetID="53" presetClass="exit" presetSubtype="32" fill="hold" grpId="4" nodeType="withEffect">
                                  <p:stCondLst>
                                    <p:cond delay="3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72" dur="500"/>
                                        <p:tgtEl>
                                          <p:spTgt spid="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73" dur="500"/>
                                        <p:tgtEl>
                                          <p:spTgt spid="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74" dur="5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76" presetID="53" presetClass="exit" presetSubtype="32" fill="hold" grpId="4" nodeType="withEffect">
                                  <p:stCondLst>
                                    <p:cond delay="3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77" dur="500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78" dur="500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79" dur="5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81" presetID="53" presetClass="entr" presetSubtype="16" fill="hold" grpId="3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83" dur="500" fill="hold"/>
                                        <p:tgtEl>
                                          <p:spTgt spid="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84" dur="500" fill="hold"/>
                                        <p:tgtEl>
                                          <p:spTgt spid="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85" dur="50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86" presetID="53" presetClass="entr" presetSubtype="16" fill="hold" grpId="3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88" dur="5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89" dur="5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90" dur="5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91" presetID="53" presetClass="entr" presetSubtype="16" fill="hold" grpId="3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93" dur="500" fill="hold"/>
                                        <p:tgtEl>
                                          <p:spTgt spid="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94" dur="500" fill="hold"/>
                                        <p:tgtEl>
                                          <p:spTgt spid="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95" dur="5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96" presetID="53" presetClass="entr" presetSubtype="16" fill="hold" grpId="3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98" dur="500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99" dur="500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00" dur="5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01" presetID="8" presetClass="emp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Rot by="90000000">
                                      <p:cBhvr>
                                        <p:cTn id="7502" dur="30000" fill="hold"/>
                                        <p:tgtEl>
                                          <p:spTgt spid="6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03" presetID="8" presetClass="emp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Rot by="60000000">
                                      <p:cBhvr>
                                        <p:cTn id="7504" dur="300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05" presetID="8" presetClass="emp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Rot by="-60000000">
                                      <p:cBhvr>
                                        <p:cTn id="7506" dur="35000" fill="hold"/>
                                        <p:tgtEl>
                                          <p:spTgt spid="6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07" presetID="8" presetClass="emp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Rot by="-90000000">
                                      <p:cBhvr>
                                        <p:cTn id="7508" dur="30000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09" presetID="26" presetClass="emph" presetSubtype="0" repeatCount="indefinite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10" dur="250" tmFilter="0, 0; .2, .5; .8, .5; 1, 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11" dur="125" autoRev="1" fill="hold"/>
                                        <p:tgtEl>
                                          <p:spTgt spid="6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12" presetID="26" presetClass="emph" presetSubtype="0" repeatCount="indefinite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13" dur="250" tmFilter="0, 0; .2, .5; .8, .5; 1, 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14" dur="125" autoRev="1" fill="hold"/>
                                        <p:tgtEl>
                                          <p:spTgt spid="6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15" presetID="26" presetClass="emph" presetSubtype="0" repeatCount="indefinite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16" dur="250" tmFilter="0, 0; .2, .5; .8, .5; 1, 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17" dur="125" autoRev="1" fill="hold"/>
                                        <p:tgtEl>
                                          <p:spTgt spid="6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18" presetID="26" presetClass="emph" presetSubtype="0" repeatCount="indefinite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19" dur="250" tmFilter="0, 0; .2, .5; .8, .5; 1, 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20" dur="125" autoRev="1" fill="hold"/>
                                        <p:tgtEl>
                                          <p:spTgt spid="6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21" presetID="6" presetClass="emph" presetSubtype="0" repeatCount="indefinite" autoRev="1" fill="hold" grpId="2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7522" dur="1000" fill="hold"/>
                                        <p:tgtEl>
                                          <p:spTgt spid="68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523" presetID="6" presetClass="emph" presetSubtype="0" repeatCount="indefinite" autoRev="1" fill="hold" grpId="2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7524" dur="1250" fill="hold"/>
                                        <p:tgtEl>
                                          <p:spTgt spid="68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525" presetID="6" presetClass="emph" presetSubtype="0" repeatCount="indefinite" autoRev="1" fill="hold" grpId="2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7526" dur="5000" fill="hold"/>
                                        <p:tgtEl>
                                          <p:spTgt spid="6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527" presetID="6" presetClass="emph" presetSubtype="0" repeatCount="indefinite" autoRev="1" fill="hold" grpId="2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7528" dur="1000" fill="hold"/>
                                        <p:tgtEl>
                                          <p:spTgt spid="68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529" presetID="53" presetClass="exit" presetSubtype="32" fill="hold" grpId="4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30" dur="500"/>
                                        <p:tgtEl>
                                          <p:spTgt spid="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31" dur="500"/>
                                        <p:tgtEl>
                                          <p:spTgt spid="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32" dur="50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34" presetID="53" presetClass="exit" presetSubtype="32" fill="hold" grpId="4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35" dur="500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36" dur="500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37" dur="5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39" presetID="53" presetClass="exit" presetSubtype="32" fill="hold" grpId="4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40" dur="500"/>
                                        <p:tgtEl>
                                          <p:spTgt spid="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41" dur="500"/>
                                        <p:tgtEl>
                                          <p:spTgt spid="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42" dur="5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44" presetID="53" presetClass="exit" presetSubtype="32" fill="hold" grpId="4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45" dur="500"/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46" dur="500"/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47" dur="5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49" presetID="53" presetClass="entr" presetSubtype="16" fill="hold" grpId="3" nodeType="withEffect">
                                  <p:stCondLst>
                                    <p:cond delay="2850"/>
                                  </p:stCondLst>
                                  <p:childTnLst>
                                    <p:set>
                                      <p:cBhvr>
                                        <p:cTn id="7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51" dur="5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52" dur="5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53"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54" presetID="53" presetClass="entr" presetSubtype="16" fill="hold" grpId="3" nodeType="withEffect">
                                  <p:stCondLst>
                                    <p:cond delay="2850"/>
                                  </p:stCondLst>
                                  <p:childTnLst>
                                    <p:set>
                                      <p:cBhvr>
                                        <p:cTn id="7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56" dur="5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57" dur="5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58" dur="5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59" presetID="53" presetClass="entr" presetSubtype="16" fill="hold" grpId="3" nodeType="withEffect">
                                  <p:stCondLst>
                                    <p:cond delay="2850"/>
                                  </p:stCondLst>
                                  <p:childTnLst>
                                    <p:set>
                                      <p:cBhvr>
                                        <p:cTn id="7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61" dur="5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62" dur="5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63" dur="5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64" presetID="53" presetClass="entr" presetSubtype="16" fill="hold" grpId="3" nodeType="withEffect">
                                  <p:stCondLst>
                                    <p:cond delay="2850"/>
                                  </p:stCondLst>
                                  <p:childTnLst>
                                    <p:set>
                                      <p:cBhvr>
                                        <p:cTn id="7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66" dur="500" fill="hold"/>
                                        <p:tgtEl>
                                          <p:spTgt spid="6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67" dur="500" fill="hold"/>
                                        <p:tgtEl>
                                          <p:spTgt spid="6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68" dur="5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69" presetID="8" presetClass="emph" presetSubtype="0" repeatCount="indefinite" fill="hold" grpId="0" nodeType="withEffect">
                                  <p:stCondLst>
                                    <p:cond delay="2850"/>
                                  </p:stCondLst>
                                  <p:childTnLst>
                                    <p:animRot by="-90000000">
                                      <p:cBhvr>
                                        <p:cTn id="7570" dur="300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71" presetID="8" presetClass="emph" presetSubtype="0" repeatCount="indefinite" fill="hold" grpId="0" nodeType="withEffect">
                                  <p:stCondLst>
                                    <p:cond delay="2850"/>
                                  </p:stCondLst>
                                  <p:childTnLst>
                                    <p:animRot by="-60000000">
                                      <p:cBhvr>
                                        <p:cTn id="7572" dur="300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73" presetID="8" presetClass="emph" presetSubtype="0" repeatCount="indefinite" fill="hold" grpId="0" nodeType="withEffect">
                                  <p:stCondLst>
                                    <p:cond delay="2850"/>
                                  </p:stCondLst>
                                  <p:childTnLst>
                                    <p:animRot by="60000000">
                                      <p:cBhvr>
                                        <p:cTn id="7574" dur="350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75" presetID="8" presetClass="emph" presetSubtype="0" repeatCount="indefinite" fill="hold" grpId="0" nodeType="withEffect">
                                  <p:stCondLst>
                                    <p:cond delay="2850"/>
                                  </p:stCondLst>
                                  <p:childTnLst>
                                    <p:animRot by="90000000">
                                      <p:cBhvr>
                                        <p:cTn id="7576" dur="30000" fill="hold"/>
                                        <p:tgtEl>
                                          <p:spTgt spid="6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77" presetID="26" presetClass="emph" presetSubtype="0" repeatCount="indefinite" fill="hold" grpId="1" nodeType="withEffect">
                                  <p:stCondLst>
                                    <p:cond delay="2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78" dur="250" tmFilter="0, 0; .2, .5; .8, .5; 1, 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79" dur="125" autoRev="1" fill="hold"/>
                                        <p:tgtEl>
                                          <p:spTgt spid="6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80" presetID="26" presetClass="emph" presetSubtype="0" repeatCount="indefinite" fill="hold" grpId="1" nodeType="withEffect">
                                  <p:stCondLst>
                                    <p:cond delay="2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81" dur="250" tmFilter="0, 0; .2, .5; .8, .5; 1, 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82" dur="125" autoRev="1" fill="hold"/>
                                        <p:tgtEl>
                                          <p:spTgt spid="6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83" presetID="26" presetClass="emph" presetSubtype="0" repeatCount="indefinite" fill="hold" grpId="1" nodeType="withEffect">
                                  <p:stCondLst>
                                    <p:cond delay="2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84" dur="250" tmFilter="0, 0; .2, .5; .8, .5; 1, 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85" dur="125" autoRev="1" fill="hold"/>
                                        <p:tgtEl>
                                          <p:spTgt spid="6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86" presetID="26" presetClass="emph" presetSubtype="0" repeatCount="indefinite" fill="hold" grpId="1" nodeType="withEffect">
                                  <p:stCondLst>
                                    <p:cond delay="2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87" dur="250" tmFilter="0, 0; .2, .5; .8, .5; 1, 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88" dur="125" autoRev="1" fill="hold"/>
                                        <p:tgtEl>
                                          <p:spTgt spid="6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89" presetID="6" presetClass="emph" presetSubtype="0" repeatCount="indefinite" autoRev="1" fill="hold" grpId="2" nodeType="withEffect">
                                  <p:stCondLst>
                                    <p:cond delay="2850"/>
                                  </p:stCondLst>
                                  <p:childTnLst>
                                    <p:animScale>
                                      <p:cBhvr>
                                        <p:cTn id="7590" dur="1000" fill="hold"/>
                                        <p:tgtEl>
                                          <p:spTgt spid="68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591" presetID="6" presetClass="emph" presetSubtype="0" repeatCount="indefinite" autoRev="1" fill="hold" grpId="2" nodeType="withEffect">
                                  <p:stCondLst>
                                    <p:cond delay="2850"/>
                                  </p:stCondLst>
                                  <p:childTnLst>
                                    <p:animScale>
                                      <p:cBhvr>
                                        <p:cTn id="7592" dur="1250" fill="hold"/>
                                        <p:tgtEl>
                                          <p:spTgt spid="68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593" presetID="6" presetClass="emph" presetSubtype="0" repeatCount="indefinite" autoRev="1" fill="hold" grpId="2" nodeType="withEffect">
                                  <p:stCondLst>
                                    <p:cond delay="2850"/>
                                  </p:stCondLst>
                                  <p:childTnLst>
                                    <p:animScale>
                                      <p:cBhvr>
                                        <p:cTn id="7594" dur="5000" fill="hold"/>
                                        <p:tgtEl>
                                          <p:spTgt spid="68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595" presetID="6" presetClass="emph" presetSubtype="0" repeatCount="indefinite" autoRev="1" fill="hold" grpId="2" nodeType="withEffect">
                                  <p:stCondLst>
                                    <p:cond delay="2850"/>
                                  </p:stCondLst>
                                  <p:childTnLst>
                                    <p:animScale>
                                      <p:cBhvr>
                                        <p:cTn id="7596" dur="1000" fill="hold"/>
                                        <p:tgtEl>
                                          <p:spTgt spid="68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597" presetID="53" presetClass="exit" presetSubtype="32" fill="hold" grpId="4" nodeType="withEffect">
                                  <p:stCondLst>
                                    <p:cond delay="3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98" dur="500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99" dur="500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00"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02" presetID="53" presetClass="exit" presetSubtype="32" fill="hold" grpId="4" nodeType="withEffect">
                                  <p:stCondLst>
                                    <p:cond delay="3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03" dur="500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04" dur="500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05" dur="5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07" presetID="53" presetClass="exit" presetSubtype="32" fill="hold" grpId="4" nodeType="withEffect">
                                  <p:stCondLst>
                                    <p:cond delay="3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08" dur="500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09" dur="500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10" dur="5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12" presetID="53" presetClass="exit" presetSubtype="32" fill="hold" grpId="4" nodeType="withEffect">
                                  <p:stCondLst>
                                    <p:cond delay="3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13" dur="500"/>
                                        <p:tgtEl>
                                          <p:spTgt spid="6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14" dur="500"/>
                                        <p:tgtEl>
                                          <p:spTgt spid="6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15" dur="5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17" presetID="53" presetClass="entr" presetSubtype="16" fill="hold" grpId="3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7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19" dur="500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20" dur="500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21" dur="5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22" presetID="53" presetClass="entr" presetSubtype="16" fill="hold" grpId="3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76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24" dur="500" fill="hold"/>
                                        <p:tgtEl>
                                          <p:spTgt spid="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25" dur="500" fill="hold"/>
                                        <p:tgtEl>
                                          <p:spTgt spid="6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26" dur="500"/>
                                        <p:tgtEl>
                                          <p:spTgt spid="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27" presetID="53" presetClass="entr" presetSubtype="16" fill="hold" grpId="3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7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29" dur="5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30" dur="5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31" dur="5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32" presetID="53" presetClass="entr" presetSubtype="16" fill="hold" grpId="3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7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34" dur="500" fill="hold"/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35" dur="500" fill="hold"/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36" dur="50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37" presetID="8" presetClass="emph" presetSubtype="0" repeatCount="indefinite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-90000000">
                                      <p:cBhvr>
                                        <p:cTn id="7638" dur="30000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39" presetID="8" presetClass="emph" presetSubtype="0" repeatCount="indefinite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-60000000">
                                      <p:cBhvr>
                                        <p:cTn id="7640" dur="30000" fill="hold"/>
                                        <p:tgtEl>
                                          <p:spTgt spid="6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41" presetID="8" presetClass="emph" presetSubtype="0" repeatCount="indefinite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60000000">
                                      <p:cBhvr>
                                        <p:cTn id="7642" dur="350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43" presetID="8" presetClass="emph" presetSubtype="0" repeatCount="indefinite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90000000">
                                      <p:cBhvr>
                                        <p:cTn id="7644" dur="30000" fill="hold"/>
                                        <p:tgtEl>
                                          <p:spTgt spid="6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45" presetID="26" presetClass="emph" presetSubtype="0" repeatCount="indefinite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46" dur="250" tmFilter="0, 0; .2, .5; .8, .5; 1, 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47" dur="125" autoRev="1" fill="hold"/>
                                        <p:tgtEl>
                                          <p:spTgt spid="6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48" presetID="26" presetClass="emph" presetSubtype="0" repeatCount="indefinite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49" dur="250" tmFilter="0, 0; .2, .5; .8, .5; 1, 0"/>
                                        <p:tgtEl>
                                          <p:spTgt spid="6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50" dur="125" autoRev="1" fill="hold"/>
                                        <p:tgtEl>
                                          <p:spTgt spid="6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51" presetID="26" presetClass="emph" presetSubtype="0" repeatCount="indefinite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52" dur="250" tmFilter="0, 0; .2, .5; .8, .5; 1, 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53" dur="125" autoRev="1" fill="hold"/>
                                        <p:tgtEl>
                                          <p:spTgt spid="6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54" presetID="26" presetClass="emph" presetSubtype="0" repeatCount="indefinite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55" dur="250" tmFilter="0, 0; .2, .5; .8, .5; 1, 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56" dur="125" autoRev="1" fill="hold"/>
                                        <p:tgtEl>
                                          <p:spTgt spid="6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57" presetID="6" presetClass="emph" presetSubtype="0" repeatCount="indefinite" autoRev="1" fill="hold" grpId="2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7658" dur="1000" fill="hold"/>
                                        <p:tgtEl>
                                          <p:spTgt spid="69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659" presetID="6" presetClass="emph" presetSubtype="0" repeatCount="indefinite" autoRev="1" fill="hold" grpId="2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7660" dur="1250" fill="hold"/>
                                        <p:tgtEl>
                                          <p:spTgt spid="6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661" presetID="6" presetClass="emph" presetSubtype="0" repeatCount="indefinite" autoRev="1" fill="hold" grpId="2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7662" dur="5000" fill="hold"/>
                                        <p:tgtEl>
                                          <p:spTgt spid="6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663" presetID="6" presetClass="emph" presetSubtype="0" repeatCount="indefinite" autoRev="1" fill="hold" grpId="2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7664" dur="1000" fill="hold"/>
                                        <p:tgtEl>
                                          <p:spTgt spid="6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665" presetID="53" presetClass="exit" presetSubtype="32" fill="hold" grpId="4" nodeType="withEffect">
                                  <p:stCondLst>
                                    <p:cond delay="3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66" dur="500"/>
                                        <p:tgtEl>
                                          <p:spTgt spid="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67" dur="500"/>
                                        <p:tgtEl>
                                          <p:spTgt spid="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68" dur="5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70" presetID="53" presetClass="exit" presetSubtype="32" fill="hold" grpId="4" nodeType="withEffect">
                                  <p:stCondLst>
                                    <p:cond delay="3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71" dur="500"/>
                                        <p:tgtEl>
                                          <p:spTgt spid="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72" dur="500"/>
                                        <p:tgtEl>
                                          <p:spTgt spid="6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73" dur="500"/>
                                        <p:tgtEl>
                                          <p:spTgt spid="6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75" presetID="53" presetClass="exit" presetSubtype="32" fill="hold" grpId="4" nodeType="withEffect">
                                  <p:stCondLst>
                                    <p:cond delay="3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76" dur="500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77" dur="500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78" dur="5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80" presetID="53" presetClass="exit" presetSubtype="32" fill="hold" grpId="4" nodeType="withEffect">
                                  <p:stCondLst>
                                    <p:cond delay="3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81" dur="500"/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82" dur="500"/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83" dur="50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85" presetID="53" presetClass="entr" presetSubtype="16" fill="hold" grpId="3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7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87" dur="500" fill="hold"/>
                                        <p:tgtEl>
                                          <p:spTgt spid="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88" dur="500" fill="hold"/>
                                        <p:tgtEl>
                                          <p:spTgt spid="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89" dur="5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90" presetID="53" presetClass="entr" presetSubtype="16" fill="hold" grpId="3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7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92" dur="5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93" dur="5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94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95" presetID="53" presetClass="entr" presetSubtype="16" fill="hold" grpId="3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7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97" dur="5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98" dur="5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99" dur="5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00" presetID="53" presetClass="entr" presetSubtype="16" fill="hold" grpId="3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7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02" dur="5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03" dur="5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04" dur="50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05" presetID="8" presetClass="emph" presetSubtype="0" repeatCount="indefinite" fill="hold" grpId="0" nodeType="withEffect">
                                  <p:stCondLst>
                                    <p:cond delay="2950"/>
                                  </p:stCondLst>
                                  <p:childTnLst>
                                    <p:animRot by="90000000">
                                      <p:cBhvr>
                                        <p:cTn id="7706" dur="30000" fill="hold"/>
                                        <p:tgtEl>
                                          <p:spTgt spid="6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07" presetID="8" presetClass="emph" presetSubtype="0" repeatCount="indefinite" fill="hold" grpId="0" nodeType="withEffect">
                                  <p:stCondLst>
                                    <p:cond delay="2950"/>
                                  </p:stCondLst>
                                  <p:childTnLst>
                                    <p:animRot by="60000000">
                                      <p:cBhvr>
                                        <p:cTn id="7708" dur="300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09" presetID="8" presetClass="emph" presetSubtype="0" repeatCount="indefinite" fill="hold" grpId="0" nodeType="withEffect">
                                  <p:stCondLst>
                                    <p:cond delay="2950"/>
                                  </p:stCondLst>
                                  <p:childTnLst>
                                    <p:animRot by="-60000000">
                                      <p:cBhvr>
                                        <p:cTn id="7710" dur="350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11" presetID="8" presetClass="emph" presetSubtype="0" repeatCount="indefinite" fill="hold" grpId="0" nodeType="withEffect">
                                  <p:stCondLst>
                                    <p:cond delay="2950"/>
                                  </p:stCondLst>
                                  <p:childTnLst>
                                    <p:animRot by="-90000000">
                                      <p:cBhvr>
                                        <p:cTn id="7712" dur="300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13" presetID="26" presetClass="emph" presetSubtype="0" repeatCount="indefinite" fill="hold" grpId="1" nodeType="withEffect">
                                  <p:stCondLst>
                                    <p:cond delay="2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14" dur="250" tmFilter="0, 0; .2, .5; .8, .5; 1, 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15" dur="125" autoRev="1" fill="hold"/>
                                        <p:tgtEl>
                                          <p:spTgt spid="6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16" presetID="26" presetClass="emph" presetSubtype="0" repeatCount="indefinite" fill="hold" grpId="1" nodeType="withEffect">
                                  <p:stCondLst>
                                    <p:cond delay="2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17" dur="250" tmFilter="0, 0; .2, .5; .8, .5; 1, 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18" dur="125" autoRev="1" fill="hold"/>
                                        <p:tgtEl>
                                          <p:spTgt spid="6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19" presetID="26" presetClass="emph" presetSubtype="0" repeatCount="indefinite" fill="hold" grpId="1" nodeType="withEffect">
                                  <p:stCondLst>
                                    <p:cond delay="2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20" dur="250" tmFilter="0, 0; .2, .5; .8, .5; 1, 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21" dur="125" autoRev="1" fill="hold"/>
                                        <p:tgtEl>
                                          <p:spTgt spid="6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22" presetID="26" presetClass="emph" presetSubtype="0" repeatCount="indefinite" fill="hold" grpId="1" nodeType="withEffect">
                                  <p:stCondLst>
                                    <p:cond delay="2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23" dur="250" tmFilter="0, 0; .2, .5; .8, .5; 1, 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24" dur="125" autoRev="1" fill="hold"/>
                                        <p:tgtEl>
                                          <p:spTgt spid="6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25" presetID="6" presetClass="emph" presetSubtype="0" repeatCount="indefinite" autoRev="1" fill="hold" grpId="2" nodeType="withEffect">
                                  <p:stCondLst>
                                    <p:cond delay="2950"/>
                                  </p:stCondLst>
                                  <p:childTnLst>
                                    <p:animScale>
                                      <p:cBhvr>
                                        <p:cTn id="7726" dur="1000" fill="hold"/>
                                        <p:tgtEl>
                                          <p:spTgt spid="69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727" presetID="6" presetClass="emph" presetSubtype="0" repeatCount="indefinite" autoRev="1" fill="hold" grpId="2" nodeType="withEffect">
                                  <p:stCondLst>
                                    <p:cond delay="2950"/>
                                  </p:stCondLst>
                                  <p:childTnLst>
                                    <p:animScale>
                                      <p:cBhvr>
                                        <p:cTn id="7728" dur="1250" fill="hold"/>
                                        <p:tgtEl>
                                          <p:spTgt spid="69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729" presetID="6" presetClass="emph" presetSubtype="0" repeatCount="indefinite" autoRev="1" fill="hold" grpId="2" nodeType="withEffect">
                                  <p:stCondLst>
                                    <p:cond delay="2950"/>
                                  </p:stCondLst>
                                  <p:childTnLst>
                                    <p:animScale>
                                      <p:cBhvr>
                                        <p:cTn id="7730" dur="5000" fill="hold"/>
                                        <p:tgtEl>
                                          <p:spTgt spid="6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731" presetID="6" presetClass="emph" presetSubtype="0" repeatCount="indefinite" autoRev="1" fill="hold" grpId="2" nodeType="withEffect">
                                  <p:stCondLst>
                                    <p:cond delay="2950"/>
                                  </p:stCondLst>
                                  <p:childTnLst>
                                    <p:animScale>
                                      <p:cBhvr>
                                        <p:cTn id="7732" dur="1000" fill="hold"/>
                                        <p:tgtEl>
                                          <p:spTgt spid="69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733" presetID="53" presetClass="exit" presetSubtype="32" fill="hold" grpId="4" nodeType="withEffect">
                                  <p:stCondLst>
                                    <p:cond delay="3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34" dur="500"/>
                                        <p:tgtEl>
                                          <p:spTgt spid="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35" dur="500"/>
                                        <p:tgtEl>
                                          <p:spTgt spid="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36" dur="5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38" presetID="53" presetClass="exit" presetSubtype="32" fill="hold" grpId="4" nodeType="withEffect">
                                  <p:stCondLst>
                                    <p:cond delay="3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39" dur="500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40" dur="500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41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43" presetID="53" presetClass="exit" presetSubtype="32" fill="hold" grpId="4" nodeType="withEffect">
                                  <p:stCondLst>
                                    <p:cond delay="3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44" dur="500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45" dur="500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46" dur="5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48" presetID="53" presetClass="exit" presetSubtype="32" fill="hold" grpId="4" nodeType="withEffect">
                                  <p:stCondLst>
                                    <p:cond delay="3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49" dur="500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50" dur="500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51" dur="50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53" presetID="53" presetClass="entr" presetSubtype="16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55" dur="50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56" dur="50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57" dur="5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58" presetID="53" presetClass="entr" presetSubtype="16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60" dur="5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61" dur="5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62" dur="5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63" presetID="53" presetClass="entr" presetSubtype="16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65" dur="5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66" dur="5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67" dur="5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68" presetID="53" presetClass="entr" presetSubtype="16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70" dur="50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71" dur="50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72" dur="5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73" presetID="8" presetClass="emph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90000000">
                                      <p:cBhvr>
                                        <p:cTn id="7774" dur="3000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75" presetID="8" presetClass="emph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60000000">
                                      <p:cBhvr>
                                        <p:cTn id="7776" dur="300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77" presetID="8" presetClass="emph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60000000">
                                      <p:cBhvr>
                                        <p:cTn id="7778" dur="350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79" presetID="8" presetClass="emph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90000000">
                                      <p:cBhvr>
                                        <p:cTn id="7780" dur="3000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81" presetID="26" presetClass="emph" presetSubtype="0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82" dur="250" tmFilter="0, 0; .2, .5; .8, .5; 1, 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83" dur="125" autoRev="1" fill="hold"/>
                                        <p:tgtEl>
                                          <p:spTgt spid="6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84" presetID="26" presetClass="emph" presetSubtype="0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85" dur="250" tmFilter="0, 0; .2, .5; .8, .5; 1, 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86" dur="125" autoRev="1" fill="hold"/>
                                        <p:tgtEl>
                                          <p:spTgt spid="6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87" presetID="26" presetClass="emph" presetSubtype="0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88" dur="250" tmFilter="0, 0; .2, .5; .8, .5; 1, 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89" dur="125" autoRev="1" fill="hold"/>
                                        <p:tgtEl>
                                          <p:spTgt spid="7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90" presetID="26" presetClass="emph" presetSubtype="0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91" dur="250" tmFilter="0, 0; .2, .5; .8, .5; 1, 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92" dur="125" autoRev="1" fill="hold"/>
                                        <p:tgtEl>
                                          <p:spTgt spid="7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93" presetID="6" presetClass="emph" presetSubtype="0" repeatCount="indefinite" autoRev="1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7794" dur="1000" fill="hold"/>
                                        <p:tgtEl>
                                          <p:spTgt spid="69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795" presetID="6" presetClass="emph" presetSubtype="0" repeatCount="indefinite" autoRev="1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7796" dur="1250" fill="hold"/>
                                        <p:tgtEl>
                                          <p:spTgt spid="69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797" presetID="6" presetClass="emph" presetSubtype="0" repeatCount="indefinite" autoRev="1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7798" dur="5000" fill="hold"/>
                                        <p:tgtEl>
                                          <p:spTgt spid="7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799" presetID="6" presetClass="emph" presetSubtype="0" repeatCount="indefinite" autoRev="1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7800" dur="1000" fill="hold"/>
                                        <p:tgtEl>
                                          <p:spTgt spid="70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801" presetID="53" presetClass="exit" presetSubtype="32" fill="hold" grpId="4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02" dur="500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03" dur="500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04" dur="5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06" presetID="53" presetClass="exit" presetSubtype="32" fill="hold" grpId="4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07" dur="500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08" dur="500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09" dur="5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11" presetID="53" presetClass="exit" presetSubtype="32" fill="hold" grpId="4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12" dur="500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13" dur="500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14" dur="5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16" presetID="53" presetClass="exit" presetSubtype="32" fill="hold" grpId="4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17" dur="500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18" dur="500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19" dur="5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21" presetID="53" presetClass="entr" presetSubtype="16" fill="hold" grpId="3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78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23" dur="500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24" dur="500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25" dur="5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26" presetID="53" presetClass="entr" presetSubtype="16" fill="hold" grpId="3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78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28" dur="5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29" dur="5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30" dur="5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31" presetID="53" presetClass="entr" presetSubtype="16" fill="hold" grpId="3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78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33" dur="5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34" dur="5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35" dur="5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36" presetID="53" presetClass="entr" presetSubtype="16" fill="hold" grpId="3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78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38" dur="5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39" dur="5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40" dur="5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41" presetID="8" presetClass="emph" presetSubtype="0" repeatCount="indefinite" fill="hold" grpId="0" nodeType="withEffect">
                                  <p:stCondLst>
                                    <p:cond delay="3050"/>
                                  </p:stCondLst>
                                  <p:childTnLst>
                                    <p:animRot by="-90000000">
                                      <p:cBhvr>
                                        <p:cTn id="7842" dur="30000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43" presetID="8" presetClass="emph" presetSubtype="0" repeatCount="indefinite" fill="hold" grpId="0" nodeType="withEffect">
                                  <p:stCondLst>
                                    <p:cond delay="3050"/>
                                  </p:stCondLst>
                                  <p:childTnLst>
                                    <p:animRot by="-60000000">
                                      <p:cBhvr>
                                        <p:cTn id="7844" dur="300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45" presetID="8" presetClass="emph" presetSubtype="0" repeatCount="indefinite" fill="hold" grpId="0" nodeType="withEffect">
                                  <p:stCondLst>
                                    <p:cond delay="3050"/>
                                  </p:stCondLst>
                                  <p:childTnLst>
                                    <p:animRot by="60000000">
                                      <p:cBhvr>
                                        <p:cTn id="7846" dur="350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47" presetID="8" presetClass="emph" presetSubtype="0" repeatCount="indefinite" fill="hold" grpId="0" nodeType="withEffect">
                                  <p:stCondLst>
                                    <p:cond delay="3050"/>
                                  </p:stCondLst>
                                  <p:childTnLst>
                                    <p:animRot by="90000000">
                                      <p:cBhvr>
                                        <p:cTn id="7848" dur="300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49" presetID="26" presetClass="emph" presetSubtype="0" repeatCount="indefinite" fill="hold" grpId="1" nodeType="withEffect">
                                  <p:stCondLst>
                                    <p:cond delay="3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50" dur="250" tmFilter="0, 0; .2, .5; .8, .5; 1, 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51" dur="125" autoRev="1" fill="hold"/>
                                        <p:tgtEl>
                                          <p:spTgt spid="7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52" presetID="26" presetClass="emph" presetSubtype="0" repeatCount="indefinite" fill="hold" grpId="1" nodeType="withEffect">
                                  <p:stCondLst>
                                    <p:cond delay="3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53" dur="250" tmFilter="0, 0; .2, .5; .8, .5; 1, 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54" dur="125" autoRev="1" fill="hold"/>
                                        <p:tgtEl>
                                          <p:spTgt spid="7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55" presetID="26" presetClass="emph" presetSubtype="0" repeatCount="indefinite" fill="hold" grpId="1" nodeType="withEffect">
                                  <p:stCondLst>
                                    <p:cond delay="3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56" dur="250" tmFilter="0, 0; .2, .5; .8, .5; 1, 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57" dur="125" autoRev="1" fill="hold"/>
                                        <p:tgtEl>
                                          <p:spTgt spid="7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58" presetID="26" presetClass="emph" presetSubtype="0" repeatCount="indefinite" fill="hold" grpId="1" nodeType="withEffect">
                                  <p:stCondLst>
                                    <p:cond delay="3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59" dur="250" tmFilter="0, 0; .2, .5; .8, .5; 1, 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60" dur="125" autoRev="1" fill="hold"/>
                                        <p:tgtEl>
                                          <p:spTgt spid="7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61" presetID="6" presetClass="emph" presetSubtype="0" repeatCount="indefinite" autoRev="1" fill="hold" grpId="2" nodeType="withEffect">
                                  <p:stCondLst>
                                    <p:cond delay="3050"/>
                                  </p:stCondLst>
                                  <p:childTnLst>
                                    <p:animScale>
                                      <p:cBhvr>
                                        <p:cTn id="7862" dur="1000" fill="hold"/>
                                        <p:tgtEl>
                                          <p:spTgt spid="70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863" presetID="6" presetClass="emph" presetSubtype="0" repeatCount="indefinite" autoRev="1" fill="hold" grpId="2" nodeType="withEffect">
                                  <p:stCondLst>
                                    <p:cond delay="3050"/>
                                  </p:stCondLst>
                                  <p:childTnLst>
                                    <p:animScale>
                                      <p:cBhvr>
                                        <p:cTn id="7864" dur="1250" fill="hold"/>
                                        <p:tgtEl>
                                          <p:spTgt spid="7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865" presetID="6" presetClass="emph" presetSubtype="0" repeatCount="indefinite" autoRev="1" fill="hold" grpId="2" nodeType="withEffect">
                                  <p:stCondLst>
                                    <p:cond delay="3050"/>
                                  </p:stCondLst>
                                  <p:childTnLst>
                                    <p:animScale>
                                      <p:cBhvr>
                                        <p:cTn id="7866" dur="5000" fill="hold"/>
                                        <p:tgtEl>
                                          <p:spTgt spid="70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867" presetID="6" presetClass="emph" presetSubtype="0" repeatCount="indefinite" autoRev="1" fill="hold" grpId="2" nodeType="withEffect">
                                  <p:stCondLst>
                                    <p:cond delay="3050"/>
                                  </p:stCondLst>
                                  <p:childTnLst>
                                    <p:animScale>
                                      <p:cBhvr>
                                        <p:cTn id="7868" dur="1000" fill="hold"/>
                                        <p:tgtEl>
                                          <p:spTgt spid="7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869" presetID="53" presetClass="exit" presetSubtype="32" fill="hold" grpId="4" nodeType="withEffect">
                                  <p:stCondLst>
                                    <p:cond delay="4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70" dur="500"/>
                                        <p:tgtEl>
                                          <p:spTgt spid="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71" dur="500"/>
                                        <p:tgtEl>
                                          <p:spTgt spid="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72" dur="5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74" presetID="53" presetClass="exit" presetSubtype="32" fill="hold" grpId="4" nodeType="withEffect">
                                  <p:stCondLst>
                                    <p:cond delay="4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75" dur="500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76" dur="500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77" dur="5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79" presetID="53" presetClass="exit" presetSubtype="32" fill="hold" grpId="4" nodeType="withEffect">
                                  <p:stCondLst>
                                    <p:cond delay="4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80" dur="500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81" dur="500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82" dur="5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84" presetID="53" presetClass="exit" presetSubtype="32" fill="hold" grpId="4" nodeType="withEffect">
                                  <p:stCondLst>
                                    <p:cond delay="4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85" dur="500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86" dur="500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87" dur="5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89" presetID="53" presetClass="entr" presetSubtype="16" fill="hold" grpId="3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78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91" dur="500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92" dur="500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93" dur="5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94" presetID="53" presetClass="entr" presetSubtype="16" fill="hold" grpId="3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78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96" dur="50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97" dur="50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98" dur="5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99" presetID="53" presetClass="entr" presetSubtype="16" fill="hold" grpId="3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79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01" dur="500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02" dur="500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03" dur="5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04" presetID="53" presetClass="entr" presetSubtype="16" fill="hold" grpId="3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79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06" dur="500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07" dur="500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08" dur="50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09" presetID="8" presetClass="emph" presetSubtype="0" repeatCount="indefinite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Rot by="-90000000">
                                      <p:cBhvr>
                                        <p:cTn id="7910" dur="30000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11" presetID="8" presetClass="emph" presetSubtype="0" repeatCount="indefinite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Rot by="-60000000">
                                      <p:cBhvr>
                                        <p:cTn id="7912" dur="3000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13" presetID="8" presetClass="emph" presetSubtype="0" repeatCount="indefinite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Rot by="60000000">
                                      <p:cBhvr>
                                        <p:cTn id="7914" dur="35000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15" presetID="8" presetClass="emph" presetSubtype="0" repeatCount="indefinite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Rot by="90000000">
                                      <p:cBhvr>
                                        <p:cTn id="7916" dur="30000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17" presetID="26" presetClass="emph" presetSubtype="0" repeatCount="indefinite" fill="hold" grpId="1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18" dur="250" tmFilter="0, 0; .2, .5; .8, .5; 1, 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19" dur="125" autoRev="1" fill="hold"/>
                                        <p:tgtEl>
                                          <p:spTgt spid="7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20" presetID="26" presetClass="emph" presetSubtype="0" repeatCount="indefinite" fill="hold" grpId="1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21" dur="250" tmFilter="0, 0; .2, .5; .8, .5; 1, 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22" dur="125" autoRev="1" fill="hold"/>
                                        <p:tgtEl>
                                          <p:spTgt spid="7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23" presetID="26" presetClass="emph" presetSubtype="0" repeatCount="indefinite" fill="hold" grpId="1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24" dur="250" tmFilter="0, 0; .2, .5; .8, .5; 1, 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25" dur="125" autoRev="1" fill="hold"/>
                                        <p:tgtEl>
                                          <p:spTgt spid="7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26" presetID="26" presetClass="emph" presetSubtype="0" repeatCount="indefinite" fill="hold" grpId="1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27" dur="250" tmFilter="0, 0; .2, .5; .8, .5; 1, 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28" dur="125" autoRev="1" fill="hold"/>
                                        <p:tgtEl>
                                          <p:spTgt spid="7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29" presetID="6" presetClass="emph" presetSubtype="0" repeatCount="indefinite" autoRev="1" fill="hold" grpId="2" nodeType="withEffect">
                                  <p:stCondLst>
                                    <p:cond delay="3100"/>
                                  </p:stCondLst>
                                  <p:childTnLst>
                                    <p:animScale>
                                      <p:cBhvr>
                                        <p:cTn id="7930" dur="1000" fill="hold"/>
                                        <p:tgtEl>
                                          <p:spTgt spid="71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931" presetID="6" presetClass="emph" presetSubtype="0" repeatCount="indefinite" autoRev="1" fill="hold" grpId="2" nodeType="withEffect">
                                  <p:stCondLst>
                                    <p:cond delay="3100"/>
                                  </p:stCondLst>
                                  <p:childTnLst>
                                    <p:animScale>
                                      <p:cBhvr>
                                        <p:cTn id="7932" dur="1250" fill="hold"/>
                                        <p:tgtEl>
                                          <p:spTgt spid="7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933" presetID="6" presetClass="emph" presetSubtype="0" repeatCount="indefinite" autoRev="1" fill="hold" grpId="2" nodeType="withEffect">
                                  <p:stCondLst>
                                    <p:cond delay="3100"/>
                                  </p:stCondLst>
                                  <p:childTnLst>
                                    <p:animScale>
                                      <p:cBhvr>
                                        <p:cTn id="7934" dur="5000" fill="hold"/>
                                        <p:tgtEl>
                                          <p:spTgt spid="7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935" presetID="6" presetClass="emph" presetSubtype="0" repeatCount="indefinite" autoRev="1" fill="hold" grpId="2" nodeType="withEffect">
                                  <p:stCondLst>
                                    <p:cond delay="3100"/>
                                  </p:stCondLst>
                                  <p:childTnLst>
                                    <p:animScale>
                                      <p:cBhvr>
                                        <p:cTn id="7936" dur="1000" fill="hold"/>
                                        <p:tgtEl>
                                          <p:spTgt spid="7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937" presetID="53" presetClass="exit" presetSubtype="32" fill="hold" grpId="4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38" dur="500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39" dur="500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40" dur="5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42" presetID="53" presetClass="exit" presetSubtype="32" fill="hold" grpId="4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43" dur="500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44" dur="500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45" dur="5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47" presetID="53" presetClass="exit" presetSubtype="32" fill="hold" grpId="4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48" dur="500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49" dur="500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50" dur="5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52" presetID="53" presetClass="exit" presetSubtype="32" fill="hold" grpId="4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53" dur="500"/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54" dur="500"/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55" dur="50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57" presetID="53" presetClass="entr" presetSubtype="16" fill="hold" grpId="3" nodeType="withEffect">
                                  <p:stCondLst>
                                    <p:cond delay="3150"/>
                                  </p:stCondLst>
                                  <p:childTnLst>
                                    <p:set>
                                      <p:cBhvr>
                                        <p:cTn id="79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59" dur="500" fill="hold"/>
                                        <p:tgtEl>
                                          <p:spTgt spid="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60" dur="500" fill="hold"/>
                                        <p:tgtEl>
                                          <p:spTgt spid="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61" dur="5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62" presetID="53" presetClass="entr" presetSubtype="16" fill="hold" grpId="3" nodeType="withEffect">
                                  <p:stCondLst>
                                    <p:cond delay="3150"/>
                                  </p:stCondLst>
                                  <p:childTnLst>
                                    <p:set>
                                      <p:cBhvr>
                                        <p:cTn id="79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64" dur="50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65" dur="50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66" dur="5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67" presetID="53" presetClass="entr" presetSubtype="16" fill="hold" grpId="3" nodeType="withEffect">
                                  <p:stCondLst>
                                    <p:cond delay="3150"/>
                                  </p:stCondLst>
                                  <p:childTnLst>
                                    <p:set>
                                      <p:cBhvr>
                                        <p:cTn id="79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69" dur="50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70" dur="50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71" dur="5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72" presetID="53" presetClass="entr" presetSubtype="16" fill="hold" grpId="3" nodeType="withEffect">
                                  <p:stCondLst>
                                    <p:cond delay="3150"/>
                                  </p:stCondLst>
                                  <p:childTnLst>
                                    <p:set>
                                      <p:cBhvr>
                                        <p:cTn id="79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74" dur="500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75" dur="500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76" dur="5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77" presetID="8" presetClass="emph" presetSubtype="0" repeatCount="indefinite" fill="hold" grpId="0" nodeType="withEffect">
                                  <p:stCondLst>
                                    <p:cond delay="3150"/>
                                  </p:stCondLst>
                                  <p:childTnLst>
                                    <p:animRot by="90000000">
                                      <p:cBhvr>
                                        <p:cTn id="7978" dur="30000" fill="hold"/>
                                        <p:tgtEl>
                                          <p:spTgt spid="7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79" presetID="8" presetClass="emph" presetSubtype="0" repeatCount="indefinite" fill="hold" grpId="0" nodeType="withEffect">
                                  <p:stCondLst>
                                    <p:cond delay="3150"/>
                                  </p:stCondLst>
                                  <p:childTnLst>
                                    <p:animRot by="60000000">
                                      <p:cBhvr>
                                        <p:cTn id="7980" dur="3000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81" presetID="8" presetClass="emph" presetSubtype="0" repeatCount="indefinite" fill="hold" grpId="0" nodeType="withEffect">
                                  <p:stCondLst>
                                    <p:cond delay="3150"/>
                                  </p:stCondLst>
                                  <p:childTnLst>
                                    <p:animRot by="-60000000">
                                      <p:cBhvr>
                                        <p:cTn id="7982" dur="3500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83" presetID="8" presetClass="emph" presetSubtype="0" repeatCount="indefinite" fill="hold" grpId="0" nodeType="withEffect">
                                  <p:stCondLst>
                                    <p:cond delay="3150"/>
                                  </p:stCondLst>
                                  <p:childTnLst>
                                    <p:animRot by="-90000000">
                                      <p:cBhvr>
                                        <p:cTn id="7984" dur="30000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85" presetID="26" presetClass="emph" presetSubtype="0" repeatCount="indefinite" fill="hold" grpId="1" nodeType="withEffect">
                                  <p:stCondLst>
                                    <p:cond delay="3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86" dur="250" tmFilter="0, 0; .2, .5; .8, .5; 1, 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87" dur="125" autoRev="1" fill="hold"/>
                                        <p:tgtEl>
                                          <p:spTgt spid="7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88" presetID="26" presetClass="emph" presetSubtype="0" repeatCount="indefinite" fill="hold" grpId="1" nodeType="withEffect">
                                  <p:stCondLst>
                                    <p:cond delay="3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89" dur="250" tmFilter="0, 0; .2, .5; .8, .5; 1, 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90" dur="125" autoRev="1" fill="hold"/>
                                        <p:tgtEl>
                                          <p:spTgt spid="7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91" presetID="26" presetClass="emph" presetSubtype="0" repeatCount="indefinite" fill="hold" grpId="1" nodeType="withEffect">
                                  <p:stCondLst>
                                    <p:cond delay="3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92" dur="250" tmFilter="0, 0; .2, .5; .8, .5; 1, 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93" dur="125" autoRev="1" fill="hold"/>
                                        <p:tgtEl>
                                          <p:spTgt spid="7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94" presetID="26" presetClass="emph" presetSubtype="0" repeatCount="indefinite" fill="hold" grpId="1" nodeType="withEffect">
                                  <p:stCondLst>
                                    <p:cond delay="3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95" dur="250" tmFilter="0, 0; .2, .5; .8, .5; 1, 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96" dur="125" autoRev="1" fill="hold"/>
                                        <p:tgtEl>
                                          <p:spTgt spid="7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97" presetID="6" presetClass="emph" presetSubtype="0" repeatCount="indefinite" autoRev="1" fill="hold" grpId="2" nodeType="withEffect">
                                  <p:stCondLst>
                                    <p:cond delay="3150"/>
                                  </p:stCondLst>
                                  <p:childTnLst>
                                    <p:animScale>
                                      <p:cBhvr>
                                        <p:cTn id="7998" dur="1000" fill="hold"/>
                                        <p:tgtEl>
                                          <p:spTgt spid="70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999" presetID="6" presetClass="emph" presetSubtype="0" repeatCount="indefinite" autoRev="1" fill="hold" grpId="2" nodeType="withEffect">
                                  <p:stCondLst>
                                    <p:cond delay="3150"/>
                                  </p:stCondLst>
                                  <p:childTnLst>
                                    <p:animScale>
                                      <p:cBhvr>
                                        <p:cTn id="8000" dur="1250" fill="hold"/>
                                        <p:tgtEl>
                                          <p:spTgt spid="70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01" presetID="6" presetClass="emph" presetSubtype="0" repeatCount="indefinite" autoRev="1" fill="hold" grpId="2" nodeType="withEffect">
                                  <p:stCondLst>
                                    <p:cond delay="3150"/>
                                  </p:stCondLst>
                                  <p:childTnLst>
                                    <p:animScale>
                                      <p:cBhvr>
                                        <p:cTn id="8002" dur="5000" fill="hold"/>
                                        <p:tgtEl>
                                          <p:spTgt spid="70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03" presetID="6" presetClass="emph" presetSubtype="0" repeatCount="indefinite" autoRev="1" fill="hold" grpId="2" nodeType="withEffect">
                                  <p:stCondLst>
                                    <p:cond delay="3150"/>
                                  </p:stCondLst>
                                  <p:childTnLst>
                                    <p:animScale>
                                      <p:cBhvr>
                                        <p:cTn id="8004" dur="1000" fill="hold"/>
                                        <p:tgtEl>
                                          <p:spTgt spid="70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05" presetID="53" presetClass="exit" presetSubtype="32" fill="hold" grpId="4" nodeType="withEffect">
                                  <p:stCondLst>
                                    <p:cond delay="4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06" dur="500"/>
                                        <p:tgtEl>
                                          <p:spTgt spid="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07" dur="500"/>
                                        <p:tgtEl>
                                          <p:spTgt spid="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08" dur="5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10" presetID="53" presetClass="exit" presetSubtype="32" fill="hold" grpId="4" nodeType="withEffect">
                                  <p:stCondLst>
                                    <p:cond delay="4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11" dur="500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12" dur="500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13" dur="5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15" presetID="53" presetClass="exit" presetSubtype="32" fill="hold" grpId="4" nodeType="withEffect">
                                  <p:stCondLst>
                                    <p:cond delay="4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16" dur="500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17" dur="500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18" dur="5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20" presetID="53" presetClass="exit" presetSubtype="32" fill="hold" grpId="4" nodeType="withEffect">
                                  <p:stCondLst>
                                    <p:cond delay="4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21" dur="500"/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22" dur="500"/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23" dur="5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25" presetID="53" presetClass="entr" presetSubtype="16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80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27" dur="50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28" dur="50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29" dur="500"/>
                                        <p:tgtEl>
                                          <p:spTgt spid="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30" presetID="53" presetClass="entr" presetSubtype="16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80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32" dur="500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33" dur="500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34" dur="500"/>
                                        <p:tgtEl>
                                          <p:spTgt spid="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35" presetID="53" presetClass="entr" presetSubtype="16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80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37" dur="50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38" dur="50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39" dur="500"/>
                                        <p:tgtEl>
                                          <p:spTgt spid="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40" presetID="53" presetClass="entr" presetSubtype="16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80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42" dur="50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43" dur="50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44" dur="500"/>
                                        <p:tgtEl>
                                          <p:spTgt spid="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45" presetID="8" presetClass="emph" presetSubtype="0" repeatCount="indefinite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animRot by="90000000">
                                      <p:cBhvr>
                                        <p:cTn id="8046" dur="3000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47" presetID="8" presetClass="emph" presetSubtype="0" repeatCount="indefinite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animRot by="60000000">
                                      <p:cBhvr>
                                        <p:cTn id="8048" dur="30000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49" presetID="8" presetClass="emph" presetSubtype="0" repeatCount="indefinite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animRot by="-60000000">
                                      <p:cBhvr>
                                        <p:cTn id="8050" dur="3500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51" presetID="8" presetClass="emph" presetSubtype="0" repeatCount="indefinite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animRot by="-90000000">
                                      <p:cBhvr>
                                        <p:cTn id="8052" dur="3000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53" presetID="26" presetClass="emph" presetSubtype="0" repeatCount="indefinite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54" dur="250" tmFilter="0, 0; .2, .5; .8, .5; 1, 0"/>
                                        <p:tgtEl>
                                          <p:spTgt spid="7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55" dur="125" autoRev="1" fill="hold"/>
                                        <p:tgtEl>
                                          <p:spTgt spid="7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56" presetID="26" presetClass="emph" presetSubtype="0" repeatCount="indefinite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57" dur="250" tmFilter="0, 0; .2, .5; .8, .5; 1, 0"/>
                                        <p:tgtEl>
                                          <p:spTgt spid="7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58" dur="125" autoRev="1" fill="hold"/>
                                        <p:tgtEl>
                                          <p:spTgt spid="7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59" presetID="26" presetClass="emph" presetSubtype="0" repeatCount="indefinite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60" dur="250" tmFilter="0, 0; .2, .5; .8, .5; 1, 0"/>
                                        <p:tgtEl>
                                          <p:spTgt spid="7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61" dur="125" autoRev="1" fill="hold"/>
                                        <p:tgtEl>
                                          <p:spTgt spid="7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62" presetID="26" presetClass="emph" presetSubtype="0" repeatCount="indefinite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63" dur="250" tmFilter="0, 0; .2, .5; .8, .5; 1, 0"/>
                                        <p:tgtEl>
                                          <p:spTgt spid="7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64" dur="125" autoRev="1" fill="hold"/>
                                        <p:tgtEl>
                                          <p:spTgt spid="7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65" presetID="6" presetClass="emph" presetSubtype="0" repeatCount="indefinite" autoRev="1" fill="hold" grpId="2" nodeType="withEffect">
                                  <p:stCondLst>
                                    <p:cond delay="3200"/>
                                  </p:stCondLst>
                                  <p:childTnLst>
                                    <p:animScale>
                                      <p:cBhvr>
                                        <p:cTn id="8066" dur="1000" fill="hold"/>
                                        <p:tgtEl>
                                          <p:spTgt spid="71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067" presetID="6" presetClass="emph" presetSubtype="0" repeatCount="indefinite" autoRev="1" fill="hold" grpId="2" nodeType="withEffect">
                                  <p:stCondLst>
                                    <p:cond delay="3200"/>
                                  </p:stCondLst>
                                  <p:childTnLst>
                                    <p:animScale>
                                      <p:cBhvr>
                                        <p:cTn id="8068" dur="1250" fill="hold"/>
                                        <p:tgtEl>
                                          <p:spTgt spid="7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69" presetID="6" presetClass="emph" presetSubtype="0" repeatCount="indefinite" autoRev="1" fill="hold" grpId="2" nodeType="withEffect">
                                  <p:stCondLst>
                                    <p:cond delay="3200"/>
                                  </p:stCondLst>
                                  <p:childTnLst>
                                    <p:animScale>
                                      <p:cBhvr>
                                        <p:cTn id="8070" dur="5000" fill="hold"/>
                                        <p:tgtEl>
                                          <p:spTgt spid="7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71" presetID="6" presetClass="emph" presetSubtype="0" repeatCount="indefinite" autoRev="1" fill="hold" grpId="2" nodeType="withEffect">
                                  <p:stCondLst>
                                    <p:cond delay="3200"/>
                                  </p:stCondLst>
                                  <p:childTnLst>
                                    <p:animScale>
                                      <p:cBhvr>
                                        <p:cTn id="8072" dur="1000" fill="hold"/>
                                        <p:tgtEl>
                                          <p:spTgt spid="7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73" presetID="53" presetClass="exit" presetSubtype="32" fill="hold" grpId="4" nodeType="withEffect">
                                  <p:stCondLst>
                                    <p:cond delay="4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74" dur="500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75" dur="500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76" dur="500"/>
                                        <p:tgtEl>
                                          <p:spTgt spid="7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78" presetID="53" presetClass="exit" presetSubtype="32" fill="hold" grpId="4" nodeType="withEffect">
                                  <p:stCondLst>
                                    <p:cond delay="4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79" dur="500"/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80" dur="500"/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81" dur="500"/>
                                        <p:tgtEl>
                                          <p:spTgt spid="7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83" presetID="53" presetClass="exit" presetSubtype="32" fill="hold" grpId="4" nodeType="withEffect">
                                  <p:stCondLst>
                                    <p:cond delay="4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84" dur="500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85" dur="500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86" dur="500"/>
                                        <p:tgtEl>
                                          <p:spTgt spid="7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88" presetID="53" presetClass="exit" presetSubtype="32" fill="hold" grpId="4" nodeType="withEffect">
                                  <p:stCondLst>
                                    <p:cond delay="4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89" dur="500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90" dur="500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91" dur="500"/>
                                        <p:tgtEl>
                                          <p:spTgt spid="7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93" presetID="53" presetClass="entr" presetSubtype="16" fill="hold" grpId="3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0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95" dur="50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96" dur="50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97" dur="50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98" presetID="53" presetClass="entr" presetSubtype="16" fill="hold" grpId="3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0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00" dur="50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01" dur="50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02" dur="5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03" presetID="53" presetClass="entr" presetSubtype="16" fill="hold" grpId="3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05" dur="50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06" dur="50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07"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08" presetID="53" presetClass="entr" presetSubtype="16" fill="hold" grpId="3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10" dur="500" fill="hold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11" dur="500" fill="hold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12" dur="5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13" presetID="8" presetClass="emph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-90000000">
                                      <p:cBhvr>
                                        <p:cTn id="8114" dur="3000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15" presetID="8" presetClass="emph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-60000000">
                                      <p:cBhvr>
                                        <p:cTn id="8116" dur="3000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17" presetID="8" presetClass="emph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60000000">
                                      <p:cBhvr>
                                        <p:cTn id="8118" dur="3500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19" presetID="8" presetClass="emph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90000000">
                                      <p:cBhvr>
                                        <p:cTn id="8120" dur="30000" fill="hold"/>
                                        <p:tgtEl>
                                          <p:spTgt spid="7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21" presetID="26" presetClass="emph" presetSubtype="0" repeatCount="indefinite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22" dur="250" tmFilter="0, 0; .2, .5; .8, .5; 1, 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23" dur="125" autoRev="1" fill="hold"/>
                                        <p:tgtEl>
                                          <p:spTgt spid="7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24" presetID="26" presetClass="emph" presetSubtype="0" repeatCount="indefinite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25" dur="250" tmFilter="0, 0; .2, .5; .8, .5; 1, 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26" dur="125" autoRev="1" fill="hold"/>
                                        <p:tgtEl>
                                          <p:spTgt spid="7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27" presetID="26" presetClass="emph" presetSubtype="0" repeatCount="indefinite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28" dur="250" tmFilter="0, 0; .2, .5; .8, .5; 1, 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29" dur="125" autoRev="1" fill="hold"/>
                                        <p:tgtEl>
                                          <p:spTgt spid="7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30" presetID="26" presetClass="emph" presetSubtype="0" repeatCount="indefinite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31" dur="250" tmFilter="0, 0; .2, .5; .8, .5; 1, 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32" dur="125" autoRev="1" fill="hold"/>
                                        <p:tgtEl>
                                          <p:spTgt spid="7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33" presetID="6" presetClass="emph" presetSubtype="0" repeatCount="indefinite" autoRev="1" fill="hold" grpId="2" nodeType="withEffect">
                                  <p:stCondLst>
                                    <p:cond delay="3250"/>
                                  </p:stCondLst>
                                  <p:childTnLst>
                                    <p:animScale>
                                      <p:cBhvr>
                                        <p:cTn id="8134" dur="1000" fill="hold"/>
                                        <p:tgtEl>
                                          <p:spTgt spid="71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135" presetID="6" presetClass="emph" presetSubtype="0" repeatCount="indefinite" autoRev="1" fill="hold" grpId="2" nodeType="withEffect">
                                  <p:stCondLst>
                                    <p:cond delay="3250"/>
                                  </p:stCondLst>
                                  <p:childTnLst>
                                    <p:animScale>
                                      <p:cBhvr>
                                        <p:cTn id="8136" dur="1250" fill="hold"/>
                                        <p:tgtEl>
                                          <p:spTgt spid="7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137" presetID="6" presetClass="emph" presetSubtype="0" repeatCount="indefinite" autoRev="1" fill="hold" grpId="2" nodeType="withEffect">
                                  <p:stCondLst>
                                    <p:cond delay="3250"/>
                                  </p:stCondLst>
                                  <p:childTnLst>
                                    <p:animScale>
                                      <p:cBhvr>
                                        <p:cTn id="8138" dur="5000" fill="hold"/>
                                        <p:tgtEl>
                                          <p:spTgt spid="7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139" presetID="6" presetClass="emph" presetSubtype="0" repeatCount="indefinite" autoRev="1" fill="hold" grpId="2" nodeType="withEffect">
                                  <p:stCondLst>
                                    <p:cond delay="3250"/>
                                  </p:stCondLst>
                                  <p:childTnLst>
                                    <p:animScale>
                                      <p:cBhvr>
                                        <p:cTn id="8140" dur="1000" fill="hold"/>
                                        <p:tgtEl>
                                          <p:spTgt spid="7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141" presetID="53" presetClass="exit" presetSubtype="32" fill="hold" grpId="4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42" dur="500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43" dur="500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44" dur="50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46" presetID="53" presetClass="exit" presetSubtype="32" fill="hold" grpId="4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47" dur="500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48" dur="500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49" dur="5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51" presetID="53" presetClass="exit" presetSubtype="32" fill="hold" grpId="4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52" dur="500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53" dur="500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54"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56" presetID="53" presetClass="exit" presetSubtype="32" fill="hold" grpId="4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57" dur="500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58" dur="500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59" dur="5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61" presetID="53" presetClass="entr" presetSubtype="16" fill="hold" grpId="3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8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63" dur="500" fill="hold"/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64" dur="500" fill="hold"/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65" dur="500"/>
                                        <p:tgtEl>
                                          <p:spTgt spid="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66" presetID="53" presetClass="entr" presetSubtype="16" fill="hold" grpId="3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8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68" dur="500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69" dur="500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70" dur="500"/>
                                        <p:tgtEl>
                                          <p:spTgt spid="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71" presetID="53" presetClass="entr" presetSubtype="16" fill="hold" grpId="3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8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73" dur="500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74" dur="500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75" dur="50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76" presetID="53" presetClass="entr" presetSubtype="16" fill="hold" grpId="3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8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78" dur="500" fill="hold"/>
                                        <p:tgtEl>
                                          <p:spTgt spid="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79" dur="500" fill="hold"/>
                                        <p:tgtEl>
                                          <p:spTgt spid="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80" dur="500"/>
                                        <p:tgtEl>
                                          <p:spTgt spid="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81" presetID="8" presetClass="emph" presetSubtype="0" repeatCount="indefinite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animRot by="90000000">
                                      <p:cBhvr>
                                        <p:cTn id="8182" dur="30000" fill="hold"/>
                                        <p:tgtEl>
                                          <p:spTgt spid="7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83" presetID="8" presetClass="emph" presetSubtype="0" repeatCount="indefinite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animRot by="60000000">
                                      <p:cBhvr>
                                        <p:cTn id="8184" dur="30000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85" presetID="8" presetClass="emph" presetSubtype="0" repeatCount="indefinite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animRot by="-60000000">
                                      <p:cBhvr>
                                        <p:cTn id="8186" dur="35000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87" presetID="8" presetClass="emph" presetSubtype="0" repeatCount="indefinite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animRot by="-90000000">
                                      <p:cBhvr>
                                        <p:cTn id="8188" dur="30000" fill="hold"/>
                                        <p:tgtEl>
                                          <p:spTgt spid="7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89" presetID="26" presetClass="emph" presetSubtype="0" repeatCount="indefinite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90" dur="250" tmFilter="0, 0; .2, .5; .8, .5; 1, 0"/>
                                        <p:tgtEl>
                                          <p:spTgt spid="7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91" dur="125" autoRev="1" fill="hold"/>
                                        <p:tgtEl>
                                          <p:spTgt spid="7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92" presetID="26" presetClass="emph" presetSubtype="0" repeatCount="indefinite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93" dur="250" tmFilter="0, 0; .2, .5; .8, .5; 1, 0"/>
                                        <p:tgtEl>
                                          <p:spTgt spid="7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94" dur="125" autoRev="1" fill="hold"/>
                                        <p:tgtEl>
                                          <p:spTgt spid="7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95" presetID="26" presetClass="emph" presetSubtype="0" repeatCount="indefinite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96" dur="250" tmFilter="0, 0; .2, .5; .8, .5; 1, 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97" dur="125" autoRev="1" fill="hold"/>
                                        <p:tgtEl>
                                          <p:spTgt spid="7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98" presetID="26" presetClass="emph" presetSubtype="0" repeatCount="indefinite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99" dur="250" tmFilter="0, 0; .2, .5; .8, .5; 1, 0"/>
                                        <p:tgtEl>
                                          <p:spTgt spid="7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00" dur="125" autoRev="1" fill="hold"/>
                                        <p:tgtEl>
                                          <p:spTgt spid="7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01" presetID="6" presetClass="emph" presetSubtype="0" repeatCount="indefinite" autoRev="1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8202" dur="1000" fill="hold"/>
                                        <p:tgtEl>
                                          <p:spTgt spid="72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203" presetID="6" presetClass="emph" presetSubtype="0" repeatCount="indefinite" autoRev="1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8204" dur="1250" fill="hold"/>
                                        <p:tgtEl>
                                          <p:spTgt spid="7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205" presetID="6" presetClass="emph" presetSubtype="0" repeatCount="indefinite" autoRev="1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8206" dur="5000" fill="hold"/>
                                        <p:tgtEl>
                                          <p:spTgt spid="7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207" presetID="6" presetClass="emph" presetSubtype="0" repeatCount="indefinite" autoRev="1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8208" dur="1000" fill="hold"/>
                                        <p:tgtEl>
                                          <p:spTgt spid="7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209" presetID="53" presetClass="exit" presetSubtype="32" fill="hold" grpId="4" nodeType="withEffect">
                                  <p:stCondLst>
                                    <p:cond delay="4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10" dur="500"/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11" dur="500"/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12" dur="500"/>
                                        <p:tgtEl>
                                          <p:spTgt spid="7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14" presetID="53" presetClass="exit" presetSubtype="32" fill="hold" grpId="4" nodeType="withEffect">
                                  <p:stCondLst>
                                    <p:cond delay="4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15" dur="500"/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16" dur="500"/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17" dur="500"/>
                                        <p:tgtEl>
                                          <p:spTgt spid="7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19" presetID="53" presetClass="exit" presetSubtype="32" fill="hold" grpId="4" nodeType="withEffect">
                                  <p:stCondLst>
                                    <p:cond delay="4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20" dur="500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21" dur="500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22" dur="50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24" presetID="53" presetClass="exit" presetSubtype="32" fill="hold" grpId="4" nodeType="withEffect">
                                  <p:stCondLst>
                                    <p:cond delay="4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25" dur="500"/>
                                        <p:tgtEl>
                                          <p:spTgt spid="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26" dur="500"/>
                                        <p:tgtEl>
                                          <p:spTgt spid="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27" dur="500"/>
                                        <p:tgtEl>
                                          <p:spTgt spid="7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29" presetID="53" presetClass="entr" presetSubtype="16" fill="hold" grpId="3" nodeType="withEffect">
                                  <p:stCondLst>
                                    <p:cond delay="3350"/>
                                  </p:stCondLst>
                                  <p:childTnLst>
                                    <p:set>
                                      <p:cBhvr>
                                        <p:cTn id="8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31" dur="500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32" dur="500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33" dur="500"/>
                                        <p:tgtEl>
                                          <p:spTgt spid="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34" presetID="53" presetClass="entr" presetSubtype="16" fill="hold" grpId="3" nodeType="withEffect">
                                  <p:stCondLst>
                                    <p:cond delay="3350"/>
                                  </p:stCondLst>
                                  <p:childTnLst>
                                    <p:set>
                                      <p:cBhvr>
                                        <p:cTn id="8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36" dur="50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37" dur="50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38" dur="5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39" presetID="53" presetClass="entr" presetSubtype="16" fill="hold" grpId="3" nodeType="withEffect">
                                  <p:stCondLst>
                                    <p:cond delay="3350"/>
                                  </p:stCondLst>
                                  <p:childTnLst>
                                    <p:set>
                                      <p:cBhvr>
                                        <p:cTn id="8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41" dur="500" fill="hold"/>
                                        <p:tgtEl>
                                          <p:spTgt spid="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42" dur="500" fill="hold"/>
                                        <p:tgtEl>
                                          <p:spTgt spid="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43" dur="500"/>
                                        <p:tgtEl>
                                          <p:spTgt spid="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44" presetID="53" presetClass="entr" presetSubtype="16" fill="hold" grpId="3" nodeType="withEffect">
                                  <p:stCondLst>
                                    <p:cond delay="3350"/>
                                  </p:stCondLst>
                                  <p:childTnLst>
                                    <p:set>
                                      <p:cBhvr>
                                        <p:cTn id="8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46" dur="500" fill="hold"/>
                                        <p:tgtEl>
                                          <p:spTgt spid="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47" dur="500" fill="hold"/>
                                        <p:tgtEl>
                                          <p:spTgt spid="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48" dur="500"/>
                                        <p:tgtEl>
                                          <p:spTgt spid="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49" presetID="8" presetClass="emph" presetSubtype="0" repeatCount="indefinite" fill="hold" grpId="0" nodeType="withEffect">
                                  <p:stCondLst>
                                    <p:cond delay="3350"/>
                                  </p:stCondLst>
                                  <p:childTnLst>
                                    <p:animRot by="-90000000">
                                      <p:cBhvr>
                                        <p:cTn id="8250" dur="30000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51" presetID="8" presetClass="emph" presetSubtype="0" repeatCount="indefinite" fill="hold" grpId="0" nodeType="withEffect">
                                  <p:stCondLst>
                                    <p:cond delay="3350"/>
                                  </p:stCondLst>
                                  <p:childTnLst>
                                    <p:animRot by="-60000000">
                                      <p:cBhvr>
                                        <p:cTn id="8252" dur="3000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53" presetID="8" presetClass="emph" presetSubtype="0" repeatCount="indefinite" fill="hold" grpId="0" nodeType="withEffect">
                                  <p:stCondLst>
                                    <p:cond delay="3350"/>
                                  </p:stCondLst>
                                  <p:childTnLst>
                                    <p:animRot by="60000000">
                                      <p:cBhvr>
                                        <p:cTn id="8254" dur="35000" fill="hold"/>
                                        <p:tgtEl>
                                          <p:spTgt spid="7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55" presetID="8" presetClass="emph" presetSubtype="0" repeatCount="indefinite" fill="hold" grpId="0" nodeType="withEffect">
                                  <p:stCondLst>
                                    <p:cond delay="3350"/>
                                  </p:stCondLst>
                                  <p:childTnLst>
                                    <p:animRot by="90000000">
                                      <p:cBhvr>
                                        <p:cTn id="8256" dur="30000" fill="hold"/>
                                        <p:tgtEl>
                                          <p:spTgt spid="7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57" presetID="26" presetClass="emph" presetSubtype="0" repeatCount="indefinite" fill="hold" grpId="1" nodeType="withEffect">
                                  <p:stCondLst>
                                    <p:cond delay="3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58" dur="250" tmFilter="0, 0; .2, .5; .8, .5; 1, 0"/>
                                        <p:tgtEl>
                                          <p:spTgt spid="7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59" dur="125" autoRev="1" fill="hold"/>
                                        <p:tgtEl>
                                          <p:spTgt spid="7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60" presetID="26" presetClass="emph" presetSubtype="0" repeatCount="indefinite" fill="hold" grpId="1" nodeType="withEffect">
                                  <p:stCondLst>
                                    <p:cond delay="3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61" dur="250" tmFilter="0, 0; .2, .5; .8, .5; 1, 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62" dur="125" autoRev="1" fill="hold"/>
                                        <p:tgtEl>
                                          <p:spTgt spid="7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63" presetID="26" presetClass="emph" presetSubtype="0" repeatCount="indefinite" fill="hold" grpId="1" nodeType="withEffect">
                                  <p:stCondLst>
                                    <p:cond delay="3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64" dur="250" tmFilter="0, 0; .2, .5; .8, .5; 1, 0"/>
                                        <p:tgtEl>
                                          <p:spTgt spid="7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65" dur="125" autoRev="1" fill="hold"/>
                                        <p:tgtEl>
                                          <p:spTgt spid="7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66" presetID="26" presetClass="emph" presetSubtype="0" repeatCount="indefinite" fill="hold" grpId="1" nodeType="withEffect">
                                  <p:stCondLst>
                                    <p:cond delay="3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67" dur="250" tmFilter="0, 0; .2, .5; .8, .5; 1, 0"/>
                                        <p:tgtEl>
                                          <p:spTgt spid="7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68" dur="125" autoRev="1" fill="hold"/>
                                        <p:tgtEl>
                                          <p:spTgt spid="7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69" presetID="6" presetClass="emph" presetSubtype="0" repeatCount="indefinite" autoRev="1" fill="hold" grpId="2" nodeType="withEffect">
                                  <p:stCondLst>
                                    <p:cond delay="3350"/>
                                  </p:stCondLst>
                                  <p:childTnLst>
                                    <p:animScale>
                                      <p:cBhvr>
                                        <p:cTn id="8270" dur="1000" fill="hold"/>
                                        <p:tgtEl>
                                          <p:spTgt spid="72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271" presetID="6" presetClass="emph" presetSubtype="0" repeatCount="indefinite" autoRev="1" fill="hold" grpId="2" nodeType="withEffect">
                                  <p:stCondLst>
                                    <p:cond delay="3350"/>
                                  </p:stCondLst>
                                  <p:childTnLst>
                                    <p:animScale>
                                      <p:cBhvr>
                                        <p:cTn id="8272" dur="1250" fill="hold"/>
                                        <p:tgtEl>
                                          <p:spTgt spid="7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273" presetID="6" presetClass="emph" presetSubtype="0" repeatCount="indefinite" autoRev="1" fill="hold" grpId="2" nodeType="withEffect">
                                  <p:stCondLst>
                                    <p:cond delay="3350"/>
                                  </p:stCondLst>
                                  <p:childTnLst>
                                    <p:animScale>
                                      <p:cBhvr>
                                        <p:cTn id="8274" dur="5000" fill="hold"/>
                                        <p:tgtEl>
                                          <p:spTgt spid="7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275" presetID="6" presetClass="emph" presetSubtype="0" repeatCount="indefinite" autoRev="1" fill="hold" grpId="2" nodeType="withEffect">
                                  <p:stCondLst>
                                    <p:cond delay="3350"/>
                                  </p:stCondLst>
                                  <p:childTnLst>
                                    <p:animScale>
                                      <p:cBhvr>
                                        <p:cTn id="8276" dur="1000" fill="hold"/>
                                        <p:tgtEl>
                                          <p:spTgt spid="7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277" presetID="53" presetClass="exit" presetSubtype="32" fill="hold" grpId="4" nodeType="withEffect">
                                  <p:stCondLst>
                                    <p:cond delay="4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78" dur="500"/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79" dur="500"/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80" dur="500"/>
                                        <p:tgtEl>
                                          <p:spTgt spid="7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82" presetID="53" presetClass="exit" presetSubtype="32" fill="hold" grpId="4" nodeType="withEffect">
                                  <p:stCondLst>
                                    <p:cond delay="4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83" dur="500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84" dur="500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85" dur="5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87" presetID="53" presetClass="exit" presetSubtype="32" fill="hold" grpId="4" nodeType="withEffect">
                                  <p:stCondLst>
                                    <p:cond delay="4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88" dur="500"/>
                                        <p:tgtEl>
                                          <p:spTgt spid="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89" dur="500"/>
                                        <p:tgtEl>
                                          <p:spTgt spid="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90" dur="500"/>
                                        <p:tgtEl>
                                          <p:spTgt spid="7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92" presetID="53" presetClass="exit" presetSubtype="32" fill="hold" grpId="4" nodeType="withEffect">
                                  <p:stCondLst>
                                    <p:cond delay="4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93" dur="500"/>
                                        <p:tgtEl>
                                          <p:spTgt spid="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94" dur="500"/>
                                        <p:tgtEl>
                                          <p:spTgt spid="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95" dur="500"/>
                                        <p:tgtEl>
                                          <p:spTgt spid="7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97" presetID="53" presetClass="entr" presetSubtype="16" fill="hold" grpId="3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8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99" dur="500" fill="hold"/>
                                        <p:tgtEl>
                                          <p:spTgt spid="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00" dur="500" fill="hold"/>
                                        <p:tgtEl>
                                          <p:spTgt spid="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01" dur="50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02" presetID="53" presetClass="entr" presetSubtype="16" fill="hold" grpId="3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8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04" dur="500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05" dur="500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06" dur="500"/>
                                        <p:tgtEl>
                                          <p:spTgt spid="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07" presetID="53" presetClass="entr" presetSubtype="16" fill="hold" grpId="3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8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09" dur="50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10" dur="50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11" dur="500"/>
                                        <p:tgtEl>
                                          <p:spTgt spid="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12" presetID="53" presetClass="entr" presetSubtype="16" fill="hold" grpId="3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8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14" dur="500" fill="hold"/>
                                        <p:tgtEl>
                                          <p:spTgt spid="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15" dur="500" fill="hold"/>
                                        <p:tgtEl>
                                          <p:spTgt spid="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16" dur="5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17" presetID="8" presetClass="emph" presetSubtype="0" repeatCount="indefinite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animRot by="90000000">
                                      <p:cBhvr>
                                        <p:cTn id="8318" dur="30000" fill="hold"/>
                                        <p:tgtEl>
                                          <p:spTgt spid="7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19" presetID="8" presetClass="emph" presetSubtype="0" repeatCount="indefinite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animRot by="60000000">
                                      <p:cBhvr>
                                        <p:cTn id="8320" dur="30000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21" presetID="8" presetClass="emph" presetSubtype="0" repeatCount="indefinite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animRot by="-60000000">
                                      <p:cBhvr>
                                        <p:cTn id="8322" dur="3500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23" presetID="8" presetClass="emph" presetSubtype="0" repeatCount="indefinite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animRot by="-90000000">
                                      <p:cBhvr>
                                        <p:cTn id="8324" dur="30000" fill="hold"/>
                                        <p:tgtEl>
                                          <p:spTgt spid="7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25" presetID="26" presetClass="emph" presetSubtype="0" repeatCount="indefinite" fill="hold" grpId="1" nodeType="withEffect">
                                  <p:stCondLst>
                                    <p:cond delay="3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26" dur="250" tmFilter="0, 0; .2, .5; .8, .5; 1, 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27" dur="125" autoRev="1" fill="hold"/>
                                        <p:tgtEl>
                                          <p:spTgt spid="7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28" presetID="26" presetClass="emph" presetSubtype="0" repeatCount="indefinite" fill="hold" grpId="1" nodeType="withEffect">
                                  <p:stCondLst>
                                    <p:cond delay="3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29" dur="250" tmFilter="0, 0; .2, .5; .8, .5; 1, 0"/>
                                        <p:tgtEl>
                                          <p:spTgt spid="7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30" dur="125" autoRev="1" fill="hold"/>
                                        <p:tgtEl>
                                          <p:spTgt spid="7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31" presetID="26" presetClass="emph" presetSubtype="0" repeatCount="indefinite" fill="hold" grpId="1" nodeType="withEffect">
                                  <p:stCondLst>
                                    <p:cond delay="3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32" dur="250" tmFilter="0, 0; .2, .5; .8, .5; 1, 0"/>
                                        <p:tgtEl>
                                          <p:spTgt spid="7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33" dur="125" autoRev="1" fill="hold"/>
                                        <p:tgtEl>
                                          <p:spTgt spid="7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34" presetID="26" presetClass="emph" presetSubtype="0" repeatCount="indefinite" fill="hold" grpId="1" nodeType="withEffect">
                                  <p:stCondLst>
                                    <p:cond delay="3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35" dur="250" tmFilter="0, 0; .2, .5; .8, .5; 1, 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36" dur="125" autoRev="1" fill="hold"/>
                                        <p:tgtEl>
                                          <p:spTgt spid="7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37" presetID="6" presetClass="emph" presetSubtype="0" repeatCount="indefinite" autoRev="1" fill="hold" grpId="2" nodeType="withEffect">
                                  <p:stCondLst>
                                    <p:cond delay="3400"/>
                                  </p:stCondLst>
                                  <p:childTnLst>
                                    <p:animScale>
                                      <p:cBhvr>
                                        <p:cTn id="8338" dur="1000" fill="hold"/>
                                        <p:tgtEl>
                                          <p:spTgt spid="73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339" presetID="6" presetClass="emph" presetSubtype="0" repeatCount="indefinite" autoRev="1" fill="hold" grpId="2" nodeType="withEffect">
                                  <p:stCondLst>
                                    <p:cond delay="3400"/>
                                  </p:stCondLst>
                                  <p:childTnLst>
                                    <p:animScale>
                                      <p:cBhvr>
                                        <p:cTn id="8340" dur="1250" fill="hold"/>
                                        <p:tgtEl>
                                          <p:spTgt spid="7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341" presetID="6" presetClass="emph" presetSubtype="0" repeatCount="indefinite" autoRev="1" fill="hold" grpId="2" nodeType="withEffect">
                                  <p:stCondLst>
                                    <p:cond delay="3400"/>
                                  </p:stCondLst>
                                  <p:childTnLst>
                                    <p:animScale>
                                      <p:cBhvr>
                                        <p:cTn id="8342" dur="5000" fill="hold"/>
                                        <p:tgtEl>
                                          <p:spTgt spid="7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343" presetID="6" presetClass="emph" presetSubtype="0" repeatCount="indefinite" autoRev="1" fill="hold" grpId="2" nodeType="withEffect">
                                  <p:stCondLst>
                                    <p:cond delay="3400"/>
                                  </p:stCondLst>
                                  <p:childTnLst>
                                    <p:animScale>
                                      <p:cBhvr>
                                        <p:cTn id="8344" dur="1000" fill="hold"/>
                                        <p:tgtEl>
                                          <p:spTgt spid="7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345" presetID="53" presetClass="exit" presetSubtype="32" fill="hold" grpId="4" nodeType="withEffect">
                                  <p:stCondLst>
                                    <p:cond delay="4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46" dur="500"/>
                                        <p:tgtEl>
                                          <p:spTgt spid="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47" dur="500"/>
                                        <p:tgtEl>
                                          <p:spTgt spid="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48" dur="50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50" presetID="53" presetClass="exit" presetSubtype="32" fill="hold" grpId="4" nodeType="withEffect">
                                  <p:stCondLst>
                                    <p:cond delay="4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51" dur="500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52" dur="500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53" dur="500"/>
                                        <p:tgtEl>
                                          <p:spTgt spid="7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55" presetID="53" presetClass="exit" presetSubtype="32" fill="hold" grpId="4" nodeType="withEffect">
                                  <p:stCondLst>
                                    <p:cond delay="4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56" dur="500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57" dur="500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58" dur="500"/>
                                        <p:tgtEl>
                                          <p:spTgt spid="7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60" presetID="53" presetClass="exit" presetSubtype="32" fill="hold" grpId="4" nodeType="withEffect">
                                  <p:stCondLst>
                                    <p:cond delay="4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61" dur="500"/>
                                        <p:tgtEl>
                                          <p:spTgt spid="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62" dur="500"/>
                                        <p:tgtEl>
                                          <p:spTgt spid="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63" dur="5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65" presetID="53" presetClass="entr" presetSubtype="16" fill="hold" grpId="3" nodeType="withEffect">
                                  <p:stCondLst>
                                    <p:cond delay="3450"/>
                                  </p:stCondLst>
                                  <p:childTnLst>
                                    <p:set>
                                      <p:cBhvr>
                                        <p:cTn id="8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67" dur="500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68" dur="500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69" dur="5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70" presetID="53" presetClass="entr" presetSubtype="16" fill="hold" grpId="3" nodeType="withEffect">
                                  <p:stCondLst>
                                    <p:cond delay="3450"/>
                                  </p:stCondLst>
                                  <p:childTnLst>
                                    <p:set>
                                      <p:cBhvr>
                                        <p:cTn id="8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72" dur="50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73" dur="50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74"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75" presetID="53" presetClass="entr" presetSubtype="16" fill="hold" grpId="3" nodeType="withEffect">
                                  <p:stCondLst>
                                    <p:cond delay="3450"/>
                                  </p:stCondLst>
                                  <p:childTnLst>
                                    <p:set>
                                      <p:cBhvr>
                                        <p:cTn id="8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77" dur="500" fill="hold"/>
                                        <p:tgtEl>
                                          <p:spTgt spid="7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78" dur="500" fill="hold"/>
                                        <p:tgtEl>
                                          <p:spTgt spid="7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79" dur="500"/>
                                        <p:tgtEl>
                                          <p:spTgt spid="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80" presetID="53" presetClass="entr" presetSubtype="16" fill="hold" grpId="3" nodeType="withEffect">
                                  <p:stCondLst>
                                    <p:cond delay="3450"/>
                                  </p:stCondLst>
                                  <p:childTnLst>
                                    <p:set>
                                      <p:cBhvr>
                                        <p:cTn id="8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82" dur="500" fill="hold"/>
                                        <p:tgtEl>
                                          <p:spTgt spid="7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83" dur="500" fill="hold"/>
                                        <p:tgtEl>
                                          <p:spTgt spid="7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84" dur="500"/>
                                        <p:tgtEl>
                                          <p:spTgt spid="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85" presetID="8" presetClass="emph" presetSubtype="0" repeatCount="indefinite" fill="hold" grpId="0" nodeType="withEffect">
                                  <p:stCondLst>
                                    <p:cond delay="3450"/>
                                  </p:stCondLst>
                                  <p:childTnLst>
                                    <p:animRot by="-90000000">
                                      <p:cBhvr>
                                        <p:cTn id="8386" dur="30000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87" presetID="8" presetClass="emph" presetSubtype="0" repeatCount="indefinite" fill="hold" grpId="0" nodeType="withEffect">
                                  <p:stCondLst>
                                    <p:cond delay="3450"/>
                                  </p:stCondLst>
                                  <p:childTnLst>
                                    <p:animRot by="-60000000">
                                      <p:cBhvr>
                                        <p:cTn id="8388" dur="3000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89" presetID="8" presetClass="emph" presetSubtype="0" repeatCount="indefinite" fill="hold" grpId="0" nodeType="withEffect">
                                  <p:stCondLst>
                                    <p:cond delay="3450"/>
                                  </p:stCondLst>
                                  <p:childTnLst>
                                    <p:animRot by="60000000">
                                      <p:cBhvr>
                                        <p:cTn id="8390" dur="35000" fill="hold"/>
                                        <p:tgtEl>
                                          <p:spTgt spid="7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91" presetID="8" presetClass="emph" presetSubtype="0" repeatCount="indefinite" fill="hold" grpId="0" nodeType="withEffect">
                                  <p:stCondLst>
                                    <p:cond delay="3450"/>
                                  </p:stCondLst>
                                  <p:childTnLst>
                                    <p:animRot by="90000000">
                                      <p:cBhvr>
                                        <p:cTn id="8392" dur="30000" fill="hold"/>
                                        <p:tgtEl>
                                          <p:spTgt spid="7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93" presetID="26" presetClass="emph" presetSubtype="0" repeatCount="indefinite" fill="hold" grpId="1" nodeType="withEffect">
                                  <p:stCondLst>
                                    <p:cond delay="3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94" dur="250" tmFilter="0, 0; .2, .5; .8, .5; 1, 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95" dur="125" autoRev="1" fill="hold"/>
                                        <p:tgtEl>
                                          <p:spTgt spid="7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96" presetID="26" presetClass="emph" presetSubtype="0" repeatCount="indefinite" fill="hold" grpId="1" nodeType="withEffect">
                                  <p:stCondLst>
                                    <p:cond delay="3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97" dur="250" tmFilter="0, 0; .2, .5; .8, .5; 1, 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98" dur="125" autoRev="1" fill="hold"/>
                                        <p:tgtEl>
                                          <p:spTgt spid="7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99" presetID="26" presetClass="emph" presetSubtype="0" repeatCount="indefinite" fill="hold" grpId="1" nodeType="withEffect">
                                  <p:stCondLst>
                                    <p:cond delay="3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00" dur="250" tmFilter="0, 0; .2, .5; .8, .5; 1, 0"/>
                                        <p:tgtEl>
                                          <p:spTgt spid="7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01" dur="125" autoRev="1" fill="hold"/>
                                        <p:tgtEl>
                                          <p:spTgt spid="7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02" presetID="26" presetClass="emph" presetSubtype="0" repeatCount="indefinite" fill="hold" grpId="1" nodeType="withEffect">
                                  <p:stCondLst>
                                    <p:cond delay="3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03" dur="250" tmFilter="0, 0; .2, .5; .8, .5; 1, 0"/>
                                        <p:tgtEl>
                                          <p:spTgt spid="7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04" dur="125" autoRev="1" fill="hold"/>
                                        <p:tgtEl>
                                          <p:spTgt spid="7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05" presetID="6" presetClass="emph" presetSubtype="0" repeatCount="indefinite" autoRev="1" fill="hold" grpId="2" nodeType="withEffect">
                                  <p:stCondLst>
                                    <p:cond delay="3450"/>
                                  </p:stCondLst>
                                  <p:childTnLst>
                                    <p:animScale>
                                      <p:cBhvr>
                                        <p:cTn id="8406" dur="1000" fill="hold"/>
                                        <p:tgtEl>
                                          <p:spTgt spid="73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407" presetID="6" presetClass="emph" presetSubtype="0" repeatCount="indefinite" autoRev="1" fill="hold" grpId="2" nodeType="withEffect">
                                  <p:stCondLst>
                                    <p:cond delay="3450"/>
                                  </p:stCondLst>
                                  <p:childTnLst>
                                    <p:animScale>
                                      <p:cBhvr>
                                        <p:cTn id="8408" dur="1250" fill="hold"/>
                                        <p:tgtEl>
                                          <p:spTgt spid="7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409" presetID="6" presetClass="emph" presetSubtype="0" repeatCount="indefinite" autoRev="1" fill="hold" grpId="2" nodeType="withEffect">
                                  <p:stCondLst>
                                    <p:cond delay="3450"/>
                                  </p:stCondLst>
                                  <p:childTnLst>
                                    <p:animScale>
                                      <p:cBhvr>
                                        <p:cTn id="8410" dur="5000" fill="hold"/>
                                        <p:tgtEl>
                                          <p:spTgt spid="7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411" presetID="6" presetClass="emph" presetSubtype="0" repeatCount="indefinite" autoRev="1" fill="hold" grpId="2" nodeType="withEffect">
                                  <p:stCondLst>
                                    <p:cond delay="3450"/>
                                  </p:stCondLst>
                                  <p:childTnLst>
                                    <p:animScale>
                                      <p:cBhvr>
                                        <p:cTn id="8412" dur="1000" fill="hold"/>
                                        <p:tgtEl>
                                          <p:spTgt spid="7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413" presetID="53" presetClass="exit" presetSubtype="32" fill="hold" grpId="4" nodeType="withEffect">
                                  <p:stCondLst>
                                    <p:cond delay="44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14" dur="500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15" dur="500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16" dur="5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18" presetID="53" presetClass="exit" presetSubtype="32" fill="hold" grpId="4" nodeType="withEffect">
                                  <p:stCondLst>
                                    <p:cond delay="44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19" dur="500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20" dur="500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21"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23" presetID="53" presetClass="exit" presetSubtype="32" fill="hold" grpId="4" nodeType="withEffect">
                                  <p:stCondLst>
                                    <p:cond delay="44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24" dur="500"/>
                                        <p:tgtEl>
                                          <p:spTgt spid="7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25" dur="500"/>
                                        <p:tgtEl>
                                          <p:spTgt spid="7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26" dur="500"/>
                                        <p:tgtEl>
                                          <p:spTgt spid="7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28" presetID="53" presetClass="exit" presetSubtype="32" fill="hold" grpId="4" nodeType="withEffect">
                                  <p:stCondLst>
                                    <p:cond delay="44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29" dur="500"/>
                                        <p:tgtEl>
                                          <p:spTgt spid="7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30" dur="500"/>
                                        <p:tgtEl>
                                          <p:spTgt spid="7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31" dur="500"/>
                                        <p:tgtEl>
                                          <p:spTgt spid="7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33" presetID="53" presetClass="entr" presetSubtype="16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35" dur="500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36" dur="500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37" dur="500"/>
                                        <p:tgtEl>
                                          <p:spTgt spid="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38" presetID="53" presetClass="entr" presetSubtype="16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40" dur="500" fill="hold"/>
                                        <p:tgtEl>
                                          <p:spTgt spid="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41" dur="500" fill="hold"/>
                                        <p:tgtEl>
                                          <p:spTgt spid="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42" dur="500"/>
                                        <p:tgtEl>
                                          <p:spTgt spid="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43" presetID="53" presetClass="entr" presetSubtype="16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45" dur="500" fill="hold"/>
                                        <p:tgtEl>
                                          <p:spTgt spid="7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46" dur="500" fill="hold"/>
                                        <p:tgtEl>
                                          <p:spTgt spid="7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47" dur="500"/>
                                        <p:tgtEl>
                                          <p:spTgt spid="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48" presetID="53" presetClass="entr" presetSubtype="16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50" dur="500" fill="hold"/>
                                        <p:tgtEl>
                                          <p:spTgt spid="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51" dur="500" fill="hold"/>
                                        <p:tgtEl>
                                          <p:spTgt spid="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52" dur="50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53" presetID="8" presetClass="emph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90000000">
                                      <p:cBhvr>
                                        <p:cTn id="8454" dur="30000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55" presetID="8" presetClass="emph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60000000">
                                      <p:cBhvr>
                                        <p:cTn id="8456" dur="30000" fill="hold"/>
                                        <p:tgtEl>
                                          <p:spTgt spid="7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57" presetID="8" presetClass="emph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-60000000">
                                      <p:cBhvr>
                                        <p:cTn id="8458" dur="35000" fill="hold"/>
                                        <p:tgtEl>
                                          <p:spTgt spid="7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59" presetID="8" presetClass="emph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-90000000">
                                      <p:cBhvr>
                                        <p:cTn id="8460" dur="30000" fill="hold"/>
                                        <p:tgtEl>
                                          <p:spTgt spid="7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61" presetID="26" presetClass="emph" presetSubtype="0" repeatCount="indefinite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62" dur="250" tmFilter="0, 0; .2, .5; .8, .5; 1, 0"/>
                                        <p:tgtEl>
                                          <p:spTgt spid="7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63" dur="125" autoRev="1" fill="hold"/>
                                        <p:tgtEl>
                                          <p:spTgt spid="7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64" presetID="26" presetClass="emph" presetSubtype="0" repeatCount="indefinite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65" dur="250" tmFilter="0, 0; .2, .5; .8, .5; 1, 0"/>
                                        <p:tgtEl>
                                          <p:spTgt spid="7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66" dur="125" autoRev="1" fill="hold"/>
                                        <p:tgtEl>
                                          <p:spTgt spid="7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67" presetID="26" presetClass="emph" presetSubtype="0" repeatCount="indefinite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68" dur="250" tmFilter="0, 0; .2, .5; .8, .5; 1, 0"/>
                                        <p:tgtEl>
                                          <p:spTgt spid="7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69" dur="125" autoRev="1" fill="hold"/>
                                        <p:tgtEl>
                                          <p:spTgt spid="7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70" presetID="26" presetClass="emph" presetSubtype="0" repeatCount="indefinite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71" dur="250" tmFilter="0, 0; .2, .5; .8, .5; 1, 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72" dur="125" autoRev="1" fill="hold"/>
                                        <p:tgtEl>
                                          <p:spTgt spid="7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73" presetID="6" presetClass="emph" presetSubtype="0" repeatCount="indefinite" autoRev="1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8474" dur="1000" fill="hold"/>
                                        <p:tgtEl>
                                          <p:spTgt spid="73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475" presetID="6" presetClass="emph" presetSubtype="0" repeatCount="indefinite" autoRev="1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8476" dur="1250" fill="hold"/>
                                        <p:tgtEl>
                                          <p:spTgt spid="7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477" presetID="6" presetClass="emph" presetSubtype="0" repeatCount="indefinite" autoRev="1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8478" dur="5000" fill="hold"/>
                                        <p:tgtEl>
                                          <p:spTgt spid="7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479" presetID="6" presetClass="emph" presetSubtype="0" repeatCount="indefinite" autoRev="1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8480" dur="1000" fill="hold"/>
                                        <p:tgtEl>
                                          <p:spTgt spid="7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481" presetID="53" presetClass="exit" presetSubtype="32" fill="hold" grpId="4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82" dur="500"/>
                                        <p:tgtEl>
                                          <p:spTgt spid="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83" dur="500"/>
                                        <p:tgtEl>
                                          <p:spTgt spid="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84" dur="500"/>
                                        <p:tgtEl>
                                          <p:spTgt spid="7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86" presetID="53" presetClass="exit" presetSubtype="32" fill="hold" grpId="4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87" dur="500"/>
                                        <p:tgtEl>
                                          <p:spTgt spid="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88" dur="500"/>
                                        <p:tgtEl>
                                          <p:spTgt spid="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89" dur="500"/>
                                        <p:tgtEl>
                                          <p:spTgt spid="7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91" presetID="53" presetClass="exit" presetSubtype="32" fill="hold" grpId="4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92" dur="500"/>
                                        <p:tgtEl>
                                          <p:spTgt spid="7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93" dur="500"/>
                                        <p:tgtEl>
                                          <p:spTgt spid="7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94" dur="500"/>
                                        <p:tgtEl>
                                          <p:spTgt spid="7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96" presetID="53" presetClass="exit" presetSubtype="32" fill="hold" grpId="4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97" dur="500"/>
                                        <p:tgtEl>
                                          <p:spTgt spid="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98" dur="500"/>
                                        <p:tgtEl>
                                          <p:spTgt spid="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99" dur="50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01" presetID="53" presetClass="entr" presetSubtype="16" fill="hold" grpId="3" nodeType="withEffect">
                                  <p:stCondLst>
                                    <p:cond delay="3550"/>
                                  </p:stCondLst>
                                  <p:childTnLst>
                                    <p:set>
                                      <p:cBhvr>
                                        <p:cTn id="8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03" dur="500" fill="hold"/>
                                        <p:tgtEl>
                                          <p:spTgt spid="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04" dur="500" fill="hold"/>
                                        <p:tgtEl>
                                          <p:spTgt spid="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05" dur="50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06" presetID="53" presetClass="entr" presetSubtype="16" fill="hold" grpId="3" nodeType="withEffect">
                                  <p:stCondLst>
                                    <p:cond delay="3550"/>
                                  </p:stCondLst>
                                  <p:childTnLst>
                                    <p:set>
                                      <p:cBhvr>
                                        <p:cTn id="8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08" dur="500" fill="hold"/>
                                        <p:tgtEl>
                                          <p:spTgt spid="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09" dur="500" fill="hold"/>
                                        <p:tgtEl>
                                          <p:spTgt spid="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10" dur="500"/>
                                        <p:tgtEl>
                                          <p:spTgt spid="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11" presetID="53" presetClass="entr" presetSubtype="16" fill="hold" grpId="3" nodeType="withEffect">
                                  <p:stCondLst>
                                    <p:cond delay="3550"/>
                                  </p:stCondLst>
                                  <p:childTnLst>
                                    <p:set>
                                      <p:cBhvr>
                                        <p:cTn id="8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13" dur="500" fill="hold"/>
                                        <p:tgtEl>
                                          <p:spTgt spid="7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14" dur="500" fill="hold"/>
                                        <p:tgtEl>
                                          <p:spTgt spid="7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15" dur="500"/>
                                        <p:tgtEl>
                                          <p:spTgt spid="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16" presetID="53" presetClass="entr" presetSubtype="16" fill="hold" grpId="3" nodeType="withEffect">
                                  <p:stCondLst>
                                    <p:cond delay="3550"/>
                                  </p:stCondLst>
                                  <p:childTnLst>
                                    <p:set>
                                      <p:cBhvr>
                                        <p:cTn id="8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18" dur="500" fill="hold"/>
                                        <p:tgtEl>
                                          <p:spTgt spid="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19" dur="500" fill="hold"/>
                                        <p:tgtEl>
                                          <p:spTgt spid="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20" dur="500"/>
                                        <p:tgtEl>
                                          <p:spTgt spid="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21" presetID="8" presetClass="emph" presetSubtype="0" repeatCount="indefinite" fill="hold" grpId="0" nodeType="withEffect">
                                  <p:stCondLst>
                                    <p:cond delay="3550"/>
                                  </p:stCondLst>
                                  <p:childTnLst>
                                    <p:animRot by="-90000000">
                                      <p:cBhvr>
                                        <p:cTn id="8522" dur="30000" fill="hold"/>
                                        <p:tgtEl>
                                          <p:spTgt spid="7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23" presetID="8" presetClass="emph" presetSubtype="0" repeatCount="indefinite" fill="hold" grpId="0" nodeType="withEffect">
                                  <p:stCondLst>
                                    <p:cond delay="3550"/>
                                  </p:stCondLst>
                                  <p:childTnLst>
                                    <p:animRot by="-60000000">
                                      <p:cBhvr>
                                        <p:cTn id="8524" dur="30000" fill="hold"/>
                                        <p:tgtEl>
                                          <p:spTgt spid="7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25" presetID="8" presetClass="emph" presetSubtype="0" repeatCount="indefinite" fill="hold" grpId="0" nodeType="withEffect">
                                  <p:stCondLst>
                                    <p:cond delay="3550"/>
                                  </p:stCondLst>
                                  <p:childTnLst>
                                    <p:animRot by="60000000">
                                      <p:cBhvr>
                                        <p:cTn id="8526" dur="35000" fill="hold"/>
                                        <p:tgtEl>
                                          <p:spTgt spid="7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27" presetID="8" presetClass="emph" presetSubtype="0" repeatCount="indefinite" fill="hold" grpId="0" nodeType="withEffect">
                                  <p:stCondLst>
                                    <p:cond delay="3550"/>
                                  </p:stCondLst>
                                  <p:childTnLst>
                                    <p:animRot by="90000000">
                                      <p:cBhvr>
                                        <p:cTn id="8528" dur="30000" fill="hold"/>
                                        <p:tgtEl>
                                          <p:spTgt spid="7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29" presetID="26" presetClass="emph" presetSubtype="0" repeatCount="indefinite" fill="hold" grpId="1" nodeType="withEffect">
                                  <p:stCondLst>
                                    <p:cond delay="3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30" dur="250" tmFilter="0, 0; .2, .5; .8, .5; 1, 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31" dur="125" autoRev="1" fill="hold"/>
                                        <p:tgtEl>
                                          <p:spTgt spid="7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32" presetID="26" presetClass="emph" presetSubtype="0" repeatCount="indefinite" fill="hold" grpId="1" nodeType="withEffect">
                                  <p:stCondLst>
                                    <p:cond delay="3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33" dur="250" tmFilter="0, 0; .2, .5; .8, .5; 1, 0"/>
                                        <p:tgtEl>
                                          <p:spTgt spid="7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34" dur="125" autoRev="1" fill="hold"/>
                                        <p:tgtEl>
                                          <p:spTgt spid="7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35" presetID="26" presetClass="emph" presetSubtype="0" repeatCount="indefinite" fill="hold" grpId="1" nodeType="withEffect">
                                  <p:stCondLst>
                                    <p:cond delay="3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36" dur="250" tmFilter="0, 0; .2, .5; .8, .5; 1, 0"/>
                                        <p:tgtEl>
                                          <p:spTgt spid="7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37" dur="125" autoRev="1" fill="hold"/>
                                        <p:tgtEl>
                                          <p:spTgt spid="7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38" presetID="26" presetClass="emph" presetSubtype="0" repeatCount="indefinite" fill="hold" grpId="1" nodeType="withEffect">
                                  <p:stCondLst>
                                    <p:cond delay="3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39" dur="250" tmFilter="0, 0; .2, .5; .8, .5; 1, 0"/>
                                        <p:tgtEl>
                                          <p:spTgt spid="7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40" dur="125" autoRev="1" fill="hold"/>
                                        <p:tgtEl>
                                          <p:spTgt spid="7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41" presetID="6" presetClass="emph" presetSubtype="0" repeatCount="indefinite" autoRev="1" fill="hold" grpId="2" nodeType="withEffect">
                                  <p:stCondLst>
                                    <p:cond delay="3550"/>
                                  </p:stCondLst>
                                  <p:childTnLst>
                                    <p:animScale>
                                      <p:cBhvr>
                                        <p:cTn id="8542" dur="1000" fill="hold"/>
                                        <p:tgtEl>
                                          <p:spTgt spid="74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543" presetID="6" presetClass="emph" presetSubtype="0" repeatCount="indefinite" autoRev="1" fill="hold" grpId="2" nodeType="withEffect">
                                  <p:stCondLst>
                                    <p:cond delay="3550"/>
                                  </p:stCondLst>
                                  <p:childTnLst>
                                    <p:animScale>
                                      <p:cBhvr>
                                        <p:cTn id="8544" dur="1250" fill="hold"/>
                                        <p:tgtEl>
                                          <p:spTgt spid="7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545" presetID="6" presetClass="emph" presetSubtype="0" repeatCount="indefinite" autoRev="1" fill="hold" grpId="2" nodeType="withEffect">
                                  <p:stCondLst>
                                    <p:cond delay="3550"/>
                                  </p:stCondLst>
                                  <p:childTnLst>
                                    <p:animScale>
                                      <p:cBhvr>
                                        <p:cTn id="8546" dur="5000" fill="hold"/>
                                        <p:tgtEl>
                                          <p:spTgt spid="7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547" presetID="6" presetClass="emph" presetSubtype="0" repeatCount="indefinite" autoRev="1" fill="hold" grpId="2" nodeType="withEffect">
                                  <p:stCondLst>
                                    <p:cond delay="3550"/>
                                  </p:stCondLst>
                                  <p:childTnLst>
                                    <p:animScale>
                                      <p:cBhvr>
                                        <p:cTn id="8548" dur="1000" fill="hold"/>
                                        <p:tgtEl>
                                          <p:spTgt spid="7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549" presetID="53" presetClass="exit" presetSubtype="32" fill="hold" grpId="4" nodeType="withEffect">
                                  <p:stCondLst>
                                    <p:cond delay="4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50" dur="500"/>
                                        <p:tgtEl>
                                          <p:spTgt spid="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51" dur="500"/>
                                        <p:tgtEl>
                                          <p:spTgt spid="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52" dur="50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54" presetID="53" presetClass="exit" presetSubtype="32" fill="hold" grpId="4" nodeType="withEffect">
                                  <p:stCondLst>
                                    <p:cond delay="4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55" dur="500"/>
                                        <p:tgtEl>
                                          <p:spTgt spid="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56" dur="500"/>
                                        <p:tgtEl>
                                          <p:spTgt spid="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57" dur="500"/>
                                        <p:tgtEl>
                                          <p:spTgt spid="7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59" presetID="53" presetClass="exit" presetSubtype="32" fill="hold" grpId="4" nodeType="withEffect">
                                  <p:stCondLst>
                                    <p:cond delay="4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60" dur="500"/>
                                        <p:tgtEl>
                                          <p:spTgt spid="7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61" dur="500"/>
                                        <p:tgtEl>
                                          <p:spTgt spid="7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62" dur="500"/>
                                        <p:tgtEl>
                                          <p:spTgt spid="7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64" presetID="53" presetClass="exit" presetSubtype="32" fill="hold" grpId="4" nodeType="withEffect">
                                  <p:stCondLst>
                                    <p:cond delay="4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65" dur="500"/>
                                        <p:tgtEl>
                                          <p:spTgt spid="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66" dur="500"/>
                                        <p:tgtEl>
                                          <p:spTgt spid="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67" dur="500"/>
                                        <p:tgtEl>
                                          <p:spTgt spid="7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69" presetID="53" presetClass="entr" presetSubtype="16" fill="hold" grpId="3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8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71" dur="500" fill="hold"/>
                                        <p:tgtEl>
                                          <p:spTgt spid="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72" dur="500" fill="hold"/>
                                        <p:tgtEl>
                                          <p:spTgt spid="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73" dur="500"/>
                                        <p:tgtEl>
                                          <p:spTgt spid="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74" presetID="53" presetClass="entr" presetSubtype="16" fill="hold" grpId="3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8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76" dur="500" fill="hold"/>
                                        <p:tgtEl>
                                          <p:spTgt spid="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77" dur="500" fill="hold"/>
                                        <p:tgtEl>
                                          <p:spTgt spid="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78" dur="500"/>
                                        <p:tgtEl>
                                          <p:spTgt spid="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79" presetID="53" presetClass="entr" presetSubtype="16" fill="hold" grpId="3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8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81" dur="500" fill="hold"/>
                                        <p:tgtEl>
                                          <p:spTgt spid="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82" dur="500" fill="hold"/>
                                        <p:tgtEl>
                                          <p:spTgt spid="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83" dur="500"/>
                                        <p:tgtEl>
                                          <p:spTgt spid="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84" presetID="53" presetClass="entr" presetSubtype="16" fill="hold" grpId="3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8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86" dur="500" fill="hold"/>
                                        <p:tgtEl>
                                          <p:spTgt spid="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87" dur="500" fill="hold"/>
                                        <p:tgtEl>
                                          <p:spTgt spid="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88" dur="500"/>
                                        <p:tgtEl>
                                          <p:spTgt spid="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89" presetID="8" presetClass="emph" presetSubtype="0" repeatCount="indefinite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animRot by="90000000">
                                      <p:cBhvr>
                                        <p:cTn id="8590" dur="30000" fill="hold"/>
                                        <p:tgtEl>
                                          <p:spTgt spid="7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91" presetID="8" presetClass="emph" presetSubtype="0" repeatCount="indefinite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animRot by="60000000">
                                      <p:cBhvr>
                                        <p:cTn id="8592" dur="30000" fill="hold"/>
                                        <p:tgtEl>
                                          <p:spTgt spid="7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93" presetID="8" presetClass="emph" presetSubtype="0" repeatCount="indefinite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animRot by="-60000000">
                                      <p:cBhvr>
                                        <p:cTn id="8594" dur="35000" fill="hold"/>
                                        <p:tgtEl>
                                          <p:spTgt spid="7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95" presetID="8" presetClass="emph" presetSubtype="0" repeatCount="indefinite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animRot by="-90000000">
                                      <p:cBhvr>
                                        <p:cTn id="8596" dur="30000" fill="hold"/>
                                        <p:tgtEl>
                                          <p:spTgt spid="7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97" presetID="26" presetClass="emph" presetSubtype="0" repeatCount="indefinite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98" dur="250" tmFilter="0, 0; .2, .5; .8, .5; 1, 0"/>
                                        <p:tgtEl>
                                          <p:spTgt spid="7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99" dur="125" autoRev="1" fill="hold"/>
                                        <p:tgtEl>
                                          <p:spTgt spid="7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00" presetID="26" presetClass="emph" presetSubtype="0" repeatCount="indefinite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01" dur="250" tmFilter="0, 0; .2, .5; .8, .5; 1, 0"/>
                                        <p:tgtEl>
                                          <p:spTgt spid="7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02" dur="125" autoRev="1" fill="hold"/>
                                        <p:tgtEl>
                                          <p:spTgt spid="7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03" presetID="26" presetClass="emph" presetSubtype="0" repeatCount="indefinite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04" dur="250" tmFilter="0, 0; .2, .5; .8, .5; 1, 0"/>
                                        <p:tgtEl>
                                          <p:spTgt spid="7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05" dur="125" autoRev="1" fill="hold"/>
                                        <p:tgtEl>
                                          <p:spTgt spid="7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06" presetID="26" presetClass="emph" presetSubtype="0" repeatCount="indefinite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07" dur="250" tmFilter="0, 0; .2, .5; .8, .5; 1, 0"/>
                                        <p:tgtEl>
                                          <p:spTgt spid="7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08" dur="125" autoRev="1" fill="hold"/>
                                        <p:tgtEl>
                                          <p:spTgt spid="7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09" presetID="6" presetClass="emph" presetSubtype="0" repeatCount="indefinite" autoRev="1" fill="hold" grpId="2" nodeType="withEffect">
                                  <p:stCondLst>
                                    <p:cond delay="3600"/>
                                  </p:stCondLst>
                                  <p:childTnLst>
                                    <p:animScale>
                                      <p:cBhvr>
                                        <p:cTn id="8610" dur="1000" fill="hold"/>
                                        <p:tgtEl>
                                          <p:spTgt spid="74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611" presetID="6" presetClass="emph" presetSubtype="0" repeatCount="indefinite" autoRev="1" fill="hold" grpId="2" nodeType="withEffect">
                                  <p:stCondLst>
                                    <p:cond delay="3600"/>
                                  </p:stCondLst>
                                  <p:childTnLst>
                                    <p:animScale>
                                      <p:cBhvr>
                                        <p:cTn id="8612" dur="1250" fill="hold"/>
                                        <p:tgtEl>
                                          <p:spTgt spid="7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613" presetID="6" presetClass="emph" presetSubtype="0" repeatCount="indefinite" autoRev="1" fill="hold" grpId="2" nodeType="withEffect">
                                  <p:stCondLst>
                                    <p:cond delay="3600"/>
                                  </p:stCondLst>
                                  <p:childTnLst>
                                    <p:animScale>
                                      <p:cBhvr>
                                        <p:cTn id="8614" dur="5000" fill="hold"/>
                                        <p:tgtEl>
                                          <p:spTgt spid="7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615" presetID="6" presetClass="emph" presetSubtype="0" repeatCount="indefinite" autoRev="1" fill="hold" grpId="2" nodeType="withEffect">
                                  <p:stCondLst>
                                    <p:cond delay="3600"/>
                                  </p:stCondLst>
                                  <p:childTnLst>
                                    <p:animScale>
                                      <p:cBhvr>
                                        <p:cTn id="8616" dur="1000" fill="hold"/>
                                        <p:tgtEl>
                                          <p:spTgt spid="7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617" presetID="53" presetClass="exit" presetSubtype="32" fill="hold" grpId="4" nodeType="withEffect">
                                  <p:stCondLst>
                                    <p:cond delay="4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18" dur="500"/>
                                        <p:tgtEl>
                                          <p:spTgt spid="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19" dur="500"/>
                                        <p:tgtEl>
                                          <p:spTgt spid="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20" dur="500"/>
                                        <p:tgtEl>
                                          <p:spTgt spid="7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22" presetID="53" presetClass="exit" presetSubtype="32" fill="hold" grpId="4" nodeType="withEffect">
                                  <p:stCondLst>
                                    <p:cond delay="4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23" dur="500"/>
                                        <p:tgtEl>
                                          <p:spTgt spid="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24" dur="500"/>
                                        <p:tgtEl>
                                          <p:spTgt spid="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25" dur="500"/>
                                        <p:tgtEl>
                                          <p:spTgt spid="7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27" presetID="53" presetClass="exit" presetSubtype="32" fill="hold" grpId="4" nodeType="withEffect">
                                  <p:stCondLst>
                                    <p:cond delay="4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28" dur="500"/>
                                        <p:tgtEl>
                                          <p:spTgt spid="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29" dur="500"/>
                                        <p:tgtEl>
                                          <p:spTgt spid="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30" dur="500"/>
                                        <p:tgtEl>
                                          <p:spTgt spid="7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32" presetID="53" presetClass="exit" presetSubtype="32" fill="hold" grpId="4" nodeType="withEffect">
                                  <p:stCondLst>
                                    <p:cond delay="4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33" dur="500"/>
                                        <p:tgtEl>
                                          <p:spTgt spid="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34" dur="500"/>
                                        <p:tgtEl>
                                          <p:spTgt spid="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35" dur="500"/>
                                        <p:tgtEl>
                                          <p:spTgt spid="7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37" presetID="53" presetClass="entr" presetSubtype="16" fill="hold" grpId="3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8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39" dur="500" fill="hold"/>
                                        <p:tgtEl>
                                          <p:spTgt spid="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40" dur="500" fill="hold"/>
                                        <p:tgtEl>
                                          <p:spTgt spid="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41" dur="500"/>
                                        <p:tgtEl>
                                          <p:spTgt spid="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42" presetID="53" presetClass="entr" presetSubtype="16" fill="hold" grpId="3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8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44" dur="500" fill="hold"/>
                                        <p:tgtEl>
                                          <p:spTgt spid="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45" dur="500" fill="hold"/>
                                        <p:tgtEl>
                                          <p:spTgt spid="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46" dur="500"/>
                                        <p:tgtEl>
                                          <p:spTgt spid="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47" presetID="53" presetClass="entr" presetSubtype="16" fill="hold" grpId="3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8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49" dur="500" fill="hold"/>
                                        <p:tgtEl>
                                          <p:spTgt spid="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50" dur="500" fill="hold"/>
                                        <p:tgtEl>
                                          <p:spTgt spid="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51" dur="500"/>
                                        <p:tgtEl>
                                          <p:spTgt spid="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52" presetID="53" presetClass="entr" presetSubtype="16" fill="hold" grpId="3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8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54" dur="500" fill="hold"/>
                                        <p:tgtEl>
                                          <p:spTgt spid="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55" dur="500" fill="hold"/>
                                        <p:tgtEl>
                                          <p:spTgt spid="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56" dur="500"/>
                                        <p:tgtEl>
                                          <p:spTgt spid="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57" presetID="8" presetClass="emph" presetSubtype="0" repeatCount="indefinite" fill="hold" grpId="0" nodeType="withEffect">
                                  <p:stCondLst>
                                    <p:cond delay="3650"/>
                                  </p:stCondLst>
                                  <p:childTnLst>
                                    <p:animRot by="-90000000">
                                      <p:cBhvr>
                                        <p:cTn id="8658" dur="30000" fill="hold"/>
                                        <p:tgtEl>
                                          <p:spTgt spid="7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59" presetID="8" presetClass="emph" presetSubtype="0" repeatCount="indefinite" fill="hold" grpId="0" nodeType="withEffect">
                                  <p:stCondLst>
                                    <p:cond delay="3650"/>
                                  </p:stCondLst>
                                  <p:childTnLst>
                                    <p:animRot by="-60000000">
                                      <p:cBhvr>
                                        <p:cTn id="8660" dur="30000" fill="hold"/>
                                        <p:tgtEl>
                                          <p:spTgt spid="7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61" presetID="8" presetClass="emph" presetSubtype="0" repeatCount="indefinite" fill="hold" grpId="0" nodeType="withEffect">
                                  <p:stCondLst>
                                    <p:cond delay="3650"/>
                                  </p:stCondLst>
                                  <p:childTnLst>
                                    <p:animRot by="60000000">
                                      <p:cBhvr>
                                        <p:cTn id="8662" dur="35000" fill="hold"/>
                                        <p:tgtEl>
                                          <p:spTgt spid="7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63" presetID="8" presetClass="emph" presetSubtype="0" repeatCount="indefinite" fill="hold" grpId="0" nodeType="withEffect">
                                  <p:stCondLst>
                                    <p:cond delay="3650"/>
                                  </p:stCondLst>
                                  <p:childTnLst>
                                    <p:animRot by="90000000">
                                      <p:cBhvr>
                                        <p:cTn id="8664" dur="30000" fill="hold"/>
                                        <p:tgtEl>
                                          <p:spTgt spid="7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65" presetID="26" presetClass="emph" presetSubtype="0" repeatCount="indefinite" fill="hold" grpId="1" nodeType="withEffect">
                                  <p:stCondLst>
                                    <p:cond delay="3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66" dur="250" tmFilter="0, 0; .2, .5; .8, .5; 1, 0"/>
                                        <p:tgtEl>
                                          <p:spTgt spid="7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67" dur="125" autoRev="1" fill="hold"/>
                                        <p:tgtEl>
                                          <p:spTgt spid="7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68" presetID="26" presetClass="emph" presetSubtype="0" repeatCount="indefinite" fill="hold" grpId="1" nodeType="withEffect">
                                  <p:stCondLst>
                                    <p:cond delay="3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69" dur="250" tmFilter="0, 0; .2, .5; .8, .5; 1, 0"/>
                                        <p:tgtEl>
                                          <p:spTgt spid="7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70" dur="125" autoRev="1" fill="hold"/>
                                        <p:tgtEl>
                                          <p:spTgt spid="7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71" presetID="26" presetClass="emph" presetSubtype="0" repeatCount="indefinite" fill="hold" grpId="1" nodeType="withEffect">
                                  <p:stCondLst>
                                    <p:cond delay="3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72" dur="250" tmFilter="0, 0; .2, .5; .8, .5; 1, 0"/>
                                        <p:tgtEl>
                                          <p:spTgt spid="7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73" dur="125" autoRev="1" fill="hold"/>
                                        <p:tgtEl>
                                          <p:spTgt spid="7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74" presetID="26" presetClass="emph" presetSubtype="0" repeatCount="indefinite" fill="hold" grpId="1" nodeType="withEffect">
                                  <p:stCondLst>
                                    <p:cond delay="3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75" dur="250" tmFilter="0, 0; .2, .5; .8, .5; 1, 0"/>
                                        <p:tgtEl>
                                          <p:spTgt spid="7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76" dur="125" autoRev="1" fill="hold"/>
                                        <p:tgtEl>
                                          <p:spTgt spid="7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77" presetID="6" presetClass="emph" presetSubtype="0" repeatCount="indefinite" autoRev="1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animScale>
                                      <p:cBhvr>
                                        <p:cTn id="8678" dur="1000" fill="hold"/>
                                        <p:tgtEl>
                                          <p:spTgt spid="75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679" presetID="6" presetClass="emph" presetSubtype="0" repeatCount="indefinite" autoRev="1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animScale>
                                      <p:cBhvr>
                                        <p:cTn id="8680" dur="1250" fill="hold"/>
                                        <p:tgtEl>
                                          <p:spTgt spid="7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681" presetID="6" presetClass="emph" presetSubtype="0" repeatCount="indefinite" autoRev="1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animScale>
                                      <p:cBhvr>
                                        <p:cTn id="8682" dur="5000" fill="hold"/>
                                        <p:tgtEl>
                                          <p:spTgt spid="7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683" presetID="6" presetClass="emph" presetSubtype="0" repeatCount="indefinite" autoRev="1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animScale>
                                      <p:cBhvr>
                                        <p:cTn id="8684" dur="1000" fill="hold"/>
                                        <p:tgtEl>
                                          <p:spTgt spid="7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685" presetID="53" presetClass="exit" presetSubtype="32" fill="hold" grpId="4" nodeType="withEffect">
                                  <p:stCondLst>
                                    <p:cond delay="4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86" dur="500"/>
                                        <p:tgtEl>
                                          <p:spTgt spid="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87" dur="500"/>
                                        <p:tgtEl>
                                          <p:spTgt spid="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88" dur="500"/>
                                        <p:tgtEl>
                                          <p:spTgt spid="7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90" presetID="53" presetClass="exit" presetSubtype="32" fill="hold" grpId="4" nodeType="withEffect">
                                  <p:stCondLst>
                                    <p:cond delay="4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91" dur="500"/>
                                        <p:tgtEl>
                                          <p:spTgt spid="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92" dur="500"/>
                                        <p:tgtEl>
                                          <p:spTgt spid="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93" dur="500"/>
                                        <p:tgtEl>
                                          <p:spTgt spid="7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95" presetID="53" presetClass="exit" presetSubtype="32" fill="hold" grpId="4" nodeType="withEffect">
                                  <p:stCondLst>
                                    <p:cond delay="4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96" dur="500"/>
                                        <p:tgtEl>
                                          <p:spTgt spid="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97" dur="500"/>
                                        <p:tgtEl>
                                          <p:spTgt spid="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98" dur="500"/>
                                        <p:tgtEl>
                                          <p:spTgt spid="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00" presetID="53" presetClass="exit" presetSubtype="32" fill="hold" grpId="4" nodeType="withEffect">
                                  <p:stCondLst>
                                    <p:cond delay="4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01" dur="500"/>
                                        <p:tgtEl>
                                          <p:spTgt spid="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02" dur="500"/>
                                        <p:tgtEl>
                                          <p:spTgt spid="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03" dur="500"/>
                                        <p:tgtEl>
                                          <p:spTgt spid="7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05" presetID="53" presetClass="entr" presetSubtype="16" fill="hold" grpId="3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8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07" dur="500" fill="hold"/>
                                        <p:tgtEl>
                                          <p:spTgt spid="7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08" dur="500" fill="hold"/>
                                        <p:tgtEl>
                                          <p:spTgt spid="7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09" dur="50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10" presetID="53" presetClass="entr" presetSubtype="16" fill="hold" grpId="3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8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12" dur="500" fill="hold"/>
                                        <p:tgtEl>
                                          <p:spTgt spid="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13" dur="500" fill="hold"/>
                                        <p:tgtEl>
                                          <p:spTgt spid="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14" dur="5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15" presetID="53" presetClass="entr" presetSubtype="16" fill="hold" grpId="3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8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17" dur="500" fill="hold"/>
                                        <p:tgtEl>
                                          <p:spTgt spid="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18" dur="500" fill="hold"/>
                                        <p:tgtEl>
                                          <p:spTgt spid="7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19" dur="500"/>
                                        <p:tgtEl>
                                          <p:spTgt spid="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20" presetID="53" presetClass="entr" presetSubtype="16" fill="hold" grpId="3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8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22" dur="500" fill="hold"/>
                                        <p:tgtEl>
                                          <p:spTgt spid="7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23" dur="500" fill="hold"/>
                                        <p:tgtEl>
                                          <p:spTgt spid="7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24" dur="500"/>
                                        <p:tgtEl>
                                          <p:spTgt spid="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25" presetID="8" presetClass="emph" presetSubtype="0" repeatCount="indefinite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Rot by="-90000000">
                                      <p:cBhvr>
                                        <p:cTn id="8726" dur="30000" fill="hold"/>
                                        <p:tgtEl>
                                          <p:spTgt spid="7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27" presetID="8" presetClass="emph" presetSubtype="0" repeatCount="indefinite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Rot by="-60000000">
                                      <p:cBhvr>
                                        <p:cTn id="8728" dur="30000" fill="hold"/>
                                        <p:tgtEl>
                                          <p:spTgt spid="7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29" presetID="8" presetClass="emph" presetSubtype="0" repeatCount="indefinite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Rot by="60000000">
                                      <p:cBhvr>
                                        <p:cTn id="8730" dur="35000" fill="hold"/>
                                        <p:tgtEl>
                                          <p:spTgt spid="7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31" presetID="8" presetClass="emph" presetSubtype="0" repeatCount="indefinite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Rot by="90000000">
                                      <p:cBhvr>
                                        <p:cTn id="8732" dur="30000" fill="hold"/>
                                        <p:tgtEl>
                                          <p:spTgt spid="7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33" presetID="26" presetClass="emph" presetSubtype="0" repeatCount="indefinite" fill="hold" grpId="1" nodeType="withEffect">
                                  <p:stCondLst>
                                    <p:cond delay="3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34" dur="250" tmFilter="0, 0; .2, .5; .8, .5; 1, 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35" dur="125" autoRev="1" fill="hold"/>
                                        <p:tgtEl>
                                          <p:spTgt spid="7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36" presetID="26" presetClass="emph" presetSubtype="0" repeatCount="indefinite" fill="hold" grpId="1" nodeType="withEffect">
                                  <p:stCondLst>
                                    <p:cond delay="3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37" dur="250" tmFilter="0, 0; .2, .5; .8, .5; 1, 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38" dur="125" autoRev="1" fill="hold"/>
                                        <p:tgtEl>
                                          <p:spTgt spid="7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39" presetID="26" presetClass="emph" presetSubtype="0" repeatCount="indefinite" fill="hold" grpId="1" nodeType="withEffect">
                                  <p:stCondLst>
                                    <p:cond delay="3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40" dur="250" tmFilter="0, 0; .2, .5; .8, .5; 1, 0"/>
                                        <p:tgtEl>
                                          <p:spTgt spid="7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41" dur="125" autoRev="1" fill="hold"/>
                                        <p:tgtEl>
                                          <p:spTgt spid="7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42" presetID="26" presetClass="emph" presetSubtype="0" repeatCount="indefinite" fill="hold" grpId="1" nodeType="withEffect">
                                  <p:stCondLst>
                                    <p:cond delay="3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43" dur="250" tmFilter="0, 0; .2, .5; .8, .5; 1, 0"/>
                                        <p:tgtEl>
                                          <p:spTgt spid="7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44" dur="125" autoRev="1" fill="hold"/>
                                        <p:tgtEl>
                                          <p:spTgt spid="7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45" presetID="6" presetClass="emph" presetSubtype="0" repeatCount="indefinite" autoRev="1" fill="hold" grpId="2" nodeType="withEffect">
                                  <p:stCondLst>
                                    <p:cond delay="3700"/>
                                  </p:stCondLst>
                                  <p:childTnLst>
                                    <p:animScale>
                                      <p:cBhvr>
                                        <p:cTn id="8746" dur="1000" fill="hold"/>
                                        <p:tgtEl>
                                          <p:spTgt spid="75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747" presetID="6" presetClass="emph" presetSubtype="0" repeatCount="indefinite" autoRev="1" fill="hold" grpId="2" nodeType="withEffect">
                                  <p:stCondLst>
                                    <p:cond delay="3700"/>
                                  </p:stCondLst>
                                  <p:childTnLst>
                                    <p:animScale>
                                      <p:cBhvr>
                                        <p:cTn id="8748" dur="1250" fill="hold"/>
                                        <p:tgtEl>
                                          <p:spTgt spid="75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749" presetID="6" presetClass="emph" presetSubtype="0" repeatCount="indefinite" autoRev="1" fill="hold" grpId="2" nodeType="withEffect">
                                  <p:stCondLst>
                                    <p:cond delay="3700"/>
                                  </p:stCondLst>
                                  <p:childTnLst>
                                    <p:animScale>
                                      <p:cBhvr>
                                        <p:cTn id="8750" dur="5000" fill="hold"/>
                                        <p:tgtEl>
                                          <p:spTgt spid="76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751" presetID="6" presetClass="emph" presetSubtype="0" repeatCount="indefinite" autoRev="1" fill="hold" grpId="2" nodeType="withEffect">
                                  <p:stCondLst>
                                    <p:cond delay="3700"/>
                                  </p:stCondLst>
                                  <p:childTnLst>
                                    <p:animScale>
                                      <p:cBhvr>
                                        <p:cTn id="8752" dur="1000" fill="hold"/>
                                        <p:tgtEl>
                                          <p:spTgt spid="76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753" presetID="53" presetClass="exit" presetSubtype="32" fill="hold" grpId="4" nodeType="withEffect">
                                  <p:stCondLst>
                                    <p:cond delay="4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54" dur="500"/>
                                        <p:tgtEl>
                                          <p:spTgt spid="7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55" dur="500"/>
                                        <p:tgtEl>
                                          <p:spTgt spid="7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56" dur="50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58" presetID="53" presetClass="exit" presetSubtype="32" fill="hold" grpId="4" nodeType="withEffect">
                                  <p:stCondLst>
                                    <p:cond delay="4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59" dur="500"/>
                                        <p:tgtEl>
                                          <p:spTgt spid="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60" dur="500"/>
                                        <p:tgtEl>
                                          <p:spTgt spid="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61" dur="5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63" presetID="53" presetClass="exit" presetSubtype="32" fill="hold" grpId="4" nodeType="withEffect">
                                  <p:stCondLst>
                                    <p:cond delay="4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64" dur="500"/>
                                        <p:tgtEl>
                                          <p:spTgt spid="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65" dur="500"/>
                                        <p:tgtEl>
                                          <p:spTgt spid="7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66" dur="500"/>
                                        <p:tgtEl>
                                          <p:spTgt spid="7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68" presetID="53" presetClass="exit" presetSubtype="32" fill="hold" grpId="4" nodeType="withEffect">
                                  <p:stCondLst>
                                    <p:cond delay="4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69" dur="500"/>
                                        <p:tgtEl>
                                          <p:spTgt spid="7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70" dur="500"/>
                                        <p:tgtEl>
                                          <p:spTgt spid="7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71" dur="500"/>
                                        <p:tgtEl>
                                          <p:spTgt spid="7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73" presetID="53" presetClass="entr" presetSubtype="16" fill="hold" grpId="3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87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75" dur="500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76" dur="500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77" dur="500"/>
                                        <p:tgtEl>
                                          <p:spTgt spid="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78" presetID="53" presetClass="entr" presetSubtype="16" fill="hold" grpId="3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87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80" dur="500" fill="hold"/>
                                        <p:tgtEl>
                                          <p:spTgt spid="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81" dur="500" fill="hold"/>
                                        <p:tgtEl>
                                          <p:spTgt spid="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82" dur="500"/>
                                        <p:tgtEl>
                                          <p:spTgt spid="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83" presetID="53" presetClass="entr" presetSubtype="16" fill="hold" grpId="3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87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85" dur="500" fill="hold"/>
                                        <p:tgtEl>
                                          <p:spTgt spid="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86" dur="500" fill="hold"/>
                                        <p:tgtEl>
                                          <p:spTgt spid="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87" dur="500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88" presetID="53" presetClass="entr" presetSubtype="16" fill="hold" grpId="3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8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90" dur="500" fill="hold"/>
                                        <p:tgtEl>
                                          <p:spTgt spid="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91" dur="500" fill="hold"/>
                                        <p:tgtEl>
                                          <p:spTgt spid="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92" dur="500"/>
                                        <p:tgtEl>
                                          <p:spTgt spid="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93" presetID="8" presetClass="emph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animRot by="90000000">
                                      <p:cBhvr>
                                        <p:cTn id="8794" dur="30000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95" presetID="8" presetClass="emph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animRot by="60000000">
                                      <p:cBhvr>
                                        <p:cTn id="8796" dur="30000" fill="hold"/>
                                        <p:tgtEl>
                                          <p:spTgt spid="7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97" presetID="8" presetClass="emph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animRot by="-60000000">
                                      <p:cBhvr>
                                        <p:cTn id="8798" dur="35000" fill="hold"/>
                                        <p:tgtEl>
                                          <p:spTgt spid="7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99" presetID="8" presetClass="emph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animRot by="-90000000">
                                      <p:cBhvr>
                                        <p:cTn id="8800" dur="30000" fill="hold"/>
                                        <p:tgtEl>
                                          <p:spTgt spid="7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01" presetID="26" presetClass="emph" presetSubtype="0" repeatCount="indefinite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02" dur="250" tmFilter="0, 0; .2, .5; .8, .5; 1, 0"/>
                                        <p:tgtEl>
                                          <p:spTgt spid="7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03" dur="125" autoRev="1" fill="hold"/>
                                        <p:tgtEl>
                                          <p:spTgt spid="7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04" presetID="26" presetClass="emph" presetSubtype="0" repeatCount="indefinite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05" dur="250" tmFilter="0, 0; .2, .5; .8, .5; 1, 0"/>
                                        <p:tgtEl>
                                          <p:spTgt spid="7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06" dur="125" autoRev="1" fill="hold"/>
                                        <p:tgtEl>
                                          <p:spTgt spid="7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07" presetID="26" presetClass="emph" presetSubtype="0" repeatCount="indefinite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08" dur="250" tmFilter="0, 0; .2, .5; .8, .5; 1, 0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09" dur="125" autoRev="1" fill="hold"/>
                                        <p:tgtEl>
                                          <p:spTgt spid="7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10" presetID="26" presetClass="emph" presetSubtype="0" repeatCount="indefinite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11" dur="250" tmFilter="0, 0; .2, .5; .8, .5; 1, 0"/>
                                        <p:tgtEl>
                                          <p:spTgt spid="7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12" dur="125" autoRev="1" fill="hold"/>
                                        <p:tgtEl>
                                          <p:spTgt spid="7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13" presetID="6" presetClass="emph" presetSubtype="0" repeatCount="indefinite" autoRev="1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animScale>
                                      <p:cBhvr>
                                        <p:cTn id="8814" dur="1000" fill="hold"/>
                                        <p:tgtEl>
                                          <p:spTgt spid="75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815" presetID="6" presetClass="emph" presetSubtype="0" repeatCount="indefinite" autoRev="1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animScale>
                                      <p:cBhvr>
                                        <p:cTn id="8816" dur="1250" fill="hold"/>
                                        <p:tgtEl>
                                          <p:spTgt spid="7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817" presetID="6" presetClass="emph" presetSubtype="0" repeatCount="indefinite" autoRev="1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animScale>
                                      <p:cBhvr>
                                        <p:cTn id="8818" dur="5000" fill="hold"/>
                                        <p:tgtEl>
                                          <p:spTgt spid="75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819" presetID="6" presetClass="emph" presetSubtype="0" repeatCount="indefinite" autoRev="1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animScale>
                                      <p:cBhvr>
                                        <p:cTn id="8820" dur="1000" fill="hold"/>
                                        <p:tgtEl>
                                          <p:spTgt spid="75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821" presetID="53" presetClass="exit" presetSubtype="32" fill="hold" grpId="4" nodeType="withEffect">
                                  <p:stCondLst>
                                    <p:cond delay="4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22" dur="500"/>
                                        <p:tgtEl>
                                          <p:spTgt spid="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23" dur="500"/>
                                        <p:tgtEl>
                                          <p:spTgt spid="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24" dur="500"/>
                                        <p:tgtEl>
                                          <p:spTgt spid="7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26" presetID="53" presetClass="exit" presetSubtype="32" fill="hold" grpId="4" nodeType="withEffect">
                                  <p:stCondLst>
                                    <p:cond delay="4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27" dur="500"/>
                                        <p:tgtEl>
                                          <p:spTgt spid="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28" dur="500"/>
                                        <p:tgtEl>
                                          <p:spTgt spid="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29" dur="500"/>
                                        <p:tgtEl>
                                          <p:spTgt spid="7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31" presetID="53" presetClass="exit" presetSubtype="32" fill="hold" grpId="4" nodeType="withEffect">
                                  <p:stCondLst>
                                    <p:cond delay="4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32" dur="500"/>
                                        <p:tgtEl>
                                          <p:spTgt spid="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33" dur="500"/>
                                        <p:tgtEl>
                                          <p:spTgt spid="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34" dur="500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36" presetID="53" presetClass="exit" presetSubtype="32" fill="hold" grpId="4" nodeType="withEffect">
                                  <p:stCondLst>
                                    <p:cond delay="4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37" dur="500"/>
                                        <p:tgtEl>
                                          <p:spTgt spid="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38" dur="500"/>
                                        <p:tgtEl>
                                          <p:spTgt spid="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39" dur="500"/>
                                        <p:tgtEl>
                                          <p:spTgt spid="7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41" presetID="53" presetClass="entr" presetSubtype="16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8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43" dur="500" fill="hold"/>
                                        <p:tgtEl>
                                          <p:spTgt spid="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44" dur="500" fill="hold"/>
                                        <p:tgtEl>
                                          <p:spTgt spid="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45" dur="50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46" presetID="53" presetClass="entr" presetSubtype="16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88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48" dur="500" fill="hold"/>
                                        <p:tgtEl>
                                          <p:spTgt spid="7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49" dur="500" fill="hold"/>
                                        <p:tgtEl>
                                          <p:spTgt spid="7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50" dur="500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51" presetID="53" presetClass="entr" presetSubtype="16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88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53" dur="500" fill="hold"/>
                                        <p:tgtEl>
                                          <p:spTgt spid="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54" dur="500" fill="hold"/>
                                        <p:tgtEl>
                                          <p:spTgt spid="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55" dur="5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56" presetID="53" presetClass="entr" presetSubtype="16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88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58" dur="500" fill="hold"/>
                                        <p:tgtEl>
                                          <p:spTgt spid="7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59" dur="500" fill="hold"/>
                                        <p:tgtEl>
                                          <p:spTgt spid="7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60" dur="50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61" presetID="8" presetClass="emph" presetSubtype="0" repeatCount="indefinite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animRot by="90000000">
                                      <p:cBhvr>
                                        <p:cTn id="8862" dur="30000" fill="hold"/>
                                        <p:tgtEl>
                                          <p:spTgt spid="7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63" presetID="8" presetClass="emph" presetSubtype="0" repeatCount="indefinite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animRot by="60000000">
                                      <p:cBhvr>
                                        <p:cTn id="8864" dur="30000" fill="hold"/>
                                        <p:tgtEl>
                                          <p:spTgt spid="7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65" presetID="8" presetClass="emph" presetSubtype="0" repeatCount="indefinite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animRot by="-60000000">
                                      <p:cBhvr>
                                        <p:cTn id="8866" dur="35000" fill="hold"/>
                                        <p:tgtEl>
                                          <p:spTgt spid="7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67" presetID="8" presetClass="emph" presetSubtype="0" repeatCount="indefinite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animRot by="-90000000">
                                      <p:cBhvr>
                                        <p:cTn id="8868" dur="30000" fill="hold"/>
                                        <p:tgtEl>
                                          <p:spTgt spid="7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69" presetID="26" presetClass="emph" presetSubtype="0" repeatCount="indefinite" fill="hold" grpId="1" nodeType="withEffect">
                                  <p:stCondLst>
                                    <p:cond delay="3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70" dur="250" tmFilter="0, 0; .2, .5; .8, .5; 1, 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71" dur="125" autoRev="1" fill="hold"/>
                                        <p:tgtEl>
                                          <p:spTgt spid="7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72" presetID="26" presetClass="emph" presetSubtype="0" repeatCount="indefinite" fill="hold" grpId="1" nodeType="withEffect">
                                  <p:stCondLst>
                                    <p:cond delay="3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73" dur="250" tmFilter="0, 0; .2, .5; .8, .5; 1, 0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74" dur="125" autoRev="1" fill="hold"/>
                                        <p:tgtEl>
                                          <p:spTgt spid="7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75" presetID="26" presetClass="emph" presetSubtype="0" repeatCount="indefinite" fill="hold" grpId="1" nodeType="withEffect">
                                  <p:stCondLst>
                                    <p:cond delay="3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76" dur="250" tmFilter="0, 0; .2, .5; .8, .5; 1, 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77" dur="125" autoRev="1" fill="hold"/>
                                        <p:tgtEl>
                                          <p:spTgt spid="7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78" presetID="26" presetClass="emph" presetSubtype="0" repeatCount="indefinite" fill="hold" grpId="1" nodeType="withEffect">
                                  <p:stCondLst>
                                    <p:cond delay="3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79" dur="250" tmFilter="0, 0; .2, .5; .8, .5; 1, 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80" dur="125" autoRev="1" fill="hold"/>
                                        <p:tgtEl>
                                          <p:spTgt spid="7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81" presetID="6" presetClass="emph" presetSubtype="0" repeatCount="indefinite" autoRev="1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animScale>
                                      <p:cBhvr>
                                        <p:cTn id="8882" dur="1000" fill="hold"/>
                                        <p:tgtEl>
                                          <p:spTgt spid="76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883" presetID="6" presetClass="emph" presetSubtype="0" repeatCount="indefinite" autoRev="1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animScale>
                                      <p:cBhvr>
                                        <p:cTn id="8884" dur="1250" fill="hold"/>
                                        <p:tgtEl>
                                          <p:spTgt spid="7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885" presetID="6" presetClass="emph" presetSubtype="0" repeatCount="indefinite" autoRev="1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animScale>
                                      <p:cBhvr>
                                        <p:cTn id="8886" dur="5000" fill="hold"/>
                                        <p:tgtEl>
                                          <p:spTgt spid="7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887" presetID="6" presetClass="emph" presetSubtype="0" repeatCount="indefinite" autoRev="1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animScale>
                                      <p:cBhvr>
                                        <p:cTn id="8888" dur="1000" fill="hold"/>
                                        <p:tgtEl>
                                          <p:spTgt spid="76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889" presetID="53" presetClass="exit" presetSubtype="32" fill="hold" grpId="4" nodeType="withEffect">
                                  <p:stCondLst>
                                    <p:cond delay="4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90" dur="500"/>
                                        <p:tgtEl>
                                          <p:spTgt spid="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91" dur="500"/>
                                        <p:tgtEl>
                                          <p:spTgt spid="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92" dur="50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94" presetID="53" presetClass="exit" presetSubtype="32" fill="hold" grpId="4" nodeType="withEffect">
                                  <p:stCondLst>
                                    <p:cond delay="4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95" dur="500"/>
                                        <p:tgtEl>
                                          <p:spTgt spid="7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96" dur="500"/>
                                        <p:tgtEl>
                                          <p:spTgt spid="7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97" dur="500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99" presetID="53" presetClass="exit" presetSubtype="32" fill="hold" grpId="4" nodeType="withEffect">
                                  <p:stCondLst>
                                    <p:cond delay="4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00" dur="500"/>
                                        <p:tgtEl>
                                          <p:spTgt spid="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01" dur="500"/>
                                        <p:tgtEl>
                                          <p:spTgt spid="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02" dur="5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04" presetID="53" presetClass="exit" presetSubtype="32" fill="hold" grpId="4" nodeType="withEffect">
                                  <p:stCondLst>
                                    <p:cond delay="4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05" dur="500"/>
                                        <p:tgtEl>
                                          <p:spTgt spid="7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06" dur="500"/>
                                        <p:tgtEl>
                                          <p:spTgt spid="7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07" dur="50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09" presetID="53" presetClass="entr" presetSubtype="16" fill="hold" grpId="3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89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11" dur="500" fill="hold"/>
                                        <p:tgtEl>
                                          <p:spTgt spid="7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12" dur="500" fill="hold"/>
                                        <p:tgtEl>
                                          <p:spTgt spid="7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13" dur="500"/>
                                        <p:tgtEl>
                                          <p:spTgt spid="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14" presetID="53" presetClass="entr" presetSubtype="16" fill="hold" grpId="3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89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16" dur="500" fill="hold"/>
                                        <p:tgtEl>
                                          <p:spTgt spid="7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17" dur="500" fill="hold"/>
                                        <p:tgtEl>
                                          <p:spTgt spid="7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18" dur="500"/>
                                        <p:tgtEl>
                                          <p:spTgt spid="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19" presetID="53" presetClass="entr" presetSubtype="16" fill="hold" grpId="3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89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21" dur="500" fill="hold"/>
                                        <p:tgtEl>
                                          <p:spTgt spid="7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22" dur="500" fill="hold"/>
                                        <p:tgtEl>
                                          <p:spTgt spid="7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23" dur="500"/>
                                        <p:tgtEl>
                                          <p:spTgt spid="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24" presetID="53" presetClass="entr" presetSubtype="16" fill="hold" grpId="3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89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26" dur="500" fill="hold"/>
                                        <p:tgtEl>
                                          <p:spTgt spid="7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27" dur="500" fill="hold"/>
                                        <p:tgtEl>
                                          <p:spTgt spid="7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28" dur="50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29" presetID="8" presetClass="emph" presetSubtype="0" repeatCount="indefinite" fill="hold" grpId="0" nodeType="withEffect">
                                  <p:stCondLst>
                                    <p:cond delay="3850"/>
                                  </p:stCondLst>
                                  <p:childTnLst>
                                    <p:animRot by="-90000000">
                                      <p:cBhvr>
                                        <p:cTn id="8930" dur="30000" fill="hold"/>
                                        <p:tgtEl>
                                          <p:spTgt spid="7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31" presetID="8" presetClass="emph" presetSubtype="0" repeatCount="indefinite" fill="hold" grpId="0" nodeType="withEffect">
                                  <p:stCondLst>
                                    <p:cond delay="3850"/>
                                  </p:stCondLst>
                                  <p:childTnLst>
                                    <p:animRot by="-60000000">
                                      <p:cBhvr>
                                        <p:cTn id="8932" dur="30000" fill="hold"/>
                                        <p:tgtEl>
                                          <p:spTgt spid="7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33" presetID="8" presetClass="emph" presetSubtype="0" repeatCount="indefinite" fill="hold" grpId="0" nodeType="withEffect">
                                  <p:stCondLst>
                                    <p:cond delay="3850"/>
                                  </p:stCondLst>
                                  <p:childTnLst>
                                    <p:animRot by="60000000">
                                      <p:cBhvr>
                                        <p:cTn id="8934" dur="35000" fill="hold"/>
                                        <p:tgtEl>
                                          <p:spTgt spid="7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35" presetID="8" presetClass="emph" presetSubtype="0" repeatCount="indefinite" fill="hold" grpId="0" nodeType="withEffect">
                                  <p:stCondLst>
                                    <p:cond delay="3850"/>
                                  </p:stCondLst>
                                  <p:childTnLst>
                                    <p:animRot by="90000000">
                                      <p:cBhvr>
                                        <p:cTn id="8936" dur="30000" fill="hold"/>
                                        <p:tgtEl>
                                          <p:spTgt spid="7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37" presetID="26" presetClass="emph" presetSubtype="0" repeatCount="indefinite" fill="hold" grpId="1" nodeType="withEffect">
                                  <p:stCondLst>
                                    <p:cond delay="3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38" dur="250" tmFilter="0, 0; .2, .5; .8, .5; 1, 0"/>
                                        <p:tgtEl>
                                          <p:spTgt spid="7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39" dur="125" autoRev="1" fill="hold"/>
                                        <p:tgtEl>
                                          <p:spTgt spid="7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40" presetID="26" presetClass="emph" presetSubtype="0" repeatCount="indefinite" fill="hold" grpId="1" nodeType="withEffect">
                                  <p:stCondLst>
                                    <p:cond delay="3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41" dur="250" tmFilter="0, 0; .2, .5; .8, .5; 1, 0"/>
                                        <p:tgtEl>
                                          <p:spTgt spid="7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42" dur="125" autoRev="1" fill="hold"/>
                                        <p:tgtEl>
                                          <p:spTgt spid="7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43" presetID="26" presetClass="emph" presetSubtype="0" repeatCount="indefinite" fill="hold" grpId="1" nodeType="withEffect">
                                  <p:stCondLst>
                                    <p:cond delay="3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44" dur="250" tmFilter="0, 0; .2, .5; .8, .5; 1, 0"/>
                                        <p:tgtEl>
                                          <p:spTgt spid="7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45" dur="125" autoRev="1" fill="hold"/>
                                        <p:tgtEl>
                                          <p:spTgt spid="7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46" presetID="26" presetClass="emph" presetSubtype="0" repeatCount="indefinite" fill="hold" grpId="1" nodeType="withEffect">
                                  <p:stCondLst>
                                    <p:cond delay="3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47" dur="250" tmFilter="0, 0; .2, .5; .8, .5; 1, 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48" dur="125" autoRev="1" fill="hold"/>
                                        <p:tgtEl>
                                          <p:spTgt spid="7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49" presetID="6" presetClass="emph" presetSubtype="0" repeatCount="indefinite" autoRev="1" fill="hold" grpId="2" nodeType="withEffect">
                                  <p:stCondLst>
                                    <p:cond delay="3850"/>
                                  </p:stCondLst>
                                  <p:childTnLst>
                                    <p:animScale>
                                      <p:cBhvr>
                                        <p:cTn id="8950" dur="1000" fill="hold"/>
                                        <p:tgtEl>
                                          <p:spTgt spid="76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8951" presetID="6" presetClass="emph" presetSubtype="0" repeatCount="indefinite" autoRev="1" fill="hold" grpId="2" nodeType="withEffect">
                                  <p:stCondLst>
                                    <p:cond delay="3850"/>
                                  </p:stCondLst>
                                  <p:childTnLst>
                                    <p:animScale>
                                      <p:cBhvr>
                                        <p:cTn id="8952" dur="1250" fill="hold"/>
                                        <p:tgtEl>
                                          <p:spTgt spid="76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953" presetID="6" presetClass="emph" presetSubtype="0" repeatCount="indefinite" autoRev="1" fill="hold" grpId="2" nodeType="withEffect">
                                  <p:stCondLst>
                                    <p:cond delay="3850"/>
                                  </p:stCondLst>
                                  <p:childTnLst>
                                    <p:animScale>
                                      <p:cBhvr>
                                        <p:cTn id="8954" dur="5000" fill="hold"/>
                                        <p:tgtEl>
                                          <p:spTgt spid="76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955" presetID="6" presetClass="emph" presetSubtype="0" repeatCount="indefinite" autoRev="1" fill="hold" grpId="2" nodeType="withEffect">
                                  <p:stCondLst>
                                    <p:cond delay="3850"/>
                                  </p:stCondLst>
                                  <p:childTnLst>
                                    <p:animScale>
                                      <p:cBhvr>
                                        <p:cTn id="8956" dur="1000" fill="hold"/>
                                        <p:tgtEl>
                                          <p:spTgt spid="76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957" presetID="53" presetClass="exit" presetSubtype="32" fill="hold" grpId="4" nodeType="withEffect">
                                  <p:stCondLst>
                                    <p:cond delay="4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58" dur="500"/>
                                        <p:tgtEl>
                                          <p:spTgt spid="7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59" dur="500"/>
                                        <p:tgtEl>
                                          <p:spTgt spid="7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60" dur="500"/>
                                        <p:tgtEl>
                                          <p:spTgt spid="7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62" presetID="53" presetClass="exit" presetSubtype="32" fill="hold" grpId="4" nodeType="withEffect">
                                  <p:stCondLst>
                                    <p:cond delay="4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63" dur="500"/>
                                        <p:tgtEl>
                                          <p:spTgt spid="7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64" dur="500"/>
                                        <p:tgtEl>
                                          <p:spTgt spid="7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65" dur="500"/>
                                        <p:tgtEl>
                                          <p:spTgt spid="7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67" presetID="53" presetClass="exit" presetSubtype="32" fill="hold" grpId="4" nodeType="withEffect">
                                  <p:stCondLst>
                                    <p:cond delay="4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68" dur="500"/>
                                        <p:tgtEl>
                                          <p:spTgt spid="7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69" dur="500"/>
                                        <p:tgtEl>
                                          <p:spTgt spid="7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70" dur="500"/>
                                        <p:tgtEl>
                                          <p:spTgt spid="7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72" presetID="53" presetClass="exit" presetSubtype="32" fill="hold" grpId="4" nodeType="withEffect">
                                  <p:stCondLst>
                                    <p:cond delay="4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73" dur="500"/>
                                        <p:tgtEl>
                                          <p:spTgt spid="7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74" dur="500"/>
                                        <p:tgtEl>
                                          <p:spTgt spid="7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75" dur="50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77" presetID="53" presetClass="entr" presetSubtype="16" fill="hold" grpId="3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89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79" dur="500" fill="hold"/>
                                        <p:tgtEl>
                                          <p:spTgt spid="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80" dur="500" fill="hold"/>
                                        <p:tgtEl>
                                          <p:spTgt spid="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81" dur="50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82" presetID="53" presetClass="entr" presetSubtype="16" fill="hold" grpId="3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89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84" dur="500" fill="hold"/>
                                        <p:tgtEl>
                                          <p:spTgt spid="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85" dur="500" fill="hold"/>
                                        <p:tgtEl>
                                          <p:spTgt spid="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86" dur="500"/>
                                        <p:tgtEl>
                                          <p:spTgt spid="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87" presetID="53" presetClass="entr" presetSubtype="16" fill="hold" grpId="3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89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89" dur="500" fill="hold"/>
                                        <p:tgtEl>
                                          <p:spTgt spid="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90" dur="500" fill="hold"/>
                                        <p:tgtEl>
                                          <p:spTgt spid="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91" dur="500"/>
                                        <p:tgtEl>
                                          <p:spTgt spid="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92" presetID="53" presetClass="entr" presetSubtype="16" fill="hold" grpId="3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89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94" dur="500" fill="hold"/>
                                        <p:tgtEl>
                                          <p:spTgt spid="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95" dur="500" fill="hold"/>
                                        <p:tgtEl>
                                          <p:spTgt spid="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96" dur="500"/>
                                        <p:tgtEl>
                                          <p:spTgt spid="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97" presetID="8" presetClass="emph" presetSubtype="0" repeatCount="indefinite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animRot by="-90000000">
                                      <p:cBhvr>
                                        <p:cTn id="8998" dur="30000" fill="hold"/>
                                        <p:tgtEl>
                                          <p:spTgt spid="7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99" presetID="8" presetClass="emph" presetSubtype="0" repeatCount="indefinite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animRot by="-60000000">
                                      <p:cBhvr>
                                        <p:cTn id="9000" dur="30000" fill="hold"/>
                                        <p:tgtEl>
                                          <p:spTgt spid="7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01" presetID="8" presetClass="emph" presetSubtype="0" repeatCount="indefinite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animRot by="60000000">
                                      <p:cBhvr>
                                        <p:cTn id="9002" dur="35000" fill="hold"/>
                                        <p:tgtEl>
                                          <p:spTgt spid="7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03" presetID="8" presetClass="emph" presetSubtype="0" repeatCount="indefinite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animRot by="90000000">
                                      <p:cBhvr>
                                        <p:cTn id="9004" dur="30000" fill="hold"/>
                                        <p:tgtEl>
                                          <p:spTgt spid="7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05" presetID="26" presetClass="emph" presetSubtype="0" repeatCount="indefinite" fill="hold" grpId="1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06" dur="250" tmFilter="0, 0; .2, .5; .8, .5; 1, 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07" dur="125" autoRev="1" fill="hold"/>
                                        <p:tgtEl>
                                          <p:spTgt spid="7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08" presetID="26" presetClass="emph" presetSubtype="0" repeatCount="indefinite" fill="hold" grpId="1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09" dur="250" tmFilter="0, 0; .2, .5; .8, .5; 1, 0"/>
                                        <p:tgtEl>
                                          <p:spTgt spid="7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10" dur="125" autoRev="1" fill="hold"/>
                                        <p:tgtEl>
                                          <p:spTgt spid="7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11" presetID="26" presetClass="emph" presetSubtype="0" repeatCount="indefinite" fill="hold" grpId="1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12" dur="250" tmFilter="0, 0; .2, .5; .8, .5; 1, 0"/>
                                        <p:tgtEl>
                                          <p:spTgt spid="7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13" dur="125" autoRev="1" fill="hold"/>
                                        <p:tgtEl>
                                          <p:spTgt spid="7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14" presetID="26" presetClass="emph" presetSubtype="0" repeatCount="indefinite" fill="hold" grpId="1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15" dur="250" tmFilter="0, 0; .2, .5; .8, .5; 1, 0"/>
                                        <p:tgtEl>
                                          <p:spTgt spid="7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16" dur="125" autoRev="1" fill="hold"/>
                                        <p:tgtEl>
                                          <p:spTgt spid="7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17" presetID="6" presetClass="emph" presetSubtype="0" repeatCount="indefinite" autoRev="1" fill="hold" grpId="2" nodeType="withEffect">
                                  <p:stCondLst>
                                    <p:cond delay="3900"/>
                                  </p:stCondLst>
                                  <p:childTnLst>
                                    <p:animScale>
                                      <p:cBhvr>
                                        <p:cTn id="9018" dur="1000" fill="hold"/>
                                        <p:tgtEl>
                                          <p:spTgt spid="77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9019" presetID="6" presetClass="emph" presetSubtype="0" repeatCount="indefinite" autoRev="1" fill="hold" grpId="2" nodeType="withEffect">
                                  <p:stCondLst>
                                    <p:cond delay="3900"/>
                                  </p:stCondLst>
                                  <p:childTnLst>
                                    <p:animScale>
                                      <p:cBhvr>
                                        <p:cTn id="9020" dur="1250" fill="hold"/>
                                        <p:tgtEl>
                                          <p:spTgt spid="7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021" presetID="6" presetClass="emph" presetSubtype="0" repeatCount="indefinite" autoRev="1" fill="hold" grpId="2" nodeType="withEffect">
                                  <p:stCondLst>
                                    <p:cond delay="3900"/>
                                  </p:stCondLst>
                                  <p:childTnLst>
                                    <p:animScale>
                                      <p:cBhvr>
                                        <p:cTn id="9022" dur="5000" fill="hold"/>
                                        <p:tgtEl>
                                          <p:spTgt spid="7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023" presetID="6" presetClass="emph" presetSubtype="0" repeatCount="indefinite" autoRev="1" fill="hold" grpId="2" nodeType="withEffect">
                                  <p:stCondLst>
                                    <p:cond delay="3900"/>
                                  </p:stCondLst>
                                  <p:childTnLst>
                                    <p:animScale>
                                      <p:cBhvr>
                                        <p:cTn id="9024" dur="1000" fill="hold"/>
                                        <p:tgtEl>
                                          <p:spTgt spid="77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025" presetID="53" presetClass="exit" presetSubtype="32" fill="hold" grpId="4" nodeType="withEffect">
                                  <p:stCondLst>
                                    <p:cond delay="4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26" dur="500"/>
                                        <p:tgtEl>
                                          <p:spTgt spid="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27" dur="500"/>
                                        <p:tgtEl>
                                          <p:spTgt spid="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28" dur="50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30" presetID="53" presetClass="exit" presetSubtype="32" fill="hold" grpId="4" nodeType="withEffect">
                                  <p:stCondLst>
                                    <p:cond delay="4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31" dur="500"/>
                                        <p:tgtEl>
                                          <p:spTgt spid="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32" dur="500"/>
                                        <p:tgtEl>
                                          <p:spTgt spid="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33" dur="500"/>
                                        <p:tgtEl>
                                          <p:spTgt spid="7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35" presetID="53" presetClass="exit" presetSubtype="32" fill="hold" grpId="4" nodeType="withEffect">
                                  <p:stCondLst>
                                    <p:cond delay="4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36" dur="500"/>
                                        <p:tgtEl>
                                          <p:spTgt spid="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37" dur="500"/>
                                        <p:tgtEl>
                                          <p:spTgt spid="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38" dur="500"/>
                                        <p:tgtEl>
                                          <p:spTgt spid="7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40" presetID="53" presetClass="exit" presetSubtype="32" fill="hold" grpId="4" nodeType="withEffect">
                                  <p:stCondLst>
                                    <p:cond delay="4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41" dur="500"/>
                                        <p:tgtEl>
                                          <p:spTgt spid="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42" dur="500"/>
                                        <p:tgtEl>
                                          <p:spTgt spid="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43" dur="500"/>
                                        <p:tgtEl>
                                          <p:spTgt spid="7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45" presetID="53" presetClass="entr" presetSubtype="16" fill="hold" grpId="3" nodeType="withEffect">
                                  <p:stCondLst>
                                    <p:cond delay="3950"/>
                                  </p:stCondLst>
                                  <p:childTnLst>
                                    <p:set>
                                      <p:cBhvr>
                                        <p:cTn id="90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47" dur="500" fill="hold"/>
                                        <p:tgtEl>
                                          <p:spTgt spid="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48" dur="500" fill="hold"/>
                                        <p:tgtEl>
                                          <p:spTgt spid="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49" dur="500"/>
                                        <p:tgtEl>
                                          <p:spTgt spid="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50" presetID="53" presetClass="entr" presetSubtype="16" fill="hold" grpId="3" nodeType="withEffect">
                                  <p:stCondLst>
                                    <p:cond delay="3950"/>
                                  </p:stCondLst>
                                  <p:childTnLst>
                                    <p:set>
                                      <p:cBhvr>
                                        <p:cTn id="90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52" dur="500" fill="hold"/>
                                        <p:tgtEl>
                                          <p:spTgt spid="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53" dur="500" fill="hold"/>
                                        <p:tgtEl>
                                          <p:spTgt spid="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54" dur="500"/>
                                        <p:tgtEl>
                                          <p:spTgt spid="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55" presetID="53" presetClass="entr" presetSubtype="16" fill="hold" grpId="3" nodeType="withEffect">
                                  <p:stCondLst>
                                    <p:cond delay="3950"/>
                                  </p:stCondLst>
                                  <p:childTnLst>
                                    <p:set>
                                      <p:cBhvr>
                                        <p:cTn id="90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57" dur="500" fill="hold"/>
                                        <p:tgtEl>
                                          <p:spTgt spid="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58" dur="500" fill="hold"/>
                                        <p:tgtEl>
                                          <p:spTgt spid="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59" dur="500"/>
                                        <p:tgtEl>
                                          <p:spTgt spid="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60" presetID="53" presetClass="entr" presetSubtype="16" fill="hold" grpId="3" nodeType="withEffect">
                                  <p:stCondLst>
                                    <p:cond delay="3950"/>
                                  </p:stCondLst>
                                  <p:childTnLst>
                                    <p:set>
                                      <p:cBhvr>
                                        <p:cTn id="90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62" dur="500" fill="hold"/>
                                        <p:tgtEl>
                                          <p:spTgt spid="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63" dur="500" fill="hold"/>
                                        <p:tgtEl>
                                          <p:spTgt spid="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64" dur="500"/>
                                        <p:tgtEl>
                                          <p:spTgt spid="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65" presetID="8" presetClass="emph" presetSubtype="0" repeatCount="indefinite" fill="hold" grpId="0" nodeType="withEffect">
                                  <p:stCondLst>
                                    <p:cond delay="3950"/>
                                  </p:stCondLst>
                                  <p:childTnLst>
                                    <p:animRot by="90000000">
                                      <p:cBhvr>
                                        <p:cTn id="9066" dur="30000" fill="hold"/>
                                        <p:tgtEl>
                                          <p:spTgt spid="7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67" presetID="8" presetClass="emph" presetSubtype="0" repeatCount="indefinite" fill="hold" grpId="0" nodeType="withEffect">
                                  <p:stCondLst>
                                    <p:cond delay="3950"/>
                                  </p:stCondLst>
                                  <p:childTnLst>
                                    <p:animRot by="60000000">
                                      <p:cBhvr>
                                        <p:cTn id="9068" dur="30000" fill="hold"/>
                                        <p:tgtEl>
                                          <p:spTgt spid="7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69" presetID="8" presetClass="emph" presetSubtype="0" repeatCount="indefinite" fill="hold" grpId="0" nodeType="withEffect">
                                  <p:stCondLst>
                                    <p:cond delay="3950"/>
                                  </p:stCondLst>
                                  <p:childTnLst>
                                    <p:animRot by="-60000000">
                                      <p:cBhvr>
                                        <p:cTn id="9070" dur="35000" fill="hold"/>
                                        <p:tgtEl>
                                          <p:spTgt spid="7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71" presetID="8" presetClass="emph" presetSubtype="0" repeatCount="indefinite" fill="hold" grpId="0" nodeType="withEffect">
                                  <p:stCondLst>
                                    <p:cond delay="3950"/>
                                  </p:stCondLst>
                                  <p:childTnLst>
                                    <p:animRot by="-90000000">
                                      <p:cBhvr>
                                        <p:cTn id="9072" dur="30000" fill="hold"/>
                                        <p:tgtEl>
                                          <p:spTgt spid="7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73" presetID="26" presetClass="emph" presetSubtype="0" repeatCount="indefinite" fill="hold" grpId="1" nodeType="withEffect">
                                  <p:stCondLst>
                                    <p:cond delay="3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74" dur="250" tmFilter="0, 0; .2, .5; .8, .5; 1, 0"/>
                                        <p:tgtEl>
                                          <p:spTgt spid="7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75" dur="125" autoRev="1" fill="hold"/>
                                        <p:tgtEl>
                                          <p:spTgt spid="7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76" presetID="26" presetClass="emph" presetSubtype="0" repeatCount="indefinite" fill="hold" grpId="1" nodeType="withEffect">
                                  <p:stCondLst>
                                    <p:cond delay="3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77" dur="250" tmFilter="0, 0; .2, .5; .8, .5; 1, 0"/>
                                        <p:tgtEl>
                                          <p:spTgt spid="7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78" dur="125" autoRev="1" fill="hold"/>
                                        <p:tgtEl>
                                          <p:spTgt spid="7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79" presetID="26" presetClass="emph" presetSubtype="0" repeatCount="indefinite" fill="hold" grpId="1" nodeType="withEffect">
                                  <p:stCondLst>
                                    <p:cond delay="3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80" dur="250" tmFilter="0, 0; .2, .5; .8, .5; 1, 0"/>
                                        <p:tgtEl>
                                          <p:spTgt spid="7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81" dur="125" autoRev="1" fill="hold"/>
                                        <p:tgtEl>
                                          <p:spTgt spid="7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82" presetID="26" presetClass="emph" presetSubtype="0" repeatCount="indefinite" fill="hold" grpId="1" nodeType="withEffect">
                                  <p:stCondLst>
                                    <p:cond delay="3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83" dur="250" tmFilter="0, 0; .2, .5; .8, .5; 1, 0"/>
                                        <p:tgtEl>
                                          <p:spTgt spid="7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84" dur="125" autoRev="1" fill="hold"/>
                                        <p:tgtEl>
                                          <p:spTgt spid="7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85" presetID="6" presetClass="emph" presetSubtype="0" repeatCount="indefinite" autoRev="1" fill="hold" grpId="2" nodeType="withEffect">
                                  <p:stCondLst>
                                    <p:cond delay="3950"/>
                                  </p:stCondLst>
                                  <p:childTnLst>
                                    <p:animScale>
                                      <p:cBhvr>
                                        <p:cTn id="9086" dur="1000" fill="hold"/>
                                        <p:tgtEl>
                                          <p:spTgt spid="77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9087" presetID="6" presetClass="emph" presetSubtype="0" repeatCount="indefinite" autoRev="1" fill="hold" grpId="2" nodeType="withEffect">
                                  <p:stCondLst>
                                    <p:cond delay="3950"/>
                                  </p:stCondLst>
                                  <p:childTnLst>
                                    <p:animScale>
                                      <p:cBhvr>
                                        <p:cTn id="9088" dur="1250" fill="hold"/>
                                        <p:tgtEl>
                                          <p:spTgt spid="77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089" presetID="6" presetClass="emph" presetSubtype="0" repeatCount="indefinite" autoRev="1" fill="hold" grpId="2" nodeType="withEffect">
                                  <p:stCondLst>
                                    <p:cond delay="3950"/>
                                  </p:stCondLst>
                                  <p:childTnLst>
                                    <p:animScale>
                                      <p:cBhvr>
                                        <p:cTn id="9090" dur="5000" fill="hold"/>
                                        <p:tgtEl>
                                          <p:spTgt spid="77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091" presetID="6" presetClass="emph" presetSubtype="0" repeatCount="indefinite" autoRev="1" fill="hold" grpId="2" nodeType="withEffect">
                                  <p:stCondLst>
                                    <p:cond delay="3950"/>
                                  </p:stCondLst>
                                  <p:childTnLst>
                                    <p:animScale>
                                      <p:cBhvr>
                                        <p:cTn id="9092" dur="1000" fill="hold"/>
                                        <p:tgtEl>
                                          <p:spTgt spid="7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093" presetID="53" presetClass="exit" presetSubtype="32" fill="hold" grpId="4" nodeType="withEffect">
                                  <p:stCondLst>
                                    <p:cond delay="4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94" dur="500"/>
                                        <p:tgtEl>
                                          <p:spTgt spid="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95" dur="500"/>
                                        <p:tgtEl>
                                          <p:spTgt spid="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96" dur="500"/>
                                        <p:tgtEl>
                                          <p:spTgt spid="7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98" presetID="53" presetClass="exit" presetSubtype="32" fill="hold" grpId="4" nodeType="withEffect">
                                  <p:stCondLst>
                                    <p:cond delay="4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99" dur="500"/>
                                        <p:tgtEl>
                                          <p:spTgt spid="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00" dur="500"/>
                                        <p:tgtEl>
                                          <p:spTgt spid="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01" dur="500"/>
                                        <p:tgtEl>
                                          <p:spTgt spid="7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03" presetID="53" presetClass="exit" presetSubtype="32" fill="hold" grpId="4" nodeType="withEffect">
                                  <p:stCondLst>
                                    <p:cond delay="4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04" dur="500"/>
                                        <p:tgtEl>
                                          <p:spTgt spid="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05" dur="500"/>
                                        <p:tgtEl>
                                          <p:spTgt spid="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06" dur="500"/>
                                        <p:tgtEl>
                                          <p:spTgt spid="7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08" presetID="53" presetClass="exit" presetSubtype="32" fill="hold" grpId="4" nodeType="withEffect">
                                  <p:stCondLst>
                                    <p:cond delay="4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09" dur="500"/>
                                        <p:tgtEl>
                                          <p:spTgt spid="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10" dur="500"/>
                                        <p:tgtEl>
                                          <p:spTgt spid="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11" dur="500"/>
                                        <p:tgtEl>
                                          <p:spTgt spid="7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13" presetID="1" presetClass="mediacall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14" dur="20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1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1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7"/>
                  </p:tgtEl>
                </p:cond>
              </p:nextCondLst>
            </p:seq>
            <p:audio>
              <p:cMediaNode vol="80000">
                <p:cTn id="9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91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20000">
                <p:cTn id="9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91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91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7" grpId="2" animBg="1"/>
      <p:bldP spid="37" grpId="3" animBg="1"/>
      <p:bldP spid="38" grpId="0" animBg="1"/>
      <p:bldP spid="38" grpId="1" animBg="1"/>
      <p:bldP spid="38" grpId="2" animBg="1"/>
      <p:bldP spid="38" grpId="3" animBg="1"/>
      <p:bldP spid="39" grpId="0" animBg="1"/>
      <p:bldP spid="39" grpId="1" animBg="1"/>
      <p:bldP spid="39" grpId="2" animBg="1"/>
      <p:bldP spid="39" grpId="3" animBg="1"/>
      <p:bldP spid="40" grpId="0" animBg="1"/>
      <p:bldP spid="40" grpId="1" animBg="1"/>
      <p:bldP spid="40" grpId="2" animBg="1"/>
      <p:bldP spid="40" grpId="3" animBg="1"/>
      <p:bldP spid="41" grpId="0" animBg="1"/>
      <p:bldP spid="41" grpId="1" animBg="1"/>
      <p:bldP spid="41" grpId="2" animBg="1"/>
      <p:bldP spid="41" grpId="3" animBg="1"/>
      <p:bldP spid="42" grpId="0" animBg="1"/>
      <p:bldP spid="42" grpId="1" animBg="1"/>
      <p:bldP spid="42" grpId="2" animBg="1"/>
      <p:bldP spid="42" grpId="3" animBg="1"/>
      <p:bldP spid="43" grpId="0" animBg="1"/>
      <p:bldP spid="43" grpId="1" animBg="1"/>
      <p:bldP spid="43" grpId="2" animBg="1"/>
      <p:bldP spid="43" grpId="3" animBg="1"/>
      <p:bldP spid="44" grpId="0" animBg="1"/>
      <p:bldP spid="44" grpId="1" animBg="1"/>
      <p:bldP spid="44" grpId="2" animBg="1"/>
      <p:bldP spid="44" grpId="3" animBg="1"/>
      <p:bldP spid="45" grpId="0" animBg="1"/>
      <p:bldP spid="45" grpId="1" animBg="1"/>
      <p:bldP spid="45" grpId="2" animBg="1"/>
      <p:bldP spid="45" grpId="3" animBg="1"/>
      <p:bldP spid="46" grpId="0" animBg="1"/>
      <p:bldP spid="46" grpId="1" animBg="1"/>
      <p:bldP spid="46" grpId="2" animBg="1"/>
      <p:bldP spid="46" grpId="3" animBg="1"/>
      <p:bldP spid="47" grpId="0" animBg="1"/>
      <p:bldP spid="47" grpId="1" animBg="1"/>
      <p:bldP spid="47" grpId="2" animBg="1"/>
      <p:bldP spid="47" grpId="3" animBg="1"/>
      <p:bldP spid="48" grpId="0" animBg="1"/>
      <p:bldP spid="48" grpId="1" animBg="1"/>
      <p:bldP spid="48" grpId="2" animBg="1"/>
      <p:bldP spid="48" grpId="3" animBg="1"/>
      <p:bldP spid="49" grpId="0" animBg="1"/>
      <p:bldP spid="49" grpId="1" animBg="1"/>
      <p:bldP spid="49" grpId="2" animBg="1"/>
      <p:bldP spid="49" grpId="3" animBg="1"/>
      <p:bldP spid="50" grpId="0" animBg="1"/>
      <p:bldP spid="50" grpId="1" animBg="1"/>
      <p:bldP spid="50" grpId="2" animBg="1"/>
      <p:bldP spid="50" grpId="3" animBg="1"/>
      <p:bldP spid="51" grpId="0" animBg="1"/>
      <p:bldP spid="51" grpId="1" animBg="1"/>
      <p:bldP spid="51" grpId="2" animBg="1"/>
      <p:bldP spid="51" grpId="3" animBg="1"/>
      <p:bldP spid="52" grpId="0" animBg="1"/>
      <p:bldP spid="52" grpId="1" animBg="1"/>
      <p:bldP spid="52" grpId="2" animBg="1"/>
      <p:bldP spid="52" grpId="3" animBg="1"/>
      <p:bldP spid="53" grpId="0" animBg="1"/>
      <p:bldP spid="53" grpId="1" animBg="1"/>
      <p:bldP spid="53" grpId="2" animBg="1"/>
      <p:bldP spid="53" grpId="3" animBg="1"/>
      <p:bldP spid="54" grpId="0" animBg="1"/>
      <p:bldP spid="54" grpId="1" animBg="1"/>
      <p:bldP spid="54" grpId="2" animBg="1"/>
      <p:bldP spid="54" grpId="3" animBg="1"/>
      <p:bldP spid="55" grpId="0" animBg="1"/>
      <p:bldP spid="55" grpId="1" animBg="1"/>
      <p:bldP spid="55" grpId="2" animBg="1"/>
      <p:bldP spid="55" grpId="3" animBg="1"/>
      <p:bldP spid="56" grpId="0" animBg="1"/>
      <p:bldP spid="56" grpId="1" animBg="1"/>
      <p:bldP spid="56" grpId="2" animBg="1"/>
      <p:bldP spid="56" grpId="3" animBg="1"/>
      <p:bldP spid="57" grpId="0" animBg="1"/>
      <p:bldP spid="57" grpId="1" animBg="1"/>
      <p:bldP spid="57" grpId="2" animBg="1"/>
      <p:bldP spid="57" grpId="3" animBg="1"/>
      <p:bldP spid="58" grpId="0" animBg="1"/>
      <p:bldP spid="58" grpId="1" animBg="1"/>
      <p:bldP spid="58" grpId="2" animBg="1"/>
      <p:bldP spid="58" grpId="3" animBg="1"/>
      <p:bldP spid="59" grpId="0" animBg="1"/>
      <p:bldP spid="59" grpId="1" animBg="1"/>
      <p:bldP spid="59" grpId="2" animBg="1"/>
      <p:bldP spid="59" grpId="3" animBg="1"/>
      <p:bldP spid="60" grpId="0" animBg="1"/>
      <p:bldP spid="60" grpId="1" animBg="1"/>
      <p:bldP spid="60" grpId="2" animBg="1"/>
      <p:bldP spid="60" grpId="3" animBg="1"/>
      <p:bldP spid="61" grpId="0" animBg="1"/>
      <p:bldP spid="61" grpId="1" animBg="1"/>
      <p:bldP spid="61" grpId="2" animBg="1"/>
      <p:bldP spid="61" grpId="3" animBg="1"/>
      <p:bldP spid="62" grpId="0" animBg="1"/>
      <p:bldP spid="62" grpId="1" animBg="1"/>
      <p:bldP spid="62" grpId="2" animBg="1"/>
      <p:bldP spid="62" grpId="3" animBg="1"/>
      <p:bldP spid="63" grpId="0" animBg="1"/>
      <p:bldP spid="63" grpId="1" animBg="1"/>
      <p:bldP spid="63" grpId="2" animBg="1"/>
      <p:bldP spid="63" grpId="3" animBg="1"/>
      <p:bldP spid="64" grpId="0" animBg="1"/>
      <p:bldP spid="64" grpId="1" animBg="1"/>
      <p:bldP spid="64" grpId="2" animBg="1"/>
      <p:bldP spid="64" grpId="3" animBg="1"/>
      <p:bldP spid="65" grpId="0" animBg="1"/>
      <p:bldP spid="65" grpId="1" animBg="1"/>
      <p:bldP spid="65" grpId="2" animBg="1"/>
      <p:bldP spid="65" grpId="3" animBg="1"/>
      <p:bldP spid="66" grpId="0" animBg="1"/>
      <p:bldP spid="66" grpId="1" animBg="1"/>
      <p:bldP spid="66" grpId="2" animBg="1"/>
      <p:bldP spid="66" grpId="3" animBg="1"/>
      <p:bldP spid="67" grpId="0" animBg="1"/>
      <p:bldP spid="67" grpId="1" animBg="1"/>
      <p:bldP spid="67" grpId="2" animBg="1"/>
      <p:bldP spid="67" grpId="3" animBg="1"/>
      <p:bldP spid="68" grpId="0" animBg="1"/>
      <p:bldP spid="68" grpId="1" animBg="1"/>
      <p:bldP spid="68" grpId="2" animBg="1"/>
      <p:bldP spid="68" grpId="3" animBg="1"/>
      <p:bldP spid="69" grpId="0" animBg="1"/>
      <p:bldP spid="69" grpId="1" animBg="1"/>
      <p:bldP spid="69" grpId="2" animBg="1"/>
      <p:bldP spid="69" grpId="3" animBg="1"/>
      <p:bldP spid="70" grpId="0" animBg="1"/>
      <p:bldP spid="70" grpId="1" animBg="1"/>
      <p:bldP spid="70" grpId="2" animBg="1"/>
      <p:bldP spid="70" grpId="3" animBg="1"/>
      <p:bldP spid="71" grpId="0" animBg="1"/>
      <p:bldP spid="71" grpId="1" animBg="1"/>
      <p:bldP spid="71" grpId="2" animBg="1"/>
      <p:bldP spid="71" grpId="3" animBg="1"/>
      <p:bldP spid="72" grpId="0" animBg="1"/>
      <p:bldP spid="72" grpId="1" animBg="1"/>
      <p:bldP spid="72" grpId="2" animBg="1"/>
      <p:bldP spid="72" grpId="3" animBg="1"/>
      <p:bldP spid="73" grpId="0" animBg="1"/>
      <p:bldP spid="73" grpId="1" animBg="1"/>
      <p:bldP spid="73" grpId="2" animBg="1"/>
      <p:bldP spid="73" grpId="3" animBg="1"/>
      <p:bldP spid="74" grpId="0" animBg="1"/>
      <p:bldP spid="74" grpId="1" animBg="1"/>
      <p:bldP spid="74" grpId="2" animBg="1"/>
      <p:bldP spid="74" grpId="3" animBg="1"/>
      <p:bldP spid="75" grpId="0" animBg="1"/>
      <p:bldP spid="75" grpId="1" animBg="1"/>
      <p:bldP spid="75" grpId="2" animBg="1"/>
      <p:bldP spid="75" grpId="3" animBg="1"/>
      <p:bldP spid="76" grpId="0" animBg="1"/>
      <p:bldP spid="76" grpId="1" animBg="1"/>
      <p:bldP spid="76" grpId="2" animBg="1"/>
      <p:bldP spid="76" grpId="3" animBg="1"/>
      <p:bldP spid="77" grpId="0" animBg="1"/>
      <p:bldP spid="77" grpId="1" animBg="1"/>
      <p:bldP spid="77" grpId="2" animBg="1"/>
      <p:bldP spid="77" grpId="3" animBg="1"/>
      <p:bldP spid="78" grpId="0" animBg="1"/>
      <p:bldP spid="78" grpId="1" animBg="1"/>
      <p:bldP spid="78" grpId="2" animBg="1"/>
      <p:bldP spid="78" grpId="3" animBg="1"/>
      <p:bldP spid="79" grpId="0" animBg="1"/>
      <p:bldP spid="79" grpId="1" animBg="1"/>
      <p:bldP spid="79" grpId="2" animBg="1"/>
      <p:bldP spid="79" grpId="3" animBg="1"/>
      <p:bldP spid="80" grpId="0" animBg="1"/>
      <p:bldP spid="80" grpId="1" animBg="1"/>
      <p:bldP spid="80" grpId="2" animBg="1"/>
      <p:bldP spid="80" grpId="3" animBg="1"/>
      <p:bldP spid="81" grpId="0" animBg="1"/>
      <p:bldP spid="81" grpId="1" animBg="1"/>
      <p:bldP spid="81" grpId="2" animBg="1"/>
      <p:bldP spid="81" grpId="3" animBg="1"/>
      <p:bldP spid="82" grpId="0" animBg="1"/>
      <p:bldP spid="82" grpId="1" animBg="1"/>
      <p:bldP spid="82" grpId="2" animBg="1"/>
      <p:bldP spid="82" grpId="3" animBg="1"/>
      <p:bldP spid="83" grpId="0" animBg="1"/>
      <p:bldP spid="83" grpId="1" animBg="1"/>
      <p:bldP spid="83" grpId="2" animBg="1"/>
      <p:bldP spid="83" grpId="3" animBg="1"/>
      <p:bldP spid="84" grpId="0" animBg="1"/>
      <p:bldP spid="84" grpId="1" animBg="1"/>
      <p:bldP spid="84" grpId="2" animBg="1"/>
      <p:bldP spid="84" grpId="3" animBg="1"/>
      <p:bldP spid="85" grpId="0" animBg="1"/>
      <p:bldP spid="85" grpId="1" animBg="1"/>
      <p:bldP spid="85" grpId="2" animBg="1"/>
      <p:bldP spid="85" grpId="3" animBg="1"/>
      <p:bldP spid="86" grpId="0" animBg="1"/>
      <p:bldP spid="86" grpId="1" animBg="1"/>
      <p:bldP spid="86" grpId="2" animBg="1"/>
      <p:bldP spid="86" grpId="3" animBg="1"/>
      <p:bldP spid="87" grpId="0" animBg="1"/>
      <p:bldP spid="87" grpId="1" animBg="1"/>
      <p:bldP spid="87" grpId="2" animBg="1"/>
      <p:bldP spid="87" grpId="3" animBg="1"/>
      <p:bldP spid="88" grpId="0" animBg="1"/>
      <p:bldP spid="88" grpId="1" animBg="1"/>
      <p:bldP spid="88" grpId="2" animBg="1"/>
      <p:bldP spid="88" grpId="3" animBg="1"/>
      <p:bldP spid="89" grpId="0" animBg="1"/>
      <p:bldP spid="89" grpId="1" animBg="1"/>
      <p:bldP spid="89" grpId="2" animBg="1"/>
      <p:bldP spid="89" grpId="3" animBg="1"/>
      <p:bldP spid="90" grpId="0" animBg="1"/>
      <p:bldP spid="90" grpId="1" animBg="1"/>
      <p:bldP spid="90" grpId="2" animBg="1"/>
      <p:bldP spid="90" grpId="3" animBg="1"/>
      <p:bldP spid="91" grpId="0" animBg="1"/>
      <p:bldP spid="91" grpId="1" animBg="1"/>
      <p:bldP spid="91" grpId="2" animBg="1"/>
      <p:bldP spid="91" grpId="3" animBg="1"/>
      <p:bldP spid="92" grpId="0" animBg="1"/>
      <p:bldP spid="92" grpId="1" animBg="1"/>
      <p:bldP spid="92" grpId="2" animBg="1"/>
      <p:bldP spid="92" grpId="3" animBg="1"/>
      <p:bldP spid="93" grpId="0" animBg="1"/>
      <p:bldP spid="93" grpId="1" animBg="1"/>
      <p:bldP spid="93" grpId="2" animBg="1"/>
      <p:bldP spid="93" grpId="3" animBg="1"/>
      <p:bldP spid="94" grpId="0" animBg="1"/>
      <p:bldP spid="94" grpId="1" animBg="1"/>
      <p:bldP spid="94" grpId="2" animBg="1"/>
      <p:bldP spid="94" grpId="3" animBg="1"/>
      <p:bldP spid="95" grpId="0" animBg="1"/>
      <p:bldP spid="95" grpId="1" animBg="1"/>
      <p:bldP spid="95" grpId="2" animBg="1"/>
      <p:bldP spid="95" grpId="3" animBg="1"/>
      <p:bldP spid="96" grpId="0" animBg="1"/>
      <p:bldP spid="96" grpId="1" animBg="1"/>
      <p:bldP spid="96" grpId="2" animBg="1"/>
      <p:bldP spid="96" grpId="3" animBg="1"/>
      <p:bldP spid="97" grpId="0" animBg="1"/>
      <p:bldP spid="97" grpId="1" animBg="1"/>
      <p:bldP spid="97" grpId="2" animBg="1"/>
      <p:bldP spid="97" grpId="3" animBg="1"/>
      <p:bldP spid="98" grpId="0" animBg="1"/>
      <p:bldP spid="98" grpId="1" animBg="1"/>
      <p:bldP spid="98" grpId="2" animBg="1"/>
      <p:bldP spid="98" grpId="3" animBg="1"/>
      <p:bldP spid="99" grpId="0" animBg="1"/>
      <p:bldP spid="99" grpId="1" animBg="1"/>
      <p:bldP spid="99" grpId="2" animBg="1"/>
      <p:bldP spid="99" grpId="3" animBg="1"/>
      <p:bldP spid="100" grpId="0" animBg="1"/>
      <p:bldP spid="100" grpId="1" animBg="1"/>
      <p:bldP spid="100" grpId="2" animBg="1"/>
      <p:bldP spid="100" grpId="3" animBg="1"/>
      <p:bldP spid="101" grpId="0" animBg="1"/>
      <p:bldP spid="101" grpId="1" animBg="1"/>
      <p:bldP spid="101" grpId="2" animBg="1"/>
      <p:bldP spid="101" grpId="3" animBg="1"/>
      <p:bldP spid="102" grpId="0" animBg="1"/>
      <p:bldP spid="102" grpId="1" animBg="1"/>
      <p:bldP spid="102" grpId="2" animBg="1"/>
      <p:bldP spid="102" grpId="3" animBg="1"/>
      <p:bldP spid="103" grpId="0" animBg="1"/>
      <p:bldP spid="103" grpId="1" animBg="1"/>
      <p:bldP spid="103" grpId="2" animBg="1"/>
      <p:bldP spid="103" grpId="3" animBg="1"/>
      <p:bldP spid="104" grpId="0" animBg="1"/>
      <p:bldP spid="104" grpId="1" animBg="1"/>
      <p:bldP spid="104" grpId="2" animBg="1"/>
      <p:bldP spid="104" grpId="3" animBg="1"/>
      <p:bldP spid="105" grpId="0" animBg="1"/>
      <p:bldP spid="105" grpId="1" animBg="1"/>
      <p:bldP spid="105" grpId="2" animBg="1"/>
      <p:bldP spid="105" grpId="3" animBg="1"/>
      <p:bldP spid="106" grpId="0" animBg="1"/>
      <p:bldP spid="106" grpId="1" animBg="1"/>
      <p:bldP spid="106" grpId="2" animBg="1"/>
      <p:bldP spid="106" grpId="3" animBg="1"/>
      <p:bldP spid="107" grpId="0" animBg="1"/>
      <p:bldP spid="107" grpId="1" animBg="1"/>
      <p:bldP spid="107" grpId="2" animBg="1"/>
      <p:bldP spid="107" grpId="3" animBg="1"/>
      <p:bldP spid="108" grpId="0" animBg="1"/>
      <p:bldP spid="108" grpId="1" animBg="1"/>
      <p:bldP spid="108" grpId="2" animBg="1"/>
      <p:bldP spid="108" grpId="3" animBg="1"/>
      <p:bldP spid="109" grpId="0" animBg="1"/>
      <p:bldP spid="109" grpId="1" animBg="1"/>
      <p:bldP spid="109" grpId="2" animBg="1"/>
      <p:bldP spid="109" grpId="3" animBg="1"/>
      <p:bldP spid="110" grpId="0" animBg="1"/>
      <p:bldP spid="110" grpId="1" animBg="1"/>
      <p:bldP spid="110" grpId="2" animBg="1"/>
      <p:bldP spid="110" grpId="3" animBg="1"/>
      <p:bldP spid="111" grpId="0" animBg="1"/>
      <p:bldP spid="111" grpId="1" animBg="1"/>
      <p:bldP spid="111" grpId="2" animBg="1"/>
      <p:bldP spid="111" grpId="3" animBg="1"/>
      <p:bldP spid="112" grpId="0" animBg="1"/>
      <p:bldP spid="112" grpId="1" animBg="1"/>
      <p:bldP spid="112" grpId="2" animBg="1"/>
      <p:bldP spid="112" grpId="3" animBg="1"/>
      <p:bldP spid="113" grpId="0" animBg="1"/>
      <p:bldP spid="113" grpId="1" animBg="1"/>
      <p:bldP spid="113" grpId="2" animBg="1"/>
      <p:bldP spid="113" grpId="3" animBg="1"/>
      <p:bldP spid="114" grpId="0" animBg="1"/>
      <p:bldP spid="114" grpId="1" animBg="1"/>
      <p:bldP spid="114" grpId="2" animBg="1"/>
      <p:bldP spid="114" grpId="3" animBg="1"/>
      <p:bldP spid="115" grpId="0" animBg="1"/>
      <p:bldP spid="115" grpId="1" animBg="1"/>
      <p:bldP spid="115" grpId="2" animBg="1"/>
      <p:bldP spid="115" grpId="3" animBg="1"/>
      <p:bldP spid="116" grpId="0" animBg="1"/>
      <p:bldP spid="116" grpId="1" animBg="1"/>
      <p:bldP spid="116" grpId="2" animBg="1"/>
      <p:bldP spid="116" grpId="3" animBg="1"/>
      <p:bldP spid="117" grpId="0" animBg="1"/>
      <p:bldP spid="117" grpId="1" animBg="1"/>
      <p:bldP spid="117" grpId="2" animBg="1"/>
      <p:bldP spid="117" grpId="3" animBg="1"/>
      <p:bldP spid="118" grpId="0" animBg="1"/>
      <p:bldP spid="118" grpId="1" animBg="1"/>
      <p:bldP spid="118" grpId="2" animBg="1"/>
      <p:bldP spid="118" grpId="3" animBg="1"/>
      <p:bldP spid="119" grpId="0" animBg="1"/>
      <p:bldP spid="119" grpId="1" animBg="1"/>
      <p:bldP spid="119" grpId="2" animBg="1"/>
      <p:bldP spid="119" grpId="3" animBg="1"/>
      <p:bldP spid="120" grpId="0" animBg="1"/>
      <p:bldP spid="120" grpId="1" animBg="1"/>
      <p:bldP spid="120" grpId="2" animBg="1"/>
      <p:bldP spid="120" grpId="3" animBg="1"/>
      <p:bldP spid="121" grpId="0" animBg="1"/>
      <p:bldP spid="121" grpId="1" animBg="1"/>
      <p:bldP spid="121" grpId="2" animBg="1"/>
      <p:bldP spid="121" grpId="3" animBg="1"/>
      <p:bldP spid="122" grpId="0" animBg="1"/>
      <p:bldP spid="122" grpId="1" animBg="1"/>
      <p:bldP spid="122" grpId="2" animBg="1"/>
      <p:bldP spid="122" grpId="3" animBg="1"/>
      <p:bldP spid="123" grpId="0" animBg="1"/>
      <p:bldP spid="123" grpId="1" animBg="1"/>
      <p:bldP spid="123" grpId="2" animBg="1"/>
      <p:bldP spid="123" grpId="3" animBg="1"/>
      <p:bldP spid="124" grpId="0" animBg="1"/>
      <p:bldP spid="124" grpId="1" animBg="1"/>
      <p:bldP spid="124" grpId="2" animBg="1"/>
      <p:bldP spid="124" grpId="3" animBg="1"/>
      <p:bldP spid="125" grpId="0" animBg="1"/>
      <p:bldP spid="125" grpId="1" animBg="1"/>
      <p:bldP spid="125" grpId="2" animBg="1"/>
      <p:bldP spid="125" grpId="3" animBg="1"/>
      <p:bldP spid="126" grpId="0" animBg="1"/>
      <p:bldP spid="126" grpId="1" animBg="1"/>
      <p:bldP spid="126" grpId="2" animBg="1"/>
      <p:bldP spid="126" grpId="3" animBg="1"/>
      <p:bldP spid="127" grpId="0" animBg="1"/>
      <p:bldP spid="127" grpId="1" animBg="1"/>
      <p:bldP spid="127" grpId="2" animBg="1"/>
      <p:bldP spid="127" grpId="3" animBg="1"/>
      <p:bldP spid="128" grpId="0" animBg="1"/>
      <p:bldP spid="128" grpId="1" animBg="1"/>
      <p:bldP spid="128" grpId="2" animBg="1"/>
      <p:bldP spid="128" grpId="3" animBg="1"/>
      <p:bldP spid="129" grpId="0" animBg="1"/>
      <p:bldP spid="129" grpId="1" animBg="1"/>
      <p:bldP spid="129" grpId="2" animBg="1"/>
      <p:bldP spid="129" grpId="3" animBg="1"/>
      <p:bldP spid="130" grpId="0" animBg="1"/>
      <p:bldP spid="130" grpId="1" animBg="1"/>
      <p:bldP spid="130" grpId="2" animBg="1"/>
      <p:bldP spid="130" grpId="3" animBg="1"/>
      <p:bldP spid="131" grpId="0" animBg="1"/>
      <p:bldP spid="131" grpId="1" animBg="1"/>
      <p:bldP spid="131" grpId="2" animBg="1"/>
      <p:bldP spid="131" grpId="3" animBg="1"/>
      <p:bldP spid="132" grpId="0" animBg="1"/>
      <p:bldP spid="132" grpId="1" animBg="1"/>
      <p:bldP spid="132" grpId="2" animBg="1"/>
      <p:bldP spid="132" grpId="3" animBg="1"/>
      <p:bldP spid="133" grpId="0" animBg="1"/>
      <p:bldP spid="133" grpId="1" animBg="1"/>
      <p:bldP spid="133" grpId="2" animBg="1"/>
      <p:bldP spid="133" grpId="3" animBg="1"/>
      <p:bldP spid="134" grpId="0" animBg="1"/>
      <p:bldP spid="134" grpId="1" animBg="1"/>
      <p:bldP spid="134" grpId="2" animBg="1"/>
      <p:bldP spid="134" grpId="3" animBg="1"/>
      <p:bldP spid="135" grpId="0" animBg="1"/>
      <p:bldP spid="135" grpId="1" animBg="1"/>
      <p:bldP spid="135" grpId="2" animBg="1"/>
      <p:bldP spid="135" grpId="3" animBg="1"/>
      <p:bldP spid="136" grpId="0" animBg="1"/>
      <p:bldP spid="136" grpId="1" animBg="1"/>
      <p:bldP spid="136" grpId="2" animBg="1"/>
      <p:bldP spid="136" grpId="3" animBg="1"/>
      <p:bldP spid="137" grpId="0" animBg="1"/>
      <p:bldP spid="137" grpId="1" animBg="1"/>
      <p:bldP spid="137" grpId="2" animBg="1"/>
      <p:bldP spid="137" grpId="3" animBg="1"/>
      <p:bldP spid="138" grpId="0" animBg="1"/>
      <p:bldP spid="138" grpId="1" animBg="1"/>
      <p:bldP spid="138" grpId="2" animBg="1"/>
      <p:bldP spid="138" grpId="3" animBg="1"/>
      <p:bldP spid="139" grpId="0" animBg="1"/>
      <p:bldP spid="139" grpId="1" animBg="1"/>
      <p:bldP spid="139" grpId="2" animBg="1"/>
      <p:bldP spid="139" grpId="3" animBg="1"/>
      <p:bldP spid="140" grpId="0" animBg="1"/>
      <p:bldP spid="140" grpId="1" animBg="1"/>
      <p:bldP spid="140" grpId="2" animBg="1"/>
      <p:bldP spid="140" grpId="3" animBg="1"/>
      <p:bldP spid="141" grpId="0" animBg="1"/>
      <p:bldP spid="141" grpId="1" animBg="1"/>
      <p:bldP spid="141" grpId="2" animBg="1"/>
      <p:bldP spid="141" grpId="3" animBg="1"/>
      <p:bldP spid="142" grpId="0" animBg="1"/>
      <p:bldP spid="142" grpId="1" animBg="1"/>
      <p:bldP spid="142" grpId="2" animBg="1"/>
      <p:bldP spid="142" grpId="3" animBg="1"/>
      <p:bldP spid="143" grpId="0" animBg="1"/>
      <p:bldP spid="143" grpId="1" animBg="1"/>
      <p:bldP spid="143" grpId="2" animBg="1"/>
      <p:bldP spid="143" grpId="3" animBg="1"/>
      <p:bldP spid="144" grpId="0" animBg="1"/>
      <p:bldP spid="144" grpId="1" animBg="1"/>
      <p:bldP spid="144" grpId="2" animBg="1"/>
      <p:bldP spid="144" grpId="3" animBg="1"/>
      <p:bldP spid="145" grpId="0" animBg="1"/>
      <p:bldP spid="145" grpId="1" animBg="1"/>
      <p:bldP spid="145" grpId="2" animBg="1"/>
      <p:bldP spid="145" grpId="3" animBg="1"/>
      <p:bldP spid="146" grpId="0" animBg="1"/>
      <p:bldP spid="146" grpId="1" animBg="1"/>
      <p:bldP spid="146" grpId="2" animBg="1"/>
      <p:bldP spid="146" grpId="3" animBg="1"/>
      <p:bldP spid="147" grpId="0" animBg="1"/>
      <p:bldP spid="147" grpId="1" animBg="1"/>
      <p:bldP spid="147" grpId="2" animBg="1"/>
      <p:bldP spid="147" grpId="3" animBg="1"/>
      <p:bldP spid="148" grpId="0" animBg="1"/>
      <p:bldP spid="148" grpId="1" animBg="1"/>
      <p:bldP spid="148" grpId="2" animBg="1"/>
      <p:bldP spid="148" grpId="3" animBg="1"/>
      <p:bldP spid="149" grpId="0" animBg="1"/>
      <p:bldP spid="149" grpId="1" animBg="1"/>
      <p:bldP spid="149" grpId="2" animBg="1"/>
      <p:bldP spid="149" grpId="3" animBg="1"/>
      <p:bldP spid="150" grpId="0" animBg="1"/>
      <p:bldP spid="150" grpId="1" animBg="1"/>
      <p:bldP spid="150" grpId="2" animBg="1"/>
      <p:bldP spid="150" grpId="3" animBg="1"/>
      <p:bldP spid="151" grpId="0" animBg="1"/>
      <p:bldP spid="151" grpId="1" animBg="1"/>
      <p:bldP spid="151" grpId="2" animBg="1"/>
      <p:bldP spid="151" grpId="3" animBg="1"/>
      <p:bldP spid="152" grpId="0" animBg="1"/>
      <p:bldP spid="152" grpId="1" animBg="1"/>
      <p:bldP spid="152" grpId="2" animBg="1"/>
      <p:bldP spid="152" grpId="3" animBg="1"/>
      <p:bldP spid="153" grpId="0" animBg="1"/>
      <p:bldP spid="153" grpId="1" animBg="1"/>
      <p:bldP spid="153" grpId="2" animBg="1"/>
      <p:bldP spid="153" grpId="3" animBg="1"/>
      <p:bldP spid="154" grpId="0" animBg="1"/>
      <p:bldP spid="154" grpId="1" animBg="1"/>
      <p:bldP spid="154" grpId="2" animBg="1"/>
      <p:bldP spid="154" grpId="3" animBg="1"/>
      <p:bldP spid="155" grpId="0" animBg="1"/>
      <p:bldP spid="155" grpId="1" animBg="1"/>
      <p:bldP spid="155" grpId="2" animBg="1"/>
      <p:bldP spid="155" grpId="3" animBg="1"/>
      <p:bldP spid="156" grpId="0" animBg="1"/>
      <p:bldP spid="156" grpId="1" animBg="1"/>
      <p:bldP spid="156" grpId="2" animBg="1"/>
      <p:bldP spid="156" grpId="3" animBg="1"/>
      <p:bldP spid="157" grpId="0" animBg="1"/>
      <p:bldP spid="157" grpId="1" animBg="1"/>
      <p:bldP spid="157" grpId="2" animBg="1"/>
      <p:bldP spid="157" grpId="3" animBg="1"/>
      <p:bldP spid="158" grpId="0" animBg="1"/>
      <p:bldP spid="158" grpId="1" animBg="1"/>
      <p:bldP spid="158" grpId="2" animBg="1"/>
      <p:bldP spid="158" grpId="3" animBg="1"/>
      <p:bldP spid="159" grpId="0" animBg="1"/>
      <p:bldP spid="159" grpId="1" animBg="1"/>
      <p:bldP spid="159" grpId="2" animBg="1"/>
      <p:bldP spid="159" grpId="3" animBg="1"/>
      <p:bldP spid="160" grpId="0" animBg="1"/>
      <p:bldP spid="160" grpId="1" animBg="1"/>
      <p:bldP spid="160" grpId="2" animBg="1"/>
      <p:bldP spid="160" grpId="3" animBg="1"/>
      <p:bldP spid="161" grpId="0" animBg="1"/>
      <p:bldP spid="161" grpId="1" animBg="1"/>
      <p:bldP spid="161" grpId="2" animBg="1"/>
      <p:bldP spid="161" grpId="3" animBg="1"/>
      <p:bldP spid="162" grpId="0" animBg="1"/>
      <p:bldP spid="162" grpId="1" animBg="1"/>
      <p:bldP spid="162" grpId="2" animBg="1"/>
      <p:bldP spid="162" grpId="3" animBg="1"/>
      <p:bldP spid="163" grpId="0" animBg="1"/>
      <p:bldP spid="163" grpId="1" animBg="1"/>
      <p:bldP spid="163" grpId="2" animBg="1"/>
      <p:bldP spid="163" grpId="3" animBg="1"/>
      <p:bldP spid="164" grpId="0" animBg="1"/>
      <p:bldP spid="164" grpId="1" animBg="1"/>
      <p:bldP spid="164" grpId="2" animBg="1"/>
      <p:bldP spid="164" grpId="3" animBg="1"/>
      <p:bldP spid="165" grpId="0" animBg="1"/>
      <p:bldP spid="165" grpId="1" animBg="1"/>
      <p:bldP spid="165" grpId="2" animBg="1"/>
      <p:bldP spid="165" grpId="3" animBg="1"/>
      <p:bldP spid="166" grpId="0" animBg="1"/>
      <p:bldP spid="166" grpId="1" animBg="1"/>
      <p:bldP spid="166" grpId="2" animBg="1"/>
      <p:bldP spid="166" grpId="3" animBg="1"/>
      <p:bldP spid="167" grpId="0" animBg="1"/>
      <p:bldP spid="167" grpId="1" animBg="1"/>
      <p:bldP spid="167" grpId="2" animBg="1"/>
      <p:bldP spid="167" grpId="3" animBg="1"/>
      <p:bldP spid="168" grpId="0" animBg="1"/>
      <p:bldP spid="168" grpId="1" animBg="1"/>
      <p:bldP spid="168" grpId="2" animBg="1"/>
      <p:bldP spid="168" grpId="3" animBg="1"/>
      <p:bldP spid="169" grpId="0" animBg="1"/>
      <p:bldP spid="169" grpId="1" animBg="1"/>
      <p:bldP spid="169" grpId="2" animBg="1"/>
      <p:bldP spid="169" grpId="3" animBg="1"/>
      <p:bldP spid="170" grpId="0" animBg="1"/>
      <p:bldP spid="170" grpId="1" animBg="1"/>
      <p:bldP spid="170" grpId="2" animBg="1"/>
      <p:bldP spid="170" grpId="3" animBg="1"/>
      <p:bldP spid="171" grpId="0" animBg="1"/>
      <p:bldP spid="171" grpId="1" animBg="1"/>
      <p:bldP spid="171" grpId="2" animBg="1"/>
      <p:bldP spid="171" grpId="3" animBg="1"/>
      <p:bldP spid="172" grpId="0" animBg="1"/>
      <p:bldP spid="172" grpId="1" animBg="1"/>
      <p:bldP spid="172" grpId="2" animBg="1"/>
      <p:bldP spid="172" grpId="3" animBg="1"/>
      <p:bldP spid="173" grpId="0" animBg="1"/>
      <p:bldP spid="173" grpId="1" animBg="1"/>
      <p:bldP spid="173" grpId="2" animBg="1"/>
      <p:bldP spid="173" grpId="3" animBg="1"/>
      <p:bldP spid="174" grpId="0" animBg="1"/>
      <p:bldP spid="174" grpId="1" animBg="1"/>
      <p:bldP spid="174" grpId="2" animBg="1"/>
      <p:bldP spid="174" grpId="3" animBg="1"/>
      <p:bldP spid="175" grpId="0" animBg="1"/>
      <p:bldP spid="175" grpId="1" animBg="1"/>
      <p:bldP spid="175" grpId="2" animBg="1"/>
      <p:bldP spid="175" grpId="3" animBg="1"/>
      <p:bldP spid="176" grpId="0" animBg="1"/>
      <p:bldP spid="176" grpId="1" animBg="1"/>
      <p:bldP spid="176" grpId="2" animBg="1"/>
      <p:bldP spid="176" grpId="3" animBg="1"/>
      <p:bldP spid="177" grpId="0" animBg="1"/>
      <p:bldP spid="177" grpId="1" animBg="1"/>
      <p:bldP spid="177" grpId="2" animBg="1"/>
      <p:bldP spid="177" grpId="3" animBg="1"/>
      <p:bldP spid="178" grpId="0" animBg="1"/>
      <p:bldP spid="178" grpId="1" animBg="1"/>
      <p:bldP spid="178" grpId="2" animBg="1"/>
      <p:bldP spid="178" grpId="3" animBg="1"/>
      <p:bldP spid="179" grpId="0" animBg="1"/>
      <p:bldP spid="179" grpId="1" animBg="1"/>
      <p:bldP spid="179" grpId="2" animBg="1"/>
      <p:bldP spid="179" grpId="3" animBg="1"/>
      <p:bldP spid="180" grpId="0" animBg="1"/>
      <p:bldP spid="180" grpId="1" animBg="1"/>
      <p:bldP spid="180" grpId="2" animBg="1"/>
      <p:bldP spid="180" grpId="3" animBg="1"/>
      <p:bldP spid="181" grpId="0" animBg="1"/>
      <p:bldP spid="181" grpId="1" animBg="1"/>
      <p:bldP spid="181" grpId="2" animBg="1"/>
      <p:bldP spid="181" grpId="3" animBg="1"/>
      <p:bldP spid="182" grpId="0" animBg="1"/>
      <p:bldP spid="182" grpId="1" animBg="1"/>
      <p:bldP spid="182" grpId="2" animBg="1"/>
      <p:bldP spid="182" grpId="3" animBg="1"/>
      <p:bldP spid="183" grpId="0" animBg="1"/>
      <p:bldP spid="183" grpId="1" animBg="1"/>
      <p:bldP spid="183" grpId="2" animBg="1"/>
      <p:bldP spid="183" grpId="3" animBg="1"/>
      <p:bldP spid="184" grpId="0" animBg="1"/>
      <p:bldP spid="184" grpId="1" animBg="1"/>
      <p:bldP spid="184" grpId="2" animBg="1"/>
      <p:bldP spid="184" grpId="3" animBg="1"/>
      <p:bldP spid="185" grpId="0" animBg="1"/>
      <p:bldP spid="185" grpId="1" animBg="1"/>
      <p:bldP spid="185" grpId="2" animBg="1"/>
      <p:bldP spid="185" grpId="3" animBg="1"/>
      <p:bldP spid="186" grpId="0" animBg="1"/>
      <p:bldP spid="186" grpId="1" animBg="1"/>
      <p:bldP spid="186" grpId="2" animBg="1"/>
      <p:bldP spid="186" grpId="3" animBg="1"/>
      <p:bldP spid="187" grpId="0" animBg="1"/>
      <p:bldP spid="187" grpId="1" animBg="1"/>
      <p:bldP spid="187" grpId="2" animBg="1"/>
      <p:bldP spid="187" grpId="3" animBg="1"/>
      <p:bldP spid="188" grpId="0" animBg="1"/>
      <p:bldP spid="188" grpId="1" animBg="1"/>
      <p:bldP spid="188" grpId="2" animBg="1"/>
      <p:bldP spid="188" grpId="3" animBg="1"/>
      <p:bldP spid="189" grpId="0" animBg="1"/>
      <p:bldP spid="189" grpId="1" animBg="1"/>
      <p:bldP spid="189" grpId="2" animBg="1"/>
      <p:bldP spid="189" grpId="3" animBg="1"/>
      <p:bldP spid="190" grpId="0" animBg="1"/>
      <p:bldP spid="190" grpId="1" animBg="1"/>
      <p:bldP spid="190" grpId="2" animBg="1"/>
      <p:bldP spid="190" grpId="3" animBg="1"/>
      <p:bldP spid="191" grpId="0" animBg="1"/>
      <p:bldP spid="191" grpId="1" animBg="1"/>
      <p:bldP spid="191" grpId="2" animBg="1"/>
      <p:bldP spid="191" grpId="3" animBg="1"/>
      <p:bldP spid="192" grpId="0" animBg="1"/>
      <p:bldP spid="192" grpId="1" animBg="1"/>
      <p:bldP spid="192" grpId="2" animBg="1"/>
      <p:bldP spid="192" grpId="3" animBg="1"/>
      <p:bldP spid="193" grpId="0" animBg="1"/>
      <p:bldP spid="193" grpId="1" animBg="1"/>
      <p:bldP spid="193" grpId="2" animBg="1"/>
      <p:bldP spid="193" grpId="3" animBg="1"/>
      <p:bldP spid="194" grpId="0" animBg="1"/>
      <p:bldP spid="194" grpId="1" animBg="1"/>
      <p:bldP spid="194" grpId="2" animBg="1"/>
      <p:bldP spid="194" grpId="3" animBg="1"/>
      <p:bldP spid="195" grpId="0" animBg="1"/>
      <p:bldP spid="195" grpId="1" animBg="1"/>
      <p:bldP spid="195" grpId="2" animBg="1"/>
      <p:bldP spid="195" grpId="3" animBg="1"/>
      <p:bldP spid="196" grpId="0" animBg="1"/>
      <p:bldP spid="196" grpId="1" animBg="1"/>
      <p:bldP spid="196" grpId="2" animBg="1"/>
      <p:bldP spid="196" grpId="3" animBg="1"/>
      <p:bldP spid="197" grpId="0" animBg="1"/>
      <p:bldP spid="197" grpId="1" animBg="1"/>
      <p:bldP spid="197" grpId="2" animBg="1"/>
      <p:bldP spid="197" grpId="3" animBg="1"/>
      <p:bldP spid="198" grpId="0" animBg="1"/>
      <p:bldP spid="198" grpId="1" animBg="1"/>
      <p:bldP spid="198" grpId="2" animBg="1"/>
      <p:bldP spid="198" grpId="3" animBg="1"/>
      <p:bldP spid="199" grpId="0" animBg="1"/>
      <p:bldP spid="199" grpId="1" animBg="1"/>
      <p:bldP spid="199" grpId="2" animBg="1"/>
      <p:bldP spid="199" grpId="3" animBg="1"/>
      <p:bldP spid="200" grpId="0" animBg="1"/>
      <p:bldP spid="200" grpId="1" animBg="1"/>
      <p:bldP spid="200" grpId="2" animBg="1"/>
      <p:bldP spid="200" grpId="3" animBg="1"/>
      <p:bldP spid="201" grpId="0" animBg="1"/>
      <p:bldP spid="201" grpId="1" animBg="1"/>
      <p:bldP spid="201" grpId="2" animBg="1"/>
      <p:bldP spid="201" grpId="3" animBg="1"/>
      <p:bldP spid="202" grpId="0" animBg="1"/>
      <p:bldP spid="202" grpId="1" animBg="1"/>
      <p:bldP spid="202" grpId="2" animBg="1"/>
      <p:bldP spid="202" grpId="3" animBg="1"/>
      <p:bldP spid="203" grpId="0" animBg="1"/>
      <p:bldP spid="203" grpId="1" animBg="1"/>
      <p:bldP spid="203" grpId="2" animBg="1"/>
      <p:bldP spid="203" grpId="3" animBg="1"/>
      <p:bldP spid="204" grpId="0" animBg="1"/>
      <p:bldP spid="204" grpId="1" animBg="1"/>
      <p:bldP spid="204" grpId="2" animBg="1"/>
      <p:bldP spid="204" grpId="3" animBg="1"/>
      <p:bldP spid="205" grpId="0" animBg="1"/>
      <p:bldP spid="205" grpId="1" animBg="1"/>
      <p:bldP spid="205" grpId="2" animBg="1"/>
      <p:bldP spid="205" grpId="3" animBg="1"/>
      <p:bldP spid="206" grpId="0" animBg="1"/>
      <p:bldP spid="206" grpId="1" animBg="1"/>
      <p:bldP spid="206" grpId="2" animBg="1"/>
      <p:bldP spid="206" grpId="3" animBg="1"/>
      <p:bldP spid="207" grpId="0" animBg="1"/>
      <p:bldP spid="207" grpId="1" animBg="1"/>
      <p:bldP spid="207" grpId="2" animBg="1"/>
      <p:bldP spid="207" grpId="3" animBg="1"/>
      <p:bldP spid="208" grpId="0" animBg="1"/>
      <p:bldP spid="208" grpId="1" animBg="1"/>
      <p:bldP spid="208" grpId="2" animBg="1"/>
      <p:bldP spid="208" grpId="3" animBg="1"/>
      <p:bldP spid="209" grpId="0" animBg="1"/>
      <p:bldP spid="209" grpId="1" animBg="1"/>
      <p:bldP spid="209" grpId="2" animBg="1"/>
      <p:bldP spid="209" grpId="3" animBg="1"/>
      <p:bldP spid="210" grpId="0" animBg="1"/>
      <p:bldP spid="210" grpId="1" animBg="1"/>
      <p:bldP spid="210" grpId="2" animBg="1"/>
      <p:bldP spid="210" grpId="3" animBg="1"/>
      <p:bldP spid="211" grpId="0" animBg="1"/>
      <p:bldP spid="211" grpId="1" animBg="1"/>
      <p:bldP spid="211" grpId="2" animBg="1"/>
      <p:bldP spid="211" grpId="3" animBg="1"/>
      <p:bldP spid="212" grpId="0" animBg="1"/>
      <p:bldP spid="212" grpId="1" animBg="1"/>
      <p:bldP spid="212" grpId="2" animBg="1"/>
      <p:bldP spid="212" grpId="3" animBg="1"/>
      <p:bldP spid="213" grpId="0" animBg="1"/>
      <p:bldP spid="213" grpId="1" animBg="1"/>
      <p:bldP spid="213" grpId="2" animBg="1"/>
      <p:bldP spid="213" grpId="3" animBg="1"/>
      <p:bldP spid="214" grpId="0" animBg="1"/>
      <p:bldP spid="214" grpId="1" animBg="1"/>
      <p:bldP spid="214" grpId="2" animBg="1"/>
      <p:bldP spid="214" grpId="3" animBg="1"/>
      <p:bldP spid="215" grpId="0" animBg="1"/>
      <p:bldP spid="215" grpId="1" animBg="1"/>
      <p:bldP spid="215" grpId="2" animBg="1"/>
      <p:bldP spid="215" grpId="3" animBg="1"/>
      <p:bldP spid="216" grpId="0" animBg="1"/>
      <p:bldP spid="216" grpId="1" animBg="1"/>
      <p:bldP spid="216" grpId="2" animBg="1"/>
      <p:bldP spid="216" grpId="3" animBg="1"/>
      <p:bldP spid="217" grpId="0" animBg="1"/>
      <p:bldP spid="217" grpId="1" animBg="1"/>
      <p:bldP spid="217" grpId="2" animBg="1"/>
      <p:bldP spid="217" grpId="3" animBg="1"/>
      <p:bldP spid="218" grpId="0" animBg="1"/>
      <p:bldP spid="218" grpId="1" animBg="1"/>
      <p:bldP spid="218" grpId="2" animBg="1"/>
      <p:bldP spid="218" grpId="3" animBg="1"/>
      <p:bldP spid="219" grpId="0" animBg="1"/>
      <p:bldP spid="219" grpId="1" animBg="1"/>
      <p:bldP spid="219" grpId="2" animBg="1"/>
      <p:bldP spid="219" grpId="3" animBg="1"/>
      <p:bldP spid="220" grpId="0" animBg="1"/>
      <p:bldP spid="220" grpId="1" animBg="1"/>
      <p:bldP spid="220" grpId="2" animBg="1"/>
      <p:bldP spid="220" grpId="3" animBg="1"/>
      <p:bldP spid="221" grpId="0" animBg="1"/>
      <p:bldP spid="221" grpId="1" animBg="1"/>
      <p:bldP spid="221" grpId="2" animBg="1"/>
      <p:bldP spid="221" grpId="3" animBg="1"/>
      <p:bldP spid="222" grpId="0" animBg="1"/>
      <p:bldP spid="222" grpId="1" animBg="1"/>
      <p:bldP spid="222" grpId="2" animBg="1"/>
      <p:bldP spid="222" grpId="3" animBg="1"/>
      <p:bldP spid="223" grpId="0" animBg="1"/>
      <p:bldP spid="223" grpId="1" animBg="1"/>
      <p:bldP spid="223" grpId="2" animBg="1"/>
      <p:bldP spid="223" grpId="3" animBg="1"/>
      <p:bldP spid="224" grpId="0" animBg="1"/>
      <p:bldP spid="224" grpId="1" animBg="1"/>
      <p:bldP spid="224" grpId="2" animBg="1"/>
      <p:bldP spid="224" grpId="3" animBg="1"/>
      <p:bldP spid="225" grpId="0" animBg="1"/>
      <p:bldP spid="225" grpId="1" animBg="1"/>
      <p:bldP spid="225" grpId="2" animBg="1"/>
      <p:bldP spid="225" grpId="3" animBg="1"/>
      <p:bldP spid="226" grpId="0" animBg="1"/>
      <p:bldP spid="226" grpId="1" animBg="1"/>
      <p:bldP spid="226" grpId="2" animBg="1"/>
      <p:bldP spid="226" grpId="3" animBg="1"/>
      <p:bldP spid="227" grpId="0" animBg="1"/>
      <p:bldP spid="227" grpId="1" animBg="1"/>
      <p:bldP spid="227" grpId="2" animBg="1"/>
      <p:bldP spid="227" grpId="3" animBg="1"/>
      <p:bldP spid="228" grpId="0" animBg="1"/>
      <p:bldP spid="228" grpId="1" animBg="1"/>
      <p:bldP spid="228" grpId="2" animBg="1"/>
      <p:bldP spid="228" grpId="3" animBg="1"/>
      <p:bldP spid="229" grpId="0" animBg="1"/>
      <p:bldP spid="229" grpId="1" animBg="1"/>
      <p:bldP spid="229" grpId="2" animBg="1"/>
      <p:bldP spid="229" grpId="3" animBg="1"/>
      <p:bldP spid="230" grpId="0" animBg="1"/>
      <p:bldP spid="230" grpId="1" animBg="1"/>
      <p:bldP spid="230" grpId="2" animBg="1"/>
      <p:bldP spid="230" grpId="3" animBg="1"/>
      <p:bldP spid="231" grpId="0" animBg="1"/>
      <p:bldP spid="231" grpId="1" animBg="1"/>
      <p:bldP spid="231" grpId="2" animBg="1"/>
      <p:bldP spid="231" grpId="3" animBg="1"/>
      <p:bldP spid="232" grpId="0" animBg="1"/>
      <p:bldP spid="232" grpId="1" animBg="1"/>
      <p:bldP spid="232" grpId="2" animBg="1"/>
      <p:bldP spid="232" grpId="3" animBg="1"/>
      <p:bldP spid="361" grpId="0" animBg="1"/>
      <p:bldP spid="361" grpId="1" animBg="1"/>
      <p:bldP spid="361" grpId="2" animBg="1"/>
      <p:bldP spid="361" grpId="3" animBg="1"/>
      <p:bldP spid="362" grpId="0" animBg="1"/>
      <p:bldP spid="362" grpId="1" animBg="1"/>
      <p:bldP spid="362" grpId="2" animBg="1"/>
      <p:bldP spid="362" grpId="3" animBg="1"/>
      <p:bldP spid="363" grpId="0" animBg="1"/>
      <p:bldP spid="363" grpId="1" animBg="1"/>
      <p:bldP spid="363" grpId="2" animBg="1"/>
      <p:bldP spid="363" grpId="3" animBg="1"/>
      <p:bldP spid="364" grpId="0" animBg="1"/>
      <p:bldP spid="364" grpId="1" animBg="1"/>
      <p:bldP spid="364" grpId="2" animBg="1"/>
      <p:bldP spid="364" grpId="3" animBg="1"/>
      <p:bldP spid="366" grpId="0" animBg="1"/>
      <p:bldP spid="366" grpId="1" animBg="1"/>
      <p:bldP spid="366" grpId="2" animBg="1"/>
      <p:bldP spid="366" grpId="3" animBg="1"/>
      <p:bldP spid="367" grpId="0" animBg="1"/>
      <p:bldP spid="367" grpId="1" animBg="1"/>
      <p:bldP spid="367" grpId="2" animBg="1"/>
      <p:bldP spid="367" grpId="3" animBg="1"/>
      <p:bldP spid="368" grpId="0" animBg="1"/>
      <p:bldP spid="368" grpId="1" animBg="1"/>
      <p:bldP spid="368" grpId="2" animBg="1"/>
      <p:bldP spid="368" grpId="3" animBg="1"/>
      <p:bldP spid="369" grpId="0" animBg="1"/>
      <p:bldP spid="369" grpId="1" animBg="1"/>
      <p:bldP spid="369" grpId="2" animBg="1"/>
      <p:bldP spid="369" grpId="3" animBg="1"/>
      <p:bldP spid="370" grpId="0" animBg="1"/>
      <p:bldP spid="370" grpId="1" animBg="1"/>
      <p:bldP spid="370" grpId="2" animBg="1"/>
      <p:bldP spid="370" grpId="3" animBg="1"/>
      <p:bldP spid="371" grpId="0" animBg="1"/>
      <p:bldP spid="371" grpId="1" animBg="1"/>
      <p:bldP spid="371" grpId="2" animBg="1"/>
      <p:bldP spid="371" grpId="3" animBg="1"/>
      <p:bldP spid="372" grpId="0" animBg="1"/>
      <p:bldP spid="372" grpId="1" animBg="1"/>
      <p:bldP spid="372" grpId="2" animBg="1"/>
      <p:bldP spid="372" grpId="3" animBg="1"/>
      <p:bldP spid="373" grpId="0" animBg="1"/>
      <p:bldP spid="373" grpId="1" animBg="1"/>
      <p:bldP spid="373" grpId="2" animBg="1"/>
      <p:bldP spid="373" grpId="3" animBg="1"/>
      <p:bldP spid="374" grpId="0" animBg="1"/>
      <p:bldP spid="374" grpId="1" animBg="1"/>
      <p:bldP spid="374" grpId="2" animBg="1"/>
      <p:bldP spid="374" grpId="3" animBg="1"/>
      <p:bldP spid="375" grpId="0" animBg="1"/>
      <p:bldP spid="375" grpId="1" animBg="1"/>
      <p:bldP spid="375" grpId="2" animBg="1"/>
      <p:bldP spid="375" grpId="3" animBg="1"/>
      <p:bldP spid="376" grpId="0" animBg="1"/>
      <p:bldP spid="376" grpId="1" animBg="1"/>
      <p:bldP spid="376" grpId="2" animBg="1"/>
      <p:bldP spid="376" grpId="3" animBg="1"/>
      <p:bldP spid="377" grpId="0" animBg="1"/>
      <p:bldP spid="377" grpId="1" animBg="1"/>
      <p:bldP spid="377" grpId="2" animBg="1"/>
      <p:bldP spid="377" grpId="3" animBg="1"/>
      <p:bldP spid="378" grpId="0" animBg="1"/>
      <p:bldP spid="378" grpId="1" animBg="1"/>
      <p:bldP spid="378" grpId="2" animBg="1"/>
      <p:bldP spid="378" grpId="3" animBg="1"/>
      <p:bldP spid="379" grpId="0" animBg="1"/>
      <p:bldP spid="379" grpId="1" animBg="1"/>
      <p:bldP spid="379" grpId="2" animBg="1"/>
      <p:bldP spid="379" grpId="3" animBg="1"/>
      <p:bldP spid="380" grpId="0" animBg="1"/>
      <p:bldP spid="380" grpId="1" animBg="1"/>
      <p:bldP spid="380" grpId="2" animBg="1"/>
      <p:bldP spid="380" grpId="3" animBg="1"/>
      <p:bldP spid="381" grpId="0" animBg="1"/>
      <p:bldP spid="381" grpId="1" animBg="1"/>
      <p:bldP spid="381" grpId="2" animBg="1"/>
      <p:bldP spid="381" grpId="3" animBg="1"/>
      <p:bldP spid="382" grpId="0" animBg="1"/>
      <p:bldP spid="382" grpId="1" animBg="1"/>
      <p:bldP spid="382" grpId="2" animBg="1"/>
      <p:bldP spid="382" grpId="3" animBg="1"/>
      <p:bldP spid="383" grpId="0" animBg="1"/>
      <p:bldP spid="383" grpId="1" animBg="1"/>
      <p:bldP spid="383" grpId="2" animBg="1"/>
      <p:bldP spid="383" grpId="3" animBg="1"/>
      <p:bldP spid="384" grpId="0" animBg="1"/>
      <p:bldP spid="384" grpId="1" animBg="1"/>
      <p:bldP spid="384" grpId="2" animBg="1"/>
      <p:bldP spid="384" grpId="3" animBg="1"/>
      <p:bldP spid="385" grpId="0" animBg="1"/>
      <p:bldP spid="385" grpId="1" animBg="1"/>
      <p:bldP spid="385" grpId="2" animBg="1"/>
      <p:bldP spid="385" grpId="3" animBg="1"/>
      <p:bldP spid="386" grpId="0" animBg="1"/>
      <p:bldP spid="386" grpId="1" animBg="1"/>
      <p:bldP spid="386" grpId="2" animBg="1"/>
      <p:bldP spid="386" grpId="3" animBg="1"/>
      <p:bldP spid="387" grpId="0" animBg="1"/>
      <p:bldP spid="387" grpId="1" animBg="1"/>
      <p:bldP spid="387" grpId="2" animBg="1"/>
      <p:bldP spid="387" grpId="3" animBg="1"/>
      <p:bldP spid="388" grpId="0" animBg="1"/>
      <p:bldP spid="388" grpId="1" animBg="1"/>
      <p:bldP spid="388" grpId="2" animBg="1"/>
      <p:bldP spid="388" grpId="3" animBg="1"/>
      <p:bldP spid="389" grpId="0" animBg="1"/>
      <p:bldP spid="389" grpId="1" animBg="1"/>
      <p:bldP spid="389" grpId="2" animBg="1"/>
      <p:bldP spid="389" grpId="3" animBg="1"/>
      <p:bldP spid="390" grpId="0" animBg="1"/>
      <p:bldP spid="390" grpId="1" animBg="1"/>
      <p:bldP spid="390" grpId="2" animBg="1"/>
      <p:bldP spid="390" grpId="3" animBg="1"/>
      <p:bldP spid="391" grpId="0" animBg="1"/>
      <p:bldP spid="391" grpId="1" animBg="1"/>
      <p:bldP spid="391" grpId="2" animBg="1"/>
      <p:bldP spid="391" grpId="3" animBg="1"/>
      <p:bldP spid="392" grpId="0" animBg="1"/>
      <p:bldP spid="392" grpId="1" animBg="1"/>
      <p:bldP spid="392" grpId="2" animBg="1"/>
      <p:bldP spid="392" grpId="3" animBg="1"/>
      <p:bldP spid="393" grpId="0" animBg="1"/>
      <p:bldP spid="393" grpId="1" animBg="1"/>
      <p:bldP spid="393" grpId="2" animBg="1"/>
      <p:bldP spid="393" grpId="3" animBg="1"/>
      <p:bldP spid="394" grpId="0" animBg="1"/>
      <p:bldP spid="394" grpId="1" animBg="1"/>
      <p:bldP spid="394" grpId="2" animBg="1"/>
      <p:bldP spid="394" grpId="3" animBg="1"/>
      <p:bldP spid="395" grpId="0" animBg="1"/>
      <p:bldP spid="395" grpId="1" animBg="1"/>
      <p:bldP spid="395" grpId="2" animBg="1"/>
      <p:bldP spid="395" grpId="3" animBg="1"/>
      <p:bldP spid="396" grpId="0" animBg="1"/>
      <p:bldP spid="396" grpId="1" animBg="1"/>
      <p:bldP spid="396" grpId="2" animBg="1"/>
      <p:bldP spid="396" grpId="3" animBg="1"/>
      <p:bldP spid="397" grpId="0" animBg="1"/>
      <p:bldP spid="397" grpId="1" animBg="1"/>
      <p:bldP spid="397" grpId="2" animBg="1"/>
      <p:bldP spid="397" grpId="3" animBg="1"/>
      <p:bldP spid="398" grpId="0" animBg="1"/>
      <p:bldP spid="398" grpId="1" animBg="1"/>
      <p:bldP spid="398" grpId="2" animBg="1"/>
      <p:bldP spid="398" grpId="3" animBg="1"/>
      <p:bldP spid="399" grpId="0" animBg="1"/>
      <p:bldP spid="399" grpId="1" animBg="1"/>
      <p:bldP spid="399" grpId="2" animBg="1"/>
      <p:bldP spid="399" grpId="3" animBg="1"/>
      <p:bldP spid="400" grpId="0" animBg="1"/>
      <p:bldP spid="400" grpId="1" animBg="1"/>
      <p:bldP spid="400" grpId="2" animBg="1"/>
      <p:bldP spid="400" grpId="3" animBg="1"/>
      <p:bldP spid="401" grpId="0" animBg="1"/>
      <p:bldP spid="401" grpId="1" animBg="1"/>
      <p:bldP spid="401" grpId="2" animBg="1"/>
      <p:bldP spid="401" grpId="3" animBg="1"/>
      <p:bldP spid="402" grpId="0" animBg="1"/>
      <p:bldP spid="402" grpId="1" animBg="1"/>
      <p:bldP spid="402" grpId="2" animBg="1"/>
      <p:bldP spid="402" grpId="3" animBg="1"/>
      <p:bldP spid="403" grpId="0" animBg="1"/>
      <p:bldP spid="403" grpId="1" animBg="1"/>
      <p:bldP spid="403" grpId="2" animBg="1"/>
      <p:bldP spid="403" grpId="3" animBg="1"/>
      <p:bldP spid="404" grpId="0" animBg="1"/>
      <p:bldP spid="404" grpId="1" animBg="1"/>
      <p:bldP spid="404" grpId="2" animBg="1"/>
      <p:bldP spid="404" grpId="3" animBg="1"/>
      <p:bldP spid="405" grpId="0" animBg="1"/>
      <p:bldP spid="405" grpId="1" animBg="1"/>
      <p:bldP spid="405" grpId="2" animBg="1"/>
      <p:bldP spid="405" grpId="3" animBg="1"/>
      <p:bldP spid="406" grpId="0" animBg="1"/>
      <p:bldP spid="406" grpId="1" animBg="1"/>
      <p:bldP spid="406" grpId="2" animBg="1"/>
      <p:bldP spid="406" grpId="3" animBg="1"/>
      <p:bldP spid="407" grpId="0" animBg="1"/>
      <p:bldP spid="407" grpId="1" animBg="1"/>
      <p:bldP spid="407" grpId="2" animBg="1"/>
      <p:bldP spid="407" grpId="3" animBg="1"/>
      <p:bldP spid="408" grpId="0" animBg="1"/>
      <p:bldP spid="408" grpId="1" animBg="1"/>
      <p:bldP spid="408" grpId="2" animBg="1"/>
      <p:bldP spid="408" grpId="3" animBg="1"/>
      <p:bldP spid="409" grpId="0" animBg="1"/>
      <p:bldP spid="409" grpId="1" animBg="1"/>
      <p:bldP spid="409" grpId="2" animBg="1"/>
      <p:bldP spid="409" grpId="3" animBg="1"/>
      <p:bldP spid="410" grpId="0" animBg="1"/>
      <p:bldP spid="410" grpId="1" animBg="1"/>
      <p:bldP spid="410" grpId="2" animBg="1"/>
      <p:bldP spid="410" grpId="3" animBg="1"/>
      <p:bldP spid="411" grpId="0" animBg="1"/>
      <p:bldP spid="411" grpId="1" animBg="1"/>
      <p:bldP spid="411" grpId="2" animBg="1"/>
      <p:bldP spid="411" grpId="3" animBg="1"/>
      <p:bldP spid="412" grpId="0" animBg="1"/>
      <p:bldP spid="412" grpId="1" animBg="1"/>
      <p:bldP spid="412" grpId="2" animBg="1"/>
      <p:bldP spid="412" grpId="3" animBg="1"/>
      <p:bldP spid="413" grpId="0" animBg="1"/>
      <p:bldP spid="413" grpId="1" animBg="1"/>
      <p:bldP spid="413" grpId="2" animBg="1"/>
      <p:bldP spid="413" grpId="3" animBg="1"/>
      <p:bldP spid="414" grpId="0" animBg="1"/>
      <p:bldP spid="414" grpId="1" animBg="1"/>
      <p:bldP spid="414" grpId="2" animBg="1"/>
      <p:bldP spid="414" grpId="3" animBg="1"/>
      <p:bldP spid="415" grpId="0" animBg="1"/>
      <p:bldP spid="415" grpId="1" animBg="1"/>
      <p:bldP spid="415" grpId="2" animBg="1"/>
      <p:bldP spid="415" grpId="3" animBg="1"/>
      <p:bldP spid="416" grpId="0" animBg="1"/>
      <p:bldP spid="416" grpId="1" animBg="1"/>
      <p:bldP spid="416" grpId="2" animBg="1"/>
      <p:bldP spid="416" grpId="3" animBg="1"/>
      <p:bldP spid="417" grpId="0" animBg="1"/>
      <p:bldP spid="417" grpId="1" animBg="1"/>
      <p:bldP spid="417" grpId="2" animBg="1"/>
      <p:bldP spid="417" grpId="3" animBg="1"/>
      <p:bldP spid="418" grpId="0" animBg="1"/>
      <p:bldP spid="418" grpId="1" animBg="1"/>
      <p:bldP spid="418" grpId="2" animBg="1"/>
      <p:bldP spid="418" grpId="3" animBg="1"/>
      <p:bldP spid="419" grpId="0" animBg="1"/>
      <p:bldP spid="419" grpId="1" animBg="1"/>
      <p:bldP spid="419" grpId="2" animBg="1"/>
      <p:bldP spid="419" grpId="3" animBg="1"/>
      <p:bldP spid="420" grpId="0" animBg="1"/>
      <p:bldP spid="420" grpId="1" animBg="1"/>
      <p:bldP spid="420" grpId="2" animBg="1"/>
      <p:bldP spid="420" grpId="3" animBg="1"/>
      <p:bldP spid="421" grpId="0" animBg="1"/>
      <p:bldP spid="421" grpId="1" animBg="1"/>
      <p:bldP spid="421" grpId="2" animBg="1"/>
      <p:bldP spid="421" grpId="3" animBg="1"/>
      <p:bldP spid="422" grpId="0" animBg="1"/>
      <p:bldP spid="422" grpId="1" animBg="1"/>
      <p:bldP spid="422" grpId="2" animBg="1"/>
      <p:bldP spid="422" grpId="3" animBg="1"/>
      <p:bldP spid="423" grpId="0" animBg="1"/>
      <p:bldP spid="423" grpId="1" animBg="1"/>
      <p:bldP spid="423" grpId="2" animBg="1"/>
      <p:bldP spid="423" grpId="3" animBg="1"/>
      <p:bldP spid="424" grpId="0" animBg="1"/>
      <p:bldP spid="424" grpId="1" animBg="1"/>
      <p:bldP spid="424" grpId="2" animBg="1"/>
      <p:bldP spid="424" grpId="3" animBg="1"/>
      <p:bldP spid="425" grpId="0" animBg="1"/>
      <p:bldP spid="425" grpId="1" animBg="1"/>
      <p:bldP spid="425" grpId="2" animBg="1"/>
      <p:bldP spid="425" grpId="3" animBg="1"/>
      <p:bldP spid="426" grpId="0" animBg="1"/>
      <p:bldP spid="426" grpId="1" animBg="1"/>
      <p:bldP spid="426" grpId="2" animBg="1"/>
      <p:bldP spid="426" grpId="3" animBg="1"/>
      <p:bldP spid="427" grpId="0" animBg="1"/>
      <p:bldP spid="427" grpId="1" animBg="1"/>
      <p:bldP spid="427" grpId="2" animBg="1"/>
      <p:bldP spid="427" grpId="3" animBg="1"/>
      <p:bldP spid="428" grpId="0" animBg="1"/>
      <p:bldP spid="428" grpId="1" animBg="1"/>
      <p:bldP spid="428" grpId="2" animBg="1"/>
      <p:bldP spid="428" grpId="3" animBg="1"/>
      <p:bldP spid="429" grpId="0" animBg="1"/>
      <p:bldP spid="429" grpId="1" animBg="1"/>
      <p:bldP spid="429" grpId="2" animBg="1"/>
      <p:bldP spid="429" grpId="3" animBg="1"/>
      <p:bldP spid="430" grpId="0" animBg="1"/>
      <p:bldP spid="430" grpId="1" animBg="1"/>
      <p:bldP spid="430" grpId="2" animBg="1"/>
      <p:bldP spid="430" grpId="3" animBg="1"/>
      <p:bldP spid="431" grpId="0" animBg="1"/>
      <p:bldP spid="431" grpId="1" animBg="1"/>
      <p:bldP spid="431" grpId="2" animBg="1"/>
      <p:bldP spid="431" grpId="3" animBg="1"/>
      <p:bldP spid="432" grpId="0" animBg="1"/>
      <p:bldP spid="432" grpId="1" animBg="1"/>
      <p:bldP spid="432" grpId="2" animBg="1"/>
      <p:bldP spid="432" grpId="3" animBg="1"/>
      <p:bldP spid="433" grpId="0" animBg="1"/>
      <p:bldP spid="433" grpId="1" animBg="1"/>
      <p:bldP spid="433" grpId="2" animBg="1"/>
      <p:bldP spid="433" grpId="3" animBg="1"/>
      <p:bldP spid="434" grpId="0" animBg="1"/>
      <p:bldP spid="434" grpId="1" animBg="1"/>
      <p:bldP spid="434" grpId="2" animBg="1"/>
      <p:bldP spid="434" grpId="3" animBg="1"/>
      <p:bldP spid="435" grpId="0" animBg="1"/>
      <p:bldP spid="435" grpId="1" animBg="1"/>
      <p:bldP spid="435" grpId="2" animBg="1"/>
      <p:bldP spid="435" grpId="3" animBg="1"/>
      <p:bldP spid="436" grpId="0" animBg="1"/>
      <p:bldP spid="436" grpId="1" animBg="1"/>
      <p:bldP spid="436" grpId="2" animBg="1"/>
      <p:bldP spid="436" grpId="3" animBg="1"/>
      <p:bldP spid="437" grpId="0" animBg="1"/>
      <p:bldP spid="437" grpId="1" animBg="1"/>
      <p:bldP spid="437" grpId="2" animBg="1"/>
      <p:bldP spid="437" grpId="3" animBg="1"/>
      <p:bldP spid="438" grpId="0" animBg="1"/>
      <p:bldP spid="438" grpId="1" animBg="1"/>
      <p:bldP spid="438" grpId="2" animBg="1"/>
      <p:bldP spid="438" grpId="3" animBg="1"/>
      <p:bldP spid="439" grpId="0" animBg="1"/>
      <p:bldP spid="439" grpId="1" animBg="1"/>
      <p:bldP spid="439" grpId="2" animBg="1"/>
      <p:bldP spid="439" grpId="3" animBg="1"/>
      <p:bldP spid="440" grpId="0" animBg="1"/>
      <p:bldP spid="440" grpId="1" animBg="1"/>
      <p:bldP spid="440" grpId="2" animBg="1"/>
      <p:bldP spid="440" grpId="3" animBg="1"/>
      <p:bldP spid="441" grpId="0" animBg="1"/>
      <p:bldP spid="441" grpId="1" animBg="1"/>
      <p:bldP spid="441" grpId="2" animBg="1"/>
      <p:bldP spid="441" grpId="3" animBg="1"/>
      <p:bldP spid="442" grpId="0" animBg="1"/>
      <p:bldP spid="442" grpId="1" animBg="1"/>
      <p:bldP spid="442" grpId="2" animBg="1"/>
      <p:bldP spid="442" grpId="3" animBg="1"/>
      <p:bldP spid="443" grpId="0" animBg="1"/>
      <p:bldP spid="443" grpId="1" animBg="1"/>
      <p:bldP spid="443" grpId="2" animBg="1"/>
      <p:bldP spid="443" grpId="3" animBg="1"/>
      <p:bldP spid="444" grpId="0" animBg="1"/>
      <p:bldP spid="444" grpId="1" animBg="1"/>
      <p:bldP spid="444" grpId="2" animBg="1"/>
      <p:bldP spid="444" grpId="3" animBg="1"/>
      <p:bldP spid="445" grpId="0" animBg="1"/>
      <p:bldP spid="445" grpId="1" animBg="1"/>
      <p:bldP spid="445" grpId="2" animBg="1"/>
      <p:bldP spid="445" grpId="3" animBg="1"/>
      <p:bldP spid="446" grpId="0" animBg="1"/>
      <p:bldP spid="446" grpId="1" animBg="1"/>
      <p:bldP spid="446" grpId="2" animBg="1"/>
      <p:bldP spid="446" grpId="3" animBg="1"/>
      <p:bldP spid="447" grpId="0" animBg="1"/>
      <p:bldP spid="447" grpId="1" animBg="1"/>
      <p:bldP spid="447" grpId="2" animBg="1"/>
      <p:bldP spid="447" grpId="3" animBg="1"/>
      <p:bldP spid="448" grpId="0" animBg="1"/>
      <p:bldP spid="448" grpId="1" animBg="1"/>
      <p:bldP spid="448" grpId="2" animBg="1"/>
      <p:bldP spid="448" grpId="3" animBg="1"/>
      <p:bldP spid="449" grpId="0" animBg="1"/>
      <p:bldP spid="449" grpId="1" animBg="1"/>
      <p:bldP spid="449" grpId="2" animBg="1"/>
      <p:bldP spid="449" grpId="3" animBg="1"/>
      <p:bldP spid="450" grpId="0" animBg="1"/>
      <p:bldP spid="450" grpId="1" animBg="1"/>
      <p:bldP spid="450" grpId="2" animBg="1"/>
      <p:bldP spid="450" grpId="3" animBg="1"/>
      <p:bldP spid="451" grpId="0" animBg="1"/>
      <p:bldP spid="451" grpId="1" animBg="1"/>
      <p:bldP spid="451" grpId="2" animBg="1"/>
      <p:bldP spid="451" grpId="3" animBg="1"/>
      <p:bldP spid="452" grpId="0" animBg="1"/>
      <p:bldP spid="452" grpId="1" animBg="1"/>
      <p:bldP spid="452" grpId="2" animBg="1"/>
      <p:bldP spid="452" grpId="3" animBg="1"/>
      <p:bldP spid="453" grpId="0" animBg="1"/>
      <p:bldP spid="453" grpId="1" animBg="1"/>
      <p:bldP spid="453" grpId="2" animBg="1"/>
      <p:bldP spid="453" grpId="3" animBg="1"/>
      <p:bldP spid="454" grpId="0" animBg="1"/>
      <p:bldP spid="454" grpId="1" animBg="1"/>
      <p:bldP spid="454" grpId="2" animBg="1"/>
      <p:bldP spid="454" grpId="3" animBg="1"/>
      <p:bldP spid="455" grpId="0" animBg="1"/>
      <p:bldP spid="455" grpId="1" animBg="1"/>
      <p:bldP spid="455" grpId="2" animBg="1"/>
      <p:bldP spid="455" grpId="3" animBg="1"/>
      <p:bldP spid="456" grpId="0" animBg="1"/>
      <p:bldP spid="456" grpId="1" animBg="1"/>
      <p:bldP spid="456" grpId="2" animBg="1"/>
      <p:bldP spid="456" grpId="3" animBg="1"/>
      <p:bldP spid="457" grpId="0" animBg="1"/>
      <p:bldP spid="457" grpId="1" animBg="1"/>
      <p:bldP spid="457" grpId="2" animBg="1"/>
      <p:bldP spid="457" grpId="3" animBg="1"/>
      <p:bldP spid="783" grpId="0" animBg="1"/>
      <p:bldP spid="783" grpId="1" animBg="1"/>
      <p:bldP spid="783" grpId="2" animBg="1"/>
      <p:bldP spid="783" grpId="3" animBg="1"/>
      <p:bldP spid="784" grpId="0" animBg="1"/>
      <p:bldP spid="784" grpId="1" animBg="1"/>
      <p:bldP spid="784" grpId="2" animBg="1"/>
      <p:bldP spid="784" grpId="3" animBg="1"/>
      <p:bldP spid="785" grpId="0" animBg="1"/>
      <p:bldP spid="785" grpId="1" animBg="1"/>
      <p:bldP spid="785" grpId="2" animBg="1"/>
      <p:bldP spid="785" grpId="3" animBg="1"/>
      <p:bldP spid="786" grpId="0" animBg="1"/>
      <p:bldP spid="786" grpId="1" animBg="1"/>
      <p:bldP spid="786" grpId="2" animBg="1"/>
      <p:bldP spid="786" grpId="3" animBg="1"/>
      <p:bldP spid="458" grpId="0" animBg="1"/>
      <p:bldP spid="458" grpId="1" animBg="1"/>
      <p:bldP spid="458" grpId="2" animBg="1"/>
      <p:bldP spid="458" grpId="3" animBg="1"/>
      <p:bldP spid="458" grpId="4" animBg="1"/>
      <p:bldP spid="459" grpId="0" animBg="1"/>
      <p:bldP spid="459" grpId="1" animBg="1"/>
      <p:bldP spid="459" grpId="2" animBg="1"/>
      <p:bldP spid="459" grpId="3" animBg="1"/>
      <p:bldP spid="459" grpId="4" animBg="1"/>
      <p:bldP spid="460" grpId="0" animBg="1"/>
      <p:bldP spid="460" grpId="1" animBg="1"/>
      <p:bldP spid="460" grpId="2" animBg="1"/>
      <p:bldP spid="460" grpId="3" animBg="1"/>
      <p:bldP spid="460" grpId="4" animBg="1"/>
      <p:bldP spid="461" grpId="0" animBg="1"/>
      <p:bldP spid="461" grpId="1" animBg="1"/>
      <p:bldP spid="461" grpId="2" animBg="1"/>
      <p:bldP spid="461" grpId="3" animBg="1"/>
      <p:bldP spid="461" grpId="4" animBg="1"/>
      <p:bldP spid="462" grpId="0" animBg="1"/>
      <p:bldP spid="462" grpId="1" animBg="1"/>
      <p:bldP spid="462" grpId="2" animBg="1"/>
      <p:bldP spid="462" grpId="3" animBg="1"/>
      <p:bldP spid="462" grpId="4" animBg="1"/>
      <p:bldP spid="463" grpId="0" animBg="1"/>
      <p:bldP spid="463" grpId="1" animBg="1"/>
      <p:bldP spid="463" grpId="2" animBg="1"/>
      <p:bldP spid="463" grpId="3" animBg="1"/>
      <p:bldP spid="463" grpId="4" animBg="1"/>
      <p:bldP spid="464" grpId="0" animBg="1"/>
      <p:bldP spid="464" grpId="1" animBg="1"/>
      <p:bldP spid="464" grpId="2" animBg="1"/>
      <p:bldP spid="464" grpId="3" animBg="1"/>
      <p:bldP spid="464" grpId="4" animBg="1"/>
      <p:bldP spid="465" grpId="0" animBg="1"/>
      <p:bldP spid="465" grpId="1" animBg="1"/>
      <p:bldP spid="465" grpId="2" animBg="1"/>
      <p:bldP spid="465" grpId="3" animBg="1"/>
      <p:bldP spid="465" grpId="4" animBg="1"/>
      <p:bldP spid="466" grpId="0" animBg="1"/>
      <p:bldP spid="466" grpId="1" animBg="1"/>
      <p:bldP spid="466" grpId="2" animBg="1"/>
      <p:bldP spid="466" grpId="3" animBg="1"/>
      <p:bldP spid="466" grpId="4" animBg="1"/>
      <p:bldP spid="467" grpId="0" animBg="1"/>
      <p:bldP spid="467" grpId="1" animBg="1"/>
      <p:bldP spid="467" grpId="2" animBg="1"/>
      <p:bldP spid="467" grpId="3" animBg="1"/>
      <p:bldP spid="467" grpId="4" animBg="1"/>
      <p:bldP spid="468" grpId="0" animBg="1"/>
      <p:bldP spid="468" grpId="1" animBg="1"/>
      <p:bldP spid="468" grpId="2" animBg="1"/>
      <p:bldP spid="468" grpId="3" animBg="1"/>
      <p:bldP spid="468" grpId="4" animBg="1"/>
      <p:bldP spid="469" grpId="0" animBg="1"/>
      <p:bldP spid="469" grpId="1" animBg="1"/>
      <p:bldP spid="469" grpId="2" animBg="1"/>
      <p:bldP spid="469" grpId="3" animBg="1"/>
      <p:bldP spid="469" grpId="4" animBg="1"/>
      <p:bldP spid="470" grpId="0" animBg="1"/>
      <p:bldP spid="470" grpId="1" animBg="1"/>
      <p:bldP spid="470" grpId="2" animBg="1"/>
      <p:bldP spid="470" grpId="3" animBg="1"/>
      <p:bldP spid="470" grpId="4" animBg="1"/>
      <p:bldP spid="471" grpId="0" animBg="1"/>
      <p:bldP spid="471" grpId="1" animBg="1"/>
      <p:bldP spid="471" grpId="2" animBg="1"/>
      <p:bldP spid="471" grpId="3" animBg="1"/>
      <p:bldP spid="471" grpId="4" animBg="1"/>
      <p:bldP spid="472" grpId="0" animBg="1"/>
      <p:bldP spid="472" grpId="1" animBg="1"/>
      <p:bldP spid="472" grpId="2" animBg="1"/>
      <p:bldP spid="472" grpId="3" animBg="1"/>
      <p:bldP spid="472" grpId="4" animBg="1"/>
      <p:bldP spid="473" grpId="0" animBg="1"/>
      <p:bldP spid="473" grpId="1" animBg="1"/>
      <p:bldP spid="473" grpId="2" animBg="1"/>
      <p:bldP spid="473" grpId="3" animBg="1"/>
      <p:bldP spid="473" grpId="4" animBg="1"/>
      <p:bldP spid="474" grpId="0" animBg="1"/>
      <p:bldP spid="474" grpId="1" animBg="1"/>
      <p:bldP spid="474" grpId="2" animBg="1"/>
      <p:bldP spid="474" grpId="3" animBg="1"/>
      <p:bldP spid="474" grpId="4" animBg="1"/>
      <p:bldP spid="475" grpId="0" animBg="1"/>
      <p:bldP spid="475" grpId="1" animBg="1"/>
      <p:bldP spid="475" grpId="2" animBg="1"/>
      <p:bldP spid="475" grpId="3" animBg="1"/>
      <p:bldP spid="475" grpId="4" animBg="1"/>
      <p:bldP spid="476" grpId="0" animBg="1"/>
      <p:bldP spid="476" grpId="1" animBg="1"/>
      <p:bldP spid="476" grpId="2" animBg="1"/>
      <p:bldP spid="476" grpId="3" animBg="1"/>
      <p:bldP spid="476" grpId="4" animBg="1"/>
      <p:bldP spid="477" grpId="0" animBg="1"/>
      <p:bldP spid="477" grpId="1" animBg="1"/>
      <p:bldP spid="477" grpId="2" animBg="1"/>
      <p:bldP spid="477" grpId="3" animBg="1"/>
      <p:bldP spid="477" grpId="4" animBg="1"/>
      <p:bldP spid="478" grpId="0" animBg="1"/>
      <p:bldP spid="478" grpId="1" animBg="1"/>
      <p:bldP spid="478" grpId="2" animBg="1"/>
      <p:bldP spid="478" grpId="3" animBg="1"/>
      <p:bldP spid="478" grpId="4" animBg="1"/>
      <p:bldP spid="479" grpId="0" animBg="1"/>
      <p:bldP spid="479" grpId="1" animBg="1"/>
      <p:bldP spid="479" grpId="2" animBg="1"/>
      <p:bldP spid="479" grpId="3" animBg="1"/>
      <p:bldP spid="479" grpId="4" animBg="1"/>
      <p:bldP spid="480" grpId="0" animBg="1"/>
      <p:bldP spid="480" grpId="1" animBg="1"/>
      <p:bldP spid="480" grpId="2" animBg="1"/>
      <p:bldP spid="480" grpId="3" animBg="1"/>
      <p:bldP spid="480" grpId="4" animBg="1"/>
      <p:bldP spid="481" grpId="0" animBg="1"/>
      <p:bldP spid="481" grpId="1" animBg="1"/>
      <p:bldP spid="481" grpId="2" animBg="1"/>
      <p:bldP spid="481" grpId="3" animBg="1"/>
      <p:bldP spid="481" grpId="4" animBg="1"/>
      <p:bldP spid="482" grpId="0" animBg="1"/>
      <p:bldP spid="482" grpId="1" animBg="1"/>
      <p:bldP spid="482" grpId="2" animBg="1"/>
      <p:bldP spid="482" grpId="3" animBg="1"/>
      <p:bldP spid="482" grpId="4" animBg="1"/>
      <p:bldP spid="483" grpId="0" animBg="1"/>
      <p:bldP spid="483" grpId="1" animBg="1"/>
      <p:bldP spid="483" grpId="2" animBg="1"/>
      <p:bldP spid="483" grpId="3" animBg="1"/>
      <p:bldP spid="483" grpId="4" animBg="1"/>
      <p:bldP spid="484" grpId="0" animBg="1"/>
      <p:bldP spid="484" grpId="1" animBg="1"/>
      <p:bldP spid="484" grpId="2" animBg="1"/>
      <p:bldP spid="484" grpId="3" animBg="1"/>
      <p:bldP spid="484" grpId="4" animBg="1"/>
      <p:bldP spid="485" grpId="0" animBg="1"/>
      <p:bldP spid="485" grpId="1" animBg="1"/>
      <p:bldP spid="485" grpId="2" animBg="1"/>
      <p:bldP spid="485" grpId="3" animBg="1"/>
      <p:bldP spid="485" grpId="4" animBg="1"/>
      <p:bldP spid="486" grpId="0" animBg="1"/>
      <p:bldP spid="486" grpId="1" animBg="1"/>
      <p:bldP spid="486" grpId="2" animBg="1"/>
      <p:bldP spid="486" grpId="3" animBg="1"/>
      <p:bldP spid="486" grpId="4" animBg="1"/>
      <p:bldP spid="487" grpId="0" animBg="1"/>
      <p:bldP spid="487" grpId="1" animBg="1"/>
      <p:bldP spid="487" grpId="2" animBg="1"/>
      <p:bldP spid="487" grpId="3" animBg="1"/>
      <p:bldP spid="487" grpId="4" animBg="1"/>
      <p:bldP spid="488" grpId="0" animBg="1"/>
      <p:bldP spid="488" grpId="1" animBg="1"/>
      <p:bldP spid="488" grpId="2" animBg="1"/>
      <p:bldP spid="488" grpId="3" animBg="1"/>
      <p:bldP spid="488" grpId="4" animBg="1"/>
      <p:bldP spid="489" grpId="0" animBg="1"/>
      <p:bldP spid="489" grpId="1" animBg="1"/>
      <p:bldP spid="489" grpId="2" animBg="1"/>
      <p:bldP spid="489" grpId="3" animBg="1"/>
      <p:bldP spid="489" grpId="4" animBg="1"/>
      <p:bldP spid="490" grpId="0" animBg="1"/>
      <p:bldP spid="490" grpId="1" animBg="1"/>
      <p:bldP spid="490" grpId="2" animBg="1"/>
      <p:bldP spid="490" grpId="3" animBg="1"/>
      <p:bldP spid="490" grpId="4" animBg="1"/>
      <p:bldP spid="491" grpId="0" animBg="1"/>
      <p:bldP spid="491" grpId="1" animBg="1"/>
      <p:bldP spid="491" grpId="2" animBg="1"/>
      <p:bldP spid="491" grpId="3" animBg="1"/>
      <p:bldP spid="491" grpId="4" animBg="1"/>
      <p:bldP spid="492" grpId="0" animBg="1"/>
      <p:bldP spid="492" grpId="1" animBg="1"/>
      <p:bldP spid="492" grpId="2" animBg="1"/>
      <p:bldP spid="492" grpId="3" animBg="1"/>
      <p:bldP spid="492" grpId="4" animBg="1"/>
      <p:bldP spid="493" grpId="0" animBg="1"/>
      <p:bldP spid="493" grpId="1" animBg="1"/>
      <p:bldP spid="493" grpId="2" animBg="1"/>
      <p:bldP spid="493" grpId="3" animBg="1"/>
      <p:bldP spid="493" grpId="4" animBg="1"/>
      <p:bldP spid="494" grpId="0" animBg="1"/>
      <p:bldP spid="494" grpId="1" animBg="1"/>
      <p:bldP spid="494" grpId="2" animBg="1"/>
      <p:bldP spid="494" grpId="3" animBg="1"/>
      <p:bldP spid="494" grpId="4" animBg="1"/>
      <p:bldP spid="495" grpId="0" animBg="1"/>
      <p:bldP spid="495" grpId="1" animBg="1"/>
      <p:bldP spid="495" grpId="2" animBg="1"/>
      <p:bldP spid="495" grpId="3" animBg="1"/>
      <p:bldP spid="495" grpId="4" animBg="1"/>
      <p:bldP spid="496" grpId="0" animBg="1"/>
      <p:bldP spid="496" grpId="1" animBg="1"/>
      <p:bldP spid="496" grpId="2" animBg="1"/>
      <p:bldP spid="496" grpId="3" animBg="1"/>
      <p:bldP spid="496" grpId="4" animBg="1"/>
      <p:bldP spid="497" grpId="0" animBg="1"/>
      <p:bldP spid="497" grpId="1" animBg="1"/>
      <p:bldP spid="497" grpId="2" animBg="1"/>
      <p:bldP spid="497" grpId="3" animBg="1"/>
      <p:bldP spid="497" grpId="4" animBg="1"/>
      <p:bldP spid="498" grpId="0" animBg="1"/>
      <p:bldP spid="498" grpId="1" animBg="1"/>
      <p:bldP spid="498" grpId="2" animBg="1"/>
      <p:bldP spid="498" grpId="3" animBg="1"/>
      <p:bldP spid="498" grpId="4" animBg="1"/>
      <p:bldP spid="499" grpId="0" animBg="1"/>
      <p:bldP spid="499" grpId="1" animBg="1"/>
      <p:bldP spid="499" grpId="2" animBg="1"/>
      <p:bldP spid="499" grpId="3" animBg="1"/>
      <p:bldP spid="499" grpId="4" animBg="1"/>
      <p:bldP spid="500" grpId="0" animBg="1"/>
      <p:bldP spid="500" grpId="1" animBg="1"/>
      <p:bldP spid="500" grpId="2" animBg="1"/>
      <p:bldP spid="500" grpId="3" animBg="1"/>
      <p:bldP spid="500" grpId="4" animBg="1"/>
      <p:bldP spid="501" grpId="0" animBg="1"/>
      <p:bldP spid="501" grpId="1" animBg="1"/>
      <p:bldP spid="501" grpId="2" animBg="1"/>
      <p:bldP spid="501" grpId="3" animBg="1"/>
      <p:bldP spid="501" grpId="4" animBg="1"/>
      <p:bldP spid="502" grpId="0" animBg="1"/>
      <p:bldP spid="502" grpId="1" animBg="1"/>
      <p:bldP spid="502" grpId="2" animBg="1"/>
      <p:bldP spid="502" grpId="3" animBg="1"/>
      <p:bldP spid="502" grpId="4" animBg="1"/>
      <p:bldP spid="503" grpId="0" animBg="1"/>
      <p:bldP spid="503" grpId="1" animBg="1"/>
      <p:bldP spid="503" grpId="2" animBg="1"/>
      <p:bldP spid="503" grpId="3" animBg="1"/>
      <p:bldP spid="503" grpId="4" animBg="1"/>
      <p:bldP spid="504" grpId="0" animBg="1"/>
      <p:bldP spid="504" grpId="1" animBg="1"/>
      <p:bldP spid="504" grpId="2" animBg="1"/>
      <p:bldP spid="504" grpId="3" animBg="1"/>
      <p:bldP spid="504" grpId="4" animBg="1"/>
      <p:bldP spid="505" grpId="0" animBg="1"/>
      <p:bldP spid="505" grpId="1" animBg="1"/>
      <p:bldP spid="505" grpId="2" animBg="1"/>
      <p:bldP spid="505" grpId="3" animBg="1"/>
      <p:bldP spid="505" grpId="4" animBg="1"/>
      <p:bldP spid="506" grpId="0" animBg="1"/>
      <p:bldP spid="506" grpId="1" animBg="1"/>
      <p:bldP spid="506" grpId="2" animBg="1"/>
      <p:bldP spid="506" grpId="3" animBg="1"/>
      <p:bldP spid="506" grpId="4" animBg="1"/>
      <p:bldP spid="507" grpId="0" animBg="1"/>
      <p:bldP spid="507" grpId="1" animBg="1"/>
      <p:bldP spid="507" grpId="2" animBg="1"/>
      <p:bldP spid="507" grpId="3" animBg="1"/>
      <p:bldP spid="507" grpId="4" animBg="1"/>
      <p:bldP spid="508" grpId="0" animBg="1"/>
      <p:bldP spid="508" grpId="1" animBg="1"/>
      <p:bldP spid="508" grpId="2" animBg="1"/>
      <p:bldP spid="508" grpId="3" animBg="1"/>
      <p:bldP spid="508" grpId="4" animBg="1"/>
      <p:bldP spid="509" grpId="0" animBg="1"/>
      <p:bldP spid="509" grpId="1" animBg="1"/>
      <p:bldP spid="509" grpId="2" animBg="1"/>
      <p:bldP spid="509" grpId="3" animBg="1"/>
      <p:bldP spid="509" grpId="4" animBg="1"/>
      <p:bldP spid="510" grpId="0" animBg="1"/>
      <p:bldP spid="510" grpId="1" animBg="1"/>
      <p:bldP spid="510" grpId="2" animBg="1"/>
      <p:bldP spid="510" grpId="3" animBg="1"/>
      <p:bldP spid="510" grpId="4" animBg="1"/>
      <p:bldP spid="511" grpId="0" animBg="1"/>
      <p:bldP spid="511" grpId="1" animBg="1"/>
      <p:bldP spid="511" grpId="2" animBg="1"/>
      <p:bldP spid="511" grpId="3" animBg="1"/>
      <p:bldP spid="511" grpId="4" animBg="1"/>
      <p:bldP spid="512" grpId="0" animBg="1"/>
      <p:bldP spid="512" grpId="1" animBg="1"/>
      <p:bldP spid="512" grpId="2" animBg="1"/>
      <p:bldP spid="512" grpId="3" animBg="1"/>
      <p:bldP spid="512" grpId="4" animBg="1"/>
      <p:bldP spid="513" grpId="0" animBg="1"/>
      <p:bldP spid="513" grpId="1" animBg="1"/>
      <p:bldP spid="513" grpId="2" animBg="1"/>
      <p:bldP spid="513" grpId="3" animBg="1"/>
      <p:bldP spid="513" grpId="4" animBg="1"/>
      <p:bldP spid="514" grpId="0" animBg="1"/>
      <p:bldP spid="514" grpId="1" animBg="1"/>
      <p:bldP spid="514" grpId="2" animBg="1"/>
      <p:bldP spid="514" grpId="3" animBg="1"/>
      <p:bldP spid="514" grpId="4" animBg="1"/>
      <p:bldP spid="515" grpId="0" animBg="1"/>
      <p:bldP spid="515" grpId="1" animBg="1"/>
      <p:bldP spid="515" grpId="2" animBg="1"/>
      <p:bldP spid="515" grpId="3" animBg="1"/>
      <p:bldP spid="515" grpId="4" animBg="1"/>
      <p:bldP spid="516" grpId="0" animBg="1"/>
      <p:bldP spid="516" grpId="1" animBg="1"/>
      <p:bldP spid="516" grpId="2" animBg="1"/>
      <p:bldP spid="516" grpId="3" animBg="1"/>
      <p:bldP spid="516" grpId="4" animBg="1"/>
      <p:bldP spid="517" grpId="0" animBg="1"/>
      <p:bldP spid="517" grpId="1" animBg="1"/>
      <p:bldP spid="517" grpId="2" animBg="1"/>
      <p:bldP spid="517" grpId="3" animBg="1"/>
      <p:bldP spid="517" grpId="4" animBg="1"/>
      <p:bldP spid="518" grpId="0" animBg="1"/>
      <p:bldP spid="518" grpId="1" animBg="1"/>
      <p:bldP spid="518" grpId="2" animBg="1"/>
      <p:bldP spid="518" grpId="3" animBg="1"/>
      <p:bldP spid="518" grpId="4" animBg="1"/>
      <p:bldP spid="519" grpId="0" animBg="1"/>
      <p:bldP spid="519" grpId="1" animBg="1"/>
      <p:bldP spid="519" grpId="2" animBg="1"/>
      <p:bldP spid="519" grpId="3" animBg="1"/>
      <p:bldP spid="519" grpId="4" animBg="1"/>
      <p:bldP spid="520" grpId="0" animBg="1"/>
      <p:bldP spid="520" grpId="1" animBg="1"/>
      <p:bldP spid="520" grpId="2" animBg="1"/>
      <p:bldP spid="520" grpId="3" animBg="1"/>
      <p:bldP spid="520" grpId="4" animBg="1"/>
      <p:bldP spid="521" grpId="0" animBg="1"/>
      <p:bldP spid="521" grpId="1" animBg="1"/>
      <p:bldP spid="521" grpId="2" animBg="1"/>
      <p:bldP spid="521" grpId="3" animBg="1"/>
      <p:bldP spid="521" grpId="4" animBg="1"/>
      <p:bldP spid="522" grpId="0" animBg="1"/>
      <p:bldP spid="522" grpId="1" animBg="1"/>
      <p:bldP spid="522" grpId="2" animBg="1"/>
      <p:bldP spid="522" grpId="3" animBg="1"/>
      <p:bldP spid="522" grpId="4" animBg="1"/>
      <p:bldP spid="523" grpId="0" animBg="1"/>
      <p:bldP spid="523" grpId="1" animBg="1"/>
      <p:bldP spid="523" grpId="2" animBg="1"/>
      <p:bldP spid="523" grpId="3" animBg="1"/>
      <p:bldP spid="523" grpId="4" animBg="1"/>
      <p:bldP spid="524" grpId="0" animBg="1"/>
      <p:bldP spid="524" grpId="1" animBg="1"/>
      <p:bldP spid="524" grpId="2" animBg="1"/>
      <p:bldP spid="524" grpId="3" animBg="1"/>
      <p:bldP spid="524" grpId="4" animBg="1"/>
      <p:bldP spid="525" grpId="0" animBg="1"/>
      <p:bldP spid="525" grpId="1" animBg="1"/>
      <p:bldP spid="525" grpId="2" animBg="1"/>
      <p:bldP spid="525" grpId="3" animBg="1"/>
      <p:bldP spid="525" grpId="4" animBg="1"/>
      <p:bldP spid="526" grpId="0" animBg="1"/>
      <p:bldP spid="526" grpId="1" animBg="1"/>
      <p:bldP spid="526" grpId="2" animBg="1"/>
      <p:bldP spid="526" grpId="3" animBg="1"/>
      <p:bldP spid="526" grpId="4" animBg="1"/>
      <p:bldP spid="527" grpId="0" animBg="1"/>
      <p:bldP spid="527" grpId="1" animBg="1"/>
      <p:bldP spid="527" grpId="2" animBg="1"/>
      <p:bldP spid="527" grpId="3" animBg="1"/>
      <p:bldP spid="527" grpId="4" animBg="1"/>
      <p:bldP spid="528" grpId="0" animBg="1"/>
      <p:bldP spid="528" grpId="1" animBg="1"/>
      <p:bldP spid="528" grpId="2" animBg="1"/>
      <p:bldP spid="528" grpId="3" animBg="1"/>
      <p:bldP spid="528" grpId="4" animBg="1"/>
      <p:bldP spid="529" grpId="0" animBg="1"/>
      <p:bldP spid="529" grpId="1" animBg="1"/>
      <p:bldP spid="529" grpId="2" animBg="1"/>
      <p:bldP spid="529" grpId="3" animBg="1"/>
      <p:bldP spid="529" grpId="4" animBg="1"/>
      <p:bldP spid="530" grpId="0" animBg="1"/>
      <p:bldP spid="530" grpId="1" animBg="1"/>
      <p:bldP spid="530" grpId="2" animBg="1"/>
      <p:bldP spid="530" grpId="3" animBg="1"/>
      <p:bldP spid="530" grpId="4" animBg="1"/>
      <p:bldP spid="531" grpId="0" animBg="1"/>
      <p:bldP spid="531" grpId="1" animBg="1"/>
      <p:bldP spid="531" grpId="2" animBg="1"/>
      <p:bldP spid="531" grpId="3" animBg="1"/>
      <p:bldP spid="531" grpId="4" animBg="1"/>
      <p:bldP spid="532" grpId="0" animBg="1"/>
      <p:bldP spid="532" grpId="1" animBg="1"/>
      <p:bldP spid="532" grpId="2" animBg="1"/>
      <p:bldP spid="532" grpId="3" animBg="1"/>
      <p:bldP spid="532" grpId="4" animBg="1"/>
      <p:bldP spid="533" grpId="0" animBg="1"/>
      <p:bldP spid="533" grpId="1" animBg="1"/>
      <p:bldP spid="533" grpId="2" animBg="1"/>
      <p:bldP spid="533" grpId="3" animBg="1"/>
      <p:bldP spid="533" grpId="4" animBg="1"/>
      <p:bldP spid="534" grpId="0" animBg="1"/>
      <p:bldP spid="534" grpId="1" animBg="1"/>
      <p:bldP spid="534" grpId="2" animBg="1"/>
      <p:bldP spid="534" grpId="3" animBg="1"/>
      <p:bldP spid="534" grpId="4" animBg="1"/>
      <p:bldP spid="535" grpId="0" animBg="1"/>
      <p:bldP spid="535" grpId="1" animBg="1"/>
      <p:bldP spid="535" grpId="2" animBg="1"/>
      <p:bldP spid="535" grpId="3" animBg="1"/>
      <p:bldP spid="535" grpId="4" animBg="1"/>
      <p:bldP spid="536" grpId="0" animBg="1"/>
      <p:bldP spid="536" grpId="1" animBg="1"/>
      <p:bldP spid="536" grpId="2" animBg="1"/>
      <p:bldP spid="536" grpId="3" animBg="1"/>
      <p:bldP spid="536" grpId="4" animBg="1"/>
      <p:bldP spid="537" grpId="0" animBg="1"/>
      <p:bldP spid="537" grpId="1" animBg="1"/>
      <p:bldP spid="537" grpId="2" animBg="1"/>
      <p:bldP spid="537" grpId="3" animBg="1"/>
      <p:bldP spid="537" grpId="4" animBg="1"/>
      <p:bldP spid="538" grpId="0" animBg="1"/>
      <p:bldP spid="538" grpId="1" animBg="1"/>
      <p:bldP spid="538" grpId="2" animBg="1"/>
      <p:bldP spid="538" grpId="3" animBg="1"/>
      <p:bldP spid="538" grpId="4" animBg="1"/>
      <p:bldP spid="539" grpId="0" animBg="1"/>
      <p:bldP spid="539" grpId="1" animBg="1"/>
      <p:bldP spid="539" grpId="2" animBg="1"/>
      <p:bldP spid="539" grpId="3" animBg="1"/>
      <p:bldP spid="539" grpId="4" animBg="1"/>
      <p:bldP spid="540" grpId="0" animBg="1"/>
      <p:bldP spid="540" grpId="1" animBg="1"/>
      <p:bldP spid="540" grpId="2" animBg="1"/>
      <p:bldP spid="540" grpId="3" animBg="1"/>
      <p:bldP spid="540" grpId="4" animBg="1"/>
      <p:bldP spid="541" grpId="0" animBg="1"/>
      <p:bldP spid="541" grpId="1" animBg="1"/>
      <p:bldP spid="541" grpId="2" animBg="1"/>
      <p:bldP spid="541" grpId="3" animBg="1"/>
      <p:bldP spid="541" grpId="4" animBg="1"/>
      <p:bldP spid="542" grpId="0" animBg="1"/>
      <p:bldP spid="542" grpId="1" animBg="1"/>
      <p:bldP spid="542" grpId="2" animBg="1"/>
      <p:bldP spid="542" grpId="3" animBg="1"/>
      <p:bldP spid="542" grpId="4" animBg="1"/>
      <p:bldP spid="543" grpId="0" animBg="1"/>
      <p:bldP spid="543" grpId="1" animBg="1"/>
      <p:bldP spid="543" grpId="2" animBg="1"/>
      <p:bldP spid="543" grpId="3" animBg="1"/>
      <p:bldP spid="543" grpId="4" animBg="1"/>
      <p:bldP spid="544" grpId="0" animBg="1"/>
      <p:bldP spid="544" grpId="1" animBg="1"/>
      <p:bldP spid="544" grpId="2" animBg="1"/>
      <p:bldP spid="544" grpId="3" animBg="1"/>
      <p:bldP spid="544" grpId="4" animBg="1"/>
      <p:bldP spid="545" grpId="0" animBg="1"/>
      <p:bldP spid="545" grpId="1" animBg="1"/>
      <p:bldP spid="545" grpId="2" animBg="1"/>
      <p:bldP spid="545" grpId="3" animBg="1"/>
      <p:bldP spid="545" grpId="4" animBg="1"/>
      <p:bldP spid="546" grpId="0" animBg="1"/>
      <p:bldP spid="546" grpId="1" animBg="1"/>
      <p:bldP spid="546" grpId="2" animBg="1"/>
      <p:bldP spid="546" grpId="3" animBg="1"/>
      <p:bldP spid="546" grpId="4" animBg="1"/>
      <p:bldP spid="547" grpId="0" animBg="1"/>
      <p:bldP spid="547" grpId="1" animBg="1"/>
      <p:bldP spid="547" grpId="2" animBg="1"/>
      <p:bldP spid="547" grpId="3" animBg="1"/>
      <p:bldP spid="547" grpId="4" animBg="1"/>
      <p:bldP spid="548" grpId="0" animBg="1"/>
      <p:bldP spid="548" grpId="1" animBg="1"/>
      <p:bldP spid="548" grpId="2" animBg="1"/>
      <p:bldP spid="548" grpId="3" animBg="1"/>
      <p:bldP spid="548" grpId="4" animBg="1"/>
      <p:bldP spid="549" grpId="0" animBg="1"/>
      <p:bldP spid="549" grpId="1" animBg="1"/>
      <p:bldP spid="549" grpId="2" animBg="1"/>
      <p:bldP spid="549" grpId="3" animBg="1"/>
      <p:bldP spid="549" grpId="4" animBg="1"/>
      <p:bldP spid="550" grpId="0" animBg="1"/>
      <p:bldP spid="550" grpId="1" animBg="1"/>
      <p:bldP spid="550" grpId="2" animBg="1"/>
      <p:bldP spid="550" grpId="3" animBg="1"/>
      <p:bldP spid="550" grpId="4" animBg="1"/>
      <p:bldP spid="551" grpId="0" animBg="1"/>
      <p:bldP spid="551" grpId="1" animBg="1"/>
      <p:bldP spid="551" grpId="2" animBg="1"/>
      <p:bldP spid="551" grpId="3" animBg="1"/>
      <p:bldP spid="551" grpId="4" animBg="1"/>
      <p:bldP spid="552" grpId="0" animBg="1"/>
      <p:bldP spid="552" grpId="1" animBg="1"/>
      <p:bldP spid="552" grpId="2" animBg="1"/>
      <p:bldP spid="552" grpId="3" animBg="1"/>
      <p:bldP spid="552" grpId="4" animBg="1"/>
      <p:bldP spid="553" grpId="0" animBg="1"/>
      <p:bldP spid="553" grpId="1" animBg="1"/>
      <p:bldP spid="553" grpId="2" animBg="1"/>
      <p:bldP spid="553" grpId="3" animBg="1"/>
      <p:bldP spid="553" grpId="4" animBg="1"/>
      <p:bldP spid="554" grpId="0" animBg="1"/>
      <p:bldP spid="554" grpId="1" animBg="1"/>
      <p:bldP spid="554" grpId="2" animBg="1"/>
      <p:bldP spid="554" grpId="3" animBg="1"/>
      <p:bldP spid="554" grpId="4" animBg="1"/>
      <p:bldP spid="555" grpId="0" animBg="1"/>
      <p:bldP spid="555" grpId="1" animBg="1"/>
      <p:bldP spid="555" grpId="2" animBg="1"/>
      <p:bldP spid="555" grpId="3" animBg="1"/>
      <p:bldP spid="555" grpId="4" animBg="1"/>
      <p:bldP spid="556" grpId="0" animBg="1"/>
      <p:bldP spid="556" grpId="1" animBg="1"/>
      <p:bldP spid="556" grpId="2" animBg="1"/>
      <p:bldP spid="556" grpId="3" animBg="1"/>
      <p:bldP spid="556" grpId="4" animBg="1"/>
      <p:bldP spid="557" grpId="0" animBg="1"/>
      <p:bldP spid="557" grpId="1" animBg="1"/>
      <p:bldP spid="557" grpId="2" animBg="1"/>
      <p:bldP spid="557" grpId="3" animBg="1"/>
      <p:bldP spid="557" grpId="4" animBg="1"/>
      <p:bldP spid="558" grpId="0" animBg="1"/>
      <p:bldP spid="558" grpId="1" animBg="1"/>
      <p:bldP spid="558" grpId="2" animBg="1"/>
      <p:bldP spid="558" grpId="3" animBg="1"/>
      <p:bldP spid="558" grpId="4" animBg="1"/>
      <p:bldP spid="559" grpId="0" animBg="1"/>
      <p:bldP spid="559" grpId="1" animBg="1"/>
      <p:bldP spid="559" grpId="2" animBg="1"/>
      <p:bldP spid="559" grpId="3" animBg="1"/>
      <p:bldP spid="559" grpId="4" animBg="1"/>
      <p:bldP spid="560" grpId="0" animBg="1"/>
      <p:bldP spid="560" grpId="1" animBg="1"/>
      <p:bldP spid="560" grpId="2" animBg="1"/>
      <p:bldP spid="560" grpId="3" animBg="1"/>
      <p:bldP spid="560" grpId="4" animBg="1"/>
      <p:bldP spid="561" grpId="0" animBg="1"/>
      <p:bldP spid="561" grpId="1" animBg="1"/>
      <p:bldP spid="561" grpId="2" animBg="1"/>
      <p:bldP spid="561" grpId="3" animBg="1"/>
      <p:bldP spid="561" grpId="4" animBg="1"/>
      <p:bldP spid="562" grpId="0" animBg="1"/>
      <p:bldP spid="562" grpId="1" animBg="1"/>
      <p:bldP spid="562" grpId="2" animBg="1"/>
      <p:bldP spid="562" grpId="3" animBg="1"/>
      <p:bldP spid="562" grpId="4" animBg="1"/>
      <p:bldP spid="563" grpId="0" animBg="1"/>
      <p:bldP spid="563" grpId="1" animBg="1"/>
      <p:bldP spid="563" grpId="2" animBg="1"/>
      <p:bldP spid="563" grpId="3" animBg="1"/>
      <p:bldP spid="563" grpId="4" animBg="1"/>
      <p:bldP spid="564" grpId="0" animBg="1"/>
      <p:bldP spid="564" grpId="1" animBg="1"/>
      <p:bldP spid="564" grpId="2" animBg="1"/>
      <p:bldP spid="564" grpId="3" animBg="1"/>
      <p:bldP spid="564" grpId="4" animBg="1"/>
      <p:bldP spid="565" grpId="0" animBg="1"/>
      <p:bldP spid="565" grpId="1" animBg="1"/>
      <p:bldP spid="565" grpId="2" animBg="1"/>
      <p:bldP spid="565" grpId="3" animBg="1"/>
      <p:bldP spid="565" grpId="4" animBg="1"/>
      <p:bldP spid="566" grpId="0" animBg="1"/>
      <p:bldP spid="566" grpId="1" animBg="1"/>
      <p:bldP spid="566" grpId="2" animBg="1"/>
      <p:bldP spid="566" grpId="3" animBg="1"/>
      <p:bldP spid="566" grpId="4" animBg="1"/>
      <p:bldP spid="567" grpId="0" animBg="1"/>
      <p:bldP spid="567" grpId="1" animBg="1"/>
      <p:bldP spid="567" grpId="2" animBg="1"/>
      <p:bldP spid="567" grpId="3" animBg="1"/>
      <p:bldP spid="567" grpId="4" animBg="1"/>
      <p:bldP spid="568" grpId="0" animBg="1"/>
      <p:bldP spid="568" grpId="1" animBg="1"/>
      <p:bldP spid="568" grpId="2" animBg="1"/>
      <p:bldP spid="568" grpId="3" animBg="1"/>
      <p:bldP spid="568" grpId="4" animBg="1"/>
      <p:bldP spid="569" grpId="0" animBg="1"/>
      <p:bldP spid="569" grpId="1" animBg="1"/>
      <p:bldP spid="569" grpId="2" animBg="1"/>
      <p:bldP spid="569" grpId="3" animBg="1"/>
      <p:bldP spid="569" grpId="4" animBg="1"/>
      <p:bldP spid="570" grpId="0" animBg="1"/>
      <p:bldP spid="570" grpId="1" animBg="1"/>
      <p:bldP spid="570" grpId="2" animBg="1"/>
      <p:bldP spid="570" grpId="3" animBg="1"/>
      <p:bldP spid="570" grpId="4" animBg="1"/>
      <p:bldP spid="571" grpId="0" animBg="1"/>
      <p:bldP spid="571" grpId="1" animBg="1"/>
      <p:bldP spid="571" grpId="2" animBg="1"/>
      <p:bldP spid="571" grpId="3" animBg="1"/>
      <p:bldP spid="571" grpId="4" animBg="1"/>
      <p:bldP spid="572" grpId="0" animBg="1"/>
      <p:bldP spid="572" grpId="1" animBg="1"/>
      <p:bldP spid="572" grpId="2" animBg="1"/>
      <p:bldP spid="572" grpId="3" animBg="1"/>
      <p:bldP spid="572" grpId="4" animBg="1"/>
      <p:bldP spid="573" grpId="0" animBg="1"/>
      <p:bldP spid="573" grpId="1" animBg="1"/>
      <p:bldP spid="573" grpId="2" animBg="1"/>
      <p:bldP spid="573" grpId="3" animBg="1"/>
      <p:bldP spid="573" grpId="4" animBg="1"/>
      <p:bldP spid="574" grpId="0" animBg="1"/>
      <p:bldP spid="574" grpId="1" animBg="1"/>
      <p:bldP spid="574" grpId="2" animBg="1"/>
      <p:bldP spid="574" grpId="3" animBg="1"/>
      <p:bldP spid="574" grpId="4" animBg="1"/>
      <p:bldP spid="575" grpId="0" animBg="1"/>
      <p:bldP spid="575" grpId="1" animBg="1"/>
      <p:bldP spid="575" grpId="2" animBg="1"/>
      <p:bldP spid="575" grpId="3" animBg="1"/>
      <p:bldP spid="575" grpId="4" animBg="1"/>
      <p:bldP spid="576" grpId="0" animBg="1"/>
      <p:bldP spid="576" grpId="1" animBg="1"/>
      <p:bldP spid="576" grpId="2" animBg="1"/>
      <p:bldP spid="576" grpId="3" animBg="1"/>
      <p:bldP spid="576" grpId="4" animBg="1"/>
      <p:bldP spid="577" grpId="0" animBg="1"/>
      <p:bldP spid="577" grpId="1" animBg="1"/>
      <p:bldP spid="577" grpId="2" animBg="1"/>
      <p:bldP spid="577" grpId="3" animBg="1"/>
      <p:bldP spid="577" grpId="4" animBg="1"/>
      <p:bldP spid="578" grpId="0" animBg="1"/>
      <p:bldP spid="578" grpId="1" animBg="1"/>
      <p:bldP spid="578" grpId="2" animBg="1"/>
      <p:bldP spid="578" grpId="3" animBg="1"/>
      <p:bldP spid="578" grpId="4" animBg="1"/>
      <p:bldP spid="579" grpId="0" animBg="1"/>
      <p:bldP spid="579" grpId="1" animBg="1"/>
      <p:bldP spid="579" grpId="2" animBg="1"/>
      <p:bldP spid="579" grpId="3" animBg="1"/>
      <p:bldP spid="579" grpId="4" animBg="1"/>
      <p:bldP spid="580" grpId="0" animBg="1"/>
      <p:bldP spid="580" grpId="1" animBg="1"/>
      <p:bldP spid="580" grpId="2" animBg="1"/>
      <p:bldP spid="580" grpId="3" animBg="1"/>
      <p:bldP spid="580" grpId="4" animBg="1"/>
      <p:bldP spid="581" grpId="0" animBg="1"/>
      <p:bldP spid="581" grpId="1" animBg="1"/>
      <p:bldP spid="581" grpId="2" animBg="1"/>
      <p:bldP spid="581" grpId="3" animBg="1"/>
      <p:bldP spid="581" grpId="4" animBg="1"/>
      <p:bldP spid="582" grpId="0" animBg="1"/>
      <p:bldP spid="582" grpId="1" animBg="1"/>
      <p:bldP spid="582" grpId="2" animBg="1"/>
      <p:bldP spid="582" grpId="3" animBg="1"/>
      <p:bldP spid="582" grpId="4" animBg="1"/>
      <p:bldP spid="583" grpId="0" animBg="1"/>
      <p:bldP spid="583" grpId="1" animBg="1"/>
      <p:bldP spid="583" grpId="2" animBg="1"/>
      <p:bldP spid="583" grpId="3" animBg="1"/>
      <p:bldP spid="583" grpId="4" animBg="1"/>
      <p:bldP spid="584" grpId="0" animBg="1"/>
      <p:bldP spid="584" grpId="1" animBg="1"/>
      <p:bldP spid="584" grpId="2" animBg="1"/>
      <p:bldP spid="584" grpId="3" animBg="1"/>
      <p:bldP spid="584" grpId="4" animBg="1"/>
      <p:bldP spid="585" grpId="0" animBg="1"/>
      <p:bldP spid="585" grpId="1" animBg="1"/>
      <p:bldP spid="585" grpId="2" animBg="1"/>
      <p:bldP spid="585" grpId="3" animBg="1"/>
      <p:bldP spid="585" grpId="4" animBg="1"/>
      <p:bldP spid="586" grpId="0" animBg="1"/>
      <p:bldP spid="586" grpId="1" animBg="1"/>
      <p:bldP spid="586" grpId="2" animBg="1"/>
      <p:bldP spid="586" grpId="3" animBg="1"/>
      <p:bldP spid="586" grpId="4" animBg="1"/>
      <p:bldP spid="587" grpId="0" animBg="1"/>
      <p:bldP spid="587" grpId="1" animBg="1"/>
      <p:bldP spid="587" grpId="2" animBg="1"/>
      <p:bldP spid="587" grpId="3" animBg="1"/>
      <p:bldP spid="587" grpId="4" animBg="1"/>
      <p:bldP spid="588" grpId="0" animBg="1"/>
      <p:bldP spid="588" grpId="1" animBg="1"/>
      <p:bldP spid="588" grpId="2" animBg="1"/>
      <p:bldP spid="588" grpId="3" animBg="1"/>
      <p:bldP spid="588" grpId="4" animBg="1"/>
      <p:bldP spid="589" grpId="0" animBg="1"/>
      <p:bldP spid="589" grpId="1" animBg="1"/>
      <p:bldP spid="589" grpId="2" animBg="1"/>
      <p:bldP spid="589" grpId="3" animBg="1"/>
      <p:bldP spid="589" grpId="4" animBg="1"/>
      <p:bldP spid="590" grpId="0" animBg="1"/>
      <p:bldP spid="590" grpId="1" animBg="1"/>
      <p:bldP spid="590" grpId="2" animBg="1"/>
      <p:bldP spid="590" grpId="3" animBg="1"/>
      <p:bldP spid="590" grpId="4" animBg="1"/>
      <p:bldP spid="591" grpId="0" animBg="1"/>
      <p:bldP spid="591" grpId="1" animBg="1"/>
      <p:bldP spid="591" grpId="2" animBg="1"/>
      <p:bldP spid="591" grpId="3" animBg="1"/>
      <p:bldP spid="591" grpId="4" animBg="1"/>
      <p:bldP spid="592" grpId="0" animBg="1"/>
      <p:bldP spid="592" grpId="1" animBg="1"/>
      <p:bldP spid="592" grpId="2" animBg="1"/>
      <p:bldP spid="592" grpId="3" animBg="1"/>
      <p:bldP spid="592" grpId="4" animBg="1"/>
      <p:bldP spid="593" grpId="0" animBg="1"/>
      <p:bldP spid="593" grpId="1" animBg="1"/>
      <p:bldP spid="593" grpId="2" animBg="1"/>
      <p:bldP spid="593" grpId="3" animBg="1"/>
      <p:bldP spid="593" grpId="4" animBg="1"/>
      <p:bldP spid="594" grpId="0" animBg="1"/>
      <p:bldP spid="594" grpId="1" animBg="1"/>
      <p:bldP spid="594" grpId="2" animBg="1"/>
      <p:bldP spid="594" grpId="3" animBg="1"/>
      <p:bldP spid="594" grpId="4" animBg="1"/>
      <p:bldP spid="595" grpId="0" animBg="1"/>
      <p:bldP spid="595" grpId="1" animBg="1"/>
      <p:bldP spid="595" grpId="2" animBg="1"/>
      <p:bldP spid="595" grpId="3" animBg="1"/>
      <p:bldP spid="595" grpId="4" animBg="1"/>
      <p:bldP spid="596" grpId="0" animBg="1"/>
      <p:bldP spid="596" grpId="1" animBg="1"/>
      <p:bldP spid="596" grpId="2" animBg="1"/>
      <p:bldP spid="596" grpId="3" animBg="1"/>
      <p:bldP spid="596" grpId="4" animBg="1"/>
      <p:bldP spid="597" grpId="0" animBg="1"/>
      <p:bldP spid="597" grpId="1" animBg="1"/>
      <p:bldP spid="597" grpId="2" animBg="1"/>
      <p:bldP spid="597" grpId="3" animBg="1"/>
      <p:bldP spid="597" grpId="4" animBg="1"/>
      <p:bldP spid="598" grpId="0" animBg="1"/>
      <p:bldP spid="598" grpId="1" animBg="1"/>
      <p:bldP spid="598" grpId="2" animBg="1"/>
      <p:bldP spid="598" grpId="3" animBg="1"/>
      <p:bldP spid="598" grpId="4" animBg="1"/>
      <p:bldP spid="599" grpId="0" animBg="1"/>
      <p:bldP spid="599" grpId="1" animBg="1"/>
      <p:bldP spid="599" grpId="2" animBg="1"/>
      <p:bldP spid="599" grpId="3" animBg="1"/>
      <p:bldP spid="599" grpId="4" animBg="1"/>
      <p:bldP spid="600" grpId="0" animBg="1"/>
      <p:bldP spid="600" grpId="1" animBg="1"/>
      <p:bldP spid="600" grpId="2" animBg="1"/>
      <p:bldP spid="600" grpId="3" animBg="1"/>
      <p:bldP spid="600" grpId="4" animBg="1"/>
      <p:bldP spid="601" grpId="0" animBg="1"/>
      <p:bldP spid="601" grpId="1" animBg="1"/>
      <p:bldP spid="601" grpId="2" animBg="1"/>
      <p:bldP spid="601" grpId="3" animBg="1"/>
      <p:bldP spid="601" grpId="4" animBg="1"/>
      <p:bldP spid="602" grpId="0" animBg="1"/>
      <p:bldP spid="602" grpId="1" animBg="1"/>
      <p:bldP spid="602" grpId="2" animBg="1"/>
      <p:bldP spid="602" grpId="3" animBg="1"/>
      <p:bldP spid="602" grpId="4" animBg="1"/>
      <p:bldP spid="603" grpId="0" animBg="1"/>
      <p:bldP spid="603" grpId="1" animBg="1"/>
      <p:bldP spid="603" grpId="2" animBg="1"/>
      <p:bldP spid="603" grpId="3" animBg="1"/>
      <p:bldP spid="603" grpId="4" animBg="1"/>
      <p:bldP spid="604" grpId="0" animBg="1"/>
      <p:bldP spid="604" grpId="1" animBg="1"/>
      <p:bldP spid="604" grpId="2" animBg="1"/>
      <p:bldP spid="604" grpId="3" animBg="1"/>
      <p:bldP spid="604" grpId="4" animBg="1"/>
      <p:bldP spid="605" grpId="0" animBg="1"/>
      <p:bldP spid="605" grpId="1" animBg="1"/>
      <p:bldP spid="605" grpId="2" animBg="1"/>
      <p:bldP spid="605" grpId="3" animBg="1"/>
      <p:bldP spid="605" grpId="4" animBg="1"/>
      <p:bldP spid="606" grpId="0" animBg="1"/>
      <p:bldP spid="606" grpId="1" animBg="1"/>
      <p:bldP spid="606" grpId="2" animBg="1"/>
      <p:bldP spid="606" grpId="3" animBg="1"/>
      <p:bldP spid="606" grpId="4" animBg="1"/>
      <p:bldP spid="607" grpId="0" animBg="1"/>
      <p:bldP spid="607" grpId="1" animBg="1"/>
      <p:bldP spid="607" grpId="2" animBg="1"/>
      <p:bldP spid="607" grpId="3" animBg="1"/>
      <p:bldP spid="607" grpId="4" animBg="1"/>
      <p:bldP spid="608" grpId="0" animBg="1"/>
      <p:bldP spid="608" grpId="1" animBg="1"/>
      <p:bldP spid="608" grpId="2" animBg="1"/>
      <p:bldP spid="608" grpId="3" animBg="1"/>
      <p:bldP spid="608" grpId="4" animBg="1"/>
      <p:bldP spid="609" grpId="0" animBg="1"/>
      <p:bldP spid="609" grpId="1" animBg="1"/>
      <p:bldP spid="609" grpId="2" animBg="1"/>
      <p:bldP spid="609" grpId="3" animBg="1"/>
      <p:bldP spid="609" grpId="4" animBg="1"/>
      <p:bldP spid="610" grpId="0" animBg="1"/>
      <p:bldP spid="610" grpId="1" animBg="1"/>
      <p:bldP spid="610" grpId="2" animBg="1"/>
      <p:bldP spid="610" grpId="3" animBg="1"/>
      <p:bldP spid="610" grpId="4" animBg="1"/>
      <p:bldP spid="611" grpId="0" animBg="1"/>
      <p:bldP spid="611" grpId="1" animBg="1"/>
      <p:bldP spid="611" grpId="2" animBg="1"/>
      <p:bldP spid="611" grpId="3" animBg="1"/>
      <p:bldP spid="611" grpId="4" animBg="1"/>
      <p:bldP spid="612" grpId="0" animBg="1"/>
      <p:bldP spid="612" grpId="1" animBg="1"/>
      <p:bldP spid="612" grpId="2" animBg="1"/>
      <p:bldP spid="612" grpId="3" animBg="1"/>
      <p:bldP spid="612" grpId="4" animBg="1"/>
      <p:bldP spid="613" grpId="0" animBg="1"/>
      <p:bldP spid="613" grpId="1" animBg="1"/>
      <p:bldP spid="613" grpId="2" animBg="1"/>
      <p:bldP spid="613" grpId="3" animBg="1"/>
      <p:bldP spid="613" grpId="4" animBg="1"/>
      <p:bldP spid="614" grpId="0" animBg="1"/>
      <p:bldP spid="614" grpId="1" animBg="1"/>
      <p:bldP spid="614" grpId="2" animBg="1"/>
      <p:bldP spid="614" grpId="3" animBg="1"/>
      <p:bldP spid="614" grpId="4" animBg="1"/>
      <p:bldP spid="615" grpId="0" animBg="1"/>
      <p:bldP spid="615" grpId="1" animBg="1"/>
      <p:bldP spid="615" grpId="2" animBg="1"/>
      <p:bldP spid="615" grpId="3" animBg="1"/>
      <p:bldP spid="615" grpId="4" animBg="1"/>
      <p:bldP spid="616" grpId="0" animBg="1"/>
      <p:bldP spid="616" grpId="1" animBg="1"/>
      <p:bldP spid="616" grpId="2" animBg="1"/>
      <p:bldP spid="616" grpId="3" animBg="1"/>
      <p:bldP spid="616" grpId="4" animBg="1"/>
      <p:bldP spid="617" grpId="0" animBg="1"/>
      <p:bldP spid="617" grpId="1" animBg="1"/>
      <p:bldP spid="617" grpId="2" animBg="1"/>
      <p:bldP spid="617" grpId="3" animBg="1"/>
      <p:bldP spid="617" grpId="4" animBg="1"/>
      <p:bldP spid="618" grpId="0" animBg="1"/>
      <p:bldP spid="618" grpId="1" animBg="1"/>
      <p:bldP spid="618" grpId="2" animBg="1"/>
      <p:bldP spid="618" grpId="3" animBg="1"/>
      <p:bldP spid="618" grpId="4" animBg="1"/>
      <p:bldP spid="619" grpId="0" animBg="1"/>
      <p:bldP spid="619" grpId="1" animBg="1"/>
      <p:bldP spid="619" grpId="2" animBg="1"/>
      <p:bldP spid="619" grpId="3" animBg="1"/>
      <p:bldP spid="619" grpId="4" animBg="1"/>
      <p:bldP spid="620" grpId="0" animBg="1"/>
      <p:bldP spid="620" grpId="1" animBg="1"/>
      <p:bldP spid="620" grpId="2" animBg="1"/>
      <p:bldP spid="620" grpId="3" animBg="1"/>
      <p:bldP spid="620" grpId="4" animBg="1"/>
      <p:bldP spid="621" grpId="0" animBg="1"/>
      <p:bldP spid="621" grpId="1" animBg="1"/>
      <p:bldP spid="621" grpId="2" animBg="1"/>
      <p:bldP spid="621" grpId="3" animBg="1"/>
      <p:bldP spid="621" grpId="4" animBg="1"/>
      <p:bldP spid="622" grpId="0" animBg="1"/>
      <p:bldP spid="622" grpId="1" animBg="1"/>
      <p:bldP spid="622" grpId="2" animBg="1"/>
      <p:bldP spid="622" grpId="3" animBg="1"/>
      <p:bldP spid="622" grpId="4" animBg="1"/>
      <p:bldP spid="623" grpId="0" animBg="1"/>
      <p:bldP spid="623" grpId="1" animBg="1"/>
      <p:bldP spid="623" grpId="2" animBg="1"/>
      <p:bldP spid="623" grpId="3" animBg="1"/>
      <p:bldP spid="623" grpId="4" animBg="1"/>
      <p:bldP spid="624" grpId="0" animBg="1"/>
      <p:bldP spid="624" grpId="1" animBg="1"/>
      <p:bldP spid="624" grpId="2" animBg="1"/>
      <p:bldP spid="624" grpId="3" animBg="1"/>
      <p:bldP spid="624" grpId="4" animBg="1"/>
      <p:bldP spid="625" grpId="0" animBg="1"/>
      <p:bldP spid="625" grpId="1" animBg="1"/>
      <p:bldP spid="625" grpId="2" animBg="1"/>
      <p:bldP spid="625" grpId="3" animBg="1"/>
      <p:bldP spid="625" grpId="4" animBg="1"/>
      <p:bldP spid="626" grpId="0" animBg="1"/>
      <p:bldP spid="626" grpId="1" animBg="1"/>
      <p:bldP spid="626" grpId="2" animBg="1"/>
      <p:bldP spid="626" grpId="3" animBg="1"/>
      <p:bldP spid="626" grpId="4" animBg="1"/>
      <p:bldP spid="627" grpId="0" animBg="1"/>
      <p:bldP spid="627" grpId="1" animBg="1"/>
      <p:bldP spid="627" grpId="2" animBg="1"/>
      <p:bldP spid="627" grpId="3" animBg="1"/>
      <p:bldP spid="627" grpId="4" animBg="1"/>
      <p:bldP spid="628" grpId="0" animBg="1"/>
      <p:bldP spid="628" grpId="1" animBg="1"/>
      <p:bldP spid="628" grpId="2" animBg="1"/>
      <p:bldP spid="628" grpId="3" animBg="1"/>
      <p:bldP spid="628" grpId="4" animBg="1"/>
      <p:bldP spid="629" grpId="0" animBg="1"/>
      <p:bldP spid="629" grpId="1" animBg="1"/>
      <p:bldP spid="629" grpId="2" animBg="1"/>
      <p:bldP spid="629" grpId="3" animBg="1"/>
      <p:bldP spid="629" grpId="4" animBg="1"/>
      <p:bldP spid="630" grpId="0" animBg="1"/>
      <p:bldP spid="630" grpId="1" animBg="1"/>
      <p:bldP spid="630" grpId="2" animBg="1"/>
      <p:bldP spid="630" grpId="3" animBg="1"/>
      <p:bldP spid="630" grpId="4" animBg="1"/>
      <p:bldP spid="631" grpId="0" animBg="1"/>
      <p:bldP spid="631" grpId="1" animBg="1"/>
      <p:bldP spid="631" grpId="2" animBg="1"/>
      <p:bldP spid="631" grpId="3" animBg="1"/>
      <p:bldP spid="631" grpId="4" animBg="1"/>
      <p:bldP spid="632" grpId="0" animBg="1"/>
      <p:bldP spid="632" grpId="1" animBg="1"/>
      <p:bldP spid="632" grpId="2" animBg="1"/>
      <p:bldP spid="632" grpId="3" animBg="1"/>
      <p:bldP spid="632" grpId="4" animBg="1"/>
      <p:bldP spid="633" grpId="0" animBg="1"/>
      <p:bldP spid="633" grpId="1" animBg="1"/>
      <p:bldP spid="633" grpId="2" animBg="1"/>
      <p:bldP spid="633" grpId="3" animBg="1"/>
      <p:bldP spid="633" grpId="4" animBg="1"/>
      <p:bldP spid="634" grpId="0" animBg="1"/>
      <p:bldP spid="634" grpId="1" animBg="1"/>
      <p:bldP spid="634" grpId="2" animBg="1"/>
      <p:bldP spid="634" grpId="3" animBg="1"/>
      <p:bldP spid="634" grpId="4" animBg="1"/>
      <p:bldP spid="635" grpId="0" animBg="1"/>
      <p:bldP spid="635" grpId="1" animBg="1"/>
      <p:bldP spid="635" grpId="2" animBg="1"/>
      <p:bldP spid="635" grpId="3" animBg="1"/>
      <p:bldP spid="635" grpId="4" animBg="1"/>
      <p:bldP spid="636" grpId="0" animBg="1"/>
      <p:bldP spid="636" grpId="1" animBg="1"/>
      <p:bldP spid="636" grpId="2" animBg="1"/>
      <p:bldP spid="636" grpId="3" animBg="1"/>
      <p:bldP spid="636" grpId="4" animBg="1"/>
      <p:bldP spid="637" grpId="0" animBg="1"/>
      <p:bldP spid="637" grpId="1" animBg="1"/>
      <p:bldP spid="637" grpId="2" animBg="1"/>
      <p:bldP spid="637" grpId="3" animBg="1"/>
      <p:bldP spid="637" grpId="4" animBg="1"/>
      <p:bldP spid="638" grpId="0" animBg="1"/>
      <p:bldP spid="638" grpId="1" animBg="1"/>
      <p:bldP spid="638" grpId="2" animBg="1"/>
      <p:bldP spid="638" grpId="3" animBg="1"/>
      <p:bldP spid="638" grpId="4" animBg="1"/>
      <p:bldP spid="639" grpId="0" animBg="1"/>
      <p:bldP spid="639" grpId="1" animBg="1"/>
      <p:bldP spid="639" grpId="2" animBg="1"/>
      <p:bldP spid="639" grpId="3" animBg="1"/>
      <p:bldP spid="639" grpId="4" animBg="1"/>
      <p:bldP spid="640" grpId="0" animBg="1"/>
      <p:bldP spid="640" grpId="1" animBg="1"/>
      <p:bldP spid="640" grpId="2" animBg="1"/>
      <p:bldP spid="640" grpId="3" animBg="1"/>
      <p:bldP spid="640" grpId="4" animBg="1"/>
      <p:bldP spid="641" grpId="0" animBg="1"/>
      <p:bldP spid="641" grpId="1" animBg="1"/>
      <p:bldP spid="641" grpId="2" animBg="1"/>
      <p:bldP spid="641" grpId="3" animBg="1"/>
      <p:bldP spid="641" grpId="4" animBg="1"/>
      <p:bldP spid="642" grpId="0" animBg="1"/>
      <p:bldP spid="642" grpId="1" animBg="1"/>
      <p:bldP spid="642" grpId="2" animBg="1"/>
      <p:bldP spid="642" grpId="3" animBg="1"/>
      <p:bldP spid="642" grpId="4" animBg="1"/>
      <p:bldP spid="643" grpId="0" animBg="1"/>
      <p:bldP spid="643" grpId="1" animBg="1"/>
      <p:bldP spid="643" grpId="2" animBg="1"/>
      <p:bldP spid="643" grpId="3" animBg="1"/>
      <p:bldP spid="643" grpId="4" animBg="1"/>
      <p:bldP spid="644" grpId="0" animBg="1"/>
      <p:bldP spid="644" grpId="1" animBg="1"/>
      <p:bldP spid="644" grpId="2" animBg="1"/>
      <p:bldP spid="644" grpId="3" animBg="1"/>
      <p:bldP spid="644" grpId="4" animBg="1"/>
      <p:bldP spid="645" grpId="0" animBg="1"/>
      <p:bldP spid="645" grpId="1" animBg="1"/>
      <p:bldP spid="645" grpId="2" animBg="1"/>
      <p:bldP spid="645" grpId="3" animBg="1"/>
      <p:bldP spid="645" grpId="4" animBg="1"/>
      <p:bldP spid="646" grpId="0" animBg="1"/>
      <p:bldP spid="646" grpId="1" animBg="1"/>
      <p:bldP spid="646" grpId="2" animBg="1"/>
      <p:bldP spid="646" grpId="3" animBg="1"/>
      <p:bldP spid="646" grpId="4" animBg="1"/>
      <p:bldP spid="647" grpId="0" animBg="1"/>
      <p:bldP spid="647" grpId="1" animBg="1"/>
      <p:bldP spid="647" grpId="2" animBg="1"/>
      <p:bldP spid="647" grpId="3" animBg="1"/>
      <p:bldP spid="647" grpId="4" animBg="1"/>
      <p:bldP spid="648" grpId="0" animBg="1"/>
      <p:bldP spid="648" grpId="1" animBg="1"/>
      <p:bldP spid="648" grpId="2" animBg="1"/>
      <p:bldP spid="648" grpId="3" animBg="1"/>
      <p:bldP spid="648" grpId="4" animBg="1"/>
      <p:bldP spid="649" grpId="0" animBg="1"/>
      <p:bldP spid="649" grpId="1" animBg="1"/>
      <p:bldP spid="649" grpId="2" animBg="1"/>
      <p:bldP spid="649" grpId="3" animBg="1"/>
      <p:bldP spid="649" grpId="4" animBg="1"/>
      <p:bldP spid="650" grpId="0" animBg="1"/>
      <p:bldP spid="650" grpId="1" animBg="1"/>
      <p:bldP spid="650" grpId="2" animBg="1"/>
      <p:bldP spid="650" grpId="3" animBg="1"/>
      <p:bldP spid="650" grpId="4" animBg="1"/>
      <p:bldP spid="651" grpId="0" animBg="1"/>
      <p:bldP spid="651" grpId="1" animBg="1"/>
      <p:bldP spid="651" grpId="2" animBg="1"/>
      <p:bldP spid="651" grpId="3" animBg="1"/>
      <p:bldP spid="651" grpId="4" animBg="1"/>
      <p:bldP spid="652" grpId="0" animBg="1"/>
      <p:bldP spid="652" grpId="1" animBg="1"/>
      <p:bldP spid="652" grpId="2" animBg="1"/>
      <p:bldP spid="652" grpId="3" animBg="1"/>
      <p:bldP spid="652" grpId="4" animBg="1"/>
      <p:bldP spid="653" grpId="0" animBg="1"/>
      <p:bldP spid="653" grpId="1" animBg="1"/>
      <p:bldP spid="653" grpId="2" animBg="1"/>
      <p:bldP spid="653" grpId="3" animBg="1"/>
      <p:bldP spid="653" grpId="4" animBg="1"/>
      <p:bldP spid="654" grpId="0" animBg="1"/>
      <p:bldP spid="654" grpId="1" animBg="1"/>
      <p:bldP spid="654" grpId="2" animBg="1"/>
      <p:bldP spid="654" grpId="3" animBg="1"/>
      <p:bldP spid="654" grpId="4" animBg="1"/>
      <p:bldP spid="655" grpId="0" animBg="1"/>
      <p:bldP spid="655" grpId="1" animBg="1"/>
      <p:bldP spid="655" grpId="2" animBg="1"/>
      <p:bldP spid="655" grpId="3" animBg="1"/>
      <p:bldP spid="655" grpId="4" animBg="1"/>
      <p:bldP spid="656" grpId="0" animBg="1"/>
      <p:bldP spid="656" grpId="1" animBg="1"/>
      <p:bldP spid="656" grpId="2" animBg="1"/>
      <p:bldP spid="656" grpId="3" animBg="1"/>
      <p:bldP spid="656" grpId="4" animBg="1"/>
      <p:bldP spid="657" grpId="0" animBg="1"/>
      <p:bldP spid="657" grpId="1" animBg="1"/>
      <p:bldP spid="657" grpId="2" animBg="1"/>
      <p:bldP spid="657" grpId="3" animBg="1"/>
      <p:bldP spid="657" grpId="4" animBg="1"/>
      <p:bldP spid="658" grpId="0" animBg="1"/>
      <p:bldP spid="658" grpId="1" animBg="1"/>
      <p:bldP spid="658" grpId="2" animBg="1"/>
      <p:bldP spid="658" grpId="3" animBg="1"/>
      <p:bldP spid="658" grpId="4" animBg="1"/>
      <p:bldP spid="659" grpId="0" animBg="1"/>
      <p:bldP spid="659" grpId="1" animBg="1"/>
      <p:bldP spid="659" grpId="2" animBg="1"/>
      <p:bldP spid="659" grpId="3" animBg="1"/>
      <p:bldP spid="659" grpId="4" animBg="1"/>
      <p:bldP spid="660" grpId="0" animBg="1"/>
      <p:bldP spid="660" grpId="1" animBg="1"/>
      <p:bldP spid="660" grpId="2" animBg="1"/>
      <p:bldP spid="660" grpId="3" animBg="1"/>
      <p:bldP spid="660" grpId="4" animBg="1"/>
      <p:bldP spid="661" grpId="0" animBg="1"/>
      <p:bldP spid="661" grpId="1" animBg="1"/>
      <p:bldP spid="661" grpId="2" animBg="1"/>
      <p:bldP spid="661" grpId="3" animBg="1"/>
      <p:bldP spid="661" grpId="4" animBg="1"/>
      <p:bldP spid="662" grpId="0" animBg="1"/>
      <p:bldP spid="662" grpId="1" animBg="1"/>
      <p:bldP spid="662" grpId="2" animBg="1"/>
      <p:bldP spid="662" grpId="3" animBg="1"/>
      <p:bldP spid="662" grpId="4" animBg="1"/>
      <p:bldP spid="663" grpId="0" animBg="1"/>
      <p:bldP spid="663" grpId="1" animBg="1"/>
      <p:bldP spid="663" grpId="2" animBg="1"/>
      <p:bldP spid="663" grpId="3" animBg="1"/>
      <p:bldP spid="663" grpId="4" animBg="1"/>
      <p:bldP spid="664" grpId="0" animBg="1"/>
      <p:bldP spid="664" grpId="1" animBg="1"/>
      <p:bldP spid="664" grpId="2" animBg="1"/>
      <p:bldP spid="664" grpId="3" animBg="1"/>
      <p:bldP spid="664" grpId="4" animBg="1"/>
      <p:bldP spid="665" grpId="0" animBg="1"/>
      <p:bldP spid="665" grpId="1" animBg="1"/>
      <p:bldP spid="665" grpId="2" animBg="1"/>
      <p:bldP spid="665" grpId="3" animBg="1"/>
      <p:bldP spid="665" grpId="4" animBg="1"/>
      <p:bldP spid="666" grpId="0" animBg="1"/>
      <p:bldP spid="666" grpId="1" animBg="1"/>
      <p:bldP spid="666" grpId="2" animBg="1"/>
      <p:bldP spid="666" grpId="3" animBg="1"/>
      <p:bldP spid="666" grpId="4" animBg="1"/>
      <p:bldP spid="667" grpId="0" animBg="1"/>
      <p:bldP spid="667" grpId="1" animBg="1"/>
      <p:bldP spid="667" grpId="2" animBg="1"/>
      <p:bldP spid="667" grpId="3" animBg="1"/>
      <p:bldP spid="667" grpId="4" animBg="1"/>
      <p:bldP spid="668" grpId="0" animBg="1"/>
      <p:bldP spid="668" grpId="1" animBg="1"/>
      <p:bldP spid="668" grpId="2" animBg="1"/>
      <p:bldP spid="668" grpId="3" animBg="1"/>
      <p:bldP spid="668" grpId="4" animBg="1"/>
      <p:bldP spid="669" grpId="0" animBg="1"/>
      <p:bldP spid="669" grpId="1" animBg="1"/>
      <p:bldP spid="669" grpId="2" animBg="1"/>
      <p:bldP spid="669" grpId="3" animBg="1"/>
      <p:bldP spid="669" grpId="4" animBg="1"/>
      <p:bldP spid="670" grpId="0" animBg="1"/>
      <p:bldP spid="670" grpId="1" animBg="1"/>
      <p:bldP spid="670" grpId="2" animBg="1"/>
      <p:bldP spid="670" grpId="3" animBg="1"/>
      <p:bldP spid="670" grpId="4" animBg="1"/>
      <p:bldP spid="671" grpId="0" animBg="1"/>
      <p:bldP spid="671" grpId="1" animBg="1"/>
      <p:bldP spid="671" grpId="2" animBg="1"/>
      <p:bldP spid="671" grpId="3" animBg="1"/>
      <p:bldP spid="671" grpId="4" animBg="1"/>
      <p:bldP spid="672" grpId="0" animBg="1"/>
      <p:bldP spid="672" grpId="1" animBg="1"/>
      <p:bldP spid="672" grpId="2" animBg="1"/>
      <p:bldP spid="672" grpId="3" animBg="1"/>
      <p:bldP spid="672" grpId="4" animBg="1"/>
      <p:bldP spid="673" grpId="0" animBg="1"/>
      <p:bldP spid="673" grpId="1" animBg="1"/>
      <p:bldP spid="673" grpId="2" animBg="1"/>
      <p:bldP spid="673" grpId="3" animBg="1"/>
      <p:bldP spid="673" grpId="4" animBg="1"/>
      <p:bldP spid="674" grpId="0" animBg="1"/>
      <p:bldP spid="674" grpId="1" animBg="1"/>
      <p:bldP spid="674" grpId="2" animBg="1"/>
      <p:bldP spid="674" grpId="3" animBg="1"/>
      <p:bldP spid="674" grpId="4" animBg="1"/>
      <p:bldP spid="675" grpId="0" animBg="1"/>
      <p:bldP spid="675" grpId="1" animBg="1"/>
      <p:bldP spid="675" grpId="2" animBg="1"/>
      <p:bldP spid="675" grpId="3" animBg="1"/>
      <p:bldP spid="675" grpId="4" animBg="1"/>
      <p:bldP spid="676" grpId="0" animBg="1"/>
      <p:bldP spid="676" grpId="1" animBg="1"/>
      <p:bldP spid="676" grpId="2" animBg="1"/>
      <p:bldP spid="676" grpId="3" animBg="1"/>
      <p:bldP spid="676" grpId="4" animBg="1"/>
      <p:bldP spid="677" grpId="0" animBg="1"/>
      <p:bldP spid="677" grpId="1" animBg="1"/>
      <p:bldP spid="677" grpId="2" animBg="1"/>
      <p:bldP spid="677" grpId="3" animBg="1"/>
      <p:bldP spid="677" grpId="4" animBg="1"/>
      <p:bldP spid="678" grpId="0" animBg="1"/>
      <p:bldP spid="678" grpId="1" animBg="1"/>
      <p:bldP spid="678" grpId="2" animBg="1"/>
      <p:bldP spid="678" grpId="3" animBg="1"/>
      <p:bldP spid="678" grpId="4" animBg="1"/>
      <p:bldP spid="679" grpId="0" animBg="1"/>
      <p:bldP spid="679" grpId="1" animBg="1"/>
      <p:bldP spid="679" grpId="2" animBg="1"/>
      <p:bldP spid="679" grpId="3" animBg="1"/>
      <p:bldP spid="679" grpId="4" animBg="1"/>
      <p:bldP spid="680" grpId="0" animBg="1"/>
      <p:bldP spid="680" grpId="1" animBg="1"/>
      <p:bldP spid="680" grpId="2" animBg="1"/>
      <p:bldP spid="680" grpId="3" animBg="1"/>
      <p:bldP spid="680" grpId="4" animBg="1"/>
      <p:bldP spid="681" grpId="0" animBg="1"/>
      <p:bldP spid="681" grpId="1" animBg="1"/>
      <p:bldP spid="681" grpId="2" animBg="1"/>
      <p:bldP spid="681" grpId="3" animBg="1"/>
      <p:bldP spid="681" grpId="4" animBg="1"/>
      <p:bldP spid="682" grpId="0" animBg="1"/>
      <p:bldP spid="682" grpId="1" animBg="1"/>
      <p:bldP spid="682" grpId="2" animBg="1"/>
      <p:bldP spid="682" grpId="3" animBg="1"/>
      <p:bldP spid="682" grpId="4" animBg="1"/>
      <p:bldP spid="683" grpId="0" animBg="1"/>
      <p:bldP spid="683" grpId="1" animBg="1"/>
      <p:bldP spid="683" grpId="2" animBg="1"/>
      <p:bldP spid="683" grpId="3" animBg="1"/>
      <p:bldP spid="683" grpId="4" animBg="1"/>
      <p:bldP spid="684" grpId="0" animBg="1"/>
      <p:bldP spid="684" grpId="1" animBg="1"/>
      <p:bldP spid="684" grpId="2" animBg="1"/>
      <p:bldP spid="684" grpId="3" animBg="1"/>
      <p:bldP spid="684" grpId="4" animBg="1"/>
      <p:bldP spid="685" grpId="0" animBg="1"/>
      <p:bldP spid="685" grpId="1" animBg="1"/>
      <p:bldP spid="685" grpId="2" animBg="1"/>
      <p:bldP spid="685" grpId="3" animBg="1"/>
      <p:bldP spid="685" grpId="4" animBg="1"/>
      <p:bldP spid="686" grpId="0" animBg="1"/>
      <p:bldP spid="686" grpId="1" animBg="1"/>
      <p:bldP spid="686" grpId="2" animBg="1"/>
      <p:bldP spid="686" grpId="3" animBg="1"/>
      <p:bldP spid="686" grpId="4" animBg="1"/>
      <p:bldP spid="687" grpId="0" animBg="1"/>
      <p:bldP spid="687" grpId="1" animBg="1"/>
      <p:bldP spid="687" grpId="2" animBg="1"/>
      <p:bldP spid="687" grpId="3" animBg="1"/>
      <p:bldP spid="687" grpId="4" animBg="1"/>
      <p:bldP spid="688" grpId="0" animBg="1"/>
      <p:bldP spid="688" grpId="1" animBg="1"/>
      <p:bldP spid="688" grpId="2" animBg="1"/>
      <p:bldP spid="688" grpId="3" animBg="1"/>
      <p:bldP spid="688" grpId="4" animBg="1"/>
      <p:bldP spid="689" grpId="0" animBg="1"/>
      <p:bldP spid="689" grpId="1" animBg="1"/>
      <p:bldP spid="689" grpId="2" animBg="1"/>
      <p:bldP spid="689" grpId="3" animBg="1"/>
      <p:bldP spid="689" grpId="4" animBg="1"/>
      <p:bldP spid="690" grpId="0" animBg="1"/>
      <p:bldP spid="690" grpId="1" animBg="1"/>
      <p:bldP spid="690" grpId="2" animBg="1"/>
      <p:bldP spid="690" grpId="3" animBg="1"/>
      <p:bldP spid="690" grpId="4" animBg="1"/>
      <p:bldP spid="691" grpId="0" animBg="1"/>
      <p:bldP spid="691" grpId="1" animBg="1"/>
      <p:bldP spid="691" grpId="2" animBg="1"/>
      <p:bldP spid="691" grpId="3" animBg="1"/>
      <p:bldP spid="691" grpId="4" animBg="1"/>
      <p:bldP spid="692" grpId="0" animBg="1"/>
      <p:bldP spid="692" grpId="1" animBg="1"/>
      <p:bldP spid="692" grpId="2" animBg="1"/>
      <p:bldP spid="692" grpId="3" animBg="1"/>
      <p:bldP spid="692" grpId="4" animBg="1"/>
      <p:bldP spid="693" grpId="0" animBg="1"/>
      <p:bldP spid="693" grpId="1" animBg="1"/>
      <p:bldP spid="693" grpId="2" animBg="1"/>
      <p:bldP spid="693" grpId="3" animBg="1"/>
      <p:bldP spid="693" grpId="4" animBg="1"/>
      <p:bldP spid="694" grpId="0" animBg="1"/>
      <p:bldP spid="694" grpId="1" animBg="1"/>
      <p:bldP spid="694" grpId="2" animBg="1"/>
      <p:bldP spid="694" grpId="3" animBg="1"/>
      <p:bldP spid="694" grpId="4" animBg="1"/>
      <p:bldP spid="695" grpId="0" animBg="1"/>
      <p:bldP spid="695" grpId="1" animBg="1"/>
      <p:bldP spid="695" grpId="2" animBg="1"/>
      <p:bldP spid="695" grpId="3" animBg="1"/>
      <p:bldP spid="695" grpId="4" animBg="1"/>
      <p:bldP spid="696" grpId="0" animBg="1"/>
      <p:bldP spid="696" grpId="1" animBg="1"/>
      <p:bldP spid="696" grpId="2" animBg="1"/>
      <p:bldP spid="696" grpId="3" animBg="1"/>
      <p:bldP spid="696" grpId="4" animBg="1"/>
      <p:bldP spid="697" grpId="0" animBg="1"/>
      <p:bldP spid="697" grpId="1" animBg="1"/>
      <p:bldP spid="697" grpId="2" animBg="1"/>
      <p:bldP spid="697" grpId="3" animBg="1"/>
      <p:bldP spid="697" grpId="4" animBg="1"/>
      <p:bldP spid="698" grpId="0" animBg="1"/>
      <p:bldP spid="698" grpId="1" animBg="1"/>
      <p:bldP spid="698" grpId="2" animBg="1"/>
      <p:bldP spid="698" grpId="3" animBg="1"/>
      <p:bldP spid="698" grpId="4" animBg="1"/>
      <p:bldP spid="699" grpId="0" animBg="1"/>
      <p:bldP spid="699" grpId="1" animBg="1"/>
      <p:bldP spid="699" grpId="2" animBg="1"/>
      <p:bldP spid="699" grpId="3" animBg="1"/>
      <p:bldP spid="699" grpId="4" animBg="1"/>
      <p:bldP spid="700" grpId="0" animBg="1"/>
      <p:bldP spid="700" grpId="1" animBg="1"/>
      <p:bldP spid="700" grpId="2" animBg="1"/>
      <p:bldP spid="700" grpId="3" animBg="1"/>
      <p:bldP spid="700" grpId="4" animBg="1"/>
      <p:bldP spid="701" grpId="0" animBg="1"/>
      <p:bldP spid="701" grpId="1" animBg="1"/>
      <p:bldP spid="701" grpId="2" animBg="1"/>
      <p:bldP spid="701" grpId="3" animBg="1"/>
      <p:bldP spid="701" grpId="4" animBg="1"/>
      <p:bldP spid="702" grpId="0" animBg="1"/>
      <p:bldP spid="702" grpId="1" animBg="1"/>
      <p:bldP spid="702" grpId="2" animBg="1"/>
      <p:bldP spid="702" grpId="3" animBg="1"/>
      <p:bldP spid="702" grpId="4" animBg="1"/>
      <p:bldP spid="703" grpId="0" animBg="1"/>
      <p:bldP spid="703" grpId="1" animBg="1"/>
      <p:bldP spid="703" grpId="2" animBg="1"/>
      <p:bldP spid="703" grpId="3" animBg="1"/>
      <p:bldP spid="703" grpId="4" animBg="1"/>
      <p:bldP spid="704" grpId="0" animBg="1"/>
      <p:bldP spid="704" grpId="1" animBg="1"/>
      <p:bldP spid="704" grpId="2" animBg="1"/>
      <p:bldP spid="704" grpId="3" animBg="1"/>
      <p:bldP spid="704" grpId="4" animBg="1"/>
      <p:bldP spid="705" grpId="0" animBg="1"/>
      <p:bldP spid="705" grpId="1" animBg="1"/>
      <p:bldP spid="705" grpId="2" animBg="1"/>
      <p:bldP spid="705" grpId="3" animBg="1"/>
      <p:bldP spid="705" grpId="4" animBg="1"/>
      <p:bldP spid="706" grpId="0" animBg="1"/>
      <p:bldP spid="706" grpId="1" animBg="1"/>
      <p:bldP spid="706" grpId="2" animBg="1"/>
      <p:bldP spid="706" grpId="3" animBg="1"/>
      <p:bldP spid="706" grpId="4" animBg="1"/>
      <p:bldP spid="707" grpId="0" animBg="1"/>
      <p:bldP spid="707" grpId="1" animBg="1"/>
      <p:bldP spid="707" grpId="2" animBg="1"/>
      <p:bldP spid="707" grpId="3" animBg="1"/>
      <p:bldP spid="707" grpId="4" animBg="1"/>
      <p:bldP spid="708" grpId="0" animBg="1"/>
      <p:bldP spid="708" grpId="1" animBg="1"/>
      <p:bldP spid="708" grpId="2" animBg="1"/>
      <p:bldP spid="708" grpId="3" animBg="1"/>
      <p:bldP spid="708" grpId="4" animBg="1"/>
      <p:bldP spid="709" grpId="0" animBg="1"/>
      <p:bldP spid="709" grpId="1" animBg="1"/>
      <p:bldP spid="709" grpId="2" animBg="1"/>
      <p:bldP spid="709" grpId="3" animBg="1"/>
      <p:bldP spid="709" grpId="4" animBg="1"/>
      <p:bldP spid="710" grpId="0" animBg="1"/>
      <p:bldP spid="710" grpId="1" animBg="1"/>
      <p:bldP spid="710" grpId="2" animBg="1"/>
      <p:bldP spid="710" grpId="3" animBg="1"/>
      <p:bldP spid="710" grpId="4" animBg="1"/>
      <p:bldP spid="711" grpId="0" animBg="1"/>
      <p:bldP spid="711" grpId="1" animBg="1"/>
      <p:bldP spid="711" grpId="2" animBg="1"/>
      <p:bldP spid="711" grpId="3" animBg="1"/>
      <p:bldP spid="711" grpId="4" animBg="1"/>
      <p:bldP spid="712" grpId="0" animBg="1"/>
      <p:bldP spid="712" grpId="1" animBg="1"/>
      <p:bldP spid="712" grpId="2" animBg="1"/>
      <p:bldP spid="712" grpId="3" animBg="1"/>
      <p:bldP spid="712" grpId="4" animBg="1"/>
      <p:bldP spid="713" grpId="0" animBg="1"/>
      <p:bldP spid="713" grpId="1" animBg="1"/>
      <p:bldP spid="713" grpId="2" animBg="1"/>
      <p:bldP spid="713" grpId="3" animBg="1"/>
      <p:bldP spid="713" grpId="4" animBg="1"/>
      <p:bldP spid="714" grpId="0" animBg="1"/>
      <p:bldP spid="714" grpId="1" animBg="1"/>
      <p:bldP spid="714" grpId="2" animBg="1"/>
      <p:bldP spid="714" grpId="3" animBg="1"/>
      <p:bldP spid="714" grpId="4" animBg="1"/>
      <p:bldP spid="715" grpId="0" animBg="1"/>
      <p:bldP spid="715" grpId="1" animBg="1"/>
      <p:bldP spid="715" grpId="2" animBg="1"/>
      <p:bldP spid="715" grpId="3" animBg="1"/>
      <p:bldP spid="715" grpId="4" animBg="1"/>
      <p:bldP spid="716" grpId="0" animBg="1"/>
      <p:bldP spid="716" grpId="1" animBg="1"/>
      <p:bldP spid="716" grpId="2" animBg="1"/>
      <p:bldP spid="716" grpId="3" animBg="1"/>
      <p:bldP spid="716" grpId="4" animBg="1"/>
      <p:bldP spid="717" grpId="0" animBg="1"/>
      <p:bldP spid="717" grpId="1" animBg="1"/>
      <p:bldP spid="717" grpId="2" animBg="1"/>
      <p:bldP spid="717" grpId="3" animBg="1"/>
      <p:bldP spid="717" grpId="4" animBg="1"/>
      <p:bldP spid="718" grpId="0" animBg="1"/>
      <p:bldP spid="718" grpId="1" animBg="1"/>
      <p:bldP spid="718" grpId="2" animBg="1"/>
      <p:bldP spid="718" grpId="3" animBg="1"/>
      <p:bldP spid="718" grpId="4" animBg="1"/>
      <p:bldP spid="719" grpId="0" animBg="1"/>
      <p:bldP spid="719" grpId="1" animBg="1"/>
      <p:bldP spid="719" grpId="2" animBg="1"/>
      <p:bldP spid="719" grpId="3" animBg="1"/>
      <p:bldP spid="719" grpId="4" animBg="1"/>
      <p:bldP spid="720" grpId="0" animBg="1"/>
      <p:bldP spid="720" grpId="1" animBg="1"/>
      <p:bldP spid="720" grpId="2" animBg="1"/>
      <p:bldP spid="720" grpId="3" animBg="1"/>
      <p:bldP spid="720" grpId="4" animBg="1"/>
      <p:bldP spid="721" grpId="0" animBg="1"/>
      <p:bldP spid="721" grpId="1" animBg="1"/>
      <p:bldP spid="721" grpId="2" animBg="1"/>
      <p:bldP spid="721" grpId="3" animBg="1"/>
      <p:bldP spid="721" grpId="4" animBg="1"/>
      <p:bldP spid="722" grpId="0" animBg="1"/>
      <p:bldP spid="722" grpId="1" animBg="1"/>
      <p:bldP spid="722" grpId="2" animBg="1"/>
      <p:bldP spid="722" grpId="3" animBg="1"/>
      <p:bldP spid="722" grpId="4" animBg="1"/>
      <p:bldP spid="723" grpId="0" animBg="1"/>
      <p:bldP spid="723" grpId="1" animBg="1"/>
      <p:bldP spid="723" grpId="2" animBg="1"/>
      <p:bldP spid="723" grpId="3" animBg="1"/>
      <p:bldP spid="723" grpId="4" animBg="1"/>
      <p:bldP spid="724" grpId="0" animBg="1"/>
      <p:bldP spid="724" grpId="1" animBg="1"/>
      <p:bldP spid="724" grpId="2" animBg="1"/>
      <p:bldP spid="724" grpId="3" animBg="1"/>
      <p:bldP spid="724" grpId="4" animBg="1"/>
      <p:bldP spid="725" grpId="0" animBg="1"/>
      <p:bldP spid="725" grpId="1" animBg="1"/>
      <p:bldP spid="725" grpId="2" animBg="1"/>
      <p:bldP spid="725" grpId="3" animBg="1"/>
      <p:bldP spid="725" grpId="4" animBg="1"/>
      <p:bldP spid="726" grpId="0" animBg="1"/>
      <p:bldP spid="726" grpId="1" animBg="1"/>
      <p:bldP spid="726" grpId="2" animBg="1"/>
      <p:bldP spid="726" grpId="3" animBg="1"/>
      <p:bldP spid="726" grpId="4" animBg="1"/>
      <p:bldP spid="727" grpId="0" animBg="1"/>
      <p:bldP spid="727" grpId="1" animBg="1"/>
      <p:bldP spid="727" grpId="2" animBg="1"/>
      <p:bldP spid="727" grpId="3" animBg="1"/>
      <p:bldP spid="727" grpId="4" animBg="1"/>
      <p:bldP spid="728" grpId="0" animBg="1"/>
      <p:bldP spid="728" grpId="1" animBg="1"/>
      <p:bldP spid="728" grpId="2" animBg="1"/>
      <p:bldP spid="728" grpId="3" animBg="1"/>
      <p:bldP spid="728" grpId="4" animBg="1"/>
      <p:bldP spid="729" grpId="0" animBg="1"/>
      <p:bldP spid="729" grpId="1" animBg="1"/>
      <p:bldP spid="729" grpId="2" animBg="1"/>
      <p:bldP spid="729" grpId="3" animBg="1"/>
      <p:bldP spid="729" grpId="4" animBg="1"/>
      <p:bldP spid="730" grpId="0" animBg="1"/>
      <p:bldP spid="730" grpId="1" animBg="1"/>
      <p:bldP spid="730" grpId="2" animBg="1"/>
      <p:bldP spid="730" grpId="3" animBg="1"/>
      <p:bldP spid="730" grpId="4" animBg="1"/>
      <p:bldP spid="731" grpId="0" animBg="1"/>
      <p:bldP spid="731" grpId="1" animBg="1"/>
      <p:bldP spid="731" grpId="2" animBg="1"/>
      <p:bldP spid="731" grpId="3" animBg="1"/>
      <p:bldP spid="731" grpId="4" animBg="1"/>
      <p:bldP spid="732" grpId="0" animBg="1"/>
      <p:bldP spid="732" grpId="1" animBg="1"/>
      <p:bldP spid="732" grpId="2" animBg="1"/>
      <p:bldP spid="732" grpId="3" animBg="1"/>
      <p:bldP spid="732" grpId="4" animBg="1"/>
      <p:bldP spid="733" grpId="0" animBg="1"/>
      <p:bldP spid="733" grpId="1" animBg="1"/>
      <p:bldP spid="733" grpId="2" animBg="1"/>
      <p:bldP spid="733" grpId="3" animBg="1"/>
      <p:bldP spid="733" grpId="4" animBg="1"/>
      <p:bldP spid="734" grpId="0" animBg="1"/>
      <p:bldP spid="734" grpId="1" animBg="1"/>
      <p:bldP spid="734" grpId="2" animBg="1"/>
      <p:bldP spid="734" grpId="3" animBg="1"/>
      <p:bldP spid="734" grpId="4" animBg="1"/>
      <p:bldP spid="735" grpId="0" animBg="1"/>
      <p:bldP spid="735" grpId="1" animBg="1"/>
      <p:bldP spid="735" grpId="2" animBg="1"/>
      <p:bldP spid="735" grpId="3" animBg="1"/>
      <p:bldP spid="735" grpId="4" animBg="1"/>
      <p:bldP spid="736" grpId="0" animBg="1"/>
      <p:bldP spid="736" grpId="1" animBg="1"/>
      <p:bldP spid="736" grpId="2" animBg="1"/>
      <p:bldP spid="736" grpId="3" animBg="1"/>
      <p:bldP spid="736" grpId="4" animBg="1"/>
      <p:bldP spid="737" grpId="0" animBg="1"/>
      <p:bldP spid="737" grpId="1" animBg="1"/>
      <p:bldP spid="737" grpId="2" animBg="1"/>
      <p:bldP spid="737" grpId="3" animBg="1"/>
      <p:bldP spid="737" grpId="4" animBg="1"/>
      <p:bldP spid="738" grpId="0" animBg="1"/>
      <p:bldP spid="738" grpId="1" animBg="1"/>
      <p:bldP spid="738" grpId="2" animBg="1"/>
      <p:bldP spid="738" grpId="3" animBg="1"/>
      <p:bldP spid="738" grpId="4" animBg="1"/>
      <p:bldP spid="739" grpId="0" animBg="1"/>
      <p:bldP spid="739" grpId="1" animBg="1"/>
      <p:bldP spid="739" grpId="2" animBg="1"/>
      <p:bldP spid="739" grpId="3" animBg="1"/>
      <p:bldP spid="739" grpId="4" animBg="1"/>
      <p:bldP spid="740" grpId="0" animBg="1"/>
      <p:bldP spid="740" grpId="1" animBg="1"/>
      <p:bldP spid="740" grpId="2" animBg="1"/>
      <p:bldP spid="740" grpId="3" animBg="1"/>
      <p:bldP spid="740" grpId="4" animBg="1"/>
      <p:bldP spid="741" grpId="0" animBg="1"/>
      <p:bldP spid="741" grpId="1" animBg="1"/>
      <p:bldP spid="741" grpId="2" animBg="1"/>
      <p:bldP spid="741" grpId="3" animBg="1"/>
      <p:bldP spid="741" grpId="4" animBg="1"/>
      <p:bldP spid="742" grpId="0" animBg="1"/>
      <p:bldP spid="742" grpId="1" animBg="1"/>
      <p:bldP spid="742" grpId="2" animBg="1"/>
      <p:bldP spid="742" grpId="3" animBg="1"/>
      <p:bldP spid="742" grpId="4" animBg="1"/>
      <p:bldP spid="743" grpId="0" animBg="1"/>
      <p:bldP spid="743" grpId="1" animBg="1"/>
      <p:bldP spid="743" grpId="2" animBg="1"/>
      <p:bldP spid="743" grpId="3" animBg="1"/>
      <p:bldP spid="743" grpId="4" animBg="1"/>
      <p:bldP spid="744" grpId="0" animBg="1"/>
      <p:bldP spid="744" grpId="1" animBg="1"/>
      <p:bldP spid="744" grpId="2" animBg="1"/>
      <p:bldP spid="744" grpId="3" animBg="1"/>
      <p:bldP spid="744" grpId="4" animBg="1"/>
      <p:bldP spid="745" grpId="0" animBg="1"/>
      <p:bldP spid="745" grpId="1" animBg="1"/>
      <p:bldP spid="745" grpId="2" animBg="1"/>
      <p:bldP spid="745" grpId="3" animBg="1"/>
      <p:bldP spid="745" grpId="4" animBg="1"/>
      <p:bldP spid="746" grpId="0" animBg="1"/>
      <p:bldP spid="746" grpId="1" animBg="1"/>
      <p:bldP spid="746" grpId="2" animBg="1"/>
      <p:bldP spid="746" grpId="3" animBg="1"/>
      <p:bldP spid="746" grpId="4" animBg="1"/>
      <p:bldP spid="747" grpId="0" animBg="1"/>
      <p:bldP spid="747" grpId="1" animBg="1"/>
      <p:bldP spid="747" grpId="2" animBg="1"/>
      <p:bldP spid="747" grpId="3" animBg="1"/>
      <p:bldP spid="747" grpId="4" animBg="1"/>
      <p:bldP spid="748" grpId="0" animBg="1"/>
      <p:bldP spid="748" grpId="1" animBg="1"/>
      <p:bldP spid="748" grpId="2" animBg="1"/>
      <p:bldP spid="748" grpId="3" animBg="1"/>
      <p:bldP spid="748" grpId="4" animBg="1"/>
      <p:bldP spid="749" grpId="0" animBg="1"/>
      <p:bldP spid="749" grpId="1" animBg="1"/>
      <p:bldP spid="749" grpId="2" animBg="1"/>
      <p:bldP spid="749" grpId="3" animBg="1"/>
      <p:bldP spid="749" grpId="4" animBg="1"/>
      <p:bldP spid="750" grpId="0" animBg="1"/>
      <p:bldP spid="750" grpId="1" animBg="1"/>
      <p:bldP spid="750" grpId="2" animBg="1"/>
      <p:bldP spid="750" grpId="3" animBg="1"/>
      <p:bldP spid="750" grpId="4" animBg="1"/>
      <p:bldP spid="751" grpId="0" animBg="1"/>
      <p:bldP spid="751" grpId="1" animBg="1"/>
      <p:bldP spid="751" grpId="2" animBg="1"/>
      <p:bldP spid="751" grpId="3" animBg="1"/>
      <p:bldP spid="751" grpId="4" animBg="1"/>
      <p:bldP spid="752" grpId="0" animBg="1"/>
      <p:bldP spid="752" grpId="1" animBg="1"/>
      <p:bldP spid="752" grpId="2" animBg="1"/>
      <p:bldP spid="752" grpId="3" animBg="1"/>
      <p:bldP spid="752" grpId="4" animBg="1"/>
      <p:bldP spid="753" grpId="0" animBg="1"/>
      <p:bldP spid="753" grpId="1" animBg="1"/>
      <p:bldP spid="753" grpId="2" animBg="1"/>
      <p:bldP spid="753" grpId="3" animBg="1"/>
      <p:bldP spid="753" grpId="4" animBg="1"/>
      <p:bldP spid="754" grpId="0" animBg="1"/>
      <p:bldP spid="754" grpId="1" animBg="1"/>
      <p:bldP spid="754" grpId="2" animBg="1"/>
      <p:bldP spid="754" grpId="3" animBg="1"/>
      <p:bldP spid="754" grpId="4" animBg="1"/>
      <p:bldP spid="755" grpId="0" animBg="1"/>
      <p:bldP spid="755" grpId="1" animBg="1"/>
      <p:bldP spid="755" grpId="2" animBg="1"/>
      <p:bldP spid="755" grpId="3" animBg="1"/>
      <p:bldP spid="755" grpId="4" animBg="1"/>
      <p:bldP spid="756" grpId="0" animBg="1"/>
      <p:bldP spid="756" grpId="1" animBg="1"/>
      <p:bldP spid="756" grpId="2" animBg="1"/>
      <p:bldP spid="756" grpId="3" animBg="1"/>
      <p:bldP spid="756" grpId="4" animBg="1"/>
      <p:bldP spid="757" grpId="0" animBg="1"/>
      <p:bldP spid="757" grpId="1" animBg="1"/>
      <p:bldP spid="757" grpId="2" animBg="1"/>
      <p:bldP spid="757" grpId="3" animBg="1"/>
      <p:bldP spid="757" grpId="4" animBg="1"/>
      <p:bldP spid="758" grpId="0" animBg="1"/>
      <p:bldP spid="758" grpId="1" animBg="1"/>
      <p:bldP spid="758" grpId="2" animBg="1"/>
      <p:bldP spid="758" grpId="3" animBg="1"/>
      <p:bldP spid="758" grpId="4" animBg="1"/>
      <p:bldP spid="759" grpId="0" animBg="1"/>
      <p:bldP spid="759" grpId="1" animBg="1"/>
      <p:bldP spid="759" grpId="2" animBg="1"/>
      <p:bldP spid="759" grpId="3" animBg="1"/>
      <p:bldP spid="759" grpId="4" animBg="1"/>
      <p:bldP spid="760" grpId="0" animBg="1"/>
      <p:bldP spid="760" grpId="1" animBg="1"/>
      <p:bldP spid="760" grpId="2" animBg="1"/>
      <p:bldP spid="760" grpId="3" animBg="1"/>
      <p:bldP spid="760" grpId="4" animBg="1"/>
      <p:bldP spid="761" grpId="0" animBg="1"/>
      <p:bldP spid="761" grpId="1" animBg="1"/>
      <p:bldP spid="761" grpId="2" animBg="1"/>
      <p:bldP spid="761" grpId="3" animBg="1"/>
      <p:bldP spid="761" grpId="4" animBg="1"/>
      <p:bldP spid="762" grpId="0" animBg="1"/>
      <p:bldP spid="762" grpId="1" animBg="1"/>
      <p:bldP spid="762" grpId="2" animBg="1"/>
      <p:bldP spid="762" grpId="3" animBg="1"/>
      <p:bldP spid="762" grpId="4" animBg="1"/>
      <p:bldP spid="763" grpId="0" animBg="1"/>
      <p:bldP spid="763" grpId="1" animBg="1"/>
      <p:bldP spid="763" grpId="2" animBg="1"/>
      <p:bldP spid="763" grpId="3" animBg="1"/>
      <p:bldP spid="763" grpId="4" animBg="1"/>
      <p:bldP spid="764" grpId="0" animBg="1"/>
      <p:bldP spid="764" grpId="1" animBg="1"/>
      <p:bldP spid="764" grpId="2" animBg="1"/>
      <p:bldP spid="764" grpId="3" animBg="1"/>
      <p:bldP spid="764" grpId="4" animBg="1"/>
      <p:bldP spid="765" grpId="0" animBg="1"/>
      <p:bldP spid="765" grpId="1" animBg="1"/>
      <p:bldP spid="765" grpId="2" animBg="1"/>
      <p:bldP spid="765" grpId="3" animBg="1"/>
      <p:bldP spid="765" grpId="4" animBg="1"/>
      <p:bldP spid="766" grpId="0" animBg="1"/>
      <p:bldP spid="766" grpId="1" animBg="1"/>
      <p:bldP spid="766" grpId="2" animBg="1"/>
      <p:bldP spid="766" grpId="3" animBg="1"/>
      <p:bldP spid="766" grpId="4" animBg="1"/>
      <p:bldP spid="767" grpId="0" animBg="1"/>
      <p:bldP spid="767" grpId="1" animBg="1"/>
      <p:bldP spid="767" grpId="2" animBg="1"/>
      <p:bldP spid="767" grpId="3" animBg="1"/>
      <p:bldP spid="767" grpId="4" animBg="1"/>
      <p:bldP spid="768" grpId="0" animBg="1"/>
      <p:bldP spid="768" grpId="1" animBg="1"/>
      <p:bldP spid="768" grpId="2" animBg="1"/>
      <p:bldP spid="768" grpId="3" animBg="1"/>
      <p:bldP spid="768" grpId="4" animBg="1"/>
      <p:bldP spid="769" grpId="0" animBg="1"/>
      <p:bldP spid="769" grpId="1" animBg="1"/>
      <p:bldP spid="769" grpId="2" animBg="1"/>
      <p:bldP spid="769" grpId="3" animBg="1"/>
      <p:bldP spid="769" grpId="4" animBg="1"/>
      <p:bldP spid="770" grpId="0" animBg="1"/>
      <p:bldP spid="770" grpId="1" animBg="1"/>
      <p:bldP spid="770" grpId="2" animBg="1"/>
      <p:bldP spid="770" grpId="3" animBg="1"/>
      <p:bldP spid="770" grpId="4" animBg="1"/>
      <p:bldP spid="771" grpId="0" animBg="1"/>
      <p:bldP spid="771" grpId="1" animBg="1"/>
      <p:bldP spid="771" grpId="2" animBg="1"/>
      <p:bldP spid="771" grpId="3" animBg="1"/>
      <p:bldP spid="771" grpId="4" animBg="1"/>
      <p:bldP spid="772" grpId="0" animBg="1"/>
      <p:bldP spid="772" grpId="1" animBg="1"/>
      <p:bldP spid="772" grpId="2" animBg="1"/>
      <p:bldP spid="772" grpId="3" animBg="1"/>
      <p:bldP spid="772" grpId="4" animBg="1"/>
      <p:bldP spid="773" grpId="0" animBg="1"/>
      <p:bldP spid="773" grpId="1" animBg="1"/>
      <p:bldP spid="773" grpId="2" animBg="1"/>
      <p:bldP spid="773" grpId="3" animBg="1"/>
      <p:bldP spid="773" grpId="4" animBg="1"/>
      <p:bldP spid="774" grpId="0" animBg="1"/>
      <p:bldP spid="774" grpId="1" animBg="1"/>
      <p:bldP spid="774" grpId="2" animBg="1"/>
      <p:bldP spid="774" grpId="3" animBg="1"/>
      <p:bldP spid="774" grpId="4" animBg="1"/>
      <p:bldP spid="775" grpId="0" animBg="1"/>
      <p:bldP spid="775" grpId="1" animBg="1"/>
      <p:bldP spid="775" grpId="2" animBg="1"/>
      <p:bldP spid="775" grpId="3" animBg="1"/>
      <p:bldP spid="775" grpId="4" animBg="1"/>
      <p:bldP spid="776" grpId="0" animBg="1"/>
      <p:bldP spid="776" grpId="1" animBg="1"/>
      <p:bldP spid="776" grpId="2" animBg="1"/>
      <p:bldP spid="776" grpId="3" animBg="1"/>
      <p:bldP spid="776" grpId="4" animBg="1"/>
      <p:bldP spid="777" grpId="0" animBg="1"/>
      <p:bldP spid="777" grpId="1" animBg="1"/>
      <p:bldP spid="777" grpId="2" animBg="1"/>
      <p:bldP spid="777" grpId="3" animBg="1"/>
      <p:bldP spid="777" grpId="4" animBg="1"/>
      <p:bldP spid="2" grpId="0" animBg="1"/>
      <p:bldP spid="787" grpId="0" animBg="1"/>
      <p:bldP spid="26" grpId="0" animBg="1"/>
      <p:bldP spid="78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5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16002" y="-1762425"/>
            <a:ext cx="11350173" cy="777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9747251" y="-4118228"/>
            <a:ext cx="28147963" cy="1582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Deck The Halls 0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429750" y="518312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54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500">
        <p:fade/>
      </p:transition>
    </mc:Choice>
    <mc:Fallback xmlns="">
      <p:transition spd="med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mph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0" y="15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4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9203E-6 L 0.6059 -3.9827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95" y="-199135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" fill="hold"/>
                                        <p:tgtEl>
                                          <p:spTgt spid="14"/>
                                        </p:tgtEl>
                                      </p:cBhvr>
                                      <p:by x="12500" y="125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0" y="15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4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96296E-6 L 0.22049 -0.65617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24" y="-3280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5" dur="10" fill="hold"/>
                                        <p:tgtEl>
                                          <p:spTgt spid="4100"/>
                                        </p:tgtEl>
                                      </p:cBhvr>
                                      <p:by x="12500" y="125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7" dur="1250" fill="hold"/>
                                        <p:tgtEl>
                                          <p:spTgt spid="4100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64" presetClass="pat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4375 0.32778 L 5E-6 -2.22222E-6 " pathEditMode="relative" rAng="0" ptsTypes="AA">
                                      <p:cBhvr>
                                        <p:cTn id="29" dur="125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7" y="-1638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4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22049 -0.65617 L 0.43316 -1.27839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25" y="-3111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058" y="3320165"/>
            <a:ext cx="1517650" cy="229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5" name="Group 74"/>
          <p:cNvGrpSpPr/>
          <p:nvPr/>
        </p:nvGrpSpPr>
        <p:grpSpPr>
          <a:xfrm>
            <a:off x="3019832" y="836788"/>
            <a:ext cx="3104336" cy="2624990"/>
            <a:chOff x="3019832" y="836788"/>
            <a:chExt cx="3104336" cy="2624990"/>
          </a:xfrm>
        </p:grpSpPr>
        <p:pic>
          <p:nvPicPr>
            <p:cNvPr id="8201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147729" y="1199769"/>
              <a:ext cx="2848543" cy="18990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Picture 1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19832" y="836788"/>
              <a:ext cx="3104336" cy="2624990"/>
            </a:xfrm>
            <a:prstGeom prst="rect">
              <a:avLst/>
            </a:prstGeom>
            <a:noFill/>
            <a:ln>
              <a:noFill/>
            </a:ln>
            <a:effectLst>
              <a:outerShdw blurRad="38100" sx="101000" sy="101000" algn="ctr" rotWithShape="0">
                <a:prstClr val="black">
                  <a:alpha val="5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8" name="Round Same Side Corner Rectangle 87"/>
          <p:cNvSpPr/>
          <p:nvPr/>
        </p:nvSpPr>
        <p:spPr>
          <a:xfrm>
            <a:off x="246743" y="4412343"/>
            <a:ext cx="8650514" cy="7311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6262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Freestyle Script" panose="030804020302050B0404" pitchFamily="66" charset="0"/>
              </a:rPr>
              <a:t>Merry Christmas from all of us!</a:t>
            </a:r>
            <a:endParaRPr lang="en-US" sz="3600" dirty="0">
              <a:latin typeface="Freestyle Script" panose="030804020302050B0404" pitchFamily="66" charset="0"/>
            </a:endParaRPr>
          </a:p>
        </p:txBody>
      </p:sp>
      <p:grpSp>
        <p:nvGrpSpPr>
          <p:cNvPr id="89" name="Group 88"/>
          <p:cNvGrpSpPr/>
          <p:nvPr/>
        </p:nvGrpSpPr>
        <p:grpSpPr>
          <a:xfrm>
            <a:off x="9144000" y="86348"/>
            <a:ext cx="2905125" cy="4970804"/>
            <a:chOff x="9385414" y="407120"/>
            <a:chExt cx="1633741" cy="2795407"/>
          </a:xfrm>
        </p:grpSpPr>
        <p:sp>
          <p:nvSpPr>
            <p:cNvPr id="90" name="Rounded Rectangle 89"/>
            <p:cNvSpPr/>
            <p:nvPr/>
          </p:nvSpPr>
          <p:spPr>
            <a:xfrm>
              <a:off x="9734981" y="771204"/>
              <a:ext cx="965926" cy="2034230"/>
            </a:xfrm>
            <a:prstGeom prst="roundRect">
              <a:avLst>
                <a:gd name="adj" fmla="val 7450"/>
              </a:avLst>
            </a:prstGeom>
            <a:solidFill>
              <a:schemeClr val="bg1"/>
            </a:solidFill>
            <a:ln>
              <a:noFill/>
            </a:ln>
            <a:effectLst>
              <a:innerShdw blurRad="1651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Ins="72000" rtlCol="0" anchor="ctr"/>
            <a:lstStyle/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To customize the photo: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1. Click on the photo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2. Press Tab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3. Go to Picture Tools Format on the ribbon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4. Choose ‘Change Picture’ on the left of the menu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5. Choose your picture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6. Click in the text box and type your </a:t>
              </a:r>
              <a:r>
                <a:rPr lang="en-US" dirty="0" smtClean="0">
                  <a:solidFill>
                    <a:srgbClr val="C00000"/>
                  </a:solidFill>
                  <a:latin typeface="Freestyle Script" panose="030804020302050B0404" pitchFamily="66" charset="0"/>
                </a:rPr>
                <a:t>message</a:t>
              </a:r>
              <a:endParaRPr lang="en-US" dirty="0">
                <a:solidFill>
                  <a:srgbClr val="C00000"/>
                </a:solidFill>
                <a:latin typeface="Freestyle Script" panose="030804020302050B0404" pitchFamily="66" charset="0"/>
              </a:endParaRPr>
            </a:p>
          </p:txBody>
        </p:sp>
        <p:grpSp>
          <p:nvGrpSpPr>
            <p:cNvPr id="91" name="Group 90"/>
            <p:cNvGrpSpPr/>
            <p:nvPr/>
          </p:nvGrpSpPr>
          <p:grpSpPr>
            <a:xfrm>
              <a:off x="9385414" y="407120"/>
              <a:ext cx="1633741" cy="2795407"/>
              <a:chOff x="9385414" y="407120"/>
              <a:chExt cx="1633741" cy="2795407"/>
            </a:xfrm>
          </p:grpSpPr>
          <p:pic>
            <p:nvPicPr>
              <p:cNvPr id="92" name="Picture 10" descr="C:\Users\Richard Goring\Desktop\Christmas Card\Christmas Garland 05 88536121.jpg"/>
              <p:cNvPicPr>
                <a:picLocks noChangeAspect="1" noChangeArrowheads="1"/>
              </p:cNvPicPr>
              <p:nvPr/>
            </p:nvPicPr>
            <p:blipFill>
              <a:blip r:embed="rId6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85414" y="407120"/>
                <a:ext cx="1633741" cy="1404848"/>
              </a:xfrm>
              <a:prstGeom prst="rect">
                <a:avLst/>
              </a:prstGeom>
              <a:noFill/>
              <a:effectLst>
                <a:innerShdw blurRad="101600">
                  <a:prstClr val="black"/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3" name="Picture 10" descr="C:\Users\Richard Goring\Desktop\Christmas Card\Christmas Garland 05 88536121.jpg"/>
              <p:cNvPicPr>
                <a:picLocks noChangeAspect="1" noChangeArrowheads="1"/>
              </p:cNvPicPr>
              <p:nvPr/>
            </p:nvPicPr>
            <p:blipFill>
              <a:blip r:embed="rId6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9385414" y="1797679"/>
                <a:ext cx="1633741" cy="1404848"/>
              </a:xfrm>
              <a:prstGeom prst="rect">
                <a:avLst/>
              </a:prstGeom>
              <a:noFill/>
              <a:effectLst>
                <a:innerShdw blurRad="101600">
                  <a:prstClr val="black"/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94" name="Explosion 1 93"/>
          <p:cNvSpPr/>
          <p:nvPr/>
        </p:nvSpPr>
        <p:spPr>
          <a:xfrm rot="20928719">
            <a:off x="9241697" y="-731525"/>
            <a:ext cx="1990725" cy="1990725"/>
          </a:xfrm>
          <a:prstGeom prst="irregularSeal1">
            <a:avLst/>
          </a:prstGeom>
          <a:gradFill flip="none" rotWithShape="1">
            <a:gsLst>
              <a:gs pos="10000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t"/>
          <a:lstStyle/>
          <a:p>
            <a:pPr algn="ctr">
              <a:lnSpc>
                <a:spcPts val="2400"/>
              </a:lnSpc>
            </a:pPr>
            <a:r>
              <a:rPr lang="en-US" sz="3200" dirty="0">
                <a:latin typeface="Freestyle Script" panose="030804020302050B0404" pitchFamily="66" charset="0"/>
              </a:rPr>
              <a:t>This is </a:t>
            </a:r>
            <a:r>
              <a:rPr lang="en-US" sz="3200" dirty="0" smtClean="0">
                <a:latin typeface="Freestyle Script" panose="030804020302050B0404" pitchFamily="66" charset="0"/>
              </a:rPr>
              <a:t>the</a:t>
            </a:r>
            <a:br>
              <a:rPr lang="en-US" sz="3200" dirty="0" smtClean="0">
                <a:latin typeface="Freestyle Script" panose="030804020302050B0404" pitchFamily="66" charset="0"/>
              </a:rPr>
            </a:br>
            <a:r>
              <a:rPr lang="en-US" sz="3200" dirty="0" smtClean="0">
                <a:latin typeface="Freestyle Script" panose="030804020302050B0404" pitchFamily="66" charset="0"/>
              </a:rPr>
              <a:t>first page</a:t>
            </a:r>
            <a:endParaRPr lang="en-US" sz="3200" dirty="0">
              <a:latin typeface="Freestyle Script" panose="030804020302050B0404" pitchFamily="66" charset="0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213" y="288807"/>
            <a:ext cx="9242426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293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ound Same Side Corner Rectangle 55"/>
          <p:cNvSpPr/>
          <p:nvPr/>
        </p:nvSpPr>
        <p:spPr>
          <a:xfrm>
            <a:off x="246743" y="4412343"/>
            <a:ext cx="8650514" cy="7311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6262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Freestyle Script" panose="030804020302050B0404" pitchFamily="66" charset="0"/>
              </a:rPr>
              <a:t>It’s been quite a year…</a:t>
            </a:r>
            <a:endParaRPr lang="en-US" sz="3600" dirty="0">
              <a:latin typeface="Freestyle Script" panose="030804020302050B0404" pitchFamily="66" charset="0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748867" y="865248"/>
            <a:ext cx="3262452" cy="2501974"/>
            <a:chOff x="3088312" y="865248"/>
            <a:chExt cx="3374996" cy="2588284"/>
          </a:xfrm>
        </p:grpSpPr>
        <p:pic>
          <p:nvPicPr>
            <p:cNvPr id="67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621326" y="1389734"/>
              <a:ext cx="2308969" cy="15393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1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88312" y="865248"/>
              <a:ext cx="3374996" cy="2588284"/>
            </a:xfrm>
            <a:prstGeom prst="rect">
              <a:avLst/>
            </a:prstGeom>
            <a:noFill/>
            <a:ln>
              <a:noFill/>
            </a:ln>
            <a:effectLst>
              <a:outerShdw blurRad="38100" sx="101000" sy="101000" algn="ctr" rotWithShape="0">
                <a:prstClr val="black">
                  <a:alpha val="5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9" name="Group 68"/>
          <p:cNvGrpSpPr/>
          <p:nvPr/>
        </p:nvGrpSpPr>
        <p:grpSpPr>
          <a:xfrm>
            <a:off x="5184850" y="865250"/>
            <a:ext cx="2174966" cy="2501972"/>
            <a:chOff x="6572092" y="865248"/>
            <a:chExt cx="2249996" cy="2588283"/>
          </a:xfrm>
        </p:grpSpPr>
        <p:pic>
          <p:nvPicPr>
            <p:cNvPr id="70" name="Picture 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055613" y="1198715"/>
              <a:ext cx="1282954" cy="19213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1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572092" y="865248"/>
              <a:ext cx="2249996" cy="2588283"/>
            </a:xfrm>
            <a:prstGeom prst="rect">
              <a:avLst/>
            </a:prstGeom>
            <a:noFill/>
            <a:ln>
              <a:noFill/>
            </a:ln>
            <a:effectLst>
              <a:outerShdw blurRad="38100" sx="101000" sy="101000" algn="ctr" rotWithShape="0">
                <a:prstClr val="black">
                  <a:alpha val="5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2" name="Group 71"/>
          <p:cNvGrpSpPr/>
          <p:nvPr/>
        </p:nvGrpSpPr>
        <p:grpSpPr>
          <a:xfrm>
            <a:off x="9144000" y="86348"/>
            <a:ext cx="2905125" cy="4970804"/>
            <a:chOff x="9385414" y="407120"/>
            <a:chExt cx="1633741" cy="2795407"/>
          </a:xfrm>
        </p:grpSpPr>
        <p:sp>
          <p:nvSpPr>
            <p:cNvPr id="73" name="Rounded Rectangle 72"/>
            <p:cNvSpPr/>
            <p:nvPr/>
          </p:nvSpPr>
          <p:spPr>
            <a:xfrm>
              <a:off x="9734981" y="771204"/>
              <a:ext cx="965926" cy="2034230"/>
            </a:xfrm>
            <a:prstGeom prst="roundRect">
              <a:avLst>
                <a:gd name="adj" fmla="val 7450"/>
              </a:avLst>
            </a:prstGeom>
            <a:solidFill>
              <a:schemeClr val="bg1"/>
            </a:solidFill>
            <a:ln>
              <a:noFill/>
            </a:ln>
            <a:effectLst>
              <a:innerShdw blurRad="1651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Ins="72000" rtlCol="0" anchor="ctr"/>
            <a:lstStyle/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To customize the photo: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1. Click on the photo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2. Press Tab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3. Go to Picture Tools Format on the ribbon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4. Choose ‘Change Picture’ on the left of the menu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5. Choose your picture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6. Click in the text box and type your </a:t>
              </a:r>
              <a:r>
                <a:rPr lang="en-US" dirty="0" smtClean="0">
                  <a:solidFill>
                    <a:srgbClr val="C00000"/>
                  </a:solidFill>
                  <a:latin typeface="Freestyle Script" panose="030804020302050B0404" pitchFamily="66" charset="0"/>
                </a:rPr>
                <a:t>message</a:t>
              </a:r>
              <a:endParaRPr lang="en-US" dirty="0">
                <a:solidFill>
                  <a:srgbClr val="C00000"/>
                </a:solidFill>
                <a:latin typeface="Freestyle Script" panose="030804020302050B0404" pitchFamily="66" charset="0"/>
              </a:endParaRPr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9385414" y="407120"/>
              <a:ext cx="1633741" cy="2795407"/>
              <a:chOff x="9385414" y="407120"/>
              <a:chExt cx="1633741" cy="2795407"/>
            </a:xfrm>
          </p:grpSpPr>
          <p:pic>
            <p:nvPicPr>
              <p:cNvPr id="75" name="Picture 10" descr="C:\Users\Richard Goring\Desktop\Christmas Card\Christmas Garland 05 88536121.jpg"/>
              <p:cNvPicPr>
                <a:picLocks noChangeAspect="1" noChangeArrowheads="1"/>
              </p:cNvPicPr>
              <p:nvPr/>
            </p:nvPicPr>
            <p:blipFill>
              <a:blip r:embed="rId7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85414" y="407120"/>
                <a:ext cx="1633741" cy="1404848"/>
              </a:xfrm>
              <a:prstGeom prst="rect">
                <a:avLst/>
              </a:prstGeom>
              <a:noFill/>
              <a:effectLst>
                <a:innerShdw blurRad="101600">
                  <a:prstClr val="black"/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6" name="Picture 10" descr="C:\Users\Richard Goring\Desktop\Christmas Card\Christmas Garland 05 88536121.jpg"/>
              <p:cNvPicPr>
                <a:picLocks noChangeAspect="1" noChangeArrowheads="1"/>
              </p:cNvPicPr>
              <p:nvPr/>
            </p:nvPicPr>
            <p:blipFill>
              <a:blip r:embed="rId7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9385414" y="1797679"/>
                <a:ext cx="1633741" cy="1404848"/>
              </a:xfrm>
              <a:prstGeom prst="rect">
                <a:avLst/>
              </a:prstGeom>
              <a:noFill/>
              <a:effectLst>
                <a:innerShdw blurRad="101600">
                  <a:prstClr val="black"/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7" name="Explosion 1 16"/>
          <p:cNvSpPr/>
          <p:nvPr/>
        </p:nvSpPr>
        <p:spPr>
          <a:xfrm rot="20928719">
            <a:off x="9265513" y="4032801"/>
            <a:ext cx="2262866" cy="2262866"/>
          </a:xfrm>
          <a:prstGeom prst="irregularSeal1">
            <a:avLst/>
          </a:prstGeom>
          <a:gradFill flip="none" rotWithShape="1">
            <a:gsLst>
              <a:gs pos="10000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0">
                <a:srgbClr val="00B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>
              <a:lnSpc>
                <a:spcPts val="2400"/>
              </a:lnSpc>
            </a:pPr>
            <a:r>
              <a:rPr lang="en-US" sz="3200" dirty="0" smtClean="0">
                <a:latin typeface="Freestyle Script" panose="030804020302050B0404" pitchFamily="66" charset="0"/>
              </a:rPr>
              <a:t>Copy or move</a:t>
            </a:r>
            <a:br>
              <a:rPr lang="en-US" sz="3200" dirty="0" smtClean="0">
                <a:latin typeface="Freestyle Script" panose="030804020302050B0404" pitchFamily="66" charset="0"/>
              </a:rPr>
            </a:br>
            <a:r>
              <a:rPr lang="en-US" sz="3200" dirty="0" smtClean="0">
                <a:latin typeface="Freestyle Script" panose="030804020302050B0404" pitchFamily="66" charset="0"/>
              </a:rPr>
              <a:t>this slide in</a:t>
            </a:r>
            <a:br>
              <a:rPr lang="en-US" sz="3200" dirty="0" smtClean="0">
                <a:latin typeface="Freestyle Script" panose="030804020302050B0404" pitchFamily="66" charset="0"/>
              </a:rPr>
            </a:br>
            <a:r>
              <a:rPr lang="en-US" sz="3200" dirty="0" smtClean="0">
                <a:latin typeface="Freestyle Script" panose="030804020302050B0404" pitchFamily="66" charset="0"/>
              </a:rPr>
              <a:t>any order</a:t>
            </a:r>
            <a:endParaRPr lang="en-US" sz="3200" dirty="0">
              <a:latin typeface="Freestyle Script" panose="030804020302050B0404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537"/>
            <a:ext cx="91440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8408032"/>
      </p:ext>
    </p:extLst>
  </p:cSld>
  <p:clrMapOvr>
    <a:masterClrMapping/>
  </p:clrMapOvr>
  <p:transition spd="slow" advTm="4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62299" y="123356"/>
            <a:ext cx="9468598" cy="821026"/>
            <a:chOff x="-153148" y="123355"/>
            <a:chExt cx="10884027" cy="943759"/>
          </a:xfrm>
        </p:grpSpPr>
        <p:pic>
          <p:nvPicPr>
            <p:cNvPr id="55" name="Picture 9" descr="C:\Users\Richard Goring\Desktop\Christmas Card\Christmas Garland 04 64496395.jpg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3148" y="123355"/>
              <a:ext cx="2995069" cy="943759"/>
            </a:xfrm>
            <a:prstGeom prst="rect">
              <a:avLst/>
            </a:prstGeom>
            <a:noFill/>
            <a:effectLst>
              <a:innerShdw blurRad="63500">
                <a:prstClr val="black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9" descr="C:\Users\Richard Goring\Desktop\Christmas Card\Christmas Garland 04 64496395.jpg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6505" y="123355"/>
              <a:ext cx="2995069" cy="943759"/>
            </a:xfrm>
            <a:prstGeom prst="rect">
              <a:avLst/>
            </a:prstGeom>
            <a:noFill/>
            <a:effectLst>
              <a:innerShdw blurRad="63500">
                <a:prstClr val="black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9" descr="C:\Users\Richard Goring\Desktop\Christmas Card\Christmas Garland 04 64496395.jpg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6158" y="123355"/>
              <a:ext cx="2995069" cy="943759"/>
            </a:xfrm>
            <a:prstGeom prst="rect">
              <a:avLst/>
            </a:prstGeom>
            <a:noFill/>
            <a:effectLst>
              <a:innerShdw blurRad="63500">
                <a:prstClr val="black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9" descr="C:\Users\Richard Goring\Desktop\Christmas Card\Christmas Garland 04 64496395.jpg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10" y="123355"/>
              <a:ext cx="2995069" cy="943759"/>
            </a:xfrm>
            <a:prstGeom prst="rect">
              <a:avLst/>
            </a:prstGeom>
            <a:noFill/>
            <a:effectLst>
              <a:innerShdw blurRad="63500">
                <a:prstClr val="black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5" name="Round Same Side Corner Rectangle 64"/>
          <p:cNvSpPr/>
          <p:nvPr/>
        </p:nvSpPr>
        <p:spPr>
          <a:xfrm>
            <a:off x="246743" y="4412343"/>
            <a:ext cx="8650514" cy="7311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6262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Freestyle Script" panose="030804020302050B0404" pitchFamily="66" charset="0"/>
              </a:rPr>
              <a:t>The kids have grown so much since the summer</a:t>
            </a:r>
            <a:endParaRPr lang="en-US" sz="3600" dirty="0">
              <a:latin typeface="Freestyle Script" panose="030804020302050B0404" pitchFamily="66" charset="0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9144000" y="86348"/>
            <a:ext cx="2905125" cy="4970804"/>
            <a:chOff x="9385414" y="407120"/>
            <a:chExt cx="1633741" cy="2795407"/>
          </a:xfrm>
        </p:grpSpPr>
        <p:sp>
          <p:nvSpPr>
            <p:cNvPr id="67" name="Rounded Rectangle 66"/>
            <p:cNvSpPr/>
            <p:nvPr/>
          </p:nvSpPr>
          <p:spPr>
            <a:xfrm>
              <a:off x="9734981" y="771204"/>
              <a:ext cx="965926" cy="2034230"/>
            </a:xfrm>
            <a:prstGeom prst="roundRect">
              <a:avLst>
                <a:gd name="adj" fmla="val 7450"/>
              </a:avLst>
            </a:prstGeom>
            <a:solidFill>
              <a:schemeClr val="bg1"/>
            </a:solidFill>
            <a:ln>
              <a:noFill/>
            </a:ln>
            <a:effectLst>
              <a:innerShdw blurRad="1651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Ins="72000" rtlCol="0" anchor="ctr"/>
            <a:lstStyle/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To customize the photo: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1. Click on the photo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2. Press Tab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3. Go to Picture Tools Format on the ribbon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4. Choose ‘Change Picture’ on the left of the menu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5. Choose your picture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6. Click in the text box and type your </a:t>
              </a:r>
              <a:r>
                <a:rPr lang="en-US" dirty="0" smtClean="0">
                  <a:solidFill>
                    <a:srgbClr val="C00000"/>
                  </a:solidFill>
                  <a:latin typeface="Freestyle Script" panose="030804020302050B0404" pitchFamily="66" charset="0"/>
                </a:rPr>
                <a:t>message</a:t>
              </a:r>
              <a:endParaRPr lang="en-US" dirty="0">
                <a:solidFill>
                  <a:srgbClr val="C00000"/>
                </a:solidFill>
                <a:latin typeface="Freestyle Script" panose="030804020302050B0404" pitchFamily="66" charset="0"/>
              </a:endParaRPr>
            </a:p>
          </p:txBody>
        </p:sp>
        <p:grpSp>
          <p:nvGrpSpPr>
            <p:cNvPr id="68" name="Group 67"/>
            <p:cNvGrpSpPr/>
            <p:nvPr/>
          </p:nvGrpSpPr>
          <p:grpSpPr>
            <a:xfrm>
              <a:off x="9385414" y="407120"/>
              <a:ext cx="1633741" cy="2795407"/>
              <a:chOff x="9385414" y="407120"/>
              <a:chExt cx="1633741" cy="2795407"/>
            </a:xfrm>
          </p:grpSpPr>
          <p:pic>
            <p:nvPicPr>
              <p:cNvPr id="69" name="Picture 10" descr="C:\Users\Richard Goring\Desktop\Christmas Card\Christmas Garland 05 88536121.jpg"/>
              <p:cNvPicPr>
                <a:picLocks noChangeAspect="1" noChangeArrowheads="1"/>
              </p:cNvPicPr>
              <p:nvPr/>
            </p:nvPicPr>
            <p:blipFill>
              <a:blip r:embed="rId4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85414" y="407120"/>
                <a:ext cx="1633741" cy="1404848"/>
              </a:xfrm>
              <a:prstGeom prst="rect">
                <a:avLst/>
              </a:prstGeom>
              <a:noFill/>
              <a:effectLst>
                <a:innerShdw blurRad="101600">
                  <a:prstClr val="black"/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0" name="Picture 10" descr="C:\Users\Richard Goring\Desktop\Christmas Card\Christmas Garland 05 88536121.jpg"/>
              <p:cNvPicPr>
                <a:picLocks noChangeAspect="1" noChangeArrowheads="1"/>
              </p:cNvPicPr>
              <p:nvPr/>
            </p:nvPicPr>
            <p:blipFill>
              <a:blip r:embed="rId4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9385414" y="1797679"/>
                <a:ext cx="1633741" cy="1404848"/>
              </a:xfrm>
              <a:prstGeom prst="rect">
                <a:avLst/>
              </a:prstGeom>
              <a:noFill/>
              <a:effectLst>
                <a:innerShdw blurRad="101600">
                  <a:prstClr val="black"/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6" name="Explosion 1 15"/>
          <p:cNvSpPr/>
          <p:nvPr/>
        </p:nvSpPr>
        <p:spPr>
          <a:xfrm rot="20928719">
            <a:off x="9265513" y="4032801"/>
            <a:ext cx="2262866" cy="2262866"/>
          </a:xfrm>
          <a:prstGeom prst="irregularSeal1">
            <a:avLst/>
          </a:prstGeom>
          <a:gradFill flip="none" rotWithShape="1">
            <a:gsLst>
              <a:gs pos="10000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0">
                <a:srgbClr val="00B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>
              <a:lnSpc>
                <a:spcPts val="2400"/>
              </a:lnSpc>
            </a:pPr>
            <a:r>
              <a:rPr lang="en-US" sz="3200" dirty="0" smtClean="0">
                <a:latin typeface="Freestyle Script" panose="030804020302050B0404" pitchFamily="66" charset="0"/>
              </a:rPr>
              <a:t>Copy or move</a:t>
            </a:r>
            <a:br>
              <a:rPr lang="en-US" sz="3200" dirty="0" smtClean="0">
                <a:latin typeface="Freestyle Script" panose="030804020302050B0404" pitchFamily="66" charset="0"/>
              </a:rPr>
            </a:br>
            <a:r>
              <a:rPr lang="en-US" sz="3200" dirty="0" smtClean="0">
                <a:latin typeface="Freestyle Script" panose="030804020302050B0404" pitchFamily="66" charset="0"/>
              </a:rPr>
              <a:t>this slide in</a:t>
            </a:r>
            <a:br>
              <a:rPr lang="en-US" sz="3200" dirty="0" smtClean="0">
                <a:latin typeface="Freestyle Script" panose="030804020302050B0404" pitchFamily="66" charset="0"/>
              </a:rPr>
            </a:br>
            <a:r>
              <a:rPr lang="en-US" sz="3200" dirty="0" smtClean="0">
                <a:latin typeface="Freestyle Script" panose="030804020302050B0404" pitchFamily="66" charset="0"/>
              </a:rPr>
              <a:t>any order</a:t>
            </a:r>
            <a:endParaRPr lang="en-US" sz="3200" dirty="0">
              <a:latin typeface="Freestyle Script" panose="030804020302050B0404" pitchFamily="66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021839" y="864142"/>
            <a:ext cx="3100320" cy="2605184"/>
            <a:chOff x="3021839" y="864142"/>
            <a:chExt cx="3100320" cy="2605184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29425" y="1403795"/>
              <a:ext cx="2285150" cy="1525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1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21839" y="864142"/>
              <a:ext cx="3100320" cy="2605184"/>
            </a:xfrm>
            <a:prstGeom prst="rect">
              <a:avLst/>
            </a:prstGeom>
            <a:noFill/>
            <a:ln>
              <a:noFill/>
            </a:ln>
            <a:effectLst>
              <a:outerShdw blurRad="38100" sx="101000" sy="101000" algn="ctr" rotWithShape="0">
                <a:prstClr val="black">
                  <a:alpha val="5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54680428"/>
      </p:ext>
    </p:extLst>
  </p:cSld>
  <p:clrMapOvr>
    <a:masterClrMapping/>
  </p:clrMapOvr>
  <p:transition spd="slow" advTm="4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278" y="3320165"/>
            <a:ext cx="1517650" cy="229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3340467" y="685028"/>
            <a:ext cx="2463066" cy="2833388"/>
            <a:chOff x="6572093" y="865248"/>
            <a:chExt cx="2249996" cy="2588283"/>
          </a:xfrm>
        </p:grpSpPr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055794" y="1198987"/>
              <a:ext cx="1282592" cy="19208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572093" y="865248"/>
              <a:ext cx="2249996" cy="2588283"/>
            </a:xfrm>
            <a:prstGeom prst="rect">
              <a:avLst/>
            </a:prstGeom>
            <a:noFill/>
            <a:ln>
              <a:noFill/>
            </a:ln>
            <a:effectLst>
              <a:outerShdw blurRad="38100" sx="101000" sy="101000" algn="ctr" rotWithShape="0">
                <a:prstClr val="black">
                  <a:alpha val="5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Round Same Side Corner Rectangle 13"/>
          <p:cNvSpPr/>
          <p:nvPr/>
        </p:nvSpPr>
        <p:spPr>
          <a:xfrm>
            <a:off x="246743" y="4412343"/>
            <a:ext cx="8650514" cy="7311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6262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Freestyle Script" panose="030804020302050B0404" pitchFamily="66" charset="0"/>
              </a:rPr>
              <a:t>The cat was getting into the Christmas spirit…</a:t>
            </a:r>
            <a:endParaRPr lang="en-US" sz="3600" dirty="0">
              <a:latin typeface="Freestyle Script" panose="030804020302050B0404" pitchFamily="66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9144000" y="86348"/>
            <a:ext cx="2905125" cy="4970804"/>
            <a:chOff x="9385414" y="407120"/>
            <a:chExt cx="1633741" cy="2795407"/>
          </a:xfrm>
        </p:grpSpPr>
        <p:sp>
          <p:nvSpPr>
            <p:cNvPr id="18" name="Rounded Rectangle 17"/>
            <p:cNvSpPr/>
            <p:nvPr/>
          </p:nvSpPr>
          <p:spPr>
            <a:xfrm>
              <a:off x="9734981" y="771204"/>
              <a:ext cx="965926" cy="2034230"/>
            </a:xfrm>
            <a:prstGeom prst="roundRect">
              <a:avLst>
                <a:gd name="adj" fmla="val 7450"/>
              </a:avLst>
            </a:prstGeom>
            <a:solidFill>
              <a:schemeClr val="bg1"/>
            </a:solidFill>
            <a:ln>
              <a:noFill/>
            </a:ln>
            <a:effectLst>
              <a:innerShdw blurRad="1651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Ins="72000" rtlCol="0" anchor="ctr"/>
            <a:lstStyle/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To customize the photo: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1. Click on the photo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2. Press Tab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3. Go to Picture Tools Format on the ribbon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4. Choose ‘Change Picture’ on the left of the menu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5. Choose your picture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6. Click in the text box and type your </a:t>
              </a:r>
              <a:r>
                <a:rPr lang="en-US" dirty="0" smtClean="0">
                  <a:solidFill>
                    <a:srgbClr val="C00000"/>
                  </a:solidFill>
                  <a:latin typeface="Freestyle Script" panose="030804020302050B0404" pitchFamily="66" charset="0"/>
                </a:rPr>
                <a:t>message</a:t>
              </a:r>
              <a:endParaRPr lang="en-US" dirty="0">
                <a:solidFill>
                  <a:srgbClr val="C00000"/>
                </a:solidFill>
                <a:latin typeface="Freestyle Script" panose="030804020302050B0404" pitchFamily="66" charset="0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9385414" y="407120"/>
              <a:ext cx="1633741" cy="2795407"/>
              <a:chOff x="9385414" y="407120"/>
              <a:chExt cx="1633741" cy="2795407"/>
            </a:xfrm>
          </p:grpSpPr>
          <p:pic>
            <p:nvPicPr>
              <p:cNvPr id="20" name="Picture 10" descr="C:\Users\Richard Goring\Desktop\Christmas Card\Christmas Garland 05 88536121.jpg"/>
              <p:cNvPicPr>
                <a:picLocks noChangeAspect="1" noChangeArrowheads="1"/>
              </p:cNvPicPr>
              <p:nvPr/>
            </p:nvPicPr>
            <p:blipFill>
              <a:blip r:embed="rId6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85414" y="407120"/>
                <a:ext cx="1633741" cy="1404848"/>
              </a:xfrm>
              <a:prstGeom prst="rect">
                <a:avLst/>
              </a:prstGeom>
              <a:noFill/>
              <a:effectLst>
                <a:innerShdw blurRad="101600">
                  <a:prstClr val="black"/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10" descr="C:\Users\Richard Goring\Desktop\Christmas Card\Christmas Garland 05 88536121.jpg"/>
              <p:cNvPicPr>
                <a:picLocks noChangeAspect="1" noChangeArrowheads="1"/>
              </p:cNvPicPr>
              <p:nvPr/>
            </p:nvPicPr>
            <p:blipFill>
              <a:blip r:embed="rId6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9385414" y="1797679"/>
                <a:ext cx="1633741" cy="1404848"/>
              </a:xfrm>
              <a:prstGeom prst="rect">
                <a:avLst/>
              </a:prstGeom>
              <a:noFill/>
              <a:effectLst>
                <a:innerShdw blurRad="101600">
                  <a:prstClr val="black"/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22" name="Explosion 1 21"/>
          <p:cNvSpPr/>
          <p:nvPr/>
        </p:nvSpPr>
        <p:spPr>
          <a:xfrm rot="20928719">
            <a:off x="9265513" y="4032801"/>
            <a:ext cx="2262866" cy="2262866"/>
          </a:xfrm>
          <a:prstGeom prst="irregularSeal1">
            <a:avLst/>
          </a:prstGeom>
          <a:gradFill flip="none" rotWithShape="1">
            <a:gsLst>
              <a:gs pos="10000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0">
                <a:srgbClr val="00B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>
              <a:lnSpc>
                <a:spcPts val="2400"/>
              </a:lnSpc>
            </a:pPr>
            <a:r>
              <a:rPr lang="en-US" sz="3200" dirty="0" smtClean="0">
                <a:latin typeface="Freestyle Script" panose="030804020302050B0404" pitchFamily="66" charset="0"/>
              </a:rPr>
              <a:t>Copy or move</a:t>
            </a:r>
            <a:br>
              <a:rPr lang="en-US" sz="3200" dirty="0" smtClean="0">
                <a:latin typeface="Freestyle Script" panose="030804020302050B0404" pitchFamily="66" charset="0"/>
              </a:rPr>
            </a:br>
            <a:r>
              <a:rPr lang="en-US" sz="3200" dirty="0" smtClean="0">
                <a:latin typeface="Freestyle Script" panose="030804020302050B0404" pitchFamily="66" charset="0"/>
              </a:rPr>
              <a:t>this slide in</a:t>
            </a:r>
            <a:br>
              <a:rPr lang="en-US" sz="3200" dirty="0" smtClean="0">
                <a:latin typeface="Freestyle Script" panose="030804020302050B0404" pitchFamily="66" charset="0"/>
              </a:rPr>
            </a:br>
            <a:r>
              <a:rPr lang="en-US" sz="3200" dirty="0" smtClean="0">
                <a:latin typeface="Freestyle Script" panose="030804020302050B0404" pitchFamily="66" charset="0"/>
              </a:rPr>
              <a:t>any order</a:t>
            </a:r>
            <a:endParaRPr lang="en-US" sz="3200" dirty="0">
              <a:latin typeface="Freestyle Script" panose="030804020302050B0404" pitchFamily="66" charset="0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537"/>
            <a:ext cx="91440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0762217"/>
      </p:ext>
    </p:extLst>
  </p:cSld>
  <p:clrMapOvr>
    <a:masterClrMapping/>
  </p:clrMapOvr>
  <p:transition spd="slow" advTm="4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3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3384" y="3800487"/>
            <a:ext cx="858416" cy="1428737"/>
          </a:xfrm>
          <a:prstGeom prst="rect">
            <a:avLst/>
          </a:prstGeom>
          <a:noFill/>
          <a:effectLst>
            <a:innerShdw blurRad="762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9" name="Group 68"/>
          <p:cNvGrpSpPr/>
          <p:nvPr/>
        </p:nvGrpSpPr>
        <p:grpSpPr>
          <a:xfrm>
            <a:off x="2774413" y="651940"/>
            <a:ext cx="3595176" cy="2757140"/>
            <a:chOff x="3088313" y="865248"/>
            <a:chExt cx="3374995" cy="2588284"/>
          </a:xfrm>
        </p:grpSpPr>
        <p:pic>
          <p:nvPicPr>
            <p:cNvPr id="70" name="Picture 7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3621872" y="1389133"/>
              <a:ext cx="2307876" cy="15405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1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88313" y="865248"/>
              <a:ext cx="3374995" cy="2588284"/>
            </a:xfrm>
            <a:prstGeom prst="rect">
              <a:avLst/>
            </a:prstGeom>
            <a:noFill/>
            <a:ln>
              <a:noFill/>
            </a:ln>
            <a:effectLst>
              <a:outerShdw blurRad="38100" sx="101000" sy="101000" algn="ctr" rotWithShape="0">
                <a:prstClr val="black">
                  <a:alpha val="5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2" name="Round Same Side Corner Rectangle 71"/>
          <p:cNvSpPr/>
          <p:nvPr/>
        </p:nvSpPr>
        <p:spPr>
          <a:xfrm>
            <a:off x="246743" y="4412343"/>
            <a:ext cx="8650514" cy="7311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6262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Freestyle Script" panose="030804020302050B0404" pitchFamily="66" charset="0"/>
              </a:rPr>
              <a:t>…until we dressed him in a Santa hat!</a:t>
            </a:r>
            <a:endParaRPr lang="en-US" sz="3600" dirty="0">
              <a:latin typeface="Freestyle Script" panose="030804020302050B0404" pitchFamily="66" charset="0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9144000" y="86348"/>
            <a:ext cx="2905125" cy="4970804"/>
            <a:chOff x="9385414" y="407120"/>
            <a:chExt cx="1633741" cy="2795407"/>
          </a:xfrm>
        </p:grpSpPr>
        <p:sp>
          <p:nvSpPr>
            <p:cNvPr id="74" name="Rounded Rectangle 73"/>
            <p:cNvSpPr/>
            <p:nvPr/>
          </p:nvSpPr>
          <p:spPr>
            <a:xfrm>
              <a:off x="9734981" y="771204"/>
              <a:ext cx="965926" cy="2034230"/>
            </a:xfrm>
            <a:prstGeom prst="roundRect">
              <a:avLst>
                <a:gd name="adj" fmla="val 7450"/>
              </a:avLst>
            </a:prstGeom>
            <a:solidFill>
              <a:schemeClr val="bg1"/>
            </a:solidFill>
            <a:ln>
              <a:noFill/>
            </a:ln>
            <a:effectLst>
              <a:innerShdw blurRad="1651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Ins="72000" rtlCol="0" anchor="ctr"/>
            <a:lstStyle/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To customize the photo: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1. Click on the photo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2. Press Tab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3. Go to Picture Tools Format on the ribbon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4. Choose ‘Change Picture’ on the left of the menu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5. Choose your picture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6. Click in the text box and type your </a:t>
              </a:r>
              <a:r>
                <a:rPr lang="en-US" dirty="0" smtClean="0">
                  <a:solidFill>
                    <a:srgbClr val="C00000"/>
                  </a:solidFill>
                  <a:latin typeface="Freestyle Script" panose="030804020302050B0404" pitchFamily="66" charset="0"/>
                </a:rPr>
                <a:t>message</a:t>
              </a:r>
              <a:endParaRPr lang="en-US" dirty="0">
                <a:solidFill>
                  <a:srgbClr val="C00000"/>
                </a:solidFill>
                <a:latin typeface="Freestyle Script" panose="030804020302050B0404" pitchFamily="66" charset="0"/>
              </a:endParaRPr>
            </a:p>
          </p:txBody>
        </p:sp>
        <p:grpSp>
          <p:nvGrpSpPr>
            <p:cNvPr id="75" name="Group 74"/>
            <p:cNvGrpSpPr/>
            <p:nvPr/>
          </p:nvGrpSpPr>
          <p:grpSpPr>
            <a:xfrm>
              <a:off x="9385414" y="407120"/>
              <a:ext cx="1633741" cy="2795407"/>
              <a:chOff x="9385414" y="407120"/>
              <a:chExt cx="1633741" cy="2795407"/>
            </a:xfrm>
          </p:grpSpPr>
          <p:pic>
            <p:nvPicPr>
              <p:cNvPr id="76" name="Picture 10" descr="C:\Users\Richard Goring\Desktop\Christmas Card\Christmas Garland 05 88536121.jpg"/>
              <p:cNvPicPr>
                <a:picLocks noChangeAspect="1" noChangeArrowheads="1"/>
              </p:cNvPicPr>
              <p:nvPr/>
            </p:nvPicPr>
            <p:blipFill>
              <a:blip r:embed="rId6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85414" y="407120"/>
                <a:ext cx="1633741" cy="1404848"/>
              </a:xfrm>
              <a:prstGeom prst="rect">
                <a:avLst/>
              </a:prstGeom>
              <a:noFill/>
              <a:effectLst>
                <a:innerShdw blurRad="101600">
                  <a:prstClr val="black"/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7" name="Picture 10" descr="C:\Users\Richard Goring\Desktop\Christmas Card\Christmas Garland 05 88536121.jpg"/>
              <p:cNvPicPr>
                <a:picLocks noChangeAspect="1" noChangeArrowheads="1"/>
              </p:cNvPicPr>
              <p:nvPr/>
            </p:nvPicPr>
            <p:blipFill>
              <a:blip r:embed="rId6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9385414" y="1797679"/>
                <a:ext cx="1633741" cy="1404848"/>
              </a:xfrm>
              <a:prstGeom prst="rect">
                <a:avLst/>
              </a:prstGeom>
              <a:noFill/>
              <a:effectLst>
                <a:innerShdw blurRad="101600">
                  <a:prstClr val="black"/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8" name="Explosion 1 17"/>
          <p:cNvSpPr/>
          <p:nvPr/>
        </p:nvSpPr>
        <p:spPr>
          <a:xfrm rot="20928719">
            <a:off x="9265513" y="4032801"/>
            <a:ext cx="2262866" cy="2262866"/>
          </a:xfrm>
          <a:prstGeom prst="irregularSeal1">
            <a:avLst/>
          </a:prstGeom>
          <a:gradFill flip="none" rotWithShape="1">
            <a:gsLst>
              <a:gs pos="10000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0">
                <a:srgbClr val="00B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>
              <a:lnSpc>
                <a:spcPts val="2400"/>
              </a:lnSpc>
            </a:pPr>
            <a:r>
              <a:rPr lang="en-US" sz="3200" dirty="0" smtClean="0">
                <a:latin typeface="Freestyle Script" panose="030804020302050B0404" pitchFamily="66" charset="0"/>
              </a:rPr>
              <a:t>Copy or move</a:t>
            </a:r>
            <a:br>
              <a:rPr lang="en-US" sz="3200" dirty="0" smtClean="0">
                <a:latin typeface="Freestyle Script" panose="030804020302050B0404" pitchFamily="66" charset="0"/>
              </a:rPr>
            </a:br>
            <a:r>
              <a:rPr lang="en-US" sz="3200" dirty="0" smtClean="0">
                <a:latin typeface="Freestyle Script" panose="030804020302050B0404" pitchFamily="66" charset="0"/>
              </a:rPr>
              <a:t>this slide in</a:t>
            </a:r>
            <a:br>
              <a:rPr lang="en-US" sz="3200" dirty="0" smtClean="0">
                <a:latin typeface="Freestyle Script" panose="030804020302050B0404" pitchFamily="66" charset="0"/>
              </a:rPr>
            </a:br>
            <a:r>
              <a:rPr lang="en-US" sz="3200" dirty="0" smtClean="0">
                <a:latin typeface="Freestyle Script" panose="030804020302050B0404" pitchFamily="66" charset="0"/>
              </a:rPr>
              <a:t>any order</a:t>
            </a:r>
            <a:endParaRPr lang="en-US" sz="3200" dirty="0">
              <a:latin typeface="Freestyle Script" panose="030804020302050B0404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052" y="3356870"/>
            <a:ext cx="6632575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1552134"/>
      </p:ext>
    </p:extLst>
  </p:cSld>
  <p:clrMapOvr>
    <a:masterClrMapping/>
  </p:clrMapOvr>
  <p:transition spd="slow" advTm="4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79715" y="3261703"/>
            <a:ext cx="7128781" cy="389164"/>
            <a:chOff x="979715" y="3261703"/>
            <a:chExt cx="7128781" cy="389164"/>
          </a:xfrm>
        </p:grpSpPr>
        <p:pic>
          <p:nvPicPr>
            <p:cNvPr id="60" name="Picture 7" descr="C:\Users\Richard Goring\Desktop\Christmas Card\shutterstock_120431470.jpg"/>
            <p:cNvPicPr>
              <a:picLocks noChangeAspect="1" noChangeArrowheads="1"/>
            </p:cNvPicPr>
            <p:nvPr/>
          </p:nvPicPr>
          <p:blipFill rotWithShape="1"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071384" y="3264085"/>
              <a:ext cx="1847848" cy="356508"/>
            </a:xfrm>
            <a:prstGeom prst="rect">
              <a:avLst/>
            </a:prstGeom>
            <a:noFill/>
            <a:effectLst>
              <a:innerShdw blurRad="101600">
                <a:prstClr val="black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7" descr="C:\Users\Richard Goring\Desktop\Christmas Card\shutterstock_120431470.jpg"/>
            <p:cNvPicPr>
              <a:picLocks noChangeAspect="1" noChangeArrowheads="1"/>
            </p:cNvPicPr>
            <p:nvPr/>
          </p:nvPicPr>
          <p:blipFill rotWithShape="1"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185309" y="3264085"/>
              <a:ext cx="1847848" cy="356508"/>
            </a:xfrm>
            <a:prstGeom prst="rect">
              <a:avLst/>
            </a:prstGeom>
            <a:noFill/>
            <a:effectLst>
              <a:innerShdw blurRad="101600">
                <a:prstClr val="black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7" descr="C:\Users\Richard Goring\Desktop\Christmas Card\shutterstock_120431470.jp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641862" y="3261703"/>
              <a:ext cx="1847848" cy="389164"/>
            </a:xfrm>
            <a:prstGeom prst="rect">
              <a:avLst/>
            </a:prstGeom>
            <a:noFill/>
            <a:effectLst>
              <a:innerShdw blurRad="101600">
                <a:prstClr val="black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7" descr="C:\Users\Richard Goring\Desktop\Christmas Card\shutterstock_120431470.jpg"/>
            <p:cNvPicPr>
              <a:picLocks noChangeAspect="1" noChangeArrowheads="1"/>
            </p:cNvPicPr>
            <p:nvPr/>
          </p:nvPicPr>
          <p:blipFill rotWithShape="1">
            <a:blip r:embed="rId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260648" y="3279392"/>
              <a:ext cx="1847848" cy="361950"/>
            </a:xfrm>
            <a:prstGeom prst="rect">
              <a:avLst/>
            </a:prstGeom>
            <a:noFill/>
            <a:effectLst>
              <a:innerShdw blurRad="101600">
                <a:prstClr val="black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7" descr="C:\Users\Richard Goring\Desktop\Christmas Card\shutterstock_120431470.jpg"/>
            <p:cNvPicPr>
              <a:picLocks noChangeAspect="1" noChangeArrowheads="1"/>
            </p:cNvPicPr>
            <p:nvPr/>
          </p:nvPicPr>
          <p:blipFill rotWithShape="1">
            <a:blip r:embed="rId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79715" y="3279392"/>
              <a:ext cx="1847848" cy="361950"/>
            </a:xfrm>
            <a:prstGeom prst="rect">
              <a:avLst/>
            </a:prstGeom>
            <a:noFill/>
            <a:effectLst>
              <a:innerShdw blurRad="101600">
                <a:prstClr val="black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9" name="Group 68"/>
          <p:cNvGrpSpPr/>
          <p:nvPr/>
        </p:nvGrpSpPr>
        <p:grpSpPr>
          <a:xfrm>
            <a:off x="3309806" y="678565"/>
            <a:ext cx="2524388" cy="2539596"/>
            <a:chOff x="3309806" y="903347"/>
            <a:chExt cx="2524388" cy="2539596"/>
          </a:xfrm>
        </p:grpSpPr>
        <p:pic>
          <p:nvPicPr>
            <p:cNvPr id="70" name="Picture 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54464" y="1424539"/>
              <a:ext cx="2235072" cy="14972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1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309806" y="903347"/>
              <a:ext cx="2524388" cy="2539596"/>
            </a:xfrm>
            <a:prstGeom prst="rect">
              <a:avLst/>
            </a:prstGeom>
            <a:noFill/>
            <a:ln>
              <a:noFill/>
            </a:ln>
            <a:effectLst>
              <a:outerShdw blurRad="38100" sx="101000" sy="101000" algn="ctr" rotWithShape="0">
                <a:prstClr val="black">
                  <a:alpha val="5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2" name="Round Same Side Corner Rectangle 71"/>
          <p:cNvSpPr/>
          <p:nvPr/>
        </p:nvSpPr>
        <p:spPr>
          <a:xfrm>
            <a:off x="246743" y="4412343"/>
            <a:ext cx="8650514" cy="7311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6262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Freestyle Script" panose="030804020302050B0404" pitchFamily="66" charset="0"/>
              </a:rPr>
              <a:t>Mum &amp; Dad send their love</a:t>
            </a:r>
            <a:endParaRPr lang="en-US" sz="3600" dirty="0">
              <a:latin typeface="Freestyle Script" panose="030804020302050B0404" pitchFamily="66" charset="0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9144000" y="86348"/>
            <a:ext cx="2905125" cy="4970804"/>
            <a:chOff x="9385414" y="407120"/>
            <a:chExt cx="1633741" cy="2795407"/>
          </a:xfrm>
        </p:grpSpPr>
        <p:sp>
          <p:nvSpPr>
            <p:cNvPr id="74" name="Rounded Rectangle 73"/>
            <p:cNvSpPr/>
            <p:nvPr/>
          </p:nvSpPr>
          <p:spPr>
            <a:xfrm>
              <a:off x="9734981" y="771204"/>
              <a:ext cx="965926" cy="2034230"/>
            </a:xfrm>
            <a:prstGeom prst="roundRect">
              <a:avLst>
                <a:gd name="adj" fmla="val 7450"/>
              </a:avLst>
            </a:prstGeom>
            <a:solidFill>
              <a:schemeClr val="bg1"/>
            </a:solidFill>
            <a:ln>
              <a:noFill/>
            </a:ln>
            <a:effectLst>
              <a:innerShdw blurRad="1651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Ins="72000" rtlCol="0" anchor="ctr"/>
            <a:lstStyle/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To customize the photo: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1. Click on the photo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2. Press Tab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3. Go to Picture Tools Format on the ribbon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4. Choose ‘Change Picture’ on the left of the menu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5. Choose your picture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6. Click in the text box and type your </a:t>
              </a:r>
              <a:r>
                <a:rPr lang="en-US" dirty="0" smtClean="0">
                  <a:solidFill>
                    <a:srgbClr val="C00000"/>
                  </a:solidFill>
                  <a:latin typeface="Freestyle Script" panose="030804020302050B0404" pitchFamily="66" charset="0"/>
                </a:rPr>
                <a:t>message</a:t>
              </a:r>
              <a:endParaRPr lang="en-US" dirty="0">
                <a:solidFill>
                  <a:srgbClr val="C00000"/>
                </a:solidFill>
                <a:latin typeface="Freestyle Script" panose="030804020302050B0404" pitchFamily="66" charset="0"/>
              </a:endParaRPr>
            </a:p>
          </p:txBody>
        </p:sp>
        <p:grpSp>
          <p:nvGrpSpPr>
            <p:cNvPr id="75" name="Group 74"/>
            <p:cNvGrpSpPr/>
            <p:nvPr/>
          </p:nvGrpSpPr>
          <p:grpSpPr>
            <a:xfrm>
              <a:off x="9385414" y="407120"/>
              <a:ext cx="1633741" cy="2795407"/>
              <a:chOff x="9385414" y="407120"/>
              <a:chExt cx="1633741" cy="2795407"/>
            </a:xfrm>
          </p:grpSpPr>
          <p:pic>
            <p:nvPicPr>
              <p:cNvPr id="76" name="Picture 10" descr="C:\Users\Richard Goring\Desktop\Christmas Card\Christmas Garland 05 88536121.jpg"/>
              <p:cNvPicPr>
                <a:picLocks noChangeAspect="1" noChangeArrowheads="1"/>
              </p:cNvPicPr>
              <p:nvPr/>
            </p:nvPicPr>
            <p:blipFill>
              <a:blip r:embed="rId8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85414" y="407120"/>
                <a:ext cx="1633741" cy="1404848"/>
              </a:xfrm>
              <a:prstGeom prst="rect">
                <a:avLst/>
              </a:prstGeom>
              <a:noFill/>
              <a:effectLst>
                <a:innerShdw blurRad="101600">
                  <a:prstClr val="black"/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7" name="Picture 10" descr="C:\Users\Richard Goring\Desktop\Christmas Card\Christmas Garland 05 88536121.jpg"/>
              <p:cNvPicPr>
                <a:picLocks noChangeAspect="1" noChangeArrowheads="1"/>
              </p:cNvPicPr>
              <p:nvPr/>
            </p:nvPicPr>
            <p:blipFill>
              <a:blip r:embed="rId8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9385414" y="1797679"/>
                <a:ext cx="1633741" cy="1404848"/>
              </a:xfrm>
              <a:prstGeom prst="rect">
                <a:avLst/>
              </a:prstGeom>
              <a:noFill/>
              <a:effectLst>
                <a:innerShdw blurRad="101600">
                  <a:prstClr val="black"/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20" name="Explosion 1 19"/>
          <p:cNvSpPr/>
          <p:nvPr/>
        </p:nvSpPr>
        <p:spPr>
          <a:xfrm rot="20928719">
            <a:off x="9265513" y="4032801"/>
            <a:ext cx="2262866" cy="2262866"/>
          </a:xfrm>
          <a:prstGeom prst="irregularSeal1">
            <a:avLst/>
          </a:prstGeom>
          <a:gradFill flip="none" rotWithShape="1">
            <a:gsLst>
              <a:gs pos="10000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0">
                <a:srgbClr val="00B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>
              <a:lnSpc>
                <a:spcPts val="2400"/>
              </a:lnSpc>
            </a:pPr>
            <a:r>
              <a:rPr lang="en-US" sz="3200" dirty="0" smtClean="0">
                <a:latin typeface="Freestyle Script" panose="030804020302050B0404" pitchFamily="66" charset="0"/>
              </a:rPr>
              <a:t>Copy or move</a:t>
            </a:r>
            <a:br>
              <a:rPr lang="en-US" sz="3200" dirty="0" smtClean="0">
                <a:latin typeface="Freestyle Script" panose="030804020302050B0404" pitchFamily="66" charset="0"/>
              </a:rPr>
            </a:br>
            <a:r>
              <a:rPr lang="en-US" sz="3200" dirty="0" smtClean="0">
                <a:latin typeface="Freestyle Script" panose="030804020302050B0404" pitchFamily="66" charset="0"/>
              </a:rPr>
              <a:t>this slide in</a:t>
            </a:r>
            <a:br>
              <a:rPr lang="en-US" sz="3200" dirty="0" smtClean="0">
                <a:latin typeface="Freestyle Script" panose="030804020302050B0404" pitchFamily="66" charset="0"/>
              </a:rPr>
            </a:br>
            <a:r>
              <a:rPr lang="en-US" sz="3200" dirty="0" smtClean="0">
                <a:latin typeface="Freestyle Script" panose="030804020302050B0404" pitchFamily="66" charset="0"/>
              </a:rPr>
              <a:t>any order</a:t>
            </a:r>
            <a:endParaRPr lang="en-US" sz="3200" dirty="0">
              <a:latin typeface="Freestyle Script" panose="030804020302050B0404" pitchFamily="66" charset="0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537"/>
            <a:ext cx="91440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8049344"/>
      </p:ext>
    </p:extLst>
  </p:cSld>
  <p:clrMapOvr>
    <a:masterClrMapping/>
  </p:clrMapOvr>
  <p:transition spd="slow" advTm="4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7" descr="C:\Users\Richard Goring\Desktop\Christmas Card\shutterstock_120431470.jpg"/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48076" y="3249424"/>
            <a:ext cx="1847848" cy="389164"/>
          </a:xfrm>
          <a:prstGeom prst="rect">
            <a:avLst/>
          </a:prstGeom>
          <a:noFill/>
          <a:effectLst>
            <a:innerShdw blurRad="1016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ound Same Side Corner Rectangle 78"/>
          <p:cNvSpPr/>
          <p:nvPr/>
        </p:nvSpPr>
        <p:spPr>
          <a:xfrm>
            <a:off x="246743" y="4412343"/>
            <a:ext cx="8650514" cy="7311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6262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Freestyle Script" panose="030804020302050B0404" pitchFamily="66" charset="0"/>
              </a:rPr>
              <a:t>As does Aunt Ethel - always the life of the party</a:t>
            </a:r>
            <a:endParaRPr lang="en-US" sz="3600" dirty="0">
              <a:latin typeface="Freestyle Script" panose="030804020302050B0404" pitchFamily="66" charset="0"/>
            </a:endParaRPr>
          </a:p>
        </p:txBody>
      </p:sp>
      <p:grpSp>
        <p:nvGrpSpPr>
          <p:cNvPr id="80" name="Group 79"/>
          <p:cNvGrpSpPr/>
          <p:nvPr/>
        </p:nvGrpSpPr>
        <p:grpSpPr>
          <a:xfrm>
            <a:off x="3548631" y="679760"/>
            <a:ext cx="2046738" cy="2784780"/>
            <a:chOff x="3548631" y="679760"/>
            <a:chExt cx="2046738" cy="2784780"/>
          </a:xfrm>
        </p:grpSpPr>
        <p:pic>
          <p:nvPicPr>
            <p:cNvPr id="81" name="Picture 3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3891771" y="1246371"/>
              <a:ext cx="1360458" cy="1755071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1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48631" y="679760"/>
              <a:ext cx="2046738" cy="2784780"/>
            </a:xfrm>
            <a:prstGeom prst="rect">
              <a:avLst/>
            </a:prstGeom>
            <a:noFill/>
            <a:ln>
              <a:noFill/>
            </a:ln>
            <a:effectLst>
              <a:outerShdw blurRad="38100" sx="101000" sy="101000" algn="ctr" rotWithShape="0">
                <a:prstClr val="black">
                  <a:alpha val="5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3" name="Group 82"/>
          <p:cNvGrpSpPr/>
          <p:nvPr/>
        </p:nvGrpSpPr>
        <p:grpSpPr>
          <a:xfrm>
            <a:off x="9144000" y="86348"/>
            <a:ext cx="2905125" cy="4970804"/>
            <a:chOff x="9385414" y="407120"/>
            <a:chExt cx="1633741" cy="2795407"/>
          </a:xfrm>
        </p:grpSpPr>
        <p:sp>
          <p:nvSpPr>
            <p:cNvPr id="84" name="Rounded Rectangle 83"/>
            <p:cNvSpPr/>
            <p:nvPr/>
          </p:nvSpPr>
          <p:spPr>
            <a:xfrm>
              <a:off x="9734981" y="771204"/>
              <a:ext cx="965926" cy="2034230"/>
            </a:xfrm>
            <a:prstGeom prst="roundRect">
              <a:avLst>
                <a:gd name="adj" fmla="val 7450"/>
              </a:avLst>
            </a:prstGeom>
            <a:solidFill>
              <a:schemeClr val="bg1"/>
            </a:solidFill>
            <a:ln>
              <a:noFill/>
            </a:ln>
            <a:effectLst>
              <a:innerShdw blurRad="1651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Ins="72000" rtlCol="0" anchor="ctr"/>
            <a:lstStyle/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To customize the photo: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1. Click on the photo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2. Press Tab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3. Go to Picture Tools Format on the ribbon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4. Choose ‘Change Picture’ on the left of the menu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5. Choose your picture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6. Click in the text box and type your </a:t>
              </a:r>
              <a:r>
                <a:rPr lang="en-US" dirty="0" smtClean="0">
                  <a:solidFill>
                    <a:srgbClr val="C00000"/>
                  </a:solidFill>
                  <a:latin typeface="Freestyle Script" panose="030804020302050B0404" pitchFamily="66" charset="0"/>
                </a:rPr>
                <a:t>message</a:t>
              </a:r>
              <a:endParaRPr lang="en-US" dirty="0">
                <a:solidFill>
                  <a:srgbClr val="C00000"/>
                </a:solidFill>
                <a:latin typeface="Freestyle Script" panose="030804020302050B0404" pitchFamily="66" charset="0"/>
              </a:endParaRPr>
            </a:p>
          </p:txBody>
        </p:sp>
        <p:grpSp>
          <p:nvGrpSpPr>
            <p:cNvPr id="85" name="Group 84"/>
            <p:cNvGrpSpPr/>
            <p:nvPr/>
          </p:nvGrpSpPr>
          <p:grpSpPr>
            <a:xfrm>
              <a:off x="9385414" y="407120"/>
              <a:ext cx="1633741" cy="2795407"/>
              <a:chOff x="9385414" y="407120"/>
              <a:chExt cx="1633741" cy="2795407"/>
            </a:xfrm>
          </p:grpSpPr>
          <p:pic>
            <p:nvPicPr>
              <p:cNvPr id="86" name="Picture 10" descr="C:\Users\Richard Goring\Desktop\Christmas Card\Christmas Garland 05 88536121.jpg"/>
              <p:cNvPicPr>
                <a:picLocks noChangeAspect="1" noChangeArrowheads="1"/>
              </p:cNvPicPr>
              <p:nvPr/>
            </p:nvPicPr>
            <p:blipFill>
              <a:blip r:embed="rId6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85414" y="407120"/>
                <a:ext cx="1633741" cy="1404848"/>
              </a:xfrm>
              <a:prstGeom prst="rect">
                <a:avLst/>
              </a:prstGeom>
              <a:noFill/>
              <a:effectLst>
                <a:innerShdw blurRad="101600">
                  <a:prstClr val="black"/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7" name="Picture 10" descr="C:\Users\Richard Goring\Desktop\Christmas Card\Christmas Garland 05 88536121.jpg"/>
              <p:cNvPicPr>
                <a:picLocks noChangeAspect="1" noChangeArrowheads="1"/>
              </p:cNvPicPr>
              <p:nvPr/>
            </p:nvPicPr>
            <p:blipFill>
              <a:blip r:embed="rId6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9385414" y="1797679"/>
                <a:ext cx="1633741" cy="1404848"/>
              </a:xfrm>
              <a:prstGeom prst="rect">
                <a:avLst/>
              </a:prstGeom>
              <a:noFill/>
              <a:effectLst>
                <a:innerShdw blurRad="101600">
                  <a:prstClr val="black"/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20" name="Explosion 1 19"/>
          <p:cNvSpPr/>
          <p:nvPr/>
        </p:nvSpPr>
        <p:spPr>
          <a:xfrm rot="20928719">
            <a:off x="9265513" y="4032801"/>
            <a:ext cx="2262866" cy="2262866"/>
          </a:xfrm>
          <a:prstGeom prst="irregularSeal1">
            <a:avLst/>
          </a:prstGeom>
          <a:gradFill flip="none" rotWithShape="1">
            <a:gsLst>
              <a:gs pos="10000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0">
                <a:srgbClr val="00B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>
              <a:lnSpc>
                <a:spcPts val="2400"/>
              </a:lnSpc>
            </a:pPr>
            <a:r>
              <a:rPr lang="en-US" sz="3200" dirty="0" smtClean="0">
                <a:latin typeface="Freestyle Script" panose="030804020302050B0404" pitchFamily="66" charset="0"/>
              </a:rPr>
              <a:t>Copy or move</a:t>
            </a:r>
            <a:br>
              <a:rPr lang="en-US" sz="3200" dirty="0" smtClean="0">
                <a:latin typeface="Freestyle Script" panose="030804020302050B0404" pitchFamily="66" charset="0"/>
              </a:rPr>
            </a:br>
            <a:r>
              <a:rPr lang="en-US" sz="3200" dirty="0" smtClean="0">
                <a:latin typeface="Freestyle Script" panose="030804020302050B0404" pitchFamily="66" charset="0"/>
              </a:rPr>
              <a:t>this slide in</a:t>
            </a:r>
            <a:br>
              <a:rPr lang="en-US" sz="3200" dirty="0" smtClean="0">
                <a:latin typeface="Freestyle Script" panose="030804020302050B0404" pitchFamily="66" charset="0"/>
              </a:rPr>
            </a:br>
            <a:r>
              <a:rPr lang="en-US" sz="3200" dirty="0" smtClean="0">
                <a:latin typeface="Freestyle Script" panose="030804020302050B0404" pitchFamily="66" charset="0"/>
              </a:rPr>
              <a:t>any order</a:t>
            </a:r>
            <a:endParaRPr lang="en-US" sz="3200" dirty="0">
              <a:latin typeface="Freestyle Script" panose="030804020302050B0404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213" y="288807"/>
            <a:ext cx="9242426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1296552"/>
      </p:ext>
    </p:extLst>
  </p:cSld>
  <p:clrMapOvr>
    <a:masterClrMapping/>
  </p:clrMapOvr>
  <p:transition spd="slow" advTm="4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156" y="3320165"/>
            <a:ext cx="1517650" cy="229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6" name="Group 55"/>
          <p:cNvGrpSpPr/>
          <p:nvPr/>
        </p:nvGrpSpPr>
        <p:grpSpPr>
          <a:xfrm>
            <a:off x="236850" y="716969"/>
            <a:ext cx="3002577" cy="2621540"/>
            <a:chOff x="236850" y="716969"/>
            <a:chExt cx="3002577" cy="2621540"/>
          </a:xfrm>
        </p:grpSpPr>
        <p:pic>
          <p:nvPicPr>
            <p:cNvPr id="6148" name="Picture 4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379759" y="1169444"/>
              <a:ext cx="2716760" cy="1811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36850" y="716969"/>
              <a:ext cx="3002577" cy="2621540"/>
            </a:xfrm>
            <a:prstGeom prst="rect">
              <a:avLst/>
            </a:prstGeom>
            <a:noFill/>
            <a:ln>
              <a:noFill/>
            </a:ln>
            <a:effectLst>
              <a:outerShdw blurRad="38100" sx="101000" sy="101000" algn="ctr" rotWithShape="0">
                <a:prstClr val="black">
                  <a:alpha val="5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5" name="Group 74"/>
          <p:cNvGrpSpPr/>
          <p:nvPr/>
        </p:nvGrpSpPr>
        <p:grpSpPr>
          <a:xfrm>
            <a:off x="5904573" y="716969"/>
            <a:ext cx="3002577" cy="2621540"/>
            <a:chOff x="5904573" y="716969"/>
            <a:chExt cx="3002577" cy="2621540"/>
          </a:xfrm>
        </p:grpSpPr>
        <p:pic>
          <p:nvPicPr>
            <p:cNvPr id="77" name="Picture 4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6049153" y="1168736"/>
              <a:ext cx="2713417" cy="18125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4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04573" y="716969"/>
              <a:ext cx="3002577" cy="2621540"/>
            </a:xfrm>
            <a:prstGeom prst="rect">
              <a:avLst/>
            </a:prstGeom>
            <a:noFill/>
            <a:ln>
              <a:noFill/>
            </a:ln>
            <a:effectLst>
              <a:outerShdw blurRad="38100" sx="101000" sy="101000" algn="ctr" rotWithShape="0">
                <a:prstClr val="black">
                  <a:alpha val="5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6" name="Group 75"/>
          <p:cNvGrpSpPr/>
          <p:nvPr/>
        </p:nvGrpSpPr>
        <p:grpSpPr>
          <a:xfrm>
            <a:off x="3392442" y="711201"/>
            <a:ext cx="2359114" cy="2633076"/>
            <a:chOff x="3392442" y="711201"/>
            <a:chExt cx="2359114" cy="2633076"/>
          </a:xfrm>
        </p:grpSpPr>
        <p:pic>
          <p:nvPicPr>
            <p:cNvPr id="6149" name="Picture 5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3804585" y="877693"/>
              <a:ext cx="1534830" cy="2300092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Picture 1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392442" y="711201"/>
              <a:ext cx="2359114" cy="2633076"/>
            </a:xfrm>
            <a:prstGeom prst="rect">
              <a:avLst/>
            </a:prstGeom>
            <a:noFill/>
            <a:ln>
              <a:noFill/>
            </a:ln>
            <a:effectLst>
              <a:outerShdw blurRad="38100" sx="101000" sy="101000" algn="ctr" rotWithShape="0">
                <a:prstClr val="black">
                  <a:alpha val="5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2" name="Round Same Side Corner Rectangle 81"/>
          <p:cNvSpPr/>
          <p:nvPr/>
        </p:nvSpPr>
        <p:spPr>
          <a:xfrm>
            <a:off x="246743" y="4412343"/>
            <a:ext cx="8650514" cy="7311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6262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Freestyle Script" panose="030804020302050B0404" pitchFamily="66" charset="0"/>
              </a:rPr>
              <a:t>May your holidays be full of turkey, trees, and fireworks… </a:t>
            </a:r>
            <a:endParaRPr lang="en-US" sz="3600" dirty="0">
              <a:latin typeface="Freestyle Script" panose="030804020302050B0404" pitchFamily="66" charset="0"/>
            </a:endParaRPr>
          </a:p>
        </p:txBody>
      </p:sp>
      <p:grpSp>
        <p:nvGrpSpPr>
          <p:cNvPr id="87" name="Group 86"/>
          <p:cNvGrpSpPr/>
          <p:nvPr/>
        </p:nvGrpSpPr>
        <p:grpSpPr>
          <a:xfrm>
            <a:off x="9144000" y="86348"/>
            <a:ext cx="2905125" cy="4970804"/>
            <a:chOff x="9385414" y="407120"/>
            <a:chExt cx="1633741" cy="2795407"/>
          </a:xfrm>
        </p:grpSpPr>
        <p:sp>
          <p:nvSpPr>
            <p:cNvPr id="88" name="Rounded Rectangle 87"/>
            <p:cNvSpPr/>
            <p:nvPr/>
          </p:nvSpPr>
          <p:spPr>
            <a:xfrm>
              <a:off x="9734981" y="771204"/>
              <a:ext cx="965926" cy="2034230"/>
            </a:xfrm>
            <a:prstGeom prst="roundRect">
              <a:avLst>
                <a:gd name="adj" fmla="val 7450"/>
              </a:avLst>
            </a:prstGeom>
            <a:solidFill>
              <a:schemeClr val="bg1"/>
            </a:solidFill>
            <a:ln>
              <a:noFill/>
            </a:ln>
            <a:effectLst>
              <a:innerShdw blurRad="1651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Ins="72000" rtlCol="0" anchor="ctr"/>
            <a:lstStyle/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To customize the photo: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1. Click on the photo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2. Press Tab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3. Go to Picture Tools Format on the ribbon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4. Choose ‘Change Picture’ on the left of the menu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5. Choose your picture</a:t>
              </a:r>
            </a:p>
            <a:p>
              <a:r>
                <a:rPr lang="en-US" dirty="0">
                  <a:solidFill>
                    <a:srgbClr val="C00000"/>
                  </a:solidFill>
                  <a:latin typeface="Freestyle Script" panose="030804020302050B0404" pitchFamily="66" charset="0"/>
                </a:rPr>
                <a:t>6. Click in the text box and type your </a:t>
              </a:r>
              <a:r>
                <a:rPr lang="en-US" dirty="0" smtClean="0">
                  <a:solidFill>
                    <a:srgbClr val="C00000"/>
                  </a:solidFill>
                  <a:latin typeface="Freestyle Script" panose="030804020302050B0404" pitchFamily="66" charset="0"/>
                </a:rPr>
                <a:t>message</a:t>
              </a:r>
              <a:endParaRPr lang="en-US" dirty="0">
                <a:solidFill>
                  <a:srgbClr val="C00000"/>
                </a:solidFill>
                <a:latin typeface="Freestyle Script" panose="030804020302050B0404" pitchFamily="66" charset="0"/>
              </a:endParaRPr>
            </a:p>
          </p:txBody>
        </p:sp>
        <p:grpSp>
          <p:nvGrpSpPr>
            <p:cNvPr id="89" name="Group 88"/>
            <p:cNvGrpSpPr/>
            <p:nvPr/>
          </p:nvGrpSpPr>
          <p:grpSpPr>
            <a:xfrm>
              <a:off x="9385414" y="407120"/>
              <a:ext cx="1633741" cy="2795407"/>
              <a:chOff x="9385414" y="407120"/>
              <a:chExt cx="1633741" cy="2795407"/>
            </a:xfrm>
          </p:grpSpPr>
          <p:pic>
            <p:nvPicPr>
              <p:cNvPr id="90" name="Picture 10" descr="C:\Users\Richard Goring\Desktop\Christmas Card\Christmas Garland 05 88536121.jpg"/>
              <p:cNvPicPr>
                <a:picLocks noChangeAspect="1" noChangeArrowheads="1"/>
              </p:cNvPicPr>
              <p:nvPr/>
            </p:nvPicPr>
            <p:blipFill>
              <a:blip r:embed="rId9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85414" y="407120"/>
                <a:ext cx="1633741" cy="1404848"/>
              </a:xfrm>
              <a:prstGeom prst="rect">
                <a:avLst/>
              </a:prstGeom>
              <a:noFill/>
              <a:effectLst>
                <a:innerShdw blurRad="101600">
                  <a:prstClr val="black"/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1" name="Picture 10" descr="C:\Users\Richard Goring\Desktop\Christmas Card\Christmas Garland 05 88536121.jpg"/>
              <p:cNvPicPr>
                <a:picLocks noChangeAspect="1" noChangeArrowheads="1"/>
              </p:cNvPicPr>
              <p:nvPr/>
            </p:nvPicPr>
            <p:blipFill>
              <a:blip r:embed="rId9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9385414" y="1797679"/>
                <a:ext cx="1633741" cy="1404848"/>
              </a:xfrm>
              <a:prstGeom prst="rect">
                <a:avLst/>
              </a:prstGeom>
              <a:noFill/>
              <a:effectLst>
                <a:innerShdw blurRad="101600">
                  <a:prstClr val="black"/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23" name="Explosion 1 22"/>
          <p:cNvSpPr/>
          <p:nvPr/>
        </p:nvSpPr>
        <p:spPr>
          <a:xfrm rot="20928719">
            <a:off x="9265513" y="4032801"/>
            <a:ext cx="2262866" cy="2262866"/>
          </a:xfrm>
          <a:prstGeom prst="irregularSeal1">
            <a:avLst/>
          </a:prstGeom>
          <a:gradFill flip="none" rotWithShape="1">
            <a:gsLst>
              <a:gs pos="10000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0">
                <a:srgbClr val="00B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>
              <a:lnSpc>
                <a:spcPts val="2400"/>
              </a:lnSpc>
            </a:pPr>
            <a:r>
              <a:rPr lang="en-US" sz="3200" dirty="0" smtClean="0">
                <a:latin typeface="Freestyle Script" panose="030804020302050B0404" pitchFamily="66" charset="0"/>
              </a:rPr>
              <a:t>Copy or move</a:t>
            </a:r>
            <a:br>
              <a:rPr lang="en-US" sz="3200" dirty="0" smtClean="0">
                <a:latin typeface="Freestyle Script" panose="030804020302050B0404" pitchFamily="66" charset="0"/>
              </a:rPr>
            </a:br>
            <a:r>
              <a:rPr lang="en-US" sz="3200" dirty="0" smtClean="0">
                <a:latin typeface="Freestyle Script" panose="030804020302050B0404" pitchFamily="66" charset="0"/>
              </a:rPr>
              <a:t>this slide in</a:t>
            </a:r>
            <a:br>
              <a:rPr lang="en-US" sz="3200" dirty="0" smtClean="0">
                <a:latin typeface="Freestyle Script" panose="030804020302050B0404" pitchFamily="66" charset="0"/>
              </a:rPr>
            </a:br>
            <a:r>
              <a:rPr lang="en-US" sz="3200" dirty="0" smtClean="0">
                <a:latin typeface="Freestyle Script" panose="030804020302050B0404" pitchFamily="66" charset="0"/>
              </a:rPr>
              <a:t>any order</a:t>
            </a:r>
            <a:endParaRPr lang="en-US" sz="3200" dirty="0">
              <a:latin typeface="Freestyle Script" panose="030804020302050B0404" pitchFamily="66" charset="0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537"/>
            <a:ext cx="91440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2976324"/>
      </p:ext>
    </p:extLst>
  </p:cSld>
  <p:clrMapOvr>
    <a:masterClrMapping/>
  </p:clrMapOvr>
  <p:transition spd="slow" advTm="4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62299" y="123356"/>
            <a:ext cx="9468598" cy="821026"/>
            <a:chOff x="-153148" y="123355"/>
            <a:chExt cx="10884027" cy="943759"/>
          </a:xfrm>
        </p:grpSpPr>
        <p:pic>
          <p:nvPicPr>
            <p:cNvPr id="55" name="Picture 9" descr="C:\Users\Richard Goring\Desktop\Christmas Card\Christmas Garland 04 64496395.jpg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3148" y="123355"/>
              <a:ext cx="2995069" cy="943759"/>
            </a:xfrm>
            <a:prstGeom prst="rect">
              <a:avLst/>
            </a:prstGeom>
            <a:noFill/>
            <a:effectLst>
              <a:innerShdw blurRad="63500">
                <a:prstClr val="black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9" descr="C:\Users\Richard Goring\Desktop\Christmas Card\Christmas Garland 04 64496395.jpg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6505" y="123355"/>
              <a:ext cx="2995069" cy="943759"/>
            </a:xfrm>
            <a:prstGeom prst="rect">
              <a:avLst/>
            </a:prstGeom>
            <a:noFill/>
            <a:effectLst>
              <a:innerShdw blurRad="63500">
                <a:prstClr val="black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9" descr="C:\Users\Richard Goring\Desktop\Christmas Card\Christmas Garland 04 64496395.jpg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6158" y="123355"/>
              <a:ext cx="2995069" cy="943759"/>
            </a:xfrm>
            <a:prstGeom prst="rect">
              <a:avLst/>
            </a:prstGeom>
            <a:noFill/>
            <a:effectLst>
              <a:innerShdw blurRad="63500">
                <a:prstClr val="black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9" descr="C:\Users\Richard Goring\Desktop\Christmas Card\Christmas Garland 04 64496395.jpg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10" y="123355"/>
              <a:ext cx="2995069" cy="943759"/>
            </a:xfrm>
            <a:prstGeom prst="rect">
              <a:avLst/>
            </a:prstGeom>
            <a:noFill/>
            <a:effectLst>
              <a:innerShdw blurRad="63500">
                <a:prstClr val="black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9" name="Group 58"/>
          <p:cNvGrpSpPr/>
          <p:nvPr/>
        </p:nvGrpSpPr>
        <p:grpSpPr>
          <a:xfrm>
            <a:off x="979715" y="3261703"/>
            <a:ext cx="7128781" cy="389164"/>
            <a:chOff x="979715" y="3261703"/>
            <a:chExt cx="7128781" cy="389164"/>
          </a:xfrm>
        </p:grpSpPr>
        <p:pic>
          <p:nvPicPr>
            <p:cNvPr id="60" name="Picture 7" descr="C:\Users\Richard Goring\Desktop\Christmas Card\shutterstock_120431470.jp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071384" y="3264085"/>
              <a:ext cx="1847848" cy="356508"/>
            </a:xfrm>
            <a:prstGeom prst="rect">
              <a:avLst/>
            </a:prstGeom>
            <a:noFill/>
            <a:effectLst>
              <a:innerShdw blurRad="101600">
                <a:prstClr val="black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7" descr="C:\Users\Richard Goring\Desktop\Christmas Card\shutterstock_120431470.jp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185309" y="3264085"/>
              <a:ext cx="1847848" cy="356508"/>
            </a:xfrm>
            <a:prstGeom prst="rect">
              <a:avLst/>
            </a:prstGeom>
            <a:noFill/>
            <a:effectLst>
              <a:innerShdw blurRad="101600">
                <a:prstClr val="black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7" descr="C:\Users\Richard Goring\Desktop\Christmas Card\shutterstock_120431470.jpg"/>
            <p:cNvPicPr>
              <a:picLocks noChangeAspect="1" noChangeArrowheads="1"/>
            </p:cNvPicPr>
            <p:nvPr/>
          </p:nvPicPr>
          <p:blipFill rotWithShape="1">
            <a:blip r:embed="rId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641862" y="3261703"/>
              <a:ext cx="1847848" cy="389164"/>
            </a:xfrm>
            <a:prstGeom prst="rect">
              <a:avLst/>
            </a:prstGeom>
            <a:noFill/>
            <a:effectLst>
              <a:innerShdw blurRad="101600">
                <a:prstClr val="black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7" descr="C:\Users\Richard Goring\Desktop\Christmas Card\shutterstock_120431470.jpg"/>
            <p:cNvPicPr>
              <a:picLocks noChangeAspect="1" noChangeArrowheads="1"/>
            </p:cNvPicPr>
            <p:nvPr/>
          </p:nvPicPr>
          <p:blipFill rotWithShape="1">
            <a:blip r:embed="rId6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260648" y="3279392"/>
              <a:ext cx="1847848" cy="361950"/>
            </a:xfrm>
            <a:prstGeom prst="rect">
              <a:avLst/>
            </a:prstGeom>
            <a:noFill/>
            <a:effectLst>
              <a:innerShdw blurRad="101600">
                <a:prstClr val="black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Picture 7" descr="C:\Users\Richard Goring\Desktop\Christmas Card\shutterstock_120431470.jpg"/>
            <p:cNvPicPr>
              <a:picLocks noChangeAspect="1" noChangeArrowheads="1"/>
            </p:cNvPicPr>
            <p:nvPr/>
          </p:nvPicPr>
          <p:blipFill rotWithShape="1">
            <a:blip r:embed="rId6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79715" y="3279392"/>
              <a:ext cx="1847848" cy="361950"/>
            </a:xfrm>
            <a:prstGeom prst="rect">
              <a:avLst/>
            </a:prstGeom>
            <a:noFill/>
            <a:effectLst>
              <a:innerShdw blurRad="101600">
                <a:prstClr val="black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5" name="Group 64"/>
          <p:cNvGrpSpPr/>
          <p:nvPr/>
        </p:nvGrpSpPr>
        <p:grpSpPr>
          <a:xfrm>
            <a:off x="3133302" y="771616"/>
            <a:ext cx="2877396" cy="2512245"/>
            <a:chOff x="236851" y="716969"/>
            <a:chExt cx="3002577" cy="2621539"/>
          </a:xfrm>
        </p:grpSpPr>
        <p:pic>
          <p:nvPicPr>
            <p:cNvPr id="66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79759" y="1169445"/>
              <a:ext cx="2716760" cy="18111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36851" y="716969"/>
              <a:ext cx="3002577" cy="2621539"/>
            </a:xfrm>
            <a:prstGeom prst="rect">
              <a:avLst/>
            </a:prstGeom>
            <a:noFill/>
            <a:ln>
              <a:noFill/>
            </a:ln>
            <a:effectLst>
              <a:outerShdw blurRad="38100" sx="101000" sy="101000" algn="ctr" rotWithShape="0">
                <a:prstClr val="black">
                  <a:alpha val="5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8" name="Round Same Side Corner Rectangle 67"/>
          <p:cNvSpPr/>
          <p:nvPr/>
        </p:nvSpPr>
        <p:spPr>
          <a:xfrm>
            <a:off x="246743" y="4412343"/>
            <a:ext cx="8650514" cy="7311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6262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Freestyle Script" panose="030804020302050B0404" pitchFamily="66" charset="0"/>
              </a:rPr>
              <a:t>…And lots of presents! Merry Christmas &amp; Happy New Year!</a:t>
            </a:r>
            <a:endParaRPr lang="en-US" sz="3600" dirty="0">
              <a:latin typeface="Freestyle Script" panose="030804020302050B0404" pitchFamily="66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9144000" y="86348"/>
            <a:ext cx="2905125" cy="4970804"/>
            <a:chOff x="9385414" y="407120"/>
            <a:chExt cx="1633741" cy="2795407"/>
          </a:xfrm>
        </p:grpSpPr>
        <p:sp>
          <p:nvSpPr>
            <p:cNvPr id="5" name="Rounded Rectangle 4"/>
            <p:cNvSpPr/>
            <p:nvPr/>
          </p:nvSpPr>
          <p:spPr>
            <a:xfrm>
              <a:off x="9734981" y="771204"/>
              <a:ext cx="965926" cy="2034230"/>
            </a:xfrm>
            <a:prstGeom prst="roundRect">
              <a:avLst>
                <a:gd name="adj" fmla="val 7450"/>
              </a:avLst>
            </a:prstGeom>
            <a:solidFill>
              <a:schemeClr val="bg1"/>
            </a:solidFill>
            <a:ln>
              <a:noFill/>
            </a:ln>
            <a:effectLst>
              <a:innerShdw blurRad="1651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Ins="72000" rtlCol="0" anchor="ctr"/>
            <a:lstStyle/>
            <a:p>
              <a:r>
                <a:rPr lang="en-US" dirty="0" smtClean="0">
                  <a:solidFill>
                    <a:srgbClr val="C00000"/>
                  </a:solidFill>
                  <a:latin typeface="Freestyle Script" panose="030804020302050B0404" pitchFamily="66" charset="0"/>
                </a:rPr>
                <a:t>To customize the photo:</a:t>
              </a:r>
            </a:p>
            <a:p>
              <a:r>
                <a:rPr lang="en-US" dirty="0" smtClean="0">
                  <a:solidFill>
                    <a:srgbClr val="C00000"/>
                  </a:solidFill>
                  <a:latin typeface="Freestyle Script" panose="030804020302050B0404" pitchFamily="66" charset="0"/>
                </a:rPr>
                <a:t>1. Click on the photo</a:t>
              </a:r>
            </a:p>
            <a:p>
              <a:r>
                <a:rPr lang="en-US" dirty="0" smtClean="0">
                  <a:solidFill>
                    <a:srgbClr val="C00000"/>
                  </a:solidFill>
                  <a:latin typeface="Freestyle Script" panose="030804020302050B0404" pitchFamily="66" charset="0"/>
                </a:rPr>
                <a:t>2. Press Tab</a:t>
              </a:r>
            </a:p>
            <a:p>
              <a:r>
                <a:rPr lang="en-US" dirty="0" smtClean="0">
                  <a:solidFill>
                    <a:srgbClr val="C00000"/>
                  </a:solidFill>
                  <a:latin typeface="Freestyle Script" panose="030804020302050B0404" pitchFamily="66" charset="0"/>
                </a:rPr>
                <a:t>3. Go to Picture Tools Format on the ribbon</a:t>
              </a:r>
            </a:p>
            <a:p>
              <a:r>
                <a:rPr lang="en-US" dirty="0" smtClean="0">
                  <a:solidFill>
                    <a:srgbClr val="C00000"/>
                  </a:solidFill>
                  <a:latin typeface="Freestyle Script" panose="030804020302050B0404" pitchFamily="66" charset="0"/>
                </a:rPr>
                <a:t>4. Choose ‘Change Picture’ on the left of the menu</a:t>
              </a:r>
            </a:p>
            <a:p>
              <a:r>
                <a:rPr lang="en-US" dirty="0" smtClean="0">
                  <a:solidFill>
                    <a:srgbClr val="C00000"/>
                  </a:solidFill>
                  <a:latin typeface="Freestyle Script" panose="030804020302050B0404" pitchFamily="66" charset="0"/>
                </a:rPr>
                <a:t>5. Choose your picture</a:t>
              </a:r>
            </a:p>
            <a:p>
              <a:r>
                <a:rPr lang="en-US" dirty="0" smtClean="0">
                  <a:solidFill>
                    <a:srgbClr val="C00000"/>
                  </a:solidFill>
                  <a:latin typeface="Freestyle Script" panose="030804020302050B0404" pitchFamily="66" charset="0"/>
                </a:rPr>
                <a:t>6. Click in the text box and type your message</a:t>
              </a:r>
              <a:endParaRPr lang="en-US" dirty="0">
                <a:solidFill>
                  <a:srgbClr val="C00000"/>
                </a:solidFill>
                <a:latin typeface="Freestyle Script" panose="030804020302050B0404" pitchFamily="66" charset="0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9385414" y="407120"/>
              <a:ext cx="1633741" cy="2795407"/>
              <a:chOff x="9385414" y="407120"/>
              <a:chExt cx="1633741" cy="2795407"/>
            </a:xfrm>
          </p:grpSpPr>
          <p:pic>
            <p:nvPicPr>
              <p:cNvPr id="69" name="Picture 10" descr="C:\Users\Richard Goring\Desktop\Christmas Card\Christmas Garland 05 88536121.jpg"/>
              <p:cNvPicPr>
                <a:picLocks noChangeAspect="1" noChangeArrowheads="1"/>
              </p:cNvPicPr>
              <p:nvPr/>
            </p:nvPicPr>
            <p:blipFill>
              <a:blip r:embed="rId9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85414" y="407120"/>
                <a:ext cx="1633741" cy="1404848"/>
              </a:xfrm>
              <a:prstGeom prst="rect">
                <a:avLst/>
              </a:prstGeom>
              <a:noFill/>
              <a:effectLst>
                <a:innerShdw blurRad="101600">
                  <a:prstClr val="black"/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1" name="Picture 10" descr="C:\Users\Richard Goring\Desktop\Christmas Card\Christmas Garland 05 88536121.jpg"/>
              <p:cNvPicPr>
                <a:picLocks noChangeAspect="1" noChangeArrowheads="1"/>
              </p:cNvPicPr>
              <p:nvPr/>
            </p:nvPicPr>
            <p:blipFill>
              <a:blip r:embed="rId9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9385414" y="1797679"/>
                <a:ext cx="1633741" cy="1404848"/>
              </a:xfrm>
              <a:prstGeom prst="rect">
                <a:avLst/>
              </a:prstGeom>
              <a:noFill/>
              <a:effectLst>
                <a:innerShdw blurRad="101600">
                  <a:prstClr val="black"/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0" name="Explosion 1 9"/>
          <p:cNvSpPr/>
          <p:nvPr/>
        </p:nvSpPr>
        <p:spPr>
          <a:xfrm rot="20928719">
            <a:off x="9241697" y="-731525"/>
            <a:ext cx="1990725" cy="1990725"/>
          </a:xfrm>
          <a:prstGeom prst="irregularSeal1">
            <a:avLst/>
          </a:prstGeom>
          <a:gradFill flip="none" rotWithShape="1">
            <a:gsLst>
              <a:gs pos="10000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t"/>
          <a:lstStyle/>
          <a:p>
            <a:pPr algn="ctr">
              <a:lnSpc>
                <a:spcPts val="2400"/>
              </a:lnSpc>
            </a:pPr>
            <a:r>
              <a:rPr lang="en-US" sz="3200" dirty="0">
                <a:latin typeface="Freestyle Script" panose="030804020302050B0404" pitchFamily="66" charset="0"/>
              </a:rPr>
              <a:t>This is </a:t>
            </a:r>
            <a:r>
              <a:rPr lang="en-US" sz="3200" dirty="0" smtClean="0">
                <a:latin typeface="Freestyle Script" panose="030804020302050B0404" pitchFamily="66" charset="0"/>
              </a:rPr>
              <a:t>the</a:t>
            </a:r>
            <a:br>
              <a:rPr lang="en-US" sz="3200" dirty="0" smtClean="0">
                <a:latin typeface="Freestyle Script" panose="030804020302050B0404" pitchFamily="66" charset="0"/>
              </a:rPr>
            </a:br>
            <a:r>
              <a:rPr lang="en-US" sz="3200" dirty="0" smtClean="0">
                <a:latin typeface="Freestyle Script" panose="030804020302050B0404" pitchFamily="66" charset="0"/>
              </a:rPr>
              <a:t>last </a:t>
            </a:r>
            <a:r>
              <a:rPr lang="en-US" sz="3200" dirty="0">
                <a:latin typeface="Freestyle Script" panose="030804020302050B0404" pitchFamily="66" charset="0"/>
              </a:rPr>
              <a:t>page</a:t>
            </a:r>
          </a:p>
        </p:txBody>
      </p:sp>
    </p:spTree>
    <p:extLst>
      <p:ext uri="{BB962C8B-B14F-4D97-AF65-F5344CB8AC3E}">
        <p14:creationId xmlns:p14="http://schemas.microsoft.com/office/powerpoint/2010/main" val="145604166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2907</TotalTime>
  <Words>1250</Words>
  <Application>Microsoft Office PowerPoint</Application>
  <PresentationFormat>On-screen Show (16:9)</PresentationFormat>
  <Paragraphs>177</Paragraphs>
  <Slides>11</Slides>
  <Notes>10</Notes>
  <HiddenSlides>0</HiddenSlides>
  <MMClips>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BrightCarbon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Goring</dc:creator>
  <cp:lastModifiedBy>Richard Goring</cp:lastModifiedBy>
  <cp:revision>98</cp:revision>
  <dcterms:created xsi:type="dcterms:W3CDTF">2014-12-06T02:05:48Z</dcterms:created>
  <dcterms:modified xsi:type="dcterms:W3CDTF">2014-12-08T19:24:14Z</dcterms:modified>
</cp:coreProperties>
</file>