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58" r:id="rId3"/>
    <p:sldId id="266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232" userDrawn="1">
          <p15:clr>
            <a:srgbClr val="A4A3A4"/>
          </p15:clr>
        </p15:guide>
        <p15:guide id="2" orient="horz" pos="93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6168" userDrawn="1">
          <p15:clr>
            <a:srgbClr val="A4A3A4"/>
          </p15:clr>
        </p15:guide>
        <p15:guide id="5" pos="547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  <p15:guide id="8" orient="horz" pos="3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y Rushton" initials="SR" lastIdx="21" clrIdx="0">
    <p:extLst>
      <p:ext uri="{19B8F6BF-5375-455C-9EA6-DF929625EA0E}">
        <p15:presenceInfo xmlns:p15="http://schemas.microsoft.com/office/powerpoint/2012/main" userId="84ec19133710aee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4398"/>
    <a:srgbClr val="D8EFF5"/>
    <a:srgbClr val="F6B0CE"/>
    <a:srgbClr val="F5A4C7"/>
    <a:srgbClr val="A4DCE4"/>
    <a:srgbClr val="006A39"/>
    <a:srgbClr val="094727"/>
    <a:srgbClr val="ED1B6B"/>
    <a:srgbClr val="222A35"/>
    <a:srgbClr val="455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86410"/>
  </p:normalViewPr>
  <p:slideViewPr>
    <p:cSldViewPr snapToGrid="0">
      <p:cViewPr>
        <p:scale>
          <a:sx n="25" d="100"/>
          <a:sy n="25" d="100"/>
        </p:scale>
        <p:origin x="516" y="1183"/>
      </p:cViewPr>
      <p:guideLst>
        <p:guide pos="2232"/>
        <p:guide orient="horz" pos="936"/>
        <p:guide pos="3840"/>
        <p:guide pos="6168"/>
        <p:guide pos="5472"/>
        <p:guide orient="horz" pos="2136"/>
        <p:guide orient="horz" pos="3360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E7A43-567A-4B09-9BBB-242C81C5F2E2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14087-6B73-4232-8DF1-A26E90B3A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5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14087-6B73-4232-8DF1-A26E90B3AD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62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14087-6B73-4232-8DF1-A26E90B3AD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06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4B0BD-A999-4EE3-B307-95434923A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44063-8FD8-431C-A79D-8D967385B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3DBF5-C0CF-4668-BCC4-B1D58DEF8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FAF11-79EF-472A-A7DE-49CAFBE4F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6A5DE-D292-42D0-8F6F-8F613311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013322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7DFC9-1F1E-46FC-9F26-EFA4B87DE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82FAD-74A6-4E9E-8305-167F4EE7B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6E6E8-E313-4BF6-AEF2-ADE1D6B7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DFC4F-9D8D-4221-ADA3-91B85940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025D0-D879-4521-9223-0D8A6501E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067133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11891-787E-4FEF-A719-222607B2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87646-B956-4BDA-8C87-D4DECDCF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74B16-7A49-498F-80BD-295A3C92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9429A-2E03-409A-9B91-394FD93BF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71F25-0EA6-44CB-99C6-3C702915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100823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64CAE-6E4E-4D91-B2FD-7732989CA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56434-A949-448C-A1DB-69C476E45C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6F428-AE1E-4AB8-B4B0-4D0118DC0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12044C-6211-4E29-9B65-423AA7725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93A34-7E2B-42B0-AB98-24F35E20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3AE3E5-087C-4AF4-B576-CDC2A9ADD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75647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D77F5-261D-4C9A-A32F-B4118604A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5978F-539D-4AA2-BFAC-77B95CB3A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33F5B5-E93D-4F94-94C6-E126F7ECC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3AE687-EB83-4C29-B3D2-285F0F9872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E6676A-EB66-4C8D-8D02-EACD44BD8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7D337-9FE9-4784-87FA-06DBAC0D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1EE29-9487-4CF1-97C3-7BE06301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29F211-8C04-4959-B51C-17EDB522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977992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6E37-2DE2-4553-B6BE-51734C7E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25A1B-8062-416F-BA95-5B0503B63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C464FA-E9EA-450A-AA17-57DEBA38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D6451-CB80-44CD-8646-36FD264D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142988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0768B0-DD00-4524-BFA7-14D12A8E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AAD6C3-58FD-49DA-A3CD-4EF72AAE8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3A2B1-0533-4E6A-AB35-75090084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758959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9EA94-87D1-44BB-B6A0-26150C51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03C2B-72F2-41FC-AE43-7CEE551DC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2C3AE-444E-4F85-87DE-F9B28A00D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018AC-486D-46A2-AE6A-937E13A19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C2032-FF9D-4A3D-83B5-7C63BE350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82169-549D-42D7-BAB0-4966A8DE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1878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BAD9C-8E3E-45D1-BF9A-161505E73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9ED682-665B-4795-892E-9856066C0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2813B-FC17-4F90-8151-5D6EFE108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FE568-DCA3-4934-A4CD-26A457B5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BBD43-3716-4618-81D2-042218FF7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195D2-D359-4CCD-A0BA-9634DA4E6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606968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9372-C071-491C-95B7-B8C092581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41F8A-99B7-49B3-9887-1886671E0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C2747-E68C-4C33-B3BC-FDAC3D423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6006C-0743-4783-A9B9-D310EC172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EB430-1459-4209-9417-14C83702A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406628"/>
      </p:ext>
    </p:extLst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BEEF58-60FF-4051-A5B2-E900165F27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17FA2-3950-421D-AD46-432E84EBA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C947E-2419-4827-877A-C6293F44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449CE-61E3-4294-9519-3AA640E82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23FFB-5FFD-49A2-BC85-67590084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553246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CDCD64-DF88-42D8-BC72-B7B46DE7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91C06-6E01-457D-91FB-F178A0D7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44EA8-3034-4593-939E-227866089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E50C6-FA33-473E-9640-DE6F8A014C6B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00E53-3C88-4EBB-B2CB-37F4ABDE3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C6884-4537-4BC7-AFEE-7F2E503C5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21A0C-7A51-46D7-9EAD-554E22092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54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Ba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18" Type="http://schemas.openxmlformats.org/officeDocument/2006/relationships/image" Target="../media/image7.png"/><Relationship Id="rId26" Type="http://schemas.openxmlformats.org/officeDocument/2006/relationships/image" Target="../media/image28.png"/><Relationship Id="rId21" Type="http://schemas.openxmlformats.org/officeDocument/2006/relationships/image" Target="../media/image9.png"/><Relationship Id="rId34" Type="http://schemas.openxmlformats.org/officeDocument/2006/relationships/image" Target="../media/image35.png"/><Relationship Id="rId7" Type="http://schemas.microsoft.com/office/2007/relationships/media" Target="../media/media5.wav"/><Relationship Id="rId12" Type="http://schemas.openxmlformats.org/officeDocument/2006/relationships/image" Target="../media/image22.png"/><Relationship Id="rId17" Type="http://schemas.openxmlformats.org/officeDocument/2006/relationships/image" Target="../media/image24.png"/><Relationship Id="rId25" Type="http://schemas.openxmlformats.org/officeDocument/2006/relationships/image" Target="../media/image27.png"/><Relationship Id="rId33" Type="http://schemas.openxmlformats.org/officeDocument/2006/relationships/image" Target="../media/image34.png"/><Relationship Id="rId2" Type="http://schemas.openxmlformats.org/officeDocument/2006/relationships/audio" Target="../media/media2.wav"/><Relationship Id="rId16" Type="http://schemas.openxmlformats.org/officeDocument/2006/relationships/image" Target="../media/image23.png"/><Relationship Id="rId20" Type="http://schemas.openxmlformats.org/officeDocument/2006/relationships/image" Target="../media/image13.png"/><Relationship Id="rId29" Type="http://schemas.openxmlformats.org/officeDocument/2006/relationships/image" Target="../media/image31.png"/><Relationship Id="rId1" Type="http://schemas.microsoft.com/office/2007/relationships/media" Target="../media/media2.wav"/><Relationship Id="rId6" Type="http://schemas.openxmlformats.org/officeDocument/2006/relationships/audio" Target="../media/media4.wav"/><Relationship Id="rId11" Type="http://schemas.openxmlformats.org/officeDocument/2006/relationships/image" Target="../media/image10.png"/><Relationship Id="rId24" Type="http://schemas.openxmlformats.org/officeDocument/2006/relationships/image" Target="../media/image26.png"/><Relationship Id="rId32" Type="http://schemas.openxmlformats.org/officeDocument/2006/relationships/image" Target="../media/image11.png"/><Relationship Id="rId37" Type="http://schemas.openxmlformats.org/officeDocument/2006/relationships/image" Target="../media/image37.png"/><Relationship Id="rId5" Type="http://schemas.microsoft.com/office/2007/relationships/media" Target="../media/media4.wav"/><Relationship Id="rId15" Type="http://schemas.openxmlformats.org/officeDocument/2006/relationships/image" Target="../media/image5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6.png"/><Relationship Id="rId10" Type="http://schemas.openxmlformats.org/officeDocument/2006/relationships/notesSlide" Target="../notesSlides/notesSlide1.xml"/><Relationship Id="rId19" Type="http://schemas.openxmlformats.org/officeDocument/2006/relationships/image" Target="../media/image8.png"/><Relationship Id="rId31" Type="http://schemas.openxmlformats.org/officeDocument/2006/relationships/image" Target="../media/image33.png"/><Relationship Id="rId4" Type="http://schemas.openxmlformats.org/officeDocument/2006/relationships/audio" Target="../media/media3.wav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.png"/><Relationship Id="rId22" Type="http://schemas.openxmlformats.org/officeDocument/2006/relationships/image" Target="../media/image14.png"/><Relationship Id="rId27" Type="http://schemas.openxmlformats.org/officeDocument/2006/relationships/image" Target="../media/image29.svg"/><Relationship Id="rId30" Type="http://schemas.openxmlformats.org/officeDocument/2006/relationships/image" Target="../media/image32.png"/><Relationship Id="rId35" Type="http://schemas.openxmlformats.org/officeDocument/2006/relationships/image" Target="../media/image15.png"/><Relationship Id="rId8" Type="http://schemas.openxmlformats.org/officeDocument/2006/relationships/audio" Target="../media/media5.wav"/><Relationship Id="rId3" Type="http://schemas.microsoft.com/office/2007/relationships/media" Target="../media/media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39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BE2C0A-7126-414D-98EE-668E35789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017" y="655499"/>
            <a:ext cx="8340051" cy="1194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7850AD-D0A0-4D54-9558-F3AA5211DF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4095"/>
          <a:stretch/>
        </p:blipFill>
        <p:spPr>
          <a:xfrm>
            <a:off x="1961317" y="657508"/>
            <a:ext cx="8340051" cy="907003"/>
          </a:xfrm>
          <a:prstGeom prst="rect">
            <a:avLst/>
          </a:prstGeom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C5F40999-2878-4C6D-94F0-9E55D69DE17E}"/>
              </a:ext>
            </a:extLst>
          </p:cNvPr>
          <p:cNvSpPr/>
          <p:nvPr/>
        </p:nvSpPr>
        <p:spPr>
          <a:xfrm>
            <a:off x="4369293" y="3723843"/>
            <a:ext cx="3453414" cy="577049"/>
          </a:xfrm>
          <a:prstGeom prst="rect">
            <a:avLst/>
          </a:prstGeom>
          <a:solidFill>
            <a:srgbClr val="F6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4AE91CC-1C06-4F91-AE80-5C8CE681E82B}"/>
              </a:ext>
            </a:extLst>
          </p:cNvPr>
          <p:cNvGrpSpPr/>
          <p:nvPr/>
        </p:nvGrpSpPr>
        <p:grpSpPr>
          <a:xfrm flipV="1">
            <a:off x="0" y="5147188"/>
            <a:ext cx="12192000" cy="1198054"/>
            <a:chOff x="0" y="-5863"/>
            <a:chExt cx="12192000" cy="5153935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FF7A98E-C080-43ED-8EF9-9CB2AF1C53DF}"/>
                </a:ext>
              </a:extLst>
            </p:cNvPr>
            <p:cNvSpPr/>
            <p:nvPr/>
          </p:nvSpPr>
          <p:spPr>
            <a:xfrm>
              <a:off x="0" y="-5863"/>
              <a:ext cx="12192000" cy="1719072"/>
            </a:xfrm>
            <a:prstGeom prst="rect">
              <a:avLst/>
            </a:prstGeom>
            <a:solidFill>
              <a:srgbClr val="3E4C60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C6C08B2-16A2-4326-BD19-B1D38480BC9C}"/>
                </a:ext>
              </a:extLst>
            </p:cNvPr>
            <p:cNvSpPr/>
            <p:nvPr/>
          </p:nvSpPr>
          <p:spPr>
            <a:xfrm>
              <a:off x="0" y="1709928"/>
              <a:ext cx="12192000" cy="1719072"/>
            </a:xfrm>
            <a:prstGeom prst="rect">
              <a:avLst/>
            </a:prstGeom>
            <a:solidFill>
              <a:srgbClr val="3E4C6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6AE56EC-2038-43B9-B116-34B52CEDE706}"/>
                </a:ext>
              </a:extLst>
            </p:cNvPr>
            <p:cNvSpPr/>
            <p:nvPr/>
          </p:nvSpPr>
          <p:spPr>
            <a:xfrm>
              <a:off x="0" y="3429000"/>
              <a:ext cx="12192000" cy="1719072"/>
            </a:xfrm>
            <a:prstGeom prst="rect">
              <a:avLst/>
            </a:prstGeom>
            <a:solidFill>
              <a:srgbClr val="3E4C60">
                <a:alpha val="1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D7350A4-1A75-4FB8-8DFC-EB201A4AD69F}"/>
              </a:ext>
            </a:extLst>
          </p:cNvPr>
          <p:cNvSpPr/>
          <p:nvPr/>
        </p:nvSpPr>
        <p:spPr>
          <a:xfrm>
            <a:off x="0" y="6314440"/>
            <a:ext cx="12192000" cy="543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6">
            <a:extLst>
              <a:ext uri="{FF2B5EF4-FFF2-40B4-BE49-F238E27FC236}">
                <a16:creationId xmlns:a16="http://schemas.microsoft.com/office/drawing/2014/main" id="{2E5A43B7-85CC-4A72-9774-4572836FBAA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88669" y="3901176"/>
            <a:ext cx="3014662" cy="220384"/>
            <a:chOff x="2853" y="2160"/>
            <a:chExt cx="2558" cy="187"/>
          </a:xfrm>
          <a:solidFill>
            <a:srgbClr val="E5F5FC"/>
          </a:solidFill>
        </p:grpSpPr>
        <p:sp>
          <p:nvSpPr>
            <p:cNvPr id="120" name="Freeform 17">
              <a:extLst>
                <a:ext uri="{FF2B5EF4-FFF2-40B4-BE49-F238E27FC236}">
                  <a16:creationId xmlns:a16="http://schemas.microsoft.com/office/drawing/2014/main" id="{FD11430B-6477-4999-B916-D27609C3A1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3" y="2160"/>
              <a:ext cx="179" cy="187"/>
            </a:xfrm>
            <a:custGeom>
              <a:avLst/>
              <a:gdLst>
                <a:gd name="T0" fmla="*/ 0 w 179"/>
                <a:gd name="T1" fmla="*/ 187 h 187"/>
                <a:gd name="T2" fmla="*/ 0 w 179"/>
                <a:gd name="T3" fmla="*/ 0 h 187"/>
                <a:gd name="T4" fmla="*/ 149 w 179"/>
                <a:gd name="T5" fmla="*/ 0 h 187"/>
                <a:gd name="T6" fmla="*/ 149 w 179"/>
                <a:gd name="T7" fmla="*/ 33 h 187"/>
                <a:gd name="T8" fmla="*/ 179 w 179"/>
                <a:gd name="T9" fmla="*/ 33 h 187"/>
                <a:gd name="T10" fmla="*/ 179 w 179"/>
                <a:gd name="T11" fmla="*/ 93 h 187"/>
                <a:gd name="T12" fmla="*/ 149 w 179"/>
                <a:gd name="T13" fmla="*/ 93 h 187"/>
                <a:gd name="T14" fmla="*/ 149 w 179"/>
                <a:gd name="T15" fmla="*/ 124 h 187"/>
                <a:gd name="T16" fmla="*/ 59 w 179"/>
                <a:gd name="T17" fmla="*/ 124 h 187"/>
                <a:gd name="T18" fmla="*/ 59 w 179"/>
                <a:gd name="T19" fmla="*/ 187 h 187"/>
                <a:gd name="T20" fmla="*/ 0 w 179"/>
                <a:gd name="T21" fmla="*/ 187 h 187"/>
                <a:gd name="T22" fmla="*/ 118 w 179"/>
                <a:gd name="T23" fmla="*/ 93 h 187"/>
                <a:gd name="T24" fmla="*/ 118 w 179"/>
                <a:gd name="T25" fmla="*/ 33 h 187"/>
                <a:gd name="T26" fmla="*/ 59 w 179"/>
                <a:gd name="T27" fmla="*/ 33 h 187"/>
                <a:gd name="T28" fmla="*/ 59 w 179"/>
                <a:gd name="T29" fmla="*/ 93 h 187"/>
                <a:gd name="T30" fmla="*/ 118 w 179"/>
                <a:gd name="T31" fmla="*/ 9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187">
                  <a:moveTo>
                    <a:pt x="0" y="187"/>
                  </a:moveTo>
                  <a:lnTo>
                    <a:pt x="0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79" y="33"/>
                  </a:lnTo>
                  <a:lnTo>
                    <a:pt x="179" y="93"/>
                  </a:lnTo>
                  <a:lnTo>
                    <a:pt x="149" y="93"/>
                  </a:lnTo>
                  <a:lnTo>
                    <a:pt x="149" y="124"/>
                  </a:lnTo>
                  <a:lnTo>
                    <a:pt x="59" y="124"/>
                  </a:lnTo>
                  <a:lnTo>
                    <a:pt x="59" y="187"/>
                  </a:lnTo>
                  <a:lnTo>
                    <a:pt x="0" y="187"/>
                  </a:lnTo>
                  <a:close/>
                  <a:moveTo>
                    <a:pt x="118" y="93"/>
                  </a:moveTo>
                  <a:lnTo>
                    <a:pt x="118" y="33"/>
                  </a:lnTo>
                  <a:lnTo>
                    <a:pt x="59" y="33"/>
                  </a:lnTo>
                  <a:lnTo>
                    <a:pt x="59" y="93"/>
                  </a:lnTo>
                  <a:lnTo>
                    <a:pt x="118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8">
              <a:extLst>
                <a:ext uri="{FF2B5EF4-FFF2-40B4-BE49-F238E27FC236}">
                  <a16:creationId xmlns:a16="http://schemas.microsoft.com/office/drawing/2014/main" id="{FEB072D9-08FF-4FF0-A5A0-E1E96D674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160"/>
              <a:ext cx="119" cy="187"/>
            </a:xfrm>
            <a:custGeom>
              <a:avLst/>
              <a:gdLst>
                <a:gd name="T0" fmla="*/ 0 w 119"/>
                <a:gd name="T1" fmla="*/ 187 h 187"/>
                <a:gd name="T2" fmla="*/ 0 w 119"/>
                <a:gd name="T3" fmla="*/ 154 h 187"/>
                <a:gd name="T4" fmla="*/ 29 w 119"/>
                <a:gd name="T5" fmla="*/ 154 h 187"/>
                <a:gd name="T6" fmla="*/ 29 w 119"/>
                <a:gd name="T7" fmla="*/ 63 h 187"/>
                <a:gd name="T8" fmla="*/ 0 w 119"/>
                <a:gd name="T9" fmla="*/ 63 h 187"/>
                <a:gd name="T10" fmla="*/ 0 w 119"/>
                <a:gd name="T11" fmla="*/ 33 h 187"/>
                <a:gd name="T12" fmla="*/ 29 w 119"/>
                <a:gd name="T13" fmla="*/ 33 h 187"/>
                <a:gd name="T14" fmla="*/ 29 w 119"/>
                <a:gd name="T15" fmla="*/ 0 h 187"/>
                <a:gd name="T16" fmla="*/ 90 w 119"/>
                <a:gd name="T17" fmla="*/ 0 h 187"/>
                <a:gd name="T18" fmla="*/ 90 w 119"/>
                <a:gd name="T19" fmla="*/ 154 h 187"/>
                <a:gd name="T20" fmla="*/ 119 w 119"/>
                <a:gd name="T21" fmla="*/ 154 h 187"/>
                <a:gd name="T22" fmla="*/ 119 w 119"/>
                <a:gd name="T23" fmla="*/ 187 h 187"/>
                <a:gd name="T24" fmla="*/ 0 w 119"/>
                <a:gd name="T25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87">
                  <a:moveTo>
                    <a:pt x="0" y="187"/>
                  </a:moveTo>
                  <a:lnTo>
                    <a:pt x="0" y="154"/>
                  </a:lnTo>
                  <a:lnTo>
                    <a:pt x="29" y="154"/>
                  </a:lnTo>
                  <a:lnTo>
                    <a:pt x="29" y="63"/>
                  </a:lnTo>
                  <a:lnTo>
                    <a:pt x="0" y="63"/>
                  </a:lnTo>
                  <a:lnTo>
                    <a:pt x="0" y="33"/>
                  </a:lnTo>
                  <a:lnTo>
                    <a:pt x="29" y="33"/>
                  </a:lnTo>
                  <a:lnTo>
                    <a:pt x="29" y="0"/>
                  </a:lnTo>
                  <a:lnTo>
                    <a:pt x="90" y="0"/>
                  </a:lnTo>
                  <a:lnTo>
                    <a:pt x="90" y="154"/>
                  </a:lnTo>
                  <a:lnTo>
                    <a:pt x="119" y="154"/>
                  </a:lnTo>
                  <a:lnTo>
                    <a:pt x="119" y="187"/>
                  </a:lnTo>
                  <a:lnTo>
                    <a:pt x="0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9">
              <a:extLst>
                <a:ext uri="{FF2B5EF4-FFF2-40B4-BE49-F238E27FC236}">
                  <a16:creationId xmlns:a16="http://schemas.microsoft.com/office/drawing/2014/main" id="{86CCD7A4-E8A8-4D1C-B482-049F18A2E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2160"/>
              <a:ext cx="178" cy="187"/>
            </a:xfrm>
            <a:custGeom>
              <a:avLst/>
              <a:gdLst>
                <a:gd name="T0" fmla="*/ 58 w 178"/>
                <a:gd name="T1" fmla="*/ 187 h 187"/>
                <a:gd name="T2" fmla="*/ 58 w 178"/>
                <a:gd name="T3" fmla="*/ 33 h 187"/>
                <a:gd name="T4" fmla="*/ 0 w 178"/>
                <a:gd name="T5" fmla="*/ 33 h 187"/>
                <a:gd name="T6" fmla="*/ 0 w 178"/>
                <a:gd name="T7" fmla="*/ 0 h 187"/>
                <a:gd name="T8" fmla="*/ 178 w 178"/>
                <a:gd name="T9" fmla="*/ 0 h 187"/>
                <a:gd name="T10" fmla="*/ 178 w 178"/>
                <a:gd name="T11" fmla="*/ 33 h 187"/>
                <a:gd name="T12" fmla="*/ 119 w 178"/>
                <a:gd name="T13" fmla="*/ 33 h 187"/>
                <a:gd name="T14" fmla="*/ 119 w 178"/>
                <a:gd name="T15" fmla="*/ 187 h 187"/>
                <a:gd name="T16" fmla="*/ 58 w 178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187">
                  <a:moveTo>
                    <a:pt x="58" y="187"/>
                  </a:moveTo>
                  <a:lnTo>
                    <a:pt x="58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78" y="0"/>
                  </a:lnTo>
                  <a:lnTo>
                    <a:pt x="178" y="33"/>
                  </a:lnTo>
                  <a:lnTo>
                    <a:pt x="119" y="33"/>
                  </a:lnTo>
                  <a:lnTo>
                    <a:pt x="119" y="187"/>
                  </a:lnTo>
                  <a:lnTo>
                    <a:pt x="58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0">
              <a:extLst>
                <a:ext uri="{FF2B5EF4-FFF2-40B4-BE49-F238E27FC236}">
                  <a16:creationId xmlns:a16="http://schemas.microsoft.com/office/drawing/2014/main" id="{8DB80EE3-CF8C-4B03-BB39-4C40055D08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6" y="2160"/>
              <a:ext cx="178" cy="187"/>
            </a:xfrm>
            <a:custGeom>
              <a:avLst/>
              <a:gdLst>
                <a:gd name="T0" fmla="*/ 29 w 178"/>
                <a:gd name="T1" fmla="*/ 187 h 187"/>
                <a:gd name="T2" fmla="*/ 29 w 178"/>
                <a:gd name="T3" fmla="*/ 154 h 187"/>
                <a:gd name="T4" fmla="*/ 0 w 178"/>
                <a:gd name="T5" fmla="*/ 154 h 187"/>
                <a:gd name="T6" fmla="*/ 0 w 178"/>
                <a:gd name="T7" fmla="*/ 33 h 187"/>
                <a:gd name="T8" fmla="*/ 29 w 178"/>
                <a:gd name="T9" fmla="*/ 33 h 187"/>
                <a:gd name="T10" fmla="*/ 29 w 178"/>
                <a:gd name="T11" fmla="*/ 0 h 187"/>
                <a:gd name="T12" fmla="*/ 147 w 178"/>
                <a:gd name="T13" fmla="*/ 0 h 187"/>
                <a:gd name="T14" fmla="*/ 147 w 178"/>
                <a:gd name="T15" fmla="*/ 33 h 187"/>
                <a:gd name="T16" fmla="*/ 178 w 178"/>
                <a:gd name="T17" fmla="*/ 33 h 187"/>
                <a:gd name="T18" fmla="*/ 178 w 178"/>
                <a:gd name="T19" fmla="*/ 154 h 187"/>
                <a:gd name="T20" fmla="*/ 147 w 178"/>
                <a:gd name="T21" fmla="*/ 154 h 187"/>
                <a:gd name="T22" fmla="*/ 147 w 178"/>
                <a:gd name="T23" fmla="*/ 187 h 187"/>
                <a:gd name="T24" fmla="*/ 29 w 178"/>
                <a:gd name="T25" fmla="*/ 187 h 187"/>
                <a:gd name="T26" fmla="*/ 117 w 178"/>
                <a:gd name="T27" fmla="*/ 154 h 187"/>
                <a:gd name="T28" fmla="*/ 117 w 178"/>
                <a:gd name="T29" fmla="*/ 33 h 187"/>
                <a:gd name="T30" fmla="*/ 59 w 178"/>
                <a:gd name="T31" fmla="*/ 33 h 187"/>
                <a:gd name="T32" fmla="*/ 59 w 178"/>
                <a:gd name="T33" fmla="*/ 154 h 187"/>
                <a:gd name="T34" fmla="*/ 117 w 178"/>
                <a:gd name="T35" fmla="*/ 15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87">
                  <a:moveTo>
                    <a:pt x="29" y="187"/>
                  </a:moveTo>
                  <a:lnTo>
                    <a:pt x="29" y="154"/>
                  </a:lnTo>
                  <a:lnTo>
                    <a:pt x="0" y="154"/>
                  </a:lnTo>
                  <a:lnTo>
                    <a:pt x="0" y="33"/>
                  </a:lnTo>
                  <a:lnTo>
                    <a:pt x="29" y="33"/>
                  </a:lnTo>
                  <a:lnTo>
                    <a:pt x="29" y="0"/>
                  </a:lnTo>
                  <a:lnTo>
                    <a:pt x="147" y="0"/>
                  </a:lnTo>
                  <a:lnTo>
                    <a:pt x="147" y="33"/>
                  </a:lnTo>
                  <a:lnTo>
                    <a:pt x="178" y="33"/>
                  </a:lnTo>
                  <a:lnTo>
                    <a:pt x="178" y="154"/>
                  </a:lnTo>
                  <a:lnTo>
                    <a:pt x="147" y="154"/>
                  </a:lnTo>
                  <a:lnTo>
                    <a:pt x="147" y="187"/>
                  </a:lnTo>
                  <a:lnTo>
                    <a:pt x="29" y="187"/>
                  </a:lnTo>
                  <a:close/>
                  <a:moveTo>
                    <a:pt x="117" y="154"/>
                  </a:moveTo>
                  <a:lnTo>
                    <a:pt x="117" y="33"/>
                  </a:lnTo>
                  <a:lnTo>
                    <a:pt x="59" y="33"/>
                  </a:lnTo>
                  <a:lnTo>
                    <a:pt x="59" y="154"/>
                  </a:lnTo>
                  <a:lnTo>
                    <a:pt x="117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1">
              <a:extLst>
                <a:ext uri="{FF2B5EF4-FFF2-40B4-BE49-F238E27FC236}">
                  <a16:creationId xmlns:a16="http://schemas.microsoft.com/office/drawing/2014/main" id="{F92F7FA3-761F-4AD2-8A8A-555525519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" y="2160"/>
              <a:ext cx="181" cy="187"/>
            </a:xfrm>
            <a:custGeom>
              <a:avLst/>
              <a:gdLst>
                <a:gd name="T0" fmla="*/ 32 w 181"/>
                <a:gd name="T1" fmla="*/ 187 h 187"/>
                <a:gd name="T2" fmla="*/ 32 w 181"/>
                <a:gd name="T3" fmla="*/ 154 h 187"/>
                <a:gd name="T4" fmla="*/ 0 w 181"/>
                <a:gd name="T5" fmla="*/ 154 h 187"/>
                <a:gd name="T6" fmla="*/ 0 w 181"/>
                <a:gd name="T7" fmla="*/ 124 h 187"/>
                <a:gd name="T8" fmla="*/ 61 w 181"/>
                <a:gd name="T9" fmla="*/ 124 h 187"/>
                <a:gd name="T10" fmla="*/ 61 w 181"/>
                <a:gd name="T11" fmla="*/ 154 h 187"/>
                <a:gd name="T12" fmla="*/ 120 w 181"/>
                <a:gd name="T13" fmla="*/ 154 h 187"/>
                <a:gd name="T14" fmla="*/ 120 w 181"/>
                <a:gd name="T15" fmla="*/ 124 h 187"/>
                <a:gd name="T16" fmla="*/ 61 w 181"/>
                <a:gd name="T17" fmla="*/ 124 h 187"/>
                <a:gd name="T18" fmla="*/ 61 w 181"/>
                <a:gd name="T19" fmla="*/ 93 h 187"/>
                <a:gd name="T20" fmla="*/ 0 w 181"/>
                <a:gd name="T21" fmla="*/ 93 h 187"/>
                <a:gd name="T22" fmla="*/ 0 w 181"/>
                <a:gd name="T23" fmla="*/ 33 h 187"/>
                <a:gd name="T24" fmla="*/ 32 w 181"/>
                <a:gd name="T25" fmla="*/ 33 h 187"/>
                <a:gd name="T26" fmla="*/ 32 w 181"/>
                <a:gd name="T27" fmla="*/ 0 h 187"/>
                <a:gd name="T28" fmla="*/ 149 w 181"/>
                <a:gd name="T29" fmla="*/ 0 h 187"/>
                <a:gd name="T30" fmla="*/ 149 w 181"/>
                <a:gd name="T31" fmla="*/ 33 h 187"/>
                <a:gd name="T32" fmla="*/ 181 w 181"/>
                <a:gd name="T33" fmla="*/ 33 h 187"/>
                <a:gd name="T34" fmla="*/ 181 w 181"/>
                <a:gd name="T35" fmla="*/ 63 h 187"/>
                <a:gd name="T36" fmla="*/ 120 w 181"/>
                <a:gd name="T37" fmla="*/ 63 h 187"/>
                <a:gd name="T38" fmla="*/ 120 w 181"/>
                <a:gd name="T39" fmla="*/ 33 h 187"/>
                <a:gd name="T40" fmla="*/ 61 w 181"/>
                <a:gd name="T41" fmla="*/ 33 h 187"/>
                <a:gd name="T42" fmla="*/ 61 w 181"/>
                <a:gd name="T43" fmla="*/ 63 h 187"/>
                <a:gd name="T44" fmla="*/ 120 w 181"/>
                <a:gd name="T45" fmla="*/ 63 h 187"/>
                <a:gd name="T46" fmla="*/ 120 w 181"/>
                <a:gd name="T47" fmla="*/ 93 h 187"/>
                <a:gd name="T48" fmla="*/ 181 w 181"/>
                <a:gd name="T49" fmla="*/ 93 h 187"/>
                <a:gd name="T50" fmla="*/ 181 w 181"/>
                <a:gd name="T51" fmla="*/ 154 h 187"/>
                <a:gd name="T52" fmla="*/ 149 w 181"/>
                <a:gd name="T53" fmla="*/ 154 h 187"/>
                <a:gd name="T54" fmla="*/ 149 w 181"/>
                <a:gd name="T55" fmla="*/ 187 h 187"/>
                <a:gd name="T56" fmla="*/ 32 w 181"/>
                <a:gd name="T5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87">
                  <a:moveTo>
                    <a:pt x="32" y="187"/>
                  </a:moveTo>
                  <a:lnTo>
                    <a:pt x="32" y="154"/>
                  </a:lnTo>
                  <a:lnTo>
                    <a:pt x="0" y="154"/>
                  </a:lnTo>
                  <a:lnTo>
                    <a:pt x="0" y="124"/>
                  </a:lnTo>
                  <a:lnTo>
                    <a:pt x="61" y="124"/>
                  </a:lnTo>
                  <a:lnTo>
                    <a:pt x="61" y="154"/>
                  </a:lnTo>
                  <a:lnTo>
                    <a:pt x="120" y="154"/>
                  </a:lnTo>
                  <a:lnTo>
                    <a:pt x="120" y="124"/>
                  </a:lnTo>
                  <a:lnTo>
                    <a:pt x="61" y="124"/>
                  </a:lnTo>
                  <a:lnTo>
                    <a:pt x="61" y="93"/>
                  </a:lnTo>
                  <a:lnTo>
                    <a:pt x="0" y="93"/>
                  </a:lnTo>
                  <a:lnTo>
                    <a:pt x="0" y="33"/>
                  </a:lnTo>
                  <a:lnTo>
                    <a:pt x="32" y="33"/>
                  </a:lnTo>
                  <a:lnTo>
                    <a:pt x="32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81" y="33"/>
                  </a:lnTo>
                  <a:lnTo>
                    <a:pt x="181" y="63"/>
                  </a:lnTo>
                  <a:lnTo>
                    <a:pt x="120" y="63"/>
                  </a:lnTo>
                  <a:lnTo>
                    <a:pt x="120" y="33"/>
                  </a:lnTo>
                  <a:lnTo>
                    <a:pt x="61" y="33"/>
                  </a:lnTo>
                  <a:lnTo>
                    <a:pt x="61" y="63"/>
                  </a:lnTo>
                  <a:lnTo>
                    <a:pt x="120" y="63"/>
                  </a:lnTo>
                  <a:lnTo>
                    <a:pt x="120" y="93"/>
                  </a:lnTo>
                  <a:lnTo>
                    <a:pt x="181" y="93"/>
                  </a:lnTo>
                  <a:lnTo>
                    <a:pt x="181" y="154"/>
                  </a:lnTo>
                  <a:lnTo>
                    <a:pt x="149" y="154"/>
                  </a:lnTo>
                  <a:lnTo>
                    <a:pt x="149" y="187"/>
                  </a:lnTo>
                  <a:lnTo>
                    <a:pt x="32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22">
              <a:extLst>
                <a:ext uri="{FF2B5EF4-FFF2-40B4-BE49-F238E27FC236}">
                  <a16:creationId xmlns:a16="http://schemas.microsoft.com/office/drawing/2014/main" id="{12FAB27D-87BB-404F-B7C2-01D6FE896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" y="2160"/>
              <a:ext cx="179" cy="187"/>
            </a:xfrm>
            <a:custGeom>
              <a:avLst/>
              <a:gdLst>
                <a:gd name="T0" fmla="*/ 59 w 179"/>
                <a:gd name="T1" fmla="*/ 187 h 187"/>
                <a:gd name="T2" fmla="*/ 59 w 179"/>
                <a:gd name="T3" fmla="*/ 33 h 187"/>
                <a:gd name="T4" fmla="*/ 0 w 179"/>
                <a:gd name="T5" fmla="*/ 33 h 187"/>
                <a:gd name="T6" fmla="*/ 0 w 179"/>
                <a:gd name="T7" fmla="*/ 0 h 187"/>
                <a:gd name="T8" fmla="*/ 179 w 179"/>
                <a:gd name="T9" fmla="*/ 0 h 187"/>
                <a:gd name="T10" fmla="*/ 179 w 179"/>
                <a:gd name="T11" fmla="*/ 33 h 187"/>
                <a:gd name="T12" fmla="*/ 120 w 179"/>
                <a:gd name="T13" fmla="*/ 33 h 187"/>
                <a:gd name="T14" fmla="*/ 120 w 179"/>
                <a:gd name="T15" fmla="*/ 187 h 187"/>
                <a:gd name="T16" fmla="*/ 59 w 179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187">
                  <a:moveTo>
                    <a:pt x="59" y="187"/>
                  </a:moveTo>
                  <a:lnTo>
                    <a:pt x="59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79" y="0"/>
                  </a:lnTo>
                  <a:lnTo>
                    <a:pt x="179" y="33"/>
                  </a:lnTo>
                  <a:lnTo>
                    <a:pt x="120" y="33"/>
                  </a:lnTo>
                  <a:lnTo>
                    <a:pt x="120" y="187"/>
                  </a:lnTo>
                  <a:lnTo>
                    <a:pt x="59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3">
              <a:extLst>
                <a:ext uri="{FF2B5EF4-FFF2-40B4-BE49-F238E27FC236}">
                  <a16:creationId xmlns:a16="http://schemas.microsoft.com/office/drawing/2014/main" id="{2F65CB76-7936-490C-A202-8263E315A7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6" y="2160"/>
              <a:ext cx="179" cy="187"/>
            </a:xfrm>
            <a:custGeom>
              <a:avLst/>
              <a:gdLst>
                <a:gd name="T0" fmla="*/ 0 w 179"/>
                <a:gd name="T1" fmla="*/ 187 h 187"/>
                <a:gd name="T2" fmla="*/ 0 w 179"/>
                <a:gd name="T3" fmla="*/ 33 h 187"/>
                <a:gd name="T4" fmla="*/ 32 w 179"/>
                <a:gd name="T5" fmla="*/ 33 h 187"/>
                <a:gd name="T6" fmla="*/ 32 w 179"/>
                <a:gd name="T7" fmla="*/ 0 h 187"/>
                <a:gd name="T8" fmla="*/ 149 w 179"/>
                <a:gd name="T9" fmla="*/ 0 h 187"/>
                <a:gd name="T10" fmla="*/ 149 w 179"/>
                <a:gd name="T11" fmla="*/ 33 h 187"/>
                <a:gd name="T12" fmla="*/ 179 w 179"/>
                <a:gd name="T13" fmla="*/ 33 h 187"/>
                <a:gd name="T14" fmla="*/ 179 w 179"/>
                <a:gd name="T15" fmla="*/ 187 h 187"/>
                <a:gd name="T16" fmla="*/ 120 w 179"/>
                <a:gd name="T17" fmla="*/ 187 h 187"/>
                <a:gd name="T18" fmla="*/ 120 w 179"/>
                <a:gd name="T19" fmla="*/ 154 h 187"/>
                <a:gd name="T20" fmla="*/ 61 w 179"/>
                <a:gd name="T21" fmla="*/ 154 h 187"/>
                <a:gd name="T22" fmla="*/ 61 w 179"/>
                <a:gd name="T23" fmla="*/ 187 h 187"/>
                <a:gd name="T24" fmla="*/ 0 w 179"/>
                <a:gd name="T25" fmla="*/ 187 h 187"/>
                <a:gd name="T26" fmla="*/ 120 w 179"/>
                <a:gd name="T27" fmla="*/ 93 h 187"/>
                <a:gd name="T28" fmla="*/ 120 w 179"/>
                <a:gd name="T29" fmla="*/ 33 h 187"/>
                <a:gd name="T30" fmla="*/ 61 w 179"/>
                <a:gd name="T31" fmla="*/ 33 h 187"/>
                <a:gd name="T32" fmla="*/ 61 w 179"/>
                <a:gd name="T33" fmla="*/ 93 h 187"/>
                <a:gd name="T34" fmla="*/ 120 w 179"/>
                <a:gd name="T35" fmla="*/ 9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187">
                  <a:moveTo>
                    <a:pt x="0" y="187"/>
                  </a:moveTo>
                  <a:lnTo>
                    <a:pt x="0" y="33"/>
                  </a:lnTo>
                  <a:lnTo>
                    <a:pt x="32" y="33"/>
                  </a:lnTo>
                  <a:lnTo>
                    <a:pt x="32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79" y="33"/>
                  </a:lnTo>
                  <a:lnTo>
                    <a:pt x="179" y="187"/>
                  </a:lnTo>
                  <a:lnTo>
                    <a:pt x="120" y="187"/>
                  </a:lnTo>
                  <a:lnTo>
                    <a:pt x="120" y="154"/>
                  </a:lnTo>
                  <a:lnTo>
                    <a:pt x="61" y="154"/>
                  </a:lnTo>
                  <a:lnTo>
                    <a:pt x="61" y="187"/>
                  </a:lnTo>
                  <a:lnTo>
                    <a:pt x="0" y="187"/>
                  </a:lnTo>
                  <a:close/>
                  <a:moveTo>
                    <a:pt x="120" y="93"/>
                  </a:moveTo>
                  <a:lnTo>
                    <a:pt x="120" y="33"/>
                  </a:lnTo>
                  <a:lnTo>
                    <a:pt x="61" y="33"/>
                  </a:lnTo>
                  <a:lnTo>
                    <a:pt x="61" y="93"/>
                  </a:ln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7" name="Freeform 24">
              <a:extLst>
                <a:ext uri="{FF2B5EF4-FFF2-40B4-BE49-F238E27FC236}">
                  <a16:creationId xmlns:a16="http://schemas.microsoft.com/office/drawing/2014/main" id="{B64C2088-FC89-401E-B743-07FE6F6D5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6" y="2160"/>
              <a:ext cx="178" cy="187"/>
            </a:xfrm>
            <a:custGeom>
              <a:avLst/>
              <a:gdLst>
                <a:gd name="T0" fmla="*/ 0 w 178"/>
                <a:gd name="T1" fmla="*/ 187 h 187"/>
                <a:gd name="T2" fmla="*/ 0 w 178"/>
                <a:gd name="T3" fmla="*/ 0 h 187"/>
                <a:gd name="T4" fmla="*/ 149 w 178"/>
                <a:gd name="T5" fmla="*/ 0 h 187"/>
                <a:gd name="T6" fmla="*/ 149 w 178"/>
                <a:gd name="T7" fmla="*/ 33 h 187"/>
                <a:gd name="T8" fmla="*/ 178 w 178"/>
                <a:gd name="T9" fmla="*/ 33 h 187"/>
                <a:gd name="T10" fmla="*/ 178 w 178"/>
                <a:gd name="T11" fmla="*/ 93 h 187"/>
                <a:gd name="T12" fmla="*/ 149 w 178"/>
                <a:gd name="T13" fmla="*/ 93 h 187"/>
                <a:gd name="T14" fmla="*/ 149 w 178"/>
                <a:gd name="T15" fmla="*/ 124 h 187"/>
                <a:gd name="T16" fmla="*/ 178 w 178"/>
                <a:gd name="T17" fmla="*/ 124 h 187"/>
                <a:gd name="T18" fmla="*/ 178 w 178"/>
                <a:gd name="T19" fmla="*/ 187 h 187"/>
                <a:gd name="T20" fmla="*/ 119 w 178"/>
                <a:gd name="T21" fmla="*/ 187 h 187"/>
                <a:gd name="T22" fmla="*/ 119 w 178"/>
                <a:gd name="T23" fmla="*/ 124 h 187"/>
                <a:gd name="T24" fmla="*/ 58 w 178"/>
                <a:gd name="T25" fmla="*/ 124 h 187"/>
                <a:gd name="T26" fmla="*/ 58 w 178"/>
                <a:gd name="T27" fmla="*/ 187 h 187"/>
                <a:gd name="T28" fmla="*/ 0 w 178"/>
                <a:gd name="T29" fmla="*/ 187 h 187"/>
                <a:gd name="T30" fmla="*/ 119 w 178"/>
                <a:gd name="T31" fmla="*/ 93 h 187"/>
                <a:gd name="T32" fmla="*/ 119 w 178"/>
                <a:gd name="T33" fmla="*/ 33 h 187"/>
                <a:gd name="T34" fmla="*/ 58 w 178"/>
                <a:gd name="T35" fmla="*/ 33 h 187"/>
                <a:gd name="T36" fmla="*/ 58 w 178"/>
                <a:gd name="T37" fmla="*/ 93 h 187"/>
                <a:gd name="T38" fmla="*/ 119 w 178"/>
                <a:gd name="T39" fmla="*/ 9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8" h="187">
                  <a:moveTo>
                    <a:pt x="0" y="187"/>
                  </a:moveTo>
                  <a:lnTo>
                    <a:pt x="0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78" y="33"/>
                  </a:lnTo>
                  <a:lnTo>
                    <a:pt x="178" y="93"/>
                  </a:lnTo>
                  <a:lnTo>
                    <a:pt x="149" y="93"/>
                  </a:lnTo>
                  <a:lnTo>
                    <a:pt x="149" y="124"/>
                  </a:lnTo>
                  <a:lnTo>
                    <a:pt x="178" y="124"/>
                  </a:lnTo>
                  <a:lnTo>
                    <a:pt x="178" y="187"/>
                  </a:lnTo>
                  <a:lnTo>
                    <a:pt x="119" y="187"/>
                  </a:lnTo>
                  <a:lnTo>
                    <a:pt x="119" y="124"/>
                  </a:lnTo>
                  <a:lnTo>
                    <a:pt x="58" y="124"/>
                  </a:lnTo>
                  <a:lnTo>
                    <a:pt x="58" y="187"/>
                  </a:lnTo>
                  <a:lnTo>
                    <a:pt x="0" y="187"/>
                  </a:lnTo>
                  <a:close/>
                  <a:moveTo>
                    <a:pt x="119" y="93"/>
                  </a:moveTo>
                  <a:lnTo>
                    <a:pt x="119" y="33"/>
                  </a:lnTo>
                  <a:lnTo>
                    <a:pt x="58" y="33"/>
                  </a:lnTo>
                  <a:lnTo>
                    <a:pt x="58" y="93"/>
                  </a:lnTo>
                  <a:lnTo>
                    <a:pt x="119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5">
              <a:extLst>
                <a:ext uri="{FF2B5EF4-FFF2-40B4-BE49-F238E27FC236}">
                  <a16:creationId xmlns:a16="http://schemas.microsoft.com/office/drawing/2014/main" id="{B47A10DD-7DFE-4B55-8A2D-21F5C345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2160"/>
              <a:ext cx="178" cy="187"/>
            </a:xfrm>
            <a:custGeom>
              <a:avLst/>
              <a:gdLst>
                <a:gd name="T0" fmla="*/ 61 w 178"/>
                <a:gd name="T1" fmla="*/ 187 h 187"/>
                <a:gd name="T2" fmla="*/ 61 w 178"/>
                <a:gd name="T3" fmla="*/ 33 h 187"/>
                <a:gd name="T4" fmla="*/ 0 w 178"/>
                <a:gd name="T5" fmla="*/ 33 h 187"/>
                <a:gd name="T6" fmla="*/ 0 w 178"/>
                <a:gd name="T7" fmla="*/ 0 h 187"/>
                <a:gd name="T8" fmla="*/ 178 w 178"/>
                <a:gd name="T9" fmla="*/ 0 h 187"/>
                <a:gd name="T10" fmla="*/ 178 w 178"/>
                <a:gd name="T11" fmla="*/ 33 h 187"/>
                <a:gd name="T12" fmla="*/ 119 w 178"/>
                <a:gd name="T13" fmla="*/ 33 h 187"/>
                <a:gd name="T14" fmla="*/ 119 w 178"/>
                <a:gd name="T15" fmla="*/ 187 h 187"/>
                <a:gd name="T16" fmla="*/ 61 w 178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187">
                  <a:moveTo>
                    <a:pt x="61" y="187"/>
                  </a:moveTo>
                  <a:lnTo>
                    <a:pt x="61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78" y="0"/>
                  </a:lnTo>
                  <a:lnTo>
                    <a:pt x="178" y="33"/>
                  </a:lnTo>
                  <a:lnTo>
                    <a:pt x="119" y="33"/>
                  </a:lnTo>
                  <a:lnTo>
                    <a:pt x="119" y="187"/>
                  </a:lnTo>
                  <a:lnTo>
                    <a:pt x="61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" name="Group 16">
            <a:extLst>
              <a:ext uri="{FF2B5EF4-FFF2-40B4-BE49-F238E27FC236}">
                <a16:creationId xmlns:a16="http://schemas.microsoft.com/office/drawing/2014/main" id="{D1616D05-8AF5-4A19-9BCC-5F93EB1358C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88669" y="3901218"/>
            <a:ext cx="3014662" cy="220384"/>
            <a:chOff x="2853" y="2160"/>
            <a:chExt cx="2558" cy="187"/>
          </a:xfrm>
          <a:solidFill>
            <a:srgbClr val="056839"/>
          </a:solidFill>
        </p:grpSpPr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8F7D02B4-900E-413F-9004-5882BE890D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3" y="2160"/>
              <a:ext cx="179" cy="187"/>
            </a:xfrm>
            <a:custGeom>
              <a:avLst/>
              <a:gdLst>
                <a:gd name="T0" fmla="*/ 0 w 179"/>
                <a:gd name="T1" fmla="*/ 187 h 187"/>
                <a:gd name="T2" fmla="*/ 0 w 179"/>
                <a:gd name="T3" fmla="*/ 0 h 187"/>
                <a:gd name="T4" fmla="*/ 149 w 179"/>
                <a:gd name="T5" fmla="*/ 0 h 187"/>
                <a:gd name="T6" fmla="*/ 149 w 179"/>
                <a:gd name="T7" fmla="*/ 33 h 187"/>
                <a:gd name="T8" fmla="*/ 179 w 179"/>
                <a:gd name="T9" fmla="*/ 33 h 187"/>
                <a:gd name="T10" fmla="*/ 179 w 179"/>
                <a:gd name="T11" fmla="*/ 93 h 187"/>
                <a:gd name="T12" fmla="*/ 149 w 179"/>
                <a:gd name="T13" fmla="*/ 93 h 187"/>
                <a:gd name="T14" fmla="*/ 149 w 179"/>
                <a:gd name="T15" fmla="*/ 124 h 187"/>
                <a:gd name="T16" fmla="*/ 59 w 179"/>
                <a:gd name="T17" fmla="*/ 124 h 187"/>
                <a:gd name="T18" fmla="*/ 59 w 179"/>
                <a:gd name="T19" fmla="*/ 187 h 187"/>
                <a:gd name="T20" fmla="*/ 0 w 179"/>
                <a:gd name="T21" fmla="*/ 187 h 187"/>
                <a:gd name="T22" fmla="*/ 118 w 179"/>
                <a:gd name="T23" fmla="*/ 93 h 187"/>
                <a:gd name="T24" fmla="*/ 118 w 179"/>
                <a:gd name="T25" fmla="*/ 33 h 187"/>
                <a:gd name="T26" fmla="*/ 59 w 179"/>
                <a:gd name="T27" fmla="*/ 33 h 187"/>
                <a:gd name="T28" fmla="*/ 59 w 179"/>
                <a:gd name="T29" fmla="*/ 93 h 187"/>
                <a:gd name="T30" fmla="*/ 118 w 179"/>
                <a:gd name="T31" fmla="*/ 9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187">
                  <a:moveTo>
                    <a:pt x="0" y="187"/>
                  </a:moveTo>
                  <a:lnTo>
                    <a:pt x="0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79" y="33"/>
                  </a:lnTo>
                  <a:lnTo>
                    <a:pt x="179" y="93"/>
                  </a:lnTo>
                  <a:lnTo>
                    <a:pt x="149" y="93"/>
                  </a:lnTo>
                  <a:lnTo>
                    <a:pt x="149" y="124"/>
                  </a:lnTo>
                  <a:lnTo>
                    <a:pt x="59" y="124"/>
                  </a:lnTo>
                  <a:lnTo>
                    <a:pt x="59" y="187"/>
                  </a:lnTo>
                  <a:lnTo>
                    <a:pt x="0" y="187"/>
                  </a:lnTo>
                  <a:close/>
                  <a:moveTo>
                    <a:pt x="118" y="93"/>
                  </a:moveTo>
                  <a:lnTo>
                    <a:pt x="118" y="33"/>
                  </a:lnTo>
                  <a:lnTo>
                    <a:pt x="59" y="33"/>
                  </a:lnTo>
                  <a:lnTo>
                    <a:pt x="59" y="93"/>
                  </a:lnTo>
                  <a:lnTo>
                    <a:pt x="118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8">
              <a:extLst>
                <a:ext uri="{FF2B5EF4-FFF2-40B4-BE49-F238E27FC236}">
                  <a16:creationId xmlns:a16="http://schemas.microsoft.com/office/drawing/2014/main" id="{FB6164F0-FCF6-4443-9647-6FAAE79B1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160"/>
              <a:ext cx="119" cy="187"/>
            </a:xfrm>
            <a:custGeom>
              <a:avLst/>
              <a:gdLst>
                <a:gd name="T0" fmla="*/ 0 w 119"/>
                <a:gd name="T1" fmla="*/ 187 h 187"/>
                <a:gd name="T2" fmla="*/ 0 w 119"/>
                <a:gd name="T3" fmla="*/ 154 h 187"/>
                <a:gd name="T4" fmla="*/ 29 w 119"/>
                <a:gd name="T5" fmla="*/ 154 h 187"/>
                <a:gd name="T6" fmla="*/ 29 w 119"/>
                <a:gd name="T7" fmla="*/ 63 h 187"/>
                <a:gd name="T8" fmla="*/ 0 w 119"/>
                <a:gd name="T9" fmla="*/ 63 h 187"/>
                <a:gd name="T10" fmla="*/ 0 w 119"/>
                <a:gd name="T11" fmla="*/ 33 h 187"/>
                <a:gd name="T12" fmla="*/ 29 w 119"/>
                <a:gd name="T13" fmla="*/ 33 h 187"/>
                <a:gd name="T14" fmla="*/ 29 w 119"/>
                <a:gd name="T15" fmla="*/ 0 h 187"/>
                <a:gd name="T16" fmla="*/ 90 w 119"/>
                <a:gd name="T17" fmla="*/ 0 h 187"/>
                <a:gd name="T18" fmla="*/ 90 w 119"/>
                <a:gd name="T19" fmla="*/ 154 h 187"/>
                <a:gd name="T20" fmla="*/ 119 w 119"/>
                <a:gd name="T21" fmla="*/ 154 h 187"/>
                <a:gd name="T22" fmla="*/ 119 w 119"/>
                <a:gd name="T23" fmla="*/ 187 h 187"/>
                <a:gd name="T24" fmla="*/ 0 w 119"/>
                <a:gd name="T25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87">
                  <a:moveTo>
                    <a:pt x="0" y="187"/>
                  </a:moveTo>
                  <a:lnTo>
                    <a:pt x="0" y="154"/>
                  </a:lnTo>
                  <a:lnTo>
                    <a:pt x="29" y="154"/>
                  </a:lnTo>
                  <a:lnTo>
                    <a:pt x="29" y="63"/>
                  </a:lnTo>
                  <a:lnTo>
                    <a:pt x="0" y="63"/>
                  </a:lnTo>
                  <a:lnTo>
                    <a:pt x="0" y="33"/>
                  </a:lnTo>
                  <a:lnTo>
                    <a:pt x="29" y="33"/>
                  </a:lnTo>
                  <a:lnTo>
                    <a:pt x="29" y="0"/>
                  </a:lnTo>
                  <a:lnTo>
                    <a:pt x="90" y="0"/>
                  </a:lnTo>
                  <a:lnTo>
                    <a:pt x="90" y="154"/>
                  </a:lnTo>
                  <a:lnTo>
                    <a:pt x="119" y="154"/>
                  </a:lnTo>
                  <a:lnTo>
                    <a:pt x="119" y="187"/>
                  </a:lnTo>
                  <a:lnTo>
                    <a:pt x="0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9">
              <a:extLst>
                <a:ext uri="{FF2B5EF4-FFF2-40B4-BE49-F238E27FC236}">
                  <a16:creationId xmlns:a16="http://schemas.microsoft.com/office/drawing/2014/main" id="{1E7D5832-A357-443D-902A-62EDA9079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2160"/>
              <a:ext cx="178" cy="187"/>
            </a:xfrm>
            <a:custGeom>
              <a:avLst/>
              <a:gdLst>
                <a:gd name="T0" fmla="*/ 58 w 178"/>
                <a:gd name="T1" fmla="*/ 187 h 187"/>
                <a:gd name="T2" fmla="*/ 58 w 178"/>
                <a:gd name="T3" fmla="*/ 33 h 187"/>
                <a:gd name="T4" fmla="*/ 0 w 178"/>
                <a:gd name="T5" fmla="*/ 33 h 187"/>
                <a:gd name="T6" fmla="*/ 0 w 178"/>
                <a:gd name="T7" fmla="*/ 0 h 187"/>
                <a:gd name="T8" fmla="*/ 178 w 178"/>
                <a:gd name="T9" fmla="*/ 0 h 187"/>
                <a:gd name="T10" fmla="*/ 178 w 178"/>
                <a:gd name="T11" fmla="*/ 33 h 187"/>
                <a:gd name="T12" fmla="*/ 119 w 178"/>
                <a:gd name="T13" fmla="*/ 33 h 187"/>
                <a:gd name="T14" fmla="*/ 119 w 178"/>
                <a:gd name="T15" fmla="*/ 187 h 187"/>
                <a:gd name="T16" fmla="*/ 58 w 178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187">
                  <a:moveTo>
                    <a:pt x="58" y="187"/>
                  </a:moveTo>
                  <a:lnTo>
                    <a:pt x="58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78" y="0"/>
                  </a:lnTo>
                  <a:lnTo>
                    <a:pt x="178" y="33"/>
                  </a:lnTo>
                  <a:lnTo>
                    <a:pt x="119" y="33"/>
                  </a:lnTo>
                  <a:lnTo>
                    <a:pt x="119" y="187"/>
                  </a:lnTo>
                  <a:lnTo>
                    <a:pt x="58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0">
              <a:extLst>
                <a:ext uri="{FF2B5EF4-FFF2-40B4-BE49-F238E27FC236}">
                  <a16:creationId xmlns:a16="http://schemas.microsoft.com/office/drawing/2014/main" id="{E83818B7-D770-4585-BD9B-D56BA9DBB5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6" y="2160"/>
              <a:ext cx="178" cy="187"/>
            </a:xfrm>
            <a:custGeom>
              <a:avLst/>
              <a:gdLst>
                <a:gd name="T0" fmla="*/ 29 w 178"/>
                <a:gd name="T1" fmla="*/ 187 h 187"/>
                <a:gd name="T2" fmla="*/ 29 w 178"/>
                <a:gd name="T3" fmla="*/ 154 h 187"/>
                <a:gd name="T4" fmla="*/ 0 w 178"/>
                <a:gd name="T5" fmla="*/ 154 h 187"/>
                <a:gd name="T6" fmla="*/ 0 w 178"/>
                <a:gd name="T7" fmla="*/ 33 h 187"/>
                <a:gd name="T8" fmla="*/ 29 w 178"/>
                <a:gd name="T9" fmla="*/ 33 h 187"/>
                <a:gd name="T10" fmla="*/ 29 w 178"/>
                <a:gd name="T11" fmla="*/ 0 h 187"/>
                <a:gd name="T12" fmla="*/ 147 w 178"/>
                <a:gd name="T13" fmla="*/ 0 h 187"/>
                <a:gd name="T14" fmla="*/ 147 w 178"/>
                <a:gd name="T15" fmla="*/ 33 h 187"/>
                <a:gd name="T16" fmla="*/ 178 w 178"/>
                <a:gd name="T17" fmla="*/ 33 h 187"/>
                <a:gd name="T18" fmla="*/ 178 w 178"/>
                <a:gd name="T19" fmla="*/ 154 h 187"/>
                <a:gd name="T20" fmla="*/ 147 w 178"/>
                <a:gd name="T21" fmla="*/ 154 h 187"/>
                <a:gd name="T22" fmla="*/ 147 w 178"/>
                <a:gd name="T23" fmla="*/ 187 h 187"/>
                <a:gd name="T24" fmla="*/ 29 w 178"/>
                <a:gd name="T25" fmla="*/ 187 h 187"/>
                <a:gd name="T26" fmla="*/ 117 w 178"/>
                <a:gd name="T27" fmla="*/ 154 h 187"/>
                <a:gd name="T28" fmla="*/ 117 w 178"/>
                <a:gd name="T29" fmla="*/ 33 h 187"/>
                <a:gd name="T30" fmla="*/ 59 w 178"/>
                <a:gd name="T31" fmla="*/ 33 h 187"/>
                <a:gd name="T32" fmla="*/ 59 w 178"/>
                <a:gd name="T33" fmla="*/ 154 h 187"/>
                <a:gd name="T34" fmla="*/ 117 w 178"/>
                <a:gd name="T35" fmla="*/ 15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87">
                  <a:moveTo>
                    <a:pt x="29" y="187"/>
                  </a:moveTo>
                  <a:lnTo>
                    <a:pt x="29" y="154"/>
                  </a:lnTo>
                  <a:lnTo>
                    <a:pt x="0" y="154"/>
                  </a:lnTo>
                  <a:lnTo>
                    <a:pt x="0" y="33"/>
                  </a:lnTo>
                  <a:lnTo>
                    <a:pt x="29" y="33"/>
                  </a:lnTo>
                  <a:lnTo>
                    <a:pt x="29" y="0"/>
                  </a:lnTo>
                  <a:lnTo>
                    <a:pt x="147" y="0"/>
                  </a:lnTo>
                  <a:lnTo>
                    <a:pt x="147" y="33"/>
                  </a:lnTo>
                  <a:lnTo>
                    <a:pt x="178" y="33"/>
                  </a:lnTo>
                  <a:lnTo>
                    <a:pt x="178" y="154"/>
                  </a:lnTo>
                  <a:lnTo>
                    <a:pt x="147" y="154"/>
                  </a:lnTo>
                  <a:lnTo>
                    <a:pt x="147" y="187"/>
                  </a:lnTo>
                  <a:lnTo>
                    <a:pt x="29" y="187"/>
                  </a:lnTo>
                  <a:close/>
                  <a:moveTo>
                    <a:pt x="117" y="154"/>
                  </a:moveTo>
                  <a:lnTo>
                    <a:pt x="117" y="33"/>
                  </a:lnTo>
                  <a:lnTo>
                    <a:pt x="59" y="33"/>
                  </a:lnTo>
                  <a:lnTo>
                    <a:pt x="59" y="154"/>
                  </a:lnTo>
                  <a:lnTo>
                    <a:pt x="117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1">
              <a:extLst>
                <a:ext uri="{FF2B5EF4-FFF2-40B4-BE49-F238E27FC236}">
                  <a16:creationId xmlns:a16="http://schemas.microsoft.com/office/drawing/2014/main" id="{E0C1B523-0ED0-44FA-9AE6-FBB7E8312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" y="2160"/>
              <a:ext cx="181" cy="187"/>
            </a:xfrm>
            <a:custGeom>
              <a:avLst/>
              <a:gdLst>
                <a:gd name="T0" fmla="*/ 32 w 181"/>
                <a:gd name="T1" fmla="*/ 187 h 187"/>
                <a:gd name="T2" fmla="*/ 32 w 181"/>
                <a:gd name="T3" fmla="*/ 154 h 187"/>
                <a:gd name="T4" fmla="*/ 0 w 181"/>
                <a:gd name="T5" fmla="*/ 154 h 187"/>
                <a:gd name="T6" fmla="*/ 0 w 181"/>
                <a:gd name="T7" fmla="*/ 124 h 187"/>
                <a:gd name="T8" fmla="*/ 61 w 181"/>
                <a:gd name="T9" fmla="*/ 124 h 187"/>
                <a:gd name="T10" fmla="*/ 61 w 181"/>
                <a:gd name="T11" fmla="*/ 154 h 187"/>
                <a:gd name="T12" fmla="*/ 120 w 181"/>
                <a:gd name="T13" fmla="*/ 154 h 187"/>
                <a:gd name="T14" fmla="*/ 120 w 181"/>
                <a:gd name="T15" fmla="*/ 124 h 187"/>
                <a:gd name="T16" fmla="*/ 61 w 181"/>
                <a:gd name="T17" fmla="*/ 124 h 187"/>
                <a:gd name="T18" fmla="*/ 61 w 181"/>
                <a:gd name="T19" fmla="*/ 93 h 187"/>
                <a:gd name="T20" fmla="*/ 0 w 181"/>
                <a:gd name="T21" fmla="*/ 93 h 187"/>
                <a:gd name="T22" fmla="*/ 0 w 181"/>
                <a:gd name="T23" fmla="*/ 33 h 187"/>
                <a:gd name="T24" fmla="*/ 32 w 181"/>
                <a:gd name="T25" fmla="*/ 33 h 187"/>
                <a:gd name="T26" fmla="*/ 32 w 181"/>
                <a:gd name="T27" fmla="*/ 0 h 187"/>
                <a:gd name="T28" fmla="*/ 149 w 181"/>
                <a:gd name="T29" fmla="*/ 0 h 187"/>
                <a:gd name="T30" fmla="*/ 149 w 181"/>
                <a:gd name="T31" fmla="*/ 33 h 187"/>
                <a:gd name="T32" fmla="*/ 181 w 181"/>
                <a:gd name="T33" fmla="*/ 33 h 187"/>
                <a:gd name="T34" fmla="*/ 181 w 181"/>
                <a:gd name="T35" fmla="*/ 63 h 187"/>
                <a:gd name="T36" fmla="*/ 120 w 181"/>
                <a:gd name="T37" fmla="*/ 63 h 187"/>
                <a:gd name="T38" fmla="*/ 120 w 181"/>
                <a:gd name="T39" fmla="*/ 33 h 187"/>
                <a:gd name="T40" fmla="*/ 61 w 181"/>
                <a:gd name="T41" fmla="*/ 33 h 187"/>
                <a:gd name="T42" fmla="*/ 61 w 181"/>
                <a:gd name="T43" fmla="*/ 63 h 187"/>
                <a:gd name="T44" fmla="*/ 120 w 181"/>
                <a:gd name="T45" fmla="*/ 63 h 187"/>
                <a:gd name="T46" fmla="*/ 120 w 181"/>
                <a:gd name="T47" fmla="*/ 93 h 187"/>
                <a:gd name="T48" fmla="*/ 181 w 181"/>
                <a:gd name="T49" fmla="*/ 93 h 187"/>
                <a:gd name="T50" fmla="*/ 181 w 181"/>
                <a:gd name="T51" fmla="*/ 154 h 187"/>
                <a:gd name="T52" fmla="*/ 149 w 181"/>
                <a:gd name="T53" fmla="*/ 154 h 187"/>
                <a:gd name="T54" fmla="*/ 149 w 181"/>
                <a:gd name="T55" fmla="*/ 187 h 187"/>
                <a:gd name="T56" fmla="*/ 32 w 181"/>
                <a:gd name="T5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87">
                  <a:moveTo>
                    <a:pt x="32" y="187"/>
                  </a:moveTo>
                  <a:lnTo>
                    <a:pt x="32" y="154"/>
                  </a:lnTo>
                  <a:lnTo>
                    <a:pt x="0" y="154"/>
                  </a:lnTo>
                  <a:lnTo>
                    <a:pt x="0" y="124"/>
                  </a:lnTo>
                  <a:lnTo>
                    <a:pt x="61" y="124"/>
                  </a:lnTo>
                  <a:lnTo>
                    <a:pt x="61" y="154"/>
                  </a:lnTo>
                  <a:lnTo>
                    <a:pt x="120" y="154"/>
                  </a:lnTo>
                  <a:lnTo>
                    <a:pt x="120" y="124"/>
                  </a:lnTo>
                  <a:lnTo>
                    <a:pt x="61" y="124"/>
                  </a:lnTo>
                  <a:lnTo>
                    <a:pt x="61" y="93"/>
                  </a:lnTo>
                  <a:lnTo>
                    <a:pt x="0" y="93"/>
                  </a:lnTo>
                  <a:lnTo>
                    <a:pt x="0" y="33"/>
                  </a:lnTo>
                  <a:lnTo>
                    <a:pt x="32" y="33"/>
                  </a:lnTo>
                  <a:lnTo>
                    <a:pt x="32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81" y="33"/>
                  </a:lnTo>
                  <a:lnTo>
                    <a:pt x="181" y="63"/>
                  </a:lnTo>
                  <a:lnTo>
                    <a:pt x="120" y="63"/>
                  </a:lnTo>
                  <a:lnTo>
                    <a:pt x="120" y="33"/>
                  </a:lnTo>
                  <a:lnTo>
                    <a:pt x="61" y="33"/>
                  </a:lnTo>
                  <a:lnTo>
                    <a:pt x="61" y="63"/>
                  </a:lnTo>
                  <a:lnTo>
                    <a:pt x="120" y="63"/>
                  </a:lnTo>
                  <a:lnTo>
                    <a:pt x="120" y="93"/>
                  </a:lnTo>
                  <a:lnTo>
                    <a:pt x="181" y="93"/>
                  </a:lnTo>
                  <a:lnTo>
                    <a:pt x="181" y="154"/>
                  </a:lnTo>
                  <a:lnTo>
                    <a:pt x="149" y="154"/>
                  </a:lnTo>
                  <a:lnTo>
                    <a:pt x="149" y="187"/>
                  </a:lnTo>
                  <a:lnTo>
                    <a:pt x="32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2">
              <a:extLst>
                <a:ext uri="{FF2B5EF4-FFF2-40B4-BE49-F238E27FC236}">
                  <a16:creationId xmlns:a16="http://schemas.microsoft.com/office/drawing/2014/main" id="{1B6DCDFF-828B-465B-B38E-18D62B13C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" y="2160"/>
              <a:ext cx="179" cy="187"/>
            </a:xfrm>
            <a:custGeom>
              <a:avLst/>
              <a:gdLst>
                <a:gd name="T0" fmla="*/ 59 w 179"/>
                <a:gd name="T1" fmla="*/ 187 h 187"/>
                <a:gd name="T2" fmla="*/ 59 w 179"/>
                <a:gd name="T3" fmla="*/ 33 h 187"/>
                <a:gd name="T4" fmla="*/ 0 w 179"/>
                <a:gd name="T5" fmla="*/ 33 h 187"/>
                <a:gd name="T6" fmla="*/ 0 w 179"/>
                <a:gd name="T7" fmla="*/ 0 h 187"/>
                <a:gd name="T8" fmla="*/ 179 w 179"/>
                <a:gd name="T9" fmla="*/ 0 h 187"/>
                <a:gd name="T10" fmla="*/ 179 w 179"/>
                <a:gd name="T11" fmla="*/ 33 h 187"/>
                <a:gd name="T12" fmla="*/ 120 w 179"/>
                <a:gd name="T13" fmla="*/ 33 h 187"/>
                <a:gd name="T14" fmla="*/ 120 w 179"/>
                <a:gd name="T15" fmla="*/ 187 h 187"/>
                <a:gd name="T16" fmla="*/ 59 w 179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187">
                  <a:moveTo>
                    <a:pt x="59" y="187"/>
                  </a:moveTo>
                  <a:lnTo>
                    <a:pt x="59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79" y="0"/>
                  </a:lnTo>
                  <a:lnTo>
                    <a:pt x="179" y="33"/>
                  </a:lnTo>
                  <a:lnTo>
                    <a:pt x="120" y="33"/>
                  </a:lnTo>
                  <a:lnTo>
                    <a:pt x="120" y="187"/>
                  </a:lnTo>
                  <a:lnTo>
                    <a:pt x="59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3">
              <a:extLst>
                <a:ext uri="{FF2B5EF4-FFF2-40B4-BE49-F238E27FC236}">
                  <a16:creationId xmlns:a16="http://schemas.microsoft.com/office/drawing/2014/main" id="{06264928-D9F5-4C5D-9FA2-17AE8A244C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6" y="2160"/>
              <a:ext cx="179" cy="187"/>
            </a:xfrm>
            <a:custGeom>
              <a:avLst/>
              <a:gdLst>
                <a:gd name="T0" fmla="*/ 0 w 179"/>
                <a:gd name="T1" fmla="*/ 187 h 187"/>
                <a:gd name="T2" fmla="*/ 0 w 179"/>
                <a:gd name="T3" fmla="*/ 33 h 187"/>
                <a:gd name="T4" fmla="*/ 32 w 179"/>
                <a:gd name="T5" fmla="*/ 33 h 187"/>
                <a:gd name="T6" fmla="*/ 32 w 179"/>
                <a:gd name="T7" fmla="*/ 0 h 187"/>
                <a:gd name="T8" fmla="*/ 149 w 179"/>
                <a:gd name="T9" fmla="*/ 0 h 187"/>
                <a:gd name="T10" fmla="*/ 149 w 179"/>
                <a:gd name="T11" fmla="*/ 33 h 187"/>
                <a:gd name="T12" fmla="*/ 179 w 179"/>
                <a:gd name="T13" fmla="*/ 33 h 187"/>
                <a:gd name="T14" fmla="*/ 179 w 179"/>
                <a:gd name="T15" fmla="*/ 187 h 187"/>
                <a:gd name="T16" fmla="*/ 120 w 179"/>
                <a:gd name="T17" fmla="*/ 187 h 187"/>
                <a:gd name="T18" fmla="*/ 120 w 179"/>
                <a:gd name="T19" fmla="*/ 154 h 187"/>
                <a:gd name="T20" fmla="*/ 61 w 179"/>
                <a:gd name="T21" fmla="*/ 154 h 187"/>
                <a:gd name="T22" fmla="*/ 61 w 179"/>
                <a:gd name="T23" fmla="*/ 187 h 187"/>
                <a:gd name="T24" fmla="*/ 0 w 179"/>
                <a:gd name="T25" fmla="*/ 187 h 187"/>
                <a:gd name="T26" fmla="*/ 120 w 179"/>
                <a:gd name="T27" fmla="*/ 93 h 187"/>
                <a:gd name="T28" fmla="*/ 120 w 179"/>
                <a:gd name="T29" fmla="*/ 33 h 187"/>
                <a:gd name="T30" fmla="*/ 61 w 179"/>
                <a:gd name="T31" fmla="*/ 33 h 187"/>
                <a:gd name="T32" fmla="*/ 61 w 179"/>
                <a:gd name="T33" fmla="*/ 93 h 187"/>
                <a:gd name="T34" fmla="*/ 120 w 179"/>
                <a:gd name="T35" fmla="*/ 9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187">
                  <a:moveTo>
                    <a:pt x="0" y="187"/>
                  </a:moveTo>
                  <a:lnTo>
                    <a:pt x="0" y="33"/>
                  </a:lnTo>
                  <a:lnTo>
                    <a:pt x="32" y="33"/>
                  </a:lnTo>
                  <a:lnTo>
                    <a:pt x="32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79" y="33"/>
                  </a:lnTo>
                  <a:lnTo>
                    <a:pt x="179" y="187"/>
                  </a:lnTo>
                  <a:lnTo>
                    <a:pt x="120" y="187"/>
                  </a:lnTo>
                  <a:lnTo>
                    <a:pt x="120" y="154"/>
                  </a:lnTo>
                  <a:lnTo>
                    <a:pt x="61" y="154"/>
                  </a:lnTo>
                  <a:lnTo>
                    <a:pt x="61" y="187"/>
                  </a:lnTo>
                  <a:lnTo>
                    <a:pt x="0" y="187"/>
                  </a:lnTo>
                  <a:close/>
                  <a:moveTo>
                    <a:pt x="120" y="93"/>
                  </a:moveTo>
                  <a:lnTo>
                    <a:pt x="120" y="33"/>
                  </a:lnTo>
                  <a:lnTo>
                    <a:pt x="61" y="33"/>
                  </a:lnTo>
                  <a:lnTo>
                    <a:pt x="61" y="93"/>
                  </a:ln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24">
              <a:extLst>
                <a:ext uri="{FF2B5EF4-FFF2-40B4-BE49-F238E27FC236}">
                  <a16:creationId xmlns:a16="http://schemas.microsoft.com/office/drawing/2014/main" id="{3DBA8151-F976-40B4-894F-BFBE894F2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6" y="2160"/>
              <a:ext cx="178" cy="187"/>
            </a:xfrm>
            <a:custGeom>
              <a:avLst/>
              <a:gdLst>
                <a:gd name="T0" fmla="*/ 0 w 178"/>
                <a:gd name="T1" fmla="*/ 187 h 187"/>
                <a:gd name="T2" fmla="*/ 0 w 178"/>
                <a:gd name="T3" fmla="*/ 0 h 187"/>
                <a:gd name="T4" fmla="*/ 149 w 178"/>
                <a:gd name="T5" fmla="*/ 0 h 187"/>
                <a:gd name="T6" fmla="*/ 149 w 178"/>
                <a:gd name="T7" fmla="*/ 33 h 187"/>
                <a:gd name="T8" fmla="*/ 178 w 178"/>
                <a:gd name="T9" fmla="*/ 33 h 187"/>
                <a:gd name="T10" fmla="*/ 178 w 178"/>
                <a:gd name="T11" fmla="*/ 93 h 187"/>
                <a:gd name="T12" fmla="*/ 149 w 178"/>
                <a:gd name="T13" fmla="*/ 93 h 187"/>
                <a:gd name="T14" fmla="*/ 149 w 178"/>
                <a:gd name="T15" fmla="*/ 124 h 187"/>
                <a:gd name="T16" fmla="*/ 178 w 178"/>
                <a:gd name="T17" fmla="*/ 124 h 187"/>
                <a:gd name="T18" fmla="*/ 178 w 178"/>
                <a:gd name="T19" fmla="*/ 187 h 187"/>
                <a:gd name="T20" fmla="*/ 119 w 178"/>
                <a:gd name="T21" fmla="*/ 187 h 187"/>
                <a:gd name="T22" fmla="*/ 119 w 178"/>
                <a:gd name="T23" fmla="*/ 124 h 187"/>
                <a:gd name="T24" fmla="*/ 58 w 178"/>
                <a:gd name="T25" fmla="*/ 124 h 187"/>
                <a:gd name="T26" fmla="*/ 58 w 178"/>
                <a:gd name="T27" fmla="*/ 187 h 187"/>
                <a:gd name="T28" fmla="*/ 0 w 178"/>
                <a:gd name="T29" fmla="*/ 187 h 187"/>
                <a:gd name="T30" fmla="*/ 119 w 178"/>
                <a:gd name="T31" fmla="*/ 93 h 187"/>
                <a:gd name="T32" fmla="*/ 119 w 178"/>
                <a:gd name="T33" fmla="*/ 33 h 187"/>
                <a:gd name="T34" fmla="*/ 58 w 178"/>
                <a:gd name="T35" fmla="*/ 33 h 187"/>
                <a:gd name="T36" fmla="*/ 58 w 178"/>
                <a:gd name="T37" fmla="*/ 93 h 187"/>
                <a:gd name="T38" fmla="*/ 119 w 178"/>
                <a:gd name="T39" fmla="*/ 9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8" h="187">
                  <a:moveTo>
                    <a:pt x="0" y="187"/>
                  </a:moveTo>
                  <a:lnTo>
                    <a:pt x="0" y="0"/>
                  </a:lnTo>
                  <a:lnTo>
                    <a:pt x="149" y="0"/>
                  </a:lnTo>
                  <a:lnTo>
                    <a:pt x="149" y="33"/>
                  </a:lnTo>
                  <a:lnTo>
                    <a:pt x="178" y="33"/>
                  </a:lnTo>
                  <a:lnTo>
                    <a:pt x="178" y="93"/>
                  </a:lnTo>
                  <a:lnTo>
                    <a:pt x="149" y="93"/>
                  </a:lnTo>
                  <a:lnTo>
                    <a:pt x="149" y="124"/>
                  </a:lnTo>
                  <a:lnTo>
                    <a:pt x="178" y="124"/>
                  </a:lnTo>
                  <a:lnTo>
                    <a:pt x="178" y="187"/>
                  </a:lnTo>
                  <a:lnTo>
                    <a:pt x="119" y="187"/>
                  </a:lnTo>
                  <a:lnTo>
                    <a:pt x="119" y="124"/>
                  </a:lnTo>
                  <a:lnTo>
                    <a:pt x="58" y="124"/>
                  </a:lnTo>
                  <a:lnTo>
                    <a:pt x="58" y="187"/>
                  </a:lnTo>
                  <a:lnTo>
                    <a:pt x="0" y="187"/>
                  </a:lnTo>
                  <a:close/>
                  <a:moveTo>
                    <a:pt x="119" y="93"/>
                  </a:moveTo>
                  <a:lnTo>
                    <a:pt x="119" y="33"/>
                  </a:lnTo>
                  <a:lnTo>
                    <a:pt x="58" y="33"/>
                  </a:lnTo>
                  <a:lnTo>
                    <a:pt x="58" y="93"/>
                  </a:lnTo>
                  <a:lnTo>
                    <a:pt x="119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5">
              <a:extLst>
                <a:ext uri="{FF2B5EF4-FFF2-40B4-BE49-F238E27FC236}">
                  <a16:creationId xmlns:a16="http://schemas.microsoft.com/office/drawing/2014/main" id="{C5554C82-31B2-43E7-B26E-BD50D6164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2160"/>
              <a:ext cx="178" cy="187"/>
            </a:xfrm>
            <a:custGeom>
              <a:avLst/>
              <a:gdLst>
                <a:gd name="T0" fmla="*/ 61 w 178"/>
                <a:gd name="T1" fmla="*/ 187 h 187"/>
                <a:gd name="T2" fmla="*/ 61 w 178"/>
                <a:gd name="T3" fmla="*/ 33 h 187"/>
                <a:gd name="T4" fmla="*/ 0 w 178"/>
                <a:gd name="T5" fmla="*/ 33 h 187"/>
                <a:gd name="T6" fmla="*/ 0 w 178"/>
                <a:gd name="T7" fmla="*/ 0 h 187"/>
                <a:gd name="T8" fmla="*/ 178 w 178"/>
                <a:gd name="T9" fmla="*/ 0 h 187"/>
                <a:gd name="T10" fmla="*/ 178 w 178"/>
                <a:gd name="T11" fmla="*/ 33 h 187"/>
                <a:gd name="T12" fmla="*/ 119 w 178"/>
                <a:gd name="T13" fmla="*/ 33 h 187"/>
                <a:gd name="T14" fmla="*/ 119 w 178"/>
                <a:gd name="T15" fmla="*/ 187 h 187"/>
                <a:gd name="T16" fmla="*/ 61 w 178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187">
                  <a:moveTo>
                    <a:pt x="61" y="187"/>
                  </a:moveTo>
                  <a:lnTo>
                    <a:pt x="61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78" y="0"/>
                  </a:lnTo>
                  <a:lnTo>
                    <a:pt x="178" y="33"/>
                  </a:lnTo>
                  <a:lnTo>
                    <a:pt x="119" y="33"/>
                  </a:lnTo>
                  <a:lnTo>
                    <a:pt x="119" y="187"/>
                  </a:lnTo>
                  <a:lnTo>
                    <a:pt x="61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14" name="Group 2513">
            <a:extLst>
              <a:ext uri="{FF2B5EF4-FFF2-40B4-BE49-F238E27FC236}">
                <a16:creationId xmlns:a16="http://schemas.microsoft.com/office/drawing/2014/main" id="{E5307200-4C53-4543-9D76-1C97B8E1127A}"/>
              </a:ext>
            </a:extLst>
          </p:cNvPr>
          <p:cNvGrpSpPr/>
          <p:nvPr/>
        </p:nvGrpSpPr>
        <p:grpSpPr>
          <a:xfrm>
            <a:off x="-1200295" y="5167989"/>
            <a:ext cx="38845156" cy="1154703"/>
            <a:chOff x="-1188720" y="5191139"/>
            <a:chExt cx="38845156" cy="1154703"/>
          </a:xfrm>
        </p:grpSpPr>
        <p:grpSp>
          <p:nvGrpSpPr>
            <p:cNvPr id="2516" name="Group 2515">
              <a:extLst>
                <a:ext uri="{FF2B5EF4-FFF2-40B4-BE49-F238E27FC236}">
                  <a16:creationId xmlns:a16="http://schemas.microsoft.com/office/drawing/2014/main" id="{8A689AC0-E28A-44A2-94E1-36A74B33E78C}"/>
                </a:ext>
              </a:extLst>
            </p:cNvPr>
            <p:cNvGrpSpPr/>
            <p:nvPr/>
          </p:nvGrpSpPr>
          <p:grpSpPr>
            <a:xfrm>
              <a:off x="8001937" y="5191139"/>
              <a:ext cx="13500953" cy="926672"/>
              <a:chOff x="-3608131" y="5194514"/>
              <a:chExt cx="13500953" cy="926672"/>
            </a:xfrm>
          </p:grpSpPr>
          <p:pic>
            <p:nvPicPr>
              <p:cNvPr id="2530" name="Picture 2529">
                <a:extLst>
                  <a:ext uri="{FF2B5EF4-FFF2-40B4-BE49-F238E27FC236}">
                    <a16:creationId xmlns:a16="http://schemas.microsoft.com/office/drawing/2014/main" id="{632BC5CB-9B08-4942-9755-62781B62C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1932" y="5194514"/>
                <a:ext cx="5450296" cy="926672"/>
              </a:xfrm>
              <a:prstGeom prst="rect">
                <a:avLst/>
              </a:prstGeom>
            </p:spPr>
          </p:pic>
          <p:pic>
            <p:nvPicPr>
              <p:cNvPr id="2531" name="Picture 2530">
                <a:extLst>
                  <a:ext uri="{FF2B5EF4-FFF2-40B4-BE49-F238E27FC236}">
                    <a16:creationId xmlns:a16="http://schemas.microsoft.com/office/drawing/2014/main" id="{12EDFBAF-8F18-4863-B59F-5EC4DECF0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44438" y="5198613"/>
                <a:ext cx="5448384" cy="920853"/>
              </a:xfrm>
              <a:prstGeom prst="rect">
                <a:avLst/>
              </a:prstGeom>
            </p:spPr>
          </p:pic>
          <p:pic>
            <p:nvPicPr>
              <p:cNvPr id="2551" name="Picture 2550">
                <a:extLst>
                  <a:ext uri="{FF2B5EF4-FFF2-40B4-BE49-F238E27FC236}">
                    <a16:creationId xmlns:a16="http://schemas.microsoft.com/office/drawing/2014/main" id="{85CD6AC0-AD3F-4EBF-BA6C-1CF763503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608131" y="5194514"/>
                <a:ext cx="5450296" cy="926672"/>
              </a:xfrm>
              <a:prstGeom prst="rect">
                <a:avLst/>
              </a:prstGeom>
            </p:spPr>
          </p:pic>
          <p:pic>
            <p:nvPicPr>
              <p:cNvPr id="2552" name="Picture 2551">
                <a:extLst>
                  <a:ext uri="{FF2B5EF4-FFF2-40B4-BE49-F238E27FC236}">
                    <a16:creationId xmlns:a16="http://schemas.microsoft.com/office/drawing/2014/main" id="{70EDBE7F-54BF-44C3-A58B-576EF7827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3555625" y="5198613"/>
                <a:ext cx="5448384" cy="920853"/>
              </a:xfrm>
              <a:prstGeom prst="rect">
                <a:avLst/>
              </a:prstGeom>
            </p:spPr>
          </p:pic>
        </p:grpSp>
        <p:grpSp>
          <p:nvGrpSpPr>
            <p:cNvPr id="2517" name="Group 2516">
              <a:extLst>
                <a:ext uri="{FF2B5EF4-FFF2-40B4-BE49-F238E27FC236}">
                  <a16:creationId xmlns:a16="http://schemas.microsoft.com/office/drawing/2014/main" id="{78126CB3-B8CC-4F91-9990-74AB9F366E85}"/>
                </a:ext>
              </a:extLst>
            </p:cNvPr>
            <p:cNvGrpSpPr/>
            <p:nvPr/>
          </p:nvGrpSpPr>
          <p:grpSpPr>
            <a:xfrm>
              <a:off x="-1188720" y="5191139"/>
              <a:ext cx="5500890" cy="926672"/>
              <a:chOff x="4391932" y="5194514"/>
              <a:chExt cx="5500890" cy="926672"/>
            </a:xfrm>
          </p:grpSpPr>
          <p:pic>
            <p:nvPicPr>
              <p:cNvPr id="2528" name="Picture 2527">
                <a:extLst>
                  <a:ext uri="{FF2B5EF4-FFF2-40B4-BE49-F238E27FC236}">
                    <a16:creationId xmlns:a16="http://schemas.microsoft.com/office/drawing/2014/main" id="{F2979F32-E280-4840-AE34-D7E584B7A0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1932" y="5194514"/>
                <a:ext cx="5450296" cy="926672"/>
              </a:xfrm>
              <a:prstGeom prst="rect">
                <a:avLst/>
              </a:prstGeom>
            </p:spPr>
          </p:pic>
          <p:pic>
            <p:nvPicPr>
              <p:cNvPr id="2529" name="Picture 2528">
                <a:extLst>
                  <a:ext uri="{FF2B5EF4-FFF2-40B4-BE49-F238E27FC236}">
                    <a16:creationId xmlns:a16="http://schemas.microsoft.com/office/drawing/2014/main" id="{810B7110-4F82-4D13-BBA6-3CB386A41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44438" y="5198613"/>
                <a:ext cx="5448384" cy="920853"/>
              </a:xfrm>
              <a:prstGeom prst="rect">
                <a:avLst/>
              </a:prstGeom>
            </p:spPr>
          </p:pic>
        </p:grpSp>
        <p:grpSp>
          <p:nvGrpSpPr>
            <p:cNvPr id="2518" name="Group 2517">
              <a:extLst>
                <a:ext uri="{FF2B5EF4-FFF2-40B4-BE49-F238E27FC236}">
                  <a16:creationId xmlns:a16="http://schemas.microsoft.com/office/drawing/2014/main" id="{DF9D1704-9FC3-4483-9FA6-E98F42F0B840}"/>
                </a:ext>
              </a:extLst>
            </p:cNvPr>
            <p:cNvGrpSpPr/>
            <p:nvPr/>
          </p:nvGrpSpPr>
          <p:grpSpPr>
            <a:xfrm>
              <a:off x="-111760" y="5614322"/>
              <a:ext cx="37768196" cy="731520"/>
              <a:chOff x="-111760" y="5614322"/>
              <a:chExt cx="37768196" cy="731520"/>
            </a:xfrm>
          </p:grpSpPr>
          <p:grpSp>
            <p:nvGrpSpPr>
              <p:cNvPr id="2519" name="Group 2518">
                <a:extLst>
                  <a:ext uri="{FF2B5EF4-FFF2-40B4-BE49-F238E27FC236}">
                    <a16:creationId xmlns:a16="http://schemas.microsoft.com/office/drawing/2014/main" id="{91DE908C-BC0C-485E-A669-9D3DED6E6A97}"/>
                  </a:ext>
                </a:extLst>
              </p:cNvPr>
              <p:cNvGrpSpPr/>
              <p:nvPr/>
            </p:nvGrpSpPr>
            <p:grpSpPr>
              <a:xfrm>
                <a:off x="12192000" y="5614322"/>
                <a:ext cx="12812696" cy="731520"/>
                <a:chOff x="0" y="5806440"/>
                <a:chExt cx="12812696" cy="597812"/>
              </a:xfrm>
            </p:grpSpPr>
            <p:pic>
              <p:nvPicPr>
                <p:cNvPr id="2526" name="Picture 2525">
                  <a:extLst>
                    <a:ext uri="{FF2B5EF4-FFF2-40B4-BE49-F238E27FC236}">
                      <a16:creationId xmlns:a16="http://schemas.microsoft.com/office/drawing/2014/main" id="{7D4C3E6F-30C9-47AC-B373-9F4D0F5168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01740" y="5806440"/>
                  <a:ext cx="6510956" cy="597812"/>
                </a:xfrm>
                <a:prstGeom prst="rect">
                  <a:avLst/>
                </a:prstGeom>
              </p:spPr>
            </p:pic>
            <p:pic>
              <p:nvPicPr>
                <p:cNvPr id="2527" name="Picture 2526">
                  <a:extLst>
                    <a:ext uri="{FF2B5EF4-FFF2-40B4-BE49-F238E27FC236}">
                      <a16:creationId xmlns:a16="http://schemas.microsoft.com/office/drawing/2014/main" id="{C5802FF2-B8EF-4295-9F4D-84C7C7F965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5806440"/>
                  <a:ext cx="6510956" cy="597812"/>
                </a:xfrm>
                <a:prstGeom prst="rect">
                  <a:avLst/>
                </a:prstGeom>
              </p:spPr>
            </p:pic>
          </p:grpSp>
          <p:grpSp>
            <p:nvGrpSpPr>
              <p:cNvPr id="2520" name="Group 2519">
                <a:extLst>
                  <a:ext uri="{FF2B5EF4-FFF2-40B4-BE49-F238E27FC236}">
                    <a16:creationId xmlns:a16="http://schemas.microsoft.com/office/drawing/2014/main" id="{04875940-A96D-496C-AB18-BA394A84180D}"/>
                  </a:ext>
                </a:extLst>
              </p:cNvPr>
              <p:cNvGrpSpPr/>
              <p:nvPr/>
            </p:nvGrpSpPr>
            <p:grpSpPr>
              <a:xfrm>
                <a:off x="-111760" y="5614322"/>
                <a:ext cx="12812696" cy="731520"/>
                <a:chOff x="0" y="5806440"/>
                <a:chExt cx="12812696" cy="597812"/>
              </a:xfrm>
            </p:grpSpPr>
            <p:pic>
              <p:nvPicPr>
                <p:cNvPr id="2524" name="Picture 2523">
                  <a:extLst>
                    <a:ext uri="{FF2B5EF4-FFF2-40B4-BE49-F238E27FC236}">
                      <a16:creationId xmlns:a16="http://schemas.microsoft.com/office/drawing/2014/main" id="{382933B1-4DD4-4B8F-B2BA-B3204C2F31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01740" y="5806440"/>
                  <a:ext cx="6510956" cy="597812"/>
                </a:xfrm>
                <a:prstGeom prst="rect">
                  <a:avLst/>
                </a:prstGeom>
              </p:spPr>
            </p:pic>
            <p:pic>
              <p:nvPicPr>
                <p:cNvPr id="2525" name="Picture 2524">
                  <a:extLst>
                    <a:ext uri="{FF2B5EF4-FFF2-40B4-BE49-F238E27FC236}">
                      <a16:creationId xmlns:a16="http://schemas.microsoft.com/office/drawing/2014/main" id="{3AEF5C87-4C7F-4674-A9E0-4FF3016047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5806440"/>
                  <a:ext cx="6510956" cy="597812"/>
                </a:xfrm>
                <a:prstGeom prst="rect">
                  <a:avLst/>
                </a:prstGeom>
              </p:spPr>
            </p:pic>
          </p:grpSp>
          <p:grpSp>
            <p:nvGrpSpPr>
              <p:cNvPr id="2521" name="Group 2520">
                <a:extLst>
                  <a:ext uri="{FF2B5EF4-FFF2-40B4-BE49-F238E27FC236}">
                    <a16:creationId xmlns:a16="http://schemas.microsoft.com/office/drawing/2014/main" id="{B963AD9D-1129-4EC1-91A0-965C5E8AE214}"/>
                  </a:ext>
                </a:extLst>
              </p:cNvPr>
              <p:cNvGrpSpPr/>
              <p:nvPr/>
            </p:nvGrpSpPr>
            <p:grpSpPr>
              <a:xfrm>
                <a:off x="24843740" y="5614322"/>
                <a:ext cx="12812696" cy="731520"/>
                <a:chOff x="0" y="5806440"/>
                <a:chExt cx="12812696" cy="597812"/>
              </a:xfrm>
            </p:grpSpPr>
            <p:pic>
              <p:nvPicPr>
                <p:cNvPr id="2522" name="Picture 2521">
                  <a:extLst>
                    <a:ext uri="{FF2B5EF4-FFF2-40B4-BE49-F238E27FC236}">
                      <a16:creationId xmlns:a16="http://schemas.microsoft.com/office/drawing/2014/main" id="{C875C7F9-BEF3-4772-84E5-48656324B5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01740" y="5806440"/>
                  <a:ext cx="6510956" cy="597812"/>
                </a:xfrm>
                <a:prstGeom prst="rect">
                  <a:avLst/>
                </a:prstGeom>
              </p:spPr>
            </p:pic>
            <p:pic>
              <p:nvPicPr>
                <p:cNvPr id="2523" name="Picture 2522">
                  <a:extLst>
                    <a:ext uri="{FF2B5EF4-FFF2-40B4-BE49-F238E27FC236}">
                      <a16:creationId xmlns:a16="http://schemas.microsoft.com/office/drawing/2014/main" id="{951BEFCF-9369-4BF5-8EE9-D5B2A775D2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5806440"/>
                  <a:ext cx="6510956" cy="597812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350" name="Picture 1349">
            <a:extLst>
              <a:ext uri="{FF2B5EF4-FFF2-40B4-BE49-F238E27FC236}">
                <a16:creationId xmlns:a16="http://schemas.microsoft.com/office/drawing/2014/main" id="{B333273C-DC9B-451C-A8C6-F8BE9FB433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3815" y="2296618"/>
            <a:ext cx="5984371" cy="22762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1E913F7-2ED5-40A9-859C-FA5FD0045C24}"/>
              </a:ext>
            </a:extLst>
          </p:cNvPr>
          <p:cNvGrpSpPr/>
          <p:nvPr/>
        </p:nvGrpSpPr>
        <p:grpSpPr>
          <a:xfrm>
            <a:off x="237280" y="428862"/>
            <a:ext cx="2783711" cy="4385790"/>
            <a:chOff x="63661" y="385021"/>
            <a:chExt cx="2783711" cy="4385790"/>
          </a:xfrm>
        </p:grpSpPr>
        <p:pic>
          <p:nvPicPr>
            <p:cNvPr id="2451" name="Picture 2450">
              <a:extLst>
                <a:ext uri="{FF2B5EF4-FFF2-40B4-BE49-F238E27FC236}">
                  <a16:creationId xmlns:a16="http://schemas.microsoft.com/office/drawing/2014/main" id="{3B98CF9A-2E3F-4698-A26C-8A3B7124D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14700" y="1835554"/>
              <a:ext cx="371705" cy="404640"/>
            </a:xfrm>
            <a:prstGeom prst="rect">
              <a:avLst/>
            </a:prstGeom>
          </p:spPr>
        </p:pic>
        <p:pic>
          <p:nvPicPr>
            <p:cNvPr id="2452" name="Picture 2451">
              <a:extLst>
                <a:ext uri="{FF2B5EF4-FFF2-40B4-BE49-F238E27FC236}">
                  <a16:creationId xmlns:a16="http://schemas.microsoft.com/office/drawing/2014/main" id="{08B4778B-EC2E-4979-86B8-426B51684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91933" y="3639024"/>
              <a:ext cx="355439" cy="386933"/>
            </a:xfrm>
            <a:prstGeom prst="rect">
              <a:avLst/>
            </a:prstGeom>
          </p:spPr>
        </p:pic>
        <p:pic>
          <p:nvPicPr>
            <p:cNvPr id="2453" name="Picture 2452">
              <a:extLst>
                <a:ext uri="{FF2B5EF4-FFF2-40B4-BE49-F238E27FC236}">
                  <a16:creationId xmlns:a16="http://schemas.microsoft.com/office/drawing/2014/main" id="{AC680A81-9933-4FE8-99F2-41EBD0980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76065" y="3240845"/>
              <a:ext cx="570512" cy="734184"/>
            </a:xfrm>
            <a:prstGeom prst="rect">
              <a:avLst/>
            </a:prstGeom>
          </p:spPr>
        </p:pic>
        <p:pic>
          <p:nvPicPr>
            <p:cNvPr id="2448" name="icicle lrg">
              <a:extLst>
                <a:ext uri="{FF2B5EF4-FFF2-40B4-BE49-F238E27FC236}">
                  <a16:creationId xmlns:a16="http://schemas.microsoft.com/office/drawing/2014/main" id="{71CC9E84-495D-4BF9-99F2-F4E81F261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61" y="1848701"/>
              <a:ext cx="715128" cy="1413512"/>
            </a:xfrm>
            <a:prstGeom prst="rect">
              <a:avLst/>
            </a:prstGeom>
          </p:spPr>
        </p:pic>
        <p:pic>
          <p:nvPicPr>
            <p:cNvPr id="2454" name="icicle sml">
              <a:extLst>
                <a:ext uri="{FF2B5EF4-FFF2-40B4-BE49-F238E27FC236}">
                  <a16:creationId xmlns:a16="http://schemas.microsoft.com/office/drawing/2014/main" id="{1EBE997A-A543-4043-92F3-CA40970EC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18737" y="3806017"/>
              <a:ext cx="227112" cy="760197"/>
            </a:xfrm>
            <a:prstGeom prst="rect">
              <a:avLst/>
            </a:prstGeom>
          </p:spPr>
        </p:pic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22F12128-0E50-4C98-84EB-1C719A716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53368" y="2390702"/>
              <a:ext cx="695549" cy="734920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473E2F08-6946-4766-A29C-8C5504CC1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flipH="1">
              <a:off x="1330485" y="2593258"/>
              <a:ext cx="695549" cy="734920"/>
            </a:xfrm>
            <a:prstGeom prst="rect">
              <a:avLst/>
            </a:prstGeom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3C79E804-4EFC-49DA-A0A3-BA725E3C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10800000" flipH="1">
              <a:off x="635617" y="3108369"/>
              <a:ext cx="695549" cy="734920"/>
            </a:xfrm>
            <a:prstGeom prst="rect">
              <a:avLst/>
            </a:prstGeom>
          </p:spPr>
        </p:pic>
        <p:pic>
          <p:nvPicPr>
            <p:cNvPr id="2450" name="Picture 2449">
              <a:extLst>
                <a:ext uri="{FF2B5EF4-FFF2-40B4-BE49-F238E27FC236}">
                  <a16:creationId xmlns:a16="http://schemas.microsoft.com/office/drawing/2014/main" id="{021B5B1B-92DE-4DCF-A28C-E9369AECD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84271" y="3477237"/>
              <a:ext cx="333473" cy="625261"/>
            </a:xfrm>
            <a:prstGeom prst="rect">
              <a:avLst/>
            </a:prstGeom>
          </p:spPr>
        </p:pic>
        <p:pic>
          <p:nvPicPr>
            <p:cNvPr id="147" name="icicle sml">
              <a:extLst>
                <a:ext uri="{FF2B5EF4-FFF2-40B4-BE49-F238E27FC236}">
                  <a16:creationId xmlns:a16="http://schemas.microsoft.com/office/drawing/2014/main" id="{A1A5DE6D-A409-4B12-BE7C-29D1C3B7D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64467" y="4137950"/>
              <a:ext cx="189070" cy="632861"/>
            </a:xfrm>
            <a:prstGeom prst="rect">
              <a:avLst/>
            </a:prstGeom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EA139F71-CA71-40D0-B488-E6BFD451C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flipH="1">
              <a:off x="750397" y="385021"/>
              <a:ext cx="719586" cy="760318"/>
            </a:xfrm>
            <a:prstGeom prst="rect">
              <a:avLst/>
            </a:prstGeom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D38CBB72-050A-4D6F-B06F-EC3B1C16F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3766" y="1053296"/>
              <a:ext cx="612934" cy="64762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41FE13C-57A4-44C4-A94A-7A0DEE4B62AD}"/>
              </a:ext>
            </a:extLst>
          </p:cNvPr>
          <p:cNvGrpSpPr/>
          <p:nvPr/>
        </p:nvGrpSpPr>
        <p:grpSpPr>
          <a:xfrm>
            <a:off x="9511985" y="425532"/>
            <a:ext cx="2441160" cy="4389120"/>
            <a:chOff x="9674025" y="408170"/>
            <a:chExt cx="2441160" cy="4356854"/>
          </a:xfrm>
        </p:grpSpPr>
        <p:pic>
          <p:nvPicPr>
            <p:cNvPr id="2562" name="Picture 2561">
              <a:extLst>
                <a:ext uri="{FF2B5EF4-FFF2-40B4-BE49-F238E27FC236}">
                  <a16:creationId xmlns:a16="http://schemas.microsoft.com/office/drawing/2014/main" id="{847C53B9-71FD-401F-9627-34EFED355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flipH="1">
              <a:off x="11322829" y="1037835"/>
              <a:ext cx="656967" cy="694154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77C22C-62CB-4BDC-952A-2F77F9ABBB62}"/>
                </a:ext>
              </a:extLst>
            </p:cNvPr>
            <p:cNvGrpSpPr/>
            <p:nvPr/>
          </p:nvGrpSpPr>
          <p:grpSpPr>
            <a:xfrm>
              <a:off x="9674025" y="1819446"/>
              <a:ext cx="2441160" cy="2693698"/>
              <a:chOff x="9189468" y="1993066"/>
              <a:chExt cx="2441160" cy="2693698"/>
            </a:xfrm>
          </p:grpSpPr>
          <p:pic>
            <p:nvPicPr>
              <p:cNvPr id="2455" name="Picture 2454">
                <a:extLst>
                  <a:ext uri="{FF2B5EF4-FFF2-40B4-BE49-F238E27FC236}">
                    <a16:creationId xmlns:a16="http://schemas.microsoft.com/office/drawing/2014/main" id="{A476F465-1E04-4196-ADE5-6C903048F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89468" y="3677856"/>
                <a:ext cx="449832" cy="489690"/>
              </a:xfrm>
              <a:prstGeom prst="rect">
                <a:avLst/>
              </a:prstGeom>
            </p:spPr>
          </p:pic>
          <p:pic>
            <p:nvPicPr>
              <p:cNvPr id="4667" name="Picture 4666">
                <a:extLst>
                  <a:ext uri="{FF2B5EF4-FFF2-40B4-BE49-F238E27FC236}">
                    <a16:creationId xmlns:a16="http://schemas.microsoft.com/office/drawing/2014/main" id="{0A6EC48A-B021-4E5B-9CB9-9447A67D55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rot="10800000">
                <a:off x="10347164" y="3003667"/>
                <a:ext cx="695549" cy="734920"/>
              </a:xfrm>
              <a:prstGeom prst="rect">
                <a:avLst/>
              </a:prstGeom>
            </p:spPr>
          </p:pic>
          <p:pic>
            <p:nvPicPr>
              <p:cNvPr id="2560" name="Picture 2559">
                <a:extLst>
                  <a:ext uri="{FF2B5EF4-FFF2-40B4-BE49-F238E27FC236}">
                    <a16:creationId xmlns:a16="http://schemas.microsoft.com/office/drawing/2014/main" id="{4394F00B-928E-4CCA-B3E3-E48EAB6923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10335589" y="2262850"/>
                <a:ext cx="695549" cy="734920"/>
              </a:xfrm>
              <a:prstGeom prst="rect">
                <a:avLst/>
              </a:prstGeom>
            </p:spPr>
          </p:pic>
          <p:pic>
            <p:nvPicPr>
              <p:cNvPr id="2561" name="Picture 2560">
                <a:extLst>
                  <a:ext uri="{FF2B5EF4-FFF2-40B4-BE49-F238E27FC236}">
                    <a16:creationId xmlns:a16="http://schemas.microsoft.com/office/drawing/2014/main" id="{118EC4BF-1FCB-4D0B-AE57-F1806297ED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rot="10800000" flipH="1">
                <a:off x="9681233" y="3049966"/>
                <a:ext cx="695549" cy="734920"/>
              </a:xfrm>
              <a:prstGeom prst="rect">
                <a:avLst/>
              </a:prstGeom>
            </p:spPr>
          </p:pic>
          <p:pic>
            <p:nvPicPr>
              <p:cNvPr id="2563" name="icicle sml">
                <a:extLst>
                  <a:ext uri="{FF2B5EF4-FFF2-40B4-BE49-F238E27FC236}">
                    <a16:creationId xmlns:a16="http://schemas.microsoft.com/office/drawing/2014/main" id="{D9C21368-C9EF-473F-860D-F04528AEA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235881" y="3751837"/>
                <a:ext cx="279314" cy="934927"/>
              </a:xfrm>
              <a:prstGeom prst="rect">
                <a:avLst/>
              </a:prstGeom>
            </p:spPr>
          </p:pic>
          <p:pic>
            <p:nvPicPr>
              <p:cNvPr id="2565" name="Picture 2564">
                <a:extLst>
                  <a:ext uri="{FF2B5EF4-FFF2-40B4-BE49-F238E27FC236}">
                    <a16:creationId xmlns:a16="http://schemas.microsoft.com/office/drawing/2014/main" id="{D5246B4E-92A7-41DC-921A-242FF3FC1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9791700" y="3905493"/>
                <a:ext cx="332989" cy="624354"/>
              </a:xfrm>
              <a:prstGeom prst="rect">
                <a:avLst/>
              </a:prstGeom>
            </p:spPr>
          </p:pic>
          <p:pic>
            <p:nvPicPr>
              <p:cNvPr id="144" name="icicle lrg">
                <a:extLst>
                  <a:ext uri="{FF2B5EF4-FFF2-40B4-BE49-F238E27FC236}">
                    <a16:creationId xmlns:a16="http://schemas.microsoft.com/office/drawing/2014/main" id="{03B8BFFD-D3C4-48D5-B143-1FC777280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0910012" y="1993066"/>
                <a:ext cx="720616" cy="1424360"/>
              </a:xfrm>
              <a:prstGeom prst="rect">
                <a:avLst/>
              </a:prstGeom>
            </p:spPr>
          </p:pic>
        </p:grpSp>
        <p:pic>
          <p:nvPicPr>
            <p:cNvPr id="146" name="icicle sml">
              <a:extLst>
                <a:ext uri="{FF2B5EF4-FFF2-40B4-BE49-F238E27FC236}">
                  <a16:creationId xmlns:a16="http://schemas.microsoft.com/office/drawing/2014/main" id="{43451B24-F2F7-41B9-97F0-44C188CA9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846248" y="4126376"/>
              <a:ext cx="190799" cy="638648"/>
            </a:xfrm>
            <a:prstGeom prst="rect">
              <a:avLst/>
            </a:prstGeom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ACB2FA29-6A73-479D-BE44-4AD7AF922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810072" y="408170"/>
              <a:ext cx="665338" cy="702999"/>
            </a:xfrm>
            <a:prstGeom prst="rect">
              <a:avLst/>
            </a:prstGeom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00EF9196-9E74-43BF-B13F-47914C36F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895153" y="1564367"/>
              <a:ext cx="355439" cy="386933"/>
            </a:xfrm>
            <a:prstGeom prst="rect">
              <a:avLst/>
            </a:prstGeom>
          </p:spPr>
        </p:pic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DFE9B34-9F2A-4E29-8E15-36A88581FFC3}"/>
              </a:ext>
            </a:extLst>
          </p:cNvPr>
          <p:cNvGrpSpPr/>
          <p:nvPr/>
        </p:nvGrpSpPr>
        <p:grpSpPr>
          <a:xfrm>
            <a:off x="-61740" y="-5753686"/>
            <a:ext cx="4708657" cy="5753686"/>
            <a:chOff x="158371" y="296221"/>
            <a:chExt cx="4708657" cy="5753686"/>
          </a:xfrm>
        </p:grpSpPr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C234A4E4-4010-45D4-BE22-A6A9F014BEE4}"/>
                </a:ext>
              </a:extLst>
            </p:cNvPr>
            <p:cNvSpPr/>
            <p:nvPr/>
          </p:nvSpPr>
          <p:spPr>
            <a:xfrm>
              <a:off x="1892368" y="516924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D1DFB25D-69A7-4003-87A8-AC096EE886B9}"/>
                </a:ext>
              </a:extLst>
            </p:cNvPr>
            <p:cNvSpPr/>
            <p:nvPr/>
          </p:nvSpPr>
          <p:spPr>
            <a:xfrm>
              <a:off x="2662085" y="114195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96925AC3-65F2-4F4C-AE3F-C891369A91B2}"/>
                </a:ext>
              </a:extLst>
            </p:cNvPr>
            <p:cNvSpPr/>
            <p:nvPr/>
          </p:nvSpPr>
          <p:spPr>
            <a:xfrm>
              <a:off x="2794388" y="156063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21E8E44A-4EDB-47AD-A695-E3A1A427AAF9}"/>
                </a:ext>
              </a:extLst>
            </p:cNvPr>
            <p:cNvSpPr/>
            <p:nvPr/>
          </p:nvSpPr>
          <p:spPr>
            <a:xfrm>
              <a:off x="2178089" y="197932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6DE8A252-C51E-4255-A695-D19C582AEDCE}"/>
                </a:ext>
              </a:extLst>
            </p:cNvPr>
            <p:cNvSpPr/>
            <p:nvPr/>
          </p:nvSpPr>
          <p:spPr>
            <a:xfrm>
              <a:off x="2891522" y="292889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89E95EC8-90AB-4C63-8B45-AE334E558B84}"/>
                </a:ext>
              </a:extLst>
            </p:cNvPr>
            <p:cNvSpPr/>
            <p:nvPr/>
          </p:nvSpPr>
          <p:spPr>
            <a:xfrm>
              <a:off x="1037601" y="3014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95BC785B-E1D1-44F9-BBC9-34DEDFCB6D73}"/>
                </a:ext>
              </a:extLst>
            </p:cNvPr>
            <p:cNvSpPr/>
            <p:nvPr/>
          </p:nvSpPr>
          <p:spPr>
            <a:xfrm>
              <a:off x="4197807" y="401913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4B6F7F2-4364-4C0F-8B6B-E3AB0650B07F}"/>
                </a:ext>
              </a:extLst>
            </p:cNvPr>
            <p:cNvSpPr/>
            <p:nvPr/>
          </p:nvSpPr>
          <p:spPr>
            <a:xfrm>
              <a:off x="4775588" y="68810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60B81B6F-8AA2-4FDF-8894-338509D8A403}"/>
                </a:ext>
              </a:extLst>
            </p:cNvPr>
            <p:cNvSpPr/>
            <p:nvPr/>
          </p:nvSpPr>
          <p:spPr>
            <a:xfrm>
              <a:off x="2695579" y="440599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8165AD8A-87B8-45FE-BA0E-CAA2A7EAFD3E}"/>
                </a:ext>
              </a:extLst>
            </p:cNvPr>
            <p:cNvSpPr/>
            <p:nvPr/>
          </p:nvSpPr>
          <p:spPr>
            <a:xfrm>
              <a:off x="505038" y="4843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835F89F-D53A-48EB-87F9-927589D2D0EC}"/>
                </a:ext>
              </a:extLst>
            </p:cNvPr>
            <p:cNvSpPr/>
            <p:nvPr/>
          </p:nvSpPr>
          <p:spPr>
            <a:xfrm>
              <a:off x="3172876" y="557160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7A42743-F48A-4DCB-82E7-CE38C71273F3}"/>
                </a:ext>
              </a:extLst>
            </p:cNvPr>
            <p:cNvSpPr/>
            <p:nvPr/>
          </p:nvSpPr>
          <p:spPr>
            <a:xfrm>
              <a:off x="1655575" y="595846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1FAFB4C-1403-4055-A69E-342BE551227B}"/>
                </a:ext>
              </a:extLst>
            </p:cNvPr>
            <p:cNvSpPr/>
            <p:nvPr/>
          </p:nvSpPr>
          <p:spPr>
            <a:xfrm>
              <a:off x="1183302" y="728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1FF43F4D-7B4E-4C25-A99A-E4098A7B4ACC}"/>
                </a:ext>
              </a:extLst>
            </p:cNvPr>
            <p:cNvSpPr/>
            <p:nvPr/>
          </p:nvSpPr>
          <p:spPr>
            <a:xfrm>
              <a:off x="3831043" y="296221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F694CC46-F8F9-40F4-9827-C27C1C1E9ED8}"/>
                </a:ext>
              </a:extLst>
            </p:cNvPr>
            <p:cNvSpPr/>
            <p:nvPr/>
          </p:nvSpPr>
          <p:spPr>
            <a:xfrm>
              <a:off x="158371" y="244656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0FF381-0B57-431D-B49B-77707ABBD7B2}"/>
              </a:ext>
            </a:extLst>
          </p:cNvPr>
          <p:cNvGrpSpPr/>
          <p:nvPr/>
        </p:nvGrpSpPr>
        <p:grpSpPr>
          <a:xfrm flipH="1">
            <a:off x="8055015" y="-6287489"/>
            <a:ext cx="4333240" cy="6608228"/>
            <a:chOff x="7505700" y="63500"/>
            <a:chExt cx="4333240" cy="6608228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4C126FA1-2D63-48E0-A2CC-335AEF74FC8D}"/>
                </a:ext>
              </a:extLst>
            </p:cNvPr>
            <p:cNvSpPr/>
            <p:nvPr/>
          </p:nvSpPr>
          <p:spPr>
            <a:xfrm>
              <a:off x="10795000" y="698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D12691D-F0C9-4D70-94E7-AB4FBA912BB1}"/>
                </a:ext>
              </a:extLst>
            </p:cNvPr>
            <p:cNvSpPr/>
            <p:nvPr/>
          </p:nvSpPr>
          <p:spPr>
            <a:xfrm>
              <a:off x="8928100" y="31242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65BEB351-6F48-45A2-A2B3-34F9B76F231D}"/>
                </a:ext>
              </a:extLst>
            </p:cNvPr>
            <p:cNvSpPr/>
            <p:nvPr/>
          </p:nvSpPr>
          <p:spPr>
            <a:xfrm>
              <a:off x="11029950" y="342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9700F4C1-8737-45E2-8616-229E2FF519BE}"/>
                </a:ext>
              </a:extLst>
            </p:cNvPr>
            <p:cNvSpPr/>
            <p:nvPr/>
          </p:nvSpPr>
          <p:spPr>
            <a:xfrm>
              <a:off x="9423400" y="8572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ACA1B1E-7DBC-44A0-A673-0BB382C69E9B}"/>
                </a:ext>
              </a:extLst>
            </p:cNvPr>
            <p:cNvSpPr/>
            <p:nvPr/>
          </p:nvSpPr>
          <p:spPr>
            <a:xfrm>
              <a:off x="11214100" y="3556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0043DE2-A24D-4F65-BFF9-C5304C55A1E1}"/>
                </a:ext>
              </a:extLst>
            </p:cNvPr>
            <p:cNvSpPr/>
            <p:nvPr/>
          </p:nvSpPr>
          <p:spPr>
            <a:xfrm>
              <a:off x="11747500" y="2324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058FE10F-C0E3-4295-B573-6452A77E545A}"/>
                </a:ext>
              </a:extLst>
            </p:cNvPr>
            <p:cNvSpPr/>
            <p:nvPr/>
          </p:nvSpPr>
          <p:spPr>
            <a:xfrm>
              <a:off x="10115550" y="16129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1E4B1EAD-3DF1-4A75-9F3A-8F30D986C44C}"/>
                </a:ext>
              </a:extLst>
            </p:cNvPr>
            <p:cNvSpPr/>
            <p:nvPr/>
          </p:nvSpPr>
          <p:spPr>
            <a:xfrm>
              <a:off x="11728450" y="469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BB76001E-877E-43C0-9C1C-13DE5F1FC69F}"/>
                </a:ext>
              </a:extLst>
            </p:cNvPr>
            <p:cNvSpPr/>
            <p:nvPr/>
          </p:nvSpPr>
          <p:spPr>
            <a:xfrm>
              <a:off x="10382250" y="2832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3C6C5FA7-93FB-4335-AD49-0639A81B40A9}"/>
                </a:ext>
              </a:extLst>
            </p:cNvPr>
            <p:cNvSpPr/>
            <p:nvPr/>
          </p:nvSpPr>
          <p:spPr>
            <a:xfrm>
              <a:off x="8629650" y="63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3E8748C1-4363-4A76-98C9-E23F54731940}"/>
                </a:ext>
              </a:extLst>
            </p:cNvPr>
            <p:cNvSpPr/>
            <p:nvPr/>
          </p:nvSpPr>
          <p:spPr>
            <a:xfrm>
              <a:off x="7505700" y="2730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D842F9AC-501A-4CE9-AA14-04BE75908DBA}"/>
                </a:ext>
              </a:extLst>
            </p:cNvPr>
            <p:cNvSpPr/>
            <p:nvPr/>
          </p:nvSpPr>
          <p:spPr>
            <a:xfrm>
              <a:off x="10725150" y="55118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9E1832C9-781C-44BC-970C-3CF9C3E1B8AD}"/>
                </a:ext>
              </a:extLst>
            </p:cNvPr>
            <p:cNvSpPr/>
            <p:nvPr/>
          </p:nvSpPr>
          <p:spPr>
            <a:xfrm>
              <a:off x="9493250" y="3975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4DFEF3F9-7A20-43F4-9CE6-F217EA0C4F1A}"/>
                </a:ext>
              </a:extLst>
            </p:cNvPr>
            <p:cNvSpPr/>
            <p:nvPr/>
          </p:nvSpPr>
          <p:spPr>
            <a:xfrm>
              <a:off x="10648950" y="234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B9135ADF-2EC6-449D-B16D-BC2013D79C84}"/>
                </a:ext>
              </a:extLst>
            </p:cNvPr>
            <p:cNvSpPr/>
            <p:nvPr/>
          </p:nvSpPr>
          <p:spPr>
            <a:xfrm>
              <a:off x="11176000" y="15938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0A13CF1-790B-4ADE-BE35-3773394DBF14}"/>
                </a:ext>
              </a:extLst>
            </p:cNvPr>
            <p:cNvSpPr/>
            <p:nvPr/>
          </p:nvSpPr>
          <p:spPr>
            <a:xfrm>
              <a:off x="8750300" y="5822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DE75DD11-03CE-40E1-A0E6-4C91CE4A0546}"/>
                </a:ext>
              </a:extLst>
            </p:cNvPr>
            <p:cNvSpPr/>
            <p:nvPr/>
          </p:nvSpPr>
          <p:spPr>
            <a:xfrm>
              <a:off x="7920138" y="658028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3B64970B-BECE-4808-B70A-E2DACCFB3CA8}"/>
                </a:ext>
              </a:extLst>
            </p:cNvPr>
            <p:cNvSpPr/>
            <p:nvPr/>
          </p:nvSpPr>
          <p:spPr>
            <a:xfrm>
              <a:off x="8769752" y="77646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773F4803-E99C-4DCA-8190-342EBF6E8D77}"/>
              </a:ext>
            </a:extLst>
          </p:cNvPr>
          <p:cNvGrpSpPr/>
          <p:nvPr/>
        </p:nvGrpSpPr>
        <p:grpSpPr>
          <a:xfrm>
            <a:off x="-172009" y="296221"/>
            <a:ext cx="4708657" cy="5753686"/>
            <a:chOff x="158371" y="296221"/>
            <a:chExt cx="4708657" cy="5753686"/>
          </a:xfrm>
        </p:grpSpPr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04C4E5C5-F20A-4330-964A-E40B4DEDBDE1}"/>
                </a:ext>
              </a:extLst>
            </p:cNvPr>
            <p:cNvSpPr/>
            <p:nvPr/>
          </p:nvSpPr>
          <p:spPr>
            <a:xfrm>
              <a:off x="1892368" y="516924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BE544374-A6B1-478D-8984-4B6AE3FCC11D}"/>
                </a:ext>
              </a:extLst>
            </p:cNvPr>
            <p:cNvSpPr/>
            <p:nvPr/>
          </p:nvSpPr>
          <p:spPr>
            <a:xfrm>
              <a:off x="2662085" y="114195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E83B238-7663-49D2-BFE2-D8BEFF54CFCA}"/>
                </a:ext>
              </a:extLst>
            </p:cNvPr>
            <p:cNvSpPr/>
            <p:nvPr/>
          </p:nvSpPr>
          <p:spPr>
            <a:xfrm>
              <a:off x="2794388" y="156063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D04F3B85-EF46-4BD0-A894-0F9F05004FCB}"/>
                </a:ext>
              </a:extLst>
            </p:cNvPr>
            <p:cNvSpPr/>
            <p:nvPr/>
          </p:nvSpPr>
          <p:spPr>
            <a:xfrm>
              <a:off x="2178089" y="197932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24FEE05D-E54C-4479-A822-C4CA57D84332}"/>
                </a:ext>
              </a:extLst>
            </p:cNvPr>
            <p:cNvSpPr/>
            <p:nvPr/>
          </p:nvSpPr>
          <p:spPr>
            <a:xfrm>
              <a:off x="2891522" y="292889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B06B81B-3F04-4D7B-A1AC-A43E83C7AEBA}"/>
                </a:ext>
              </a:extLst>
            </p:cNvPr>
            <p:cNvSpPr/>
            <p:nvPr/>
          </p:nvSpPr>
          <p:spPr>
            <a:xfrm>
              <a:off x="1037601" y="3014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C250991-2AFB-4DC0-B291-B8DC33382A8B}"/>
                </a:ext>
              </a:extLst>
            </p:cNvPr>
            <p:cNvSpPr/>
            <p:nvPr/>
          </p:nvSpPr>
          <p:spPr>
            <a:xfrm>
              <a:off x="4197807" y="401913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21624BE7-E1E4-4BAC-A632-1A3CF30748A8}"/>
                </a:ext>
              </a:extLst>
            </p:cNvPr>
            <p:cNvSpPr/>
            <p:nvPr/>
          </p:nvSpPr>
          <p:spPr>
            <a:xfrm>
              <a:off x="4775588" y="68810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0FB31114-6B72-44E1-9EC9-E660014081FE}"/>
                </a:ext>
              </a:extLst>
            </p:cNvPr>
            <p:cNvSpPr/>
            <p:nvPr/>
          </p:nvSpPr>
          <p:spPr>
            <a:xfrm>
              <a:off x="2695579" y="440599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62C04E1-D839-4B40-87FB-D368BEF12BF8}"/>
                </a:ext>
              </a:extLst>
            </p:cNvPr>
            <p:cNvSpPr/>
            <p:nvPr/>
          </p:nvSpPr>
          <p:spPr>
            <a:xfrm>
              <a:off x="505038" y="4843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7B79A4F7-6AF4-4760-9BA0-94393F8428D4}"/>
                </a:ext>
              </a:extLst>
            </p:cNvPr>
            <p:cNvSpPr/>
            <p:nvPr/>
          </p:nvSpPr>
          <p:spPr>
            <a:xfrm>
              <a:off x="3172876" y="557160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351725B4-E708-4850-A86A-4B4C7B036705}"/>
                </a:ext>
              </a:extLst>
            </p:cNvPr>
            <p:cNvSpPr/>
            <p:nvPr/>
          </p:nvSpPr>
          <p:spPr>
            <a:xfrm>
              <a:off x="1655575" y="595846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2D913371-AF5A-4FA9-AD05-A03839241886}"/>
                </a:ext>
              </a:extLst>
            </p:cNvPr>
            <p:cNvSpPr/>
            <p:nvPr/>
          </p:nvSpPr>
          <p:spPr>
            <a:xfrm>
              <a:off x="1183302" y="728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26B3420-4788-4CD1-A5D1-E5D60BFE4307}"/>
                </a:ext>
              </a:extLst>
            </p:cNvPr>
            <p:cNvSpPr/>
            <p:nvPr/>
          </p:nvSpPr>
          <p:spPr>
            <a:xfrm>
              <a:off x="3831043" y="296221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87997CC7-E422-4656-850E-CFC3B4B47D24}"/>
                </a:ext>
              </a:extLst>
            </p:cNvPr>
            <p:cNvSpPr/>
            <p:nvPr/>
          </p:nvSpPr>
          <p:spPr>
            <a:xfrm>
              <a:off x="158371" y="244656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B6ED89AF-7ED5-46E5-8562-562070A0529B}"/>
              </a:ext>
            </a:extLst>
          </p:cNvPr>
          <p:cNvGrpSpPr/>
          <p:nvPr/>
        </p:nvGrpSpPr>
        <p:grpSpPr>
          <a:xfrm>
            <a:off x="7823522" y="124886"/>
            <a:ext cx="4333240" cy="6608228"/>
            <a:chOff x="7505700" y="63500"/>
            <a:chExt cx="4333240" cy="6608228"/>
          </a:xfrm>
        </p:grpSpPr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C270D825-A48E-46B2-9D35-E71340156425}"/>
                </a:ext>
              </a:extLst>
            </p:cNvPr>
            <p:cNvSpPr/>
            <p:nvPr/>
          </p:nvSpPr>
          <p:spPr>
            <a:xfrm>
              <a:off x="10795000" y="698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AD7CB472-5EE6-44DE-B426-492D7A7894B6}"/>
                </a:ext>
              </a:extLst>
            </p:cNvPr>
            <p:cNvSpPr/>
            <p:nvPr/>
          </p:nvSpPr>
          <p:spPr>
            <a:xfrm>
              <a:off x="8928100" y="31242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D4842CBF-3E08-4015-822B-20A5054D141E}"/>
                </a:ext>
              </a:extLst>
            </p:cNvPr>
            <p:cNvSpPr/>
            <p:nvPr/>
          </p:nvSpPr>
          <p:spPr>
            <a:xfrm>
              <a:off x="11029950" y="342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61FF725F-FCF1-4D3E-90BD-F1640D2A977A}"/>
                </a:ext>
              </a:extLst>
            </p:cNvPr>
            <p:cNvSpPr/>
            <p:nvPr/>
          </p:nvSpPr>
          <p:spPr>
            <a:xfrm>
              <a:off x="9423400" y="8572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073842D9-C6D7-4925-8BB2-9615FEBB898D}"/>
                </a:ext>
              </a:extLst>
            </p:cNvPr>
            <p:cNvSpPr/>
            <p:nvPr/>
          </p:nvSpPr>
          <p:spPr>
            <a:xfrm>
              <a:off x="11214100" y="3556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DD54F19-AEE4-467F-9E34-FE93F6773E5C}"/>
                </a:ext>
              </a:extLst>
            </p:cNvPr>
            <p:cNvSpPr/>
            <p:nvPr/>
          </p:nvSpPr>
          <p:spPr>
            <a:xfrm>
              <a:off x="11747500" y="2324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E40D631B-408A-42CA-97D5-46CE1D6DA2D2}"/>
                </a:ext>
              </a:extLst>
            </p:cNvPr>
            <p:cNvSpPr/>
            <p:nvPr/>
          </p:nvSpPr>
          <p:spPr>
            <a:xfrm>
              <a:off x="10115550" y="16129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DAAE15CA-063B-4388-8880-EC76E2E8E6E1}"/>
                </a:ext>
              </a:extLst>
            </p:cNvPr>
            <p:cNvSpPr/>
            <p:nvPr/>
          </p:nvSpPr>
          <p:spPr>
            <a:xfrm>
              <a:off x="11728450" y="469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16BBDFB2-DE70-4C21-9890-53E2B9D09E8D}"/>
                </a:ext>
              </a:extLst>
            </p:cNvPr>
            <p:cNvSpPr/>
            <p:nvPr/>
          </p:nvSpPr>
          <p:spPr>
            <a:xfrm>
              <a:off x="10382250" y="2832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44A0C3A9-2840-43C6-9B56-804F03875F69}"/>
                </a:ext>
              </a:extLst>
            </p:cNvPr>
            <p:cNvSpPr/>
            <p:nvPr/>
          </p:nvSpPr>
          <p:spPr>
            <a:xfrm>
              <a:off x="8629650" y="63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02B333EA-4E17-4AFC-AF7A-AEA09FCC8EDB}"/>
                </a:ext>
              </a:extLst>
            </p:cNvPr>
            <p:cNvSpPr/>
            <p:nvPr/>
          </p:nvSpPr>
          <p:spPr>
            <a:xfrm>
              <a:off x="7505700" y="2730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FD06B10B-02E8-4546-B682-3FAAB3183A3E}"/>
                </a:ext>
              </a:extLst>
            </p:cNvPr>
            <p:cNvSpPr/>
            <p:nvPr/>
          </p:nvSpPr>
          <p:spPr>
            <a:xfrm>
              <a:off x="10725150" y="55118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96871C9D-82CC-459D-982A-599FADE58E37}"/>
                </a:ext>
              </a:extLst>
            </p:cNvPr>
            <p:cNvSpPr/>
            <p:nvPr/>
          </p:nvSpPr>
          <p:spPr>
            <a:xfrm>
              <a:off x="9493250" y="3975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F6A44F80-F139-4E67-92BA-B6826B3ACA6A}"/>
                </a:ext>
              </a:extLst>
            </p:cNvPr>
            <p:cNvSpPr/>
            <p:nvPr/>
          </p:nvSpPr>
          <p:spPr>
            <a:xfrm>
              <a:off x="10648950" y="234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96EF39FA-A199-42F9-9C55-ACA060689AC8}"/>
                </a:ext>
              </a:extLst>
            </p:cNvPr>
            <p:cNvSpPr/>
            <p:nvPr/>
          </p:nvSpPr>
          <p:spPr>
            <a:xfrm>
              <a:off x="11176000" y="15938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969DD134-72F4-491E-8AC3-B4AFD4007954}"/>
                </a:ext>
              </a:extLst>
            </p:cNvPr>
            <p:cNvSpPr/>
            <p:nvPr/>
          </p:nvSpPr>
          <p:spPr>
            <a:xfrm>
              <a:off x="8750300" y="5822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3B5BB3E8-A00A-4F1F-8750-34341ADBB744}"/>
                </a:ext>
              </a:extLst>
            </p:cNvPr>
            <p:cNvSpPr/>
            <p:nvPr/>
          </p:nvSpPr>
          <p:spPr>
            <a:xfrm>
              <a:off x="7920138" y="658028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97A1F396-EEA9-468B-B598-D3FC05EA2589}"/>
                </a:ext>
              </a:extLst>
            </p:cNvPr>
            <p:cNvSpPr/>
            <p:nvPr/>
          </p:nvSpPr>
          <p:spPr>
            <a:xfrm>
              <a:off x="8769752" y="77646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Media3">
            <a:hlinkClick r:id="" action="ppaction://media"/>
            <a:extLst>
              <a:ext uri="{FF2B5EF4-FFF2-40B4-BE49-F238E27FC236}">
                <a16:creationId xmlns:a16="http://schemas.microsoft.com/office/drawing/2014/main" id="{339C67E9-6D37-4163-8A30-E8DD312396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81842" y="-736782"/>
            <a:ext cx="406400" cy="406400"/>
          </a:xfrm>
          <a:prstGeom prst="rect">
            <a:avLst/>
          </a:prstGeom>
        </p:spPr>
      </p:pic>
      <p:sp>
        <p:nvSpPr>
          <p:cNvPr id="4587" name="Rectangle 4586">
            <a:extLst>
              <a:ext uri="{FF2B5EF4-FFF2-40B4-BE49-F238E27FC236}">
                <a16:creationId xmlns:a16="http://schemas.microsoft.com/office/drawing/2014/main" id="{B449D6D2-38D8-4B5F-9814-A50712F639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04775">
            <a:solidFill>
              <a:schemeClr val="tx1"/>
            </a:solidFill>
          </a:ln>
          <a:effectLst>
            <a:glow rad="12700">
              <a:srgbClr val="455D87">
                <a:alpha val="28000"/>
              </a:srgb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2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"/>
    </mc:Choice>
    <mc:Fallback xmlns="">
      <p:transition advClick="0" advTm="35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nodeType="withEffect" p14:presetBounceEnd="2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nodeType="withEffect" p14:presetBounceEnd="2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3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4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5" presetClass="emph" presetSubtype="0" repeatCount="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6" dur="5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-1.48148E-6 L -0.50651 -1.48148E-6 " pathEditMode="relative" rAng="0" ptsTypes="AA">
                                          <p:cBhvr>
                                            <p:cTn id="18" dur="35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32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4" presetClass="path" presetSubtype="0" repeatCount="7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495 1.11111E-6 L -0.00378 -0.00556 C -0.00352 -0.00671 -0.00313 -0.00671 -0.00274 -0.00671 C -0.00221 -0.00671 -0.00182 -0.00671 -0.00156 -0.00556 L 1.45833E-6 1.11111E-6 " pathEditMode="relative" rAng="0" ptsTypes="AAAAA">
                                          <p:cBhvr>
                                            <p:cTn id="20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-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4.44444E-6 L -8.33333E-7 0.88217 " pathEditMode="relative" rAng="0" ptsTypes="AA">
                                          <p:cBhvr>
                                            <p:cTn id="22" dur="3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3.7037E-6 L -1.45833E-6 0.88217 " pathEditMode="relative" rAng="0" ptsTypes="AA">
                                          <p:cBhvr>
                                            <p:cTn id="24" dur="35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4167E-6 -1.48148E-6 L 3.54167E-6 1.09954 " pathEditMode="relative" rAng="0" ptsTypes="AA">
                                          <p:cBhvr>
                                            <p:cTn id="26" dur="3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9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0 L -1.04167E-6 1.09954 " pathEditMode="relative" rAng="0" ptsTypes="AA">
                                          <p:cBhvr>
                                            <p:cTn id="28" dur="35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97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5" presetClass="emph" presetSubtype="0" repeatCount="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6" dur="5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-1.48148E-6 L -0.50651 -1.48148E-6 " pathEditMode="relative" rAng="0" ptsTypes="AA">
                                          <p:cBhvr>
                                            <p:cTn id="18" dur="3500" fill="hold"/>
                                            <p:tgtEl>
                                              <p:spTgt spid="25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32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4" presetClass="path" presetSubtype="0" repeatCount="7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495 2.96296E-6 L -0.00378 -0.00556 C -0.00352 -0.00672 -0.00312 -0.00672 -0.00273 -0.00672 C -0.00221 -0.00672 -0.00182 -0.00672 -0.00156 -0.00556 L 0 2.96296E-6 " pathEditMode="relative" rAng="0" ptsTypes="AAAAA">
                                          <p:cBhvr>
                                            <p:cTn id="20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-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4.44444E-6 L -8.33333E-7 0.88217 " pathEditMode="relative" rAng="0" ptsTypes="AA">
                                          <p:cBhvr>
                                            <p:cTn id="22" dur="3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3.7037E-6 L -1.45833E-6 0.88217 " pathEditMode="relative" rAng="0" ptsTypes="AA">
                                          <p:cBhvr>
                                            <p:cTn id="24" dur="35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4167E-6 -1.48148E-6 L 3.54167E-6 1.09954 " pathEditMode="relative" rAng="0" ptsTypes="AA">
                                          <p:cBhvr>
                                            <p:cTn id="26" dur="3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9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0 L -1.04167E-6 1.09954 " pathEditMode="relative" rAng="0" ptsTypes="AA">
                                          <p:cBhvr>
                                            <p:cTn id="28" dur="35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97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</p:timing>
    </mc:Fallback>
  </mc:AlternateContent>
  <p:extLst mod="1">
    <p:ext uri="{E180D4A7-C9FB-4DFB-919C-405C955672EB}">
      <p14:showEvtLst xmlns:p14="http://schemas.microsoft.com/office/powerpoint/2010/main">
        <p14:playEvt time="84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AB0F659-6DD4-42CB-B532-12AB1AAAE3CE}"/>
              </a:ext>
            </a:extLst>
          </p:cNvPr>
          <p:cNvGrpSpPr/>
          <p:nvPr/>
        </p:nvGrpSpPr>
        <p:grpSpPr>
          <a:xfrm>
            <a:off x="2007883" y="3536359"/>
            <a:ext cx="1584752" cy="926253"/>
            <a:chOff x="2007883" y="4008799"/>
            <a:chExt cx="1584752" cy="92625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77C49AE-0D06-4633-AA47-0FB5A19A3F1E}"/>
                </a:ext>
              </a:extLst>
            </p:cNvPr>
            <p:cNvSpPr/>
            <p:nvPr/>
          </p:nvSpPr>
          <p:spPr>
            <a:xfrm>
              <a:off x="2392156" y="4008799"/>
              <a:ext cx="762524" cy="377449"/>
            </a:xfrm>
            <a:prstGeom prst="rect">
              <a:avLst/>
            </a:pr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FD75570-B7DC-427E-A1BE-9805FF82D616}"/>
                </a:ext>
              </a:extLst>
            </p:cNvPr>
            <p:cNvGrpSpPr/>
            <p:nvPr/>
          </p:nvGrpSpPr>
          <p:grpSpPr>
            <a:xfrm>
              <a:off x="2007883" y="4259289"/>
              <a:ext cx="1584752" cy="675763"/>
              <a:chOff x="2265882" y="4327374"/>
              <a:chExt cx="1496563" cy="638158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DE6E064-D067-4BA2-894C-335B32E567AA}"/>
                  </a:ext>
                </a:extLst>
              </p:cNvPr>
              <p:cNvSpPr/>
              <p:nvPr/>
            </p:nvSpPr>
            <p:spPr>
              <a:xfrm>
                <a:off x="3091180" y="4625340"/>
                <a:ext cx="167640" cy="1854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26887BA-860D-4BF4-841C-E65368B65C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8953" b="-274"/>
              <a:stretch/>
            </p:blipFill>
            <p:spPr>
              <a:xfrm>
                <a:off x="2265882" y="4327374"/>
                <a:ext cx="1496563" cy="638158"/>
              </a:xfrm>
              <a:prstGeom prst="rect">
                <a:avLst/>
              </a:prstGeom>
            </p:spPr>
          </p:pic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30BA1F9-65FD-4758-A685-E877B1BF8B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80"/>
          <a:stretch/>
        </p:blipFill>
        <p:spPr>
          <a:xfrm>
            <a:off x="2005085" y="2278379"/>
            <a:ext cx="1584753" cy="14869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0690BE-F717-42BD-B391-CDD2B0C05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58" y="1958178"/>
            <a:ext cx="2077433" cy="26206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099F12-E2BB-48F7-9A1F-2970E619FB36}"/>
              </a:ext>
            </a:extLst>
          </p:cNvPr>
          <p:cNvSpPr/>
          <p:nvPr/>
        </p:nvSpPr>
        <p:spPr>
          <a:xfrm>
            <a:off x="4920784" y="1871980"/>
            <a:ext cx="2028656" cy="11684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07ABC-1428-411C-A483-6D8BCA74D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564" y="1970232"/>
            <a:ext cx="1378562" cy="13410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07DF21-D45F-41F2-A186-449F1A54E4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6" t="50000" r="27751"/>
          <a:stretch/>
        </p:blipFill>
        <p:spPr>
          <a:xfrm>
            <a:off x="9224742" y="2170293"/>
            <a:ext cx="1088567" cy="9806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5279227-9C8F-41B7-9A03-3E24F28FB1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424" y="2706053"/>
            <a:ext cx="2729061" cy="1808480"/>
          </a:xfrm>
          <a:prstGeom prst="rect">
            <a:avLst/>
          </a:prstGeom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A5B20A3C-7DAB-4BC0-84D2-32DB13F9D87B}"/>
              </a:ext>
            </a:extLst>
          </p:cNvPr>
          <p:cNvSpPr/>
          <p:nvPr/>
        </p:nvSpPr>
        <p:spPr>
          <a:xfrm>
            <a:off x="0" y="6314440"/>
            <a:ext cx="12192000" cy="543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F0C8261-CAEE-4B63-82E7-F07AEDB1005F}"/>
              </a:ext>
            </a:extLst>
          </p:cNvPr>
          <p:cNvGrpSpPr/>
          <p:nvPr/>
        </p:nvGrpSpPr>
        <p:grpSpPr>
          <a:xfrm>
            <a:off x="-1200295" y="5167989"/>
            <a:ext cx="19891676" cy="1154703"/>
            <a:chOff x="-1188720" y="5191139"/>
            <a:chExt cx="19891676" cy="1154703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1CFF9F9-5555-4364-A2A0-C89D1A3CCA98}"/>
                </a:ext>
              </a:extLst>
            </p:cNvPr>
            <p:cNvGrpSpPr/>
            <p:nvPr/>
          </p:nvGrpSpPr>
          <p:grpSpPr>
            <a:xfrm>
              <a:off x="8001937" y="5191139"/>
              <a:ext cx="5500890" cy="926672"/>
              <a:chOff x="-3608131" y="5194514"/>
              <a:chExt cx="5500890" cy="926672"/>
            </a:xfrm>
          </p:grpSpPr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B80CF269-06EE-4C3F-BF97-BAD5130FE7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3608131" y="5194514"/>
                <a:ext cx="5450296" cy="926672"/>
              </a:xfrm>
              <a:prstGeom prst="rect">
                <a:avLst/>
              </a:prstGeom>
            </p:spPr>
          </p:pic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0987BD66-85F8-4029-887C-31A66CCF5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3555625" y="5198613"/>
                <a:ext cx="5448384" cy="920853"/>
              </a:xfrm>
              <a:prstGeom prst="rect">
                <a:avLst/>
              </a:prstGeom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FA81C32-D4CA-4F51-9DD6-731741A720CB}"/>
                </a:ext>
              </a:extLst>
            </p:cNvPr>
            <p:cNvGrpSpPr/>
            <p:nvPr/>
          </p:nvGrpSpPr>
          <p:grpSpPr>
            <a:xfrm>
              <a:off x="-1188720" y="5191139"/>
              <a:ext cx="5500890" cy="926672"/>
              <a:chOff x="4391932" y="5194514"/>
              <a:chExt cx="5500890" cy="926672"/>
            </a:xfrm>
          </p:grpSpPr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5860D7BC-610B-4D6A-A3DF-433A27D56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91932" y="5194514"/>
                <a:ext cx="5450296" cy="926672"/>
              </a:xfrm>
              <a:prstGeom prst="rect">
                <a:avLst/>
              </a:prstGeom>
            </p:spPr>
          </p:pic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3CE07AEF-A37D-4FE5-B387-7BFCCA37B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44438" y="5198613"/>
                <a:ext cx="5448384" cy="920853"/>
              </a:xfrm>
              <a:prstGeom prst="rect">
                <a:avLst/>
              </a:prstGeom>
            </p:spPr>
          </p:pic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F043F35-72D3-4AFD-AD40-9510DA4B3092}"/>
                </a:ext>
              </a:extLst>
            </p:cNvPr>
            <p:cNvGrpSpPr/>
            <p:nvPr/>
          </p:nvGrpSpPr>
          <p:grpSpPr>
            <a:xfrm>
              <a:off x="-111760" y="5614322"/>
              <a:ext cx="18814716" cy="731520"/>
              <a:chOff x="-111760" y="5614322"/>
              <a:chExt cx="18814716" cy="731520"/>
            </a:xfrm>
          </p:grpSpPr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56EC1325-99B2-4A8F-839B-F8FF9D41A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92000" y="5614322"/>
                <a:ext cx="6510956" cy="731520"/>
              </a:xfrm>
              <a:prstGeom prst="rect">
                <a:avLst/>
              </a:prstGeom>
            </p:spPr>
          </p:pic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A550CB79-66C1-4D15-A661-F510003EAA5C}"/>
                  </a:ext>
                </a:extLst>
              </p:cNvPr>
              <p:cNvGrpSpPr/>
              <p:nvPr/>
            </p:nvGrpSpPr>
            <p:grpSpPr>
              <a:xfrm>
                <a:off x="-111760" y="5614322"/>
                <a:ext cx="12812696" cy="731520"/>
                <a:chOff x="0" y="5806440"/>
                <a:chExt cx="12812696" cy="597812"/>
              </a:xfrm>
            </p:grpSpPr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77613E5E-F4F5-4C2D-B07E-9CFE9FB416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01740" y="5806440"/>
                  <a:ext cx="6510956" cy="597812"/>
                </a:xfrm>
                <a:prstGeom prst="rect">
                  <a:avLst/>
                </a:prstGeom>
              </p:spPr>
            </p:pic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B63BF5DF-3BB2-49D3-8C89-C85C97D12F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5806440"/>
                  <a:ext cx="6510956" cy="5978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41E0B2-9FDA-433B-A814-E0E126410E6C}"/>
              </a:ext>
            </a:extLst>
          </p:cNvPr>
          <p:cNvGrpSpPr/>
          <p:nvPr/>
        </p:nvGrpSpPr>
        <p:grpSpPr>
          <a:xfrm>
            <a:off x="1347569" y="1713507"/>
            <a:ext cx="2914229" cy="3117483"/>
            <a:chOff x="4557183" y="2146521"/>
            <a:chExt cx="2914229" cy="311748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E7E5D95-B0AF-43D4-86A2-4ED6313F3A35}"/>
                </a:ext>
              </a:extLst>
            </p:cNvPr>
            <p:cNvSpPr/>
            <p:nvPr/>
          </p:nvSpPr>
          <p:spPr>
            <a:xfrm>
              <a:off x="4557183" y="2146521"/>
              <a:ext cx="2891491" cy="3093057"/>
            </a:xfrm>
            <a:prstGeom prst="rect">
              <a:avLst/>
            </a:prstGeom>
            <a:noFill/>
            <a:ln w="38100">
              <a:solidFill>
                <a:srgbClr val="F5A4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004C8EF-82B1-4B3E-861F-C8E0F1BBD59F}"/>
                </a:ext>
              </a:extLst>
            </p:cNvPr>
            <p:cNvSpPr/>
            <p:nvPr/>
          </p:nvSpPr>
          <p:spPr>
            <a:xfrm>
              <a:off x="4579921" y="2170947"/>
              <a:ext cx="2891491" cy="3093057"/>
            </a:xfrm>
            <a:prstGeom prst="rect">
              <a:avLst/>
            </a:prstGeom>
            <a:noFill/>
            <a:ln w="38100">
              <a:solidFill>
                <a:srgbClr val="CD43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8F078F40-B1E5-4B9B-A55F-492C396D4F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5540" y="571500"/>
            <a:ext cx="6669602" cy="24995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D64F008-820A-40FC-80E6-1A3A9D1452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2626" y="584150"/>
            <a:ext cx="6669602" cy="24995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007B6D5-3203-4597-B3B2-C5C7C9B239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04775">
            <a:solidFill>
              <a:schemeClr val="tx1"/>
            </a:solidFill>
          </a:ln>
          <a:effectLst>
            <a:glow rad="12700">
              <a:srgbClr val="455D87">
                <a:alpha val="28000"/>
              </a:srgb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6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000">
        <p:randomBar/>
      </p:transition>
    </mc:Choice>
    <mc:Fallback xmlns="">
      <p:transition advClick="0" advTm="6000">
        <p:randomBa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3000" accel="50000" autoRev="1" fill="hold" nodeType="withEffect" p14:presetBounceEnd="15000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91667E-6 7.40741E-7 L 2.91667E-6 -0.01273 " pathEditMode="relative" rAng="0" ptsTypes="AA" p14:bounceEnd="15000">
                                          <p:cBhvr>
                                            <p:cTn id="1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4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2" presetID="63" presetClass="path" presetSubtype="0" accel="18000" de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-3.33333E-6 L 0.28568 -0.00023 " pathEditMode="relative" rAng="0" ptsTypes="AA">
                                          <p:cBhvr>
                                            <p:cTn id="13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284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5" presetID="44" presetClass="path" presetSubtype="0" repeatCount="3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-3.7037E-6 L 0.00182 -0.00555 C 0.00208 -0.00671 0.00273 -0.00671 0.00339 -0.00671 C 0.00404 -0.00671 0.00469 -0.00671 0.00508 -0.00555 L 0.00716 -3.7037E-6 " pathEditMode="relative" rAng="0" ptsTypes="AAAAA">
                                          <p:cBhvr>
                                            <p:cTn id="1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2" y="-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4" presetClass="path" presetSubtype="0" repeatCount="3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11111E-6 L 0.00182 -0.00556 C 0.00208 -0.00671 0.00274 -0.00671 0.00339 -0.00671 C 0.00404 -0.00671 0.00469 -0.00671 0.00508 -0.00556 L 0.00716 1.11111E-6 " pathEditMode="relative" rAng="0" ptsTypes="AAAAA">
                                          <p:cBhvr>
                                            <p:cTn id="1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2" y="-34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0" presetID="63" presetClass="path" presetSubtype="0" accel="20000" de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8568 -0.00023 L 0.56745 -0.00023 " pathEditMode="relative" rAng="0" ptsTypes="AA">
                                          <p:cBhvr>
                                            <p:cTn id="21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08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3" presetID="64" presetClass="path" presetSubtype="0" repeatCount="300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-2.96296E-6 L -2.08333E-6 -0.01111 " pathEditMode="relative" rAng="0" ptsTypes="AA">
                                          <p:cBhvr>
                                            <p:cTn id="24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35" presetClass="path" presetSubtype="0" accel="70000" decel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56745 -0.00023 L 1.875E-6 -3.33333E-6 " pathEditMode="relative" rAng="0" ptsTypes="AA">
                                          <p:cBhvr>
                                            <p:cTn id="2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37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29" presetID="44" presetClass="path" presetSubtype="0" repeatCount="300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667E-6 7.40741E-7 C 0.00065 -0.00556 0.0013 -0.01181 0.0026 -0.01111 C 0.0056 -0.00995 0.00468 -0.0044 0.0056 7.40741E-7 " pathEditMode="relative" rAng="0" ptsTypes="AAA">
                                          <p:cBhvr>
                                            <p:cTn id="30" dur="19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3" y="-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4" presetClass="path" presetSubtype="0" repeatCount="300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85185E-6 C 0.00065 -0.00555 0.0013 -0.0118 0.0026 -0.01111 C 0.0056 -0.00995 0.00469 -0.0044 0.0056 -1.85185E-6 " pathEditMode="relative" rAng="0" ptsTypes="AAA">
                                          <p:cBhvr>
                                            <p:cTn id="32" dur="195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3" y="-5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3000" ac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91667E-6 7.40741E-7 L 2.91667E-6 -0.01273 " pathEditMode="relative" rAng="0" ptsTypes="AA">
                                          <p:cBhvr>
                                            <p:cTn id="1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4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2" presetID="63" presetClass="path" presetSubtype="0" accel="18000" de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3.7037E-7 L 0.28568 -0.00023 " pathEditMode="relative" rAng="0" ptsTypes="AA">
                                          <p:cBhvr>
                                            <p:cTn id="13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284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5" presetID="44" presetClass="path" presetSubtype="0" repeatCount="3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-3.7037E-6 L 0.00182 -0.00555 C 0.00208 -0.00671 0.00273 -0.00671 0.00339 -0.00671 C 0.00404 -0.00671 0.00469 -0.00671 0.00508 -0.00555 L 0.00716 -3.7037E-6 " pathEditMode="relative" rAng="0" ptsTypes="AAAAA">
                                          <p:cBhvr>
                                            <p:cTn id="1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2" y="-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4" presetClass="path" presetSubtype="0" repeatCount="3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11111E-6 L 0.00182 -0.00556 C 0.00208 -0.00671 0.00274 -0.00671 0.00339 -0.00671 C 0.00404 -0.00671 0.00469 -0.00671 0.00508 -0.00556 L 0.00716 1.11111E-6 " pathEditMode="relative" rAng="0" ptsTypes="AAAAA">
                                          <p:cBhvr>
                                            <p:cTn id="1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2" y="-34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0" presetID="63" presetClass="path" presetSubtype="0" accel="20000" de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8568 -0.00023 L 0.56745 -0.00023 " pathEditMode="relative" rAng="0" ptsTypes="AA">
                                          <p:cBhvr>
                                            <p:cTn id="21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08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3" presetID="64" presetClass="path" presetSubtype="0" repeatCount="300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-2.96296E-6 L -2.08333E-6 -0.01111 " pathEditMode="relative" rAng="0" ptsTypes="AA">
                                          <p:cBhvr>
                                            <p:cTn id="24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35" presetClass="path" presetSubtype="0" accel="70000" decel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56745 -0.00023 L 4.16667E-7 -3.7037E-7 " pathEditMode="relative" rAng="0" ptsTypes="AA">
                                          <p:cBhvr>
                                            <p:cTn id="2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37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29" presetID="44" presetClass="path" presetSubtype="0" repeatCount="300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667E-6 7.40741E-7 C 0.00065 -0.00556 0.0013 -0.01181 0.0026 -0.01111 C 0.0056 -0.00995 0.00468 -0.0044 0.0056 7.40741E-7 " pathEditMode="relative" rAng="0" ptsTypes="AAA">
                                          <p:cBhvr>
                                            <p:cTn id="30" dur="19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3" y="-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4" presetClass="path" presetSubtype="0" repeatCount="300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85185E-6 C 0.00065 -0.00555 0.0013 -0.0118 0.0026 -0.01111 C 0.0056 -0.00995 0.00469 -0.0044 0.0056 -1.85185E-6 " pathEditMode="relative" rAng="0" ptsTypes="AAA">
                                          <p:cBhvr>
                                            <p:cTn id="32" dur="195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3" y="-5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EB3B86A-D9DE-4869-82A6-D616AC562071}"/>
              </a:ext>
            </a:extLst>
          </p:cNvPr>
          <p:cNvGrpSpPr/>
          <p:nvPr/>
        </p:nvGrpSpPr>
        <p:grpSpPr>
          <a:xfrm flipV="1">
            <a:off x="-36512" y="4961993"/>
            <a:ext cx="12192000" cy="1198054"/>
            <a:chOff x="0" y="-5863"/>
            <a:chExt cx="12192000" cy="5153935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7CA3844E-7C3A-4125-AE7F-C44766F38C46}"/>
                </a:ext>
              </a:extLst>
            </p:cNvPr>
            <p:cNvSpPr/>
            <p:nvPr/>
          </p:nvSpPr>
          <p:spPr>
            <a:xfrm>
              <a:off x="0" y="-5863"/>
              <a:ext cx="12192000" cy="1719072"/>
            </a:xfrm>
            <a:prstGeom prst="rect">
              <a:avLst/>
            </a:prstGeom>
            <a:solidFill>
              <a:srgbClr val="3E4C60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7BF5EBD-E590-4BFB-889C-5B8946D1E8AE}"/>
                </a:ext>
              </a:extLst>
            </p:cNvPr>
            <p:cNvSpPr/>
            <p:nvPr/>
          </p:nvSpPr>
          <p:spPr>
            <a:xfrm>
              <a:off x="0" y="1709928"/>
              <a:ext cx="12192000" cy="1719072"/>
            </a:xfrm>
            <a:prstGeom prst="rect">
              <a:avLst/>
            </a:prstGeom>
            <a:solidFill>
              <a:srgbClr val="3E4C6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5C6B9FFB-7703-4BE9-ACE4-115D3C476407}"/>
                </a:ext>
              </a:extLst>
            </p:cNvPr>
            <p:cNvSpPr/>
            <p:nvPr/>
          </p:nvSpPr>
          <p:spPr>
            <a:xfrm>
              <a:off x="0" y="3429000"/>
              <a:ext cx="12192000" cy="1719072"/>
            </a:xfrm>
            <a:prstGeom prst="rect">
              <a:avLst/>
            </a:prstGeom>
            <a:solidFill>
              <a:srgbClr val="3E4C60">
                <a:alpha val="1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A6248629-8B9B-4640-B095-EB6DE73C4A69}"/>
              </a:ext>
            </a:extLst>
          </p:cNvPr>
          <p:cNvSpPr/>
          <p:nvPr/>
        </p:nvSpPr>
        <p:spPr>
          <a:xfrm>
            <a:off x="6378322" y="6331901"/>
            <a:ext cx="609217" cy="831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C5C86CE-FAD3-40D6-8DCC-F836BA168971}"/>
              </a:ext>
            </a:extLst>
          </p:cNvPr>
          <p:cNvGrpSpPr/>
          <p:nvPr/>
        </p:nvGrpSpPr>
        <p:grpSpPr>
          <a:xfrm>
            <a:off x="-131189" y="296221"/>
            <a:ext cx="4708657" cy="5753686"/>
            <a:chOff x="158371" y="296221"/>
            <a:chExt cx="4708657" cy="5753686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4E8D5B0-49E7-4FDD-80A2-4C013434216C}"/>
                </a:ext>
              </a:extLst>
            </p:cNvPr>
            <p:cNvSpPr/>
            <p:nvPr/>
          </p:nvSpPr>
          <p:spPr>
            <a:xfrm>
              <a:off x="1892368" y="516924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CF9856C-42CA-4961-9432-C212E2F7D0DD}"/>
                </a:ext>
              </a:extLst>
            </p:cNvPr>
            <p:cNvSpPr/>
            <p:nvPr/>
          </p:nvSpPr>
          <p:spPr>
            <a:xfrm>
              <a:off x="2662085" y="114195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02BDE0D-1EBC-4EBF-B37F-083D53376B6F}"/>
                </a:ext>
              </a:extLst>
            </p:cNvPr>
            <p:cNvSpPr/>
            <p:nvPr/>
          </p:nvSpPr>
          <p:spPr>
            <a:xfrm>
              <a:off x="2794388" y="156063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7B83CF2E-8631-455F-B319-0DF6ED15BFA3}"/>
                </a:ext>
              </a:extLst>
            </p:cNvPr>
            <p:cNvSpPr/>
            <p:nvPr/>
          </p:nvSpPr>
          <p:spPr>
            <a:xfrm>
              <a:off x="2178089" y="197932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45D38120-F52A-4FE6-8E7C-D501396BAA74}"/>
                </a:ext>
              </a:extLst>
            </p:cNvPr>
            <p:cNvSpPr/>
            <p:nvPr/>
          </p:nvSpPr>
          <p:spPr>
            <a:xfrm>
              <a:off x="2891522" y="292889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BD4202EC-A53D-452B-A391-A65B6CFC65D7}"/>
                </a:ext>
              </a:extLst>
            </p:cNvPr>
            <p:cNvSpPr/>
            <p:nvPr/>
          </p:nvSpPr>
          <p:spPr>
            <a:xfrm>
              <a:off x="1037601" y="3014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C02EF67-64BA-4C84-8214-5B5E40C40A98}"/>
                </a:ext>
              </a:extLst>
            </p:cNvPr>
            <p:cNvSpPr/>
            <p:nvPr/>
          </p:nvSpPr>
          <p:spPr>
            <a:xfrm>
              <a:off x="4197807" y="401913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871CF4D-41C3-4728-99F4-C59C059D0CEA}"/>
                </a:ext>
              </a:extLst>
            </p:cNvPr>
            <p:cNvSpPr/>
            <p:nvPr/>
          </p:nvSpPr>
          <p:spPr>
            <a:xfrm>
              <a:off x="4775588" y="68810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70A6C6FA-62A5-4FB0-8A23-70A5DA941C80}"/>
                </a:ext>
              </a:extLst>
            </p:cNvPr>
            <p:cNvSpPr/>
            <p:nvPr/>
          </p:nvSpPr>
          <p:spPr>
            <a:xfrm>
              <a:off x="2695579" y="440599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78C95F8F-864A-4FD0-9038-6D8762278AB5}"/>
                </a:ext>
              </a:extLst>
            </p:cNvPr>
            <p:cNvSpPr/>
            <p:nvPr/>
          </p:nvSpPr>
          <p:spPr>
            <a:xfrm>
              <a:off x="505038" y="4843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1DD0AB40-F0CD-4A65-ABB2-FD770E546798}"/>
                </a:ext>
              </a:extLst>
            </p:cNvPr>
            <p:cNvSpPr/>
            <p:nvPr/>
          </p:nvSpPr>
          <p:spPr>
            <a:xfrm>
              <a:off x="3172876" y="557160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3779A5F8-A882-43DC-B409-E4C2385D89AE}"/>
                </a:ext>
              </a:extLst>
            </p:cNvPr>
            <p:cNvSpPr/>
            <p:nvPr/>
          </p:nvSpPr>
          <p:spPr>
            <a:xfrm>
              <a:off x="1655575" y="595846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1C0CA775-B69F-44D4-840E-E83D395C47B6}"/>
                </a:ext>
              </a:extLst>
            </p:cNvPr>
            <p:cNvSpPr/>
            <p:nvPr/>
          </p:nvSpPr>
          <p:spPr>
            <a:xfrm>
              <a:off x="1183302" y="728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FE94027-321A-4844-B6E9-C6B23F0F9E9B}"/>
                </a:ext>
              </a:extLst>
            </p:cNvPr>
            <p:cNvSpPr/>
            <p:nvPr/>
          </p:nvSpPr>
          <p:spPr>
            <a:xfrm>
              <a:off x="3831043" y="296221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64E5A2A-9239-4D58-94F8-E880E57BE74F}"/>
                </a:ext>
              </a:extLst>
            </p:cNvPr>
            <p:cNvSpPr/>
            <p:nvPr/>
          </p:nvSpPr>
          <p:spPr>
            <a:xfrm>
              <a:off x="158371" y="244656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B4458EF-D307-4CF6-8A71-2CEFFBA377C2}"/>
              </a:ext>
            </a:extLst>
          </p:cNvPr>
          <p:cNvGrpSpPr/>
          <p:nvPr/>
        </p:nvGrpSpPr>
        <p:grpSpPr>
          <a:xfrm>
            <a:off x="-54989" y="-5753686"/>
            <a:ext cx="4708657" cy="5753686"/>
            <a:chOff x="158371" y="296221"/>
            <a:chExt cx="4708657" cy="5753686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E7CDDDC-D1AC-46BE-A77B-04A833D784FF}"/>
                </a:ext>
              </a:extLst>
            </p:cNvPr>
            <p:cNvSpPr/>
            <p:nvPr/>
          </p:nvSpPr>
          <p:spPr>
            <a:xfrm>
              <a:off x="1892368" y="516924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7CBE144B-946A-4FF8-8FD9-FBF4553517EB}"/>
                </a:ext>
              </a:extLst>
            </p:cNvPr>
            <p:cNvSpPr/>
            <p:nvPr/>
          </p:nvSpPr>
          <p:spPr>
            <a:xfrm>
              <a:off x="2662085" y="114195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6CC5F11-48C0-4CB6-8BCE-D87D6C729B9A}"/>
                </a:ext>
              </a:extLst>
            </p:cNvPr>
            <p:cNvSpPr/>
            <p:nvPr/>
          </p:nvSpPr>
          <p:spPr>
            <a:xfrm>
              <a:off x="2794388" y="156063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065D2229-FE41-4943-B590-8C3547298227}"/>
                </a:ext>
              </a:extLst>
            </p:cNvPr>
            <p:cNvSpPr/>
            <p:nvPr/>
          </p:nvSpPr>
          <p:spPr>
            <a:xfrm>
              <a:off x="2178089" y="197932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F4CCB0A8-4188-4D40-ABAE-2E36AEA39B18}"/>
                </a:ext>
              </a:extLst>
            </p:cNvPr>
            <p:cNvSpPr/>
            <p:nvPr/>
          </p:nvSpPr>
          <p:spPr>
            <a:xfrm>
              <a:off x="2891522" y="292889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74B9CFE-04F1-45E0-9F18-10E7E2604FE1}"/>
                </a:ext>
              </a:extLst>
            </p:cNvPr>
            <p:cNvSpPr/>
            <p:nvPr/>
          </p:nvSpPr>
          <p:spPr>
            <a:xfrm>
              <a:off x="1037601" y="3014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1D0A070-97C0-4056-8046-BEF32DA1F17B}"/>
                </a:ext>
              </a:extLst>
            </p:cNvPr>
            <p:cNvSpPr/>
            <p:nvPr/>
          </p:nvSpPr>
          <p:spPr>
            <a:xfrm>
              <a:off x="4197807" y="401913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5E02B4F4-E060-4E43-8A6C-F107AED65C2D}"/>
                </a:ext>
              </a:extLst>
            </p:cNvPr>
            <p:cNvSpPr/>
            <p:nvPr/>
          </p:nvSpPr>
          <p:spPr>
            <a:xfrm>
              <a:off x="4775588" y="68810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387A5631-705F-4267-AEC0-4E1292EB2632}"/>
                </a:ext>
              </a:extLst>
            </p:cNvPr>
            <p:cNvSpPr/>
            <p:nvPr/>
          </p:nvSpPr>
          <p:spPr>
            <a:xfrm>
              <a:off x="2695579" y="440599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863048C9-E721-4302-9BEA-8B88A1AFED38}"/>
                </a:ext>
              </a:extLst>
            </p:cNvPr>
            <p:cNvSpPr/>
            <p:nvPr/>
          </p:nvSpPr>
          <p:spPr>
            <a:xfrm>
              <a:off x="505038" y="4843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949073A-195C-44DE-9C24-AB1C83C78691}"/>
                </a:ext>
              </a:extLst>
            </p:cNvPr>
            <p:cNvSpPr/>
            <p:nvPr/>
          </p:nvSpPr>
          <p:spPr>
            <a:xfrm>
              <a:off x="3172876" y="557160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8B28D76-46BF-4F1E-94A9-D230B269A3D0}"/>
                </a:ext>
              </a:extLst>
            </p:cNvPr>
            <p:cNvSpPr/>
            <p:nvPr/>
          </p:nvSpPr>
          <p:spPr>
            <a:xfrm>
              <a:off x="1655575" y="595846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E1A7C93C-C8DF-4D31-8122-B080B0629AF9}"/>
                </a:ext>
              </a:extLst>
            </p:cNvPr>
            <p:cNvSpPr/>
            <p:nvPr/>
          </p:nvSpPr>
          <p:spPr>
            <a:xfrm>
              <a:off x="1183302" y="728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862B4058-0C28-4967-AA1F-B34BF6E39E2E}"/>
                </a:ext>
              </a:extLst>
            </p:cNvPr>
            <p:cNvSpPr/>
            <p:nvPr/>
          </p:nvSpPr>
          <p:spPr>
            <a:xfrm>
              <a:off x="3831043" y="296221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0BB5978D-C5C4-4FD8-AC06-2CCED0601A56}"/>
                </a:ext>
              </a:extLst>
            </p:cNvPr>
            <p:cNvSpPr/>
            <p:nvPr/>
          </p:nvSpPr>
          <p:spPr>
            <a:xfrm>
              <a:off x="158371" y="244656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0A3175BD-E45C-4B5B-B303-4347FB4C45F5}"/>
              </a:ext>
            </a:extLst>
          </p:cNvPr>
          <p:cNvGrpSpPr/>
          <p:nvPr/>
        </p:nvGrpSpPr>
        <p:grpSpPr>
          <a:xfrm>
            <a:off x="7823522" y="124886"/>
            <a:ext cx="4333240" cy="6608228"/>
            <a:chOff x="7505700" y="63500"/>
            <a:chExt cx="4333240" cy="6608228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973F1F4-E2AD-4E8D-AA38-C82BF925141D}"/>
                </a:ext>
              </a:extLst>
            </p:cNvPr>
            <p:cNvSpPr/>
            <p:nvPr/>
          </p:nvSpPr>
          <p:spPr>
            <a:xfrm>
              <a:off x="10795000" y="698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861DD8A-0A67-4DAD-9041-14E0498C65B0}"/>
                </a:ext>
              </a:extLst>
            </p:cNvPr>
            <p:cNvSpPr/>
            <p:nvPr/>
          </p:nvSpPr>
          <p:spPr>
            <a:xfrm>
              <a:off x="8928100" y="31242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B04E3E99-4FB2-4BCF-93BD-4B062EC5A124}"/>
                </a:ext>
              </a:extLst>
            </p:cNvPr>
            <p:cNvSpPr/>
            <p:nvPr/>
          </p:nvSpPr>
          <p:spPr>
            <a:xfrm>
              <a:off x="11029950" y="342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BC2A2B2-5BA3-4BB9-99DB-7A974289A1B4}"/>
                </a:ext>
              </a:extLst>
            </p:cNvPr>
            <p:cNvSpPr/>
            <p:nvPr/>
          </p:nvSpPr>
          <p:spPr>
            <a:xfrm>
              <a:off x="9423400" y="8572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3D82B315-4ACB-4295-8A28-42ECA798B201}"/>
                </a:ext>
              </a:extLst>
            </p:cNvPr>
            <p:cNvSpPr/>
            <p:nvPr/>
          </p:nvSpPr>
          <p:spPr>
            <a:xfrm>
              <a:off x="11214100" y="3556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88C80350-E99F-4CF4-A28B-60D24206E390}"/>
                </a:ext>
              </a:extLst>
            </p:cNvPr>
            <p:cNvSpPr/>
            <p:nvPr/>
          </p:nvSpPr>
          <p:spPr>
            <a:xfrm>
              <a:off x="11747500" y="2324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72F335E0-B0AD-4F53-B54D-5B2227EAAA7B}"/>
                </a:ext>
              </a:extLst>
            </p:cNvPr>
            <p:cNvSpPr/>
            <p:nvPr/>
          </p:nvSpPr>
          <p:spPr>
            <a:xfrm>
              <a:off x="10115550" y="16129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A3ED2854-1321-4C80-B319-E0A29BB44424}"/>
                </a:ext>
              </a:extLst>
            </p:cNvPr>
            <p:cNvSpPr/>
            <p:nvPr/>
          </p:nvSpPr>
          <p:spPr>
            <a:xfrm>
              <a:off x="11728450" y="469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4BC6F9C8-989A-4CC8-8F78-53DEC29FD4CA}"/>
                </a:ext>
              </a:extLst>
            </p:cNvPr>
            <p:cNvSpPr/>
            <p:nvPr/>
          </p:nvSpPr>
          <p:spPr>
            <a:xfrm>
              <a:off x="10382250" y="2832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D5C2F38-0867-4EFF-BC94-4FEB9F7F4B19}"/>
                </a:ext>
              </a:extLst>
            </p:cNvPr>
            <p:cNvSpPr/>
            <p:nvPr/>
          </p:nvSpPr>
          <p:spPr>
            <a:xfrm>
              <a:off x="8629650" y="63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735E9B04-8897-41CB-8731-B95BA5AA2B9B}"/>
                </a:ext>
              </a:extLst>
            </p:cNvPr>
            <p:cNvSpPr/>
            <p:nvPr/>
          </p:nvSpPr>
          <p:spPr>
            <a:xfrm>
              <a:off x="7505700" y="2730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8A29735-D017-4888-88C9-9DA457FA738E}"/>
                </a:ext>
              </a:extLst>
            </p:cNvPr>
            <p:cNvSpPr/>
            <p:nvPr/>
          </p:nvSpPr>
          <p:spPr>
            <a:xfrm>
              <a:off x="10725150" y="55118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B5507224-70BA-48AE-AEB9-00192F134005}"/>
                </a:ext>
              </a:extLst>
            </p:cNvPr>
            <p:cNvSpPr/>
            <p:nvPr/>
          </p:nvSpPr>
          <p:spPr>
            <a:xfrm>
              <a:off x="9493250" y="3975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C9FAF2E-C860-4FA8-9FEF-617EC84CD874}"/>
                </a:ext>
              </a:extLst>
            </p:cNvPr>
            <p:cNvSpPr/>
            <p:nvPr/>
          </p:nvSpPr>
          <p:spPr>
            <a:xfrm>
              <a:off x="10648950" y="234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0AB64182-3E98-4537-9342-030BE916F50C}"/>
                </a:ext>
              </a:extLst>
            </p:cNvPr>
            <p:cNvSpPr/>
            <p:nvPr/>
          </p:nvSpPr>
          <p:spPr>
            <a:xfrm>
              <a:off x="11176000" y="15938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5E1F85D-0B3B-401A-9D31-54B939E55EA6}"/>
                </a:ext>
              </a:extLst>
            </p:cNvPr>
            <p:cNvSpPr/>
            <p:nvPr/>
          </p:nvSpPr>
          <p:spPr>
            <a:xfrm>
              <a:off x="8750300" y="5822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F1AE617D-9719-4E8F-9A7E-9D550AAE97BF}"/>
                </a:ext>
              </a:extLst>
            </p:cNvPr>
            <p:cNvSpPr/>
            <p:nvPr/>
          </p:nvSpPr>
          <p:spPr>
            <a:xfrm>
              <a:off x="7920138" y="658028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CCD195FF-4969-4DC6-8A2A-82C0B2560A9C}"/>
                </a:ext>
              </a:extLst>
            </p:cNvPr>
            <p:cNvSpPr/>
            <p:nvPr/>
          </p:nvSpPr>
          <p:spPr>
            <a:xfrm>
              <a:off x="8769752" y="77646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B304F16-CC36-454D-9E0F-EDA6E12A4E83}"/>
              </a:ext>
            </a:extLst>
          </p:cNvPr>
          <p:cNvGrpSpPr/>
          <p:nvPr/>
        </p:nvGrpSpPr>
        <p:grpSpPr>
          <a:xfrm flipH="1">
            <a:off x="7980263" y="-6287489"/>
            <a:ext cx="4333240" cy="6608228"/>
            <a:chOff x="7505700" y="63500"/>
            <a:chExt cx="4333240" cy="6608228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144242F2-1F72-4F4B-92E9-CE1BFC4BDFEF}"/>
                </a:ext>
              </a:extLst>
            </p:cNvPr>
            <p:cNvSpPr/>
            <p:nvPr/>
          </p:nvSpPr>
          <p:spPr>
            <a:xfrm>
              <a:off x="10795000" y="698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4D69794-1C78-4F1D-96B3-07C42CF97026}"/>
                </a:ext>
              </a:extLst>
            </p:cNvPr>
            <p:cNvSpPr/>
            <p:nvPr/>
          </p:nvSpPr>
          <p:spPr>
            <a:xfrm>
              <a:off x="8928100" y="31242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6BD5BB9A-DF82-46D9-B583-6C9B95E1408A}"/>
                </a:ext>
              </a:extLst>
            </p:cNvPr>
            <p:cNvSpPr/>
            <p:nvPr/>
          </p:nvSpPr>
          <p:spPr>
            <a:xfrm>
              <a:off x="11029950" y="342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F11CAC21-A298-4542-A690-155455B9C81A}"/>
                </a:ext>
              </a:extLst>
            </p:cNvPr>
            <p:cNvSpPr/>
            <p:nvPr/>
          </p:nvSpPr>
          <p:spPr>
            <a:xfrm>
              <a:off x="9423400" y="8572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346C6693-887A-467B-90E4-558D2D1B172E}"/>
                </a:ext>
              </a:extLst>
            </p:cNvPr>
            <p:cNvSpPr/>
            <p:nvPr/>
          </p:nvSpPr>
          <p:spPr>
            <a:xfrm>
              <a:off x="11214100" y="3556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F9EDFBBB-6A69-4D4E-ADAF-44B197571834}"/>
                </a:ext>
              </a:extLst>
            </p:cNvPr>
            <p:cNvSpPr/>
            <p:nvPr/>
          </p:nvSpPr>
          <p:spPr>
            <a:xfrm>
              <a:off x="11747500" y="2324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91D636C-731D-4A53-921E-ED06682B2AD0}"/>
                </a:ext>
              </a:extLst>
            </p:cNvPr>
            <p:cNvSpPr/>
            <p:nvPr/>
          </p:nvSpPr>
          <p:spPr>
            <a:xfrm>
              <a:off x="10115550" y="16129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56D43F5B-BABE-422C-B92B-6A0349408111}"/>
                </a:ext>
              </a:extLst>
            </p:cNvPr>
            <p:cNvSpPr/>
            <p:nvPr/>
          </p:nvSpPr>
          <p:spPr>
            <a:xfrm>
              <a:off x="11728450" y="469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6EE9F3D2-94F7-4934-BC3B-1D614B38F417}"/>
                </a:ext>
              </a:extLst>
            </p:cNvPr>
            <p:cNvSpPr/>
            <p:nvPr/>
          </p:nvSpPr>
          <p:spPr>
            <a:xfrm>
              <a:off x="10382250" y="2832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66A95C24-AE1C-4A71-9C55-A92137B18232}"/>
                </a:ext>
              </a:extLst>
            </p:cNvPr>
            <p:cNvSpPr/>
            <p:nvPr/>
          </p:nvSpPr>
          <p:spPr>
            <a:xfrm>
              <a:off x="8629650" y="63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0C20E171-A380-48B3-8E22-201ADE50B867}"/>
                </a:ext>
              </a:extLst>
            </p:cNvPr>
            <p:cNvSpPr/>
            <p:nvPr/>
          </p:nvSpPr>
          <p:spPr>
            <a:xfrm>
              <a:off x="7505700" y="2730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7235C998-CDF0-4474-9D25-0C4675B0398F}"/>
                </a:ext>
              </a:extLst>
            </p:cNvPr>
            <p:cNvSpPr/>
            <p:nvPr/>
          </p:nvSpPr>
          <p:spPr>
            <a:xfrm>
              <a:off x="10725150" y="55118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1A36E60-1A63-4A49-8F07-2AC351C747F3}"/>
                </a:ext>
              </a:extLst>
            </p:cNvPr>
            <p:cNvSpPr/>
            <p:nvPr/>
          </p:nvSpPr>
          <p:spPr>
            <a:xfrm>
              <a:off x="9493250" y="3975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4C4349AF-2A01-48CE-B2AE-D80BFF234403}"/>
                </a:ext>
              </a:extLst>
            </p:cNvPr>
            <p:cNvSpPr/>
            <p:nvPr/>
          </p:nvSpPr>
          <p:spPr>
            <a:xfrm>
              <a:off x="10648950" y="234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723546A4-A16D-4651-96E1-50AFD9A49C8F}"/>
                </a:ext>
              </a:extLst>
            </p:cNvPr>
            <p:cNvSpPr/>
            <p:nvPr/>
          </p:nvSpPr>
          <p:spPr>
            <a:xfrm>
              <a:off x="11176000" y="15938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4CF991C1-7378-4E18-86BD-86801B729669}"/>
                </a:ext>
              </a:extLst>
            </p:cNvPr>
            <p:cNvSpPr/>
            <p:nvPr/>
          </p:nvSpPr>
          <p:spPr>
            <a:xfrm>
              <a:off x="8750300" y="5822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35D21F7C-F442-48A5-A3A9-84D6D986113F}"/>
                </a:ext>
              </a:extLst>
            </p:cNvPr>
            <p:cNvSpPr/>
            <p:nvPr/>
          </p:nvSpPr>
          <p:spPr>
            <a:xfrm>
              <a:off x="7920138" y="658028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1FACCB2F-D55F-43BF-84C7-8A625BA34EA5}"/>
                </a:ext>
              </a:extLst>
            </p:cNvPr>
            <p:cNvSpPr/>
            <p:nvPr/>
          </p:nvSpPr>
          <p:spPr>
            <a:xfrm>
              <a:off x="8769752" y="77646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8" name="icicle lrg">
            <a:extLst>
              <a:ext uri="{FF2B5EF4-FFF2-40B4-BE49-F238E27FC236}">
                <a16:creationId xmlns:a16="http://schemas.microsoft.com/office/drawing/2014/main" id="{C638E855-915A-47B7-B1D1-05026A9D2C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203" y="-2819400"/>
            <a:ext cx="631314" cy="1247846"/>
          </a:xfrm>
          <a:prstGeom prst="rect">
            <a:avLst/>
          </a:prstGeom>
        </p:spPr>
      </p:pic>
      <p:sp>
        <p:nvSpPr>
          <p:cNvPr id="1294" name="Rectangle 1293">
            <a:extLst>
              <a:ext uri="{FF2B5EF4-FFF2-40B4-BE49-F238E27FC236}">
                <a16:creationId xmlns:a16="http://schemas.microsoft.com/office/drawing/2014/main" id="{A85B71A5-6FDA-44C6-BBCD-6413D3C05162}"/>
              </a:ext>
            </a:extLst>
          </p:cNvPr>
          <p:cNvSpPr/>
          <p:nvPr/>
        </p:nvSpPr>
        <p:spPr>
          <a:xfrm>
            <a:off x="0" y="6314440"/>
            <a:ext cx="12192000" cy="543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6" name="icicle lrg">
            <a:extLst>
              <a:ext uri="{FF2B5EF4-FFF2-40B4-BE49-F238E27FC236}">
                <a16:creationId xmlns:a16="http://schemas.microsoft.com/office/drawing/2014/main" id="{33106AFC-DDFE-4668-9544-8792958634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72641" y="-1214570"/>
            <a:ext cx="278364" cy="965921"/>
          </a:xfrm>
          <a:prstGeom prst="rect">
            <a:avLst/>
          </a:prstGeom>
        </p:spPr>
      </p:pic>
      <p:grpSp>
        <p:nvGrpSpPr>
          <p:cNvPr id="2648" name="Group 2647">
            <a:extLst>
              <a:ext uri="{FF2B5EF4-FFF2-40B4-BE49-F238E27FC236}">
                <a16:creationId xmlns:a16="http://schemas.microsoft.com/office/drawing/2014/main" id="{9AE926D8-E698-4209-81D1-2818C6435F76}"/>
              </a:ext>
            </a:extLst>
          </p:cNvPr>
          <p:cNvGrpSpPr/>
          <p:nvPr/>
        </p:nvGrpSpPr>
        <p:grpSpPr>
          <a:xfrm>
            <a:off x="-1200295" y="4567370"/>
            <a:ext cx="38845156" cy="1755322"/>
            <a:chOff x="-1188720" y="4590520"/>
            <a:chExt cx="38845156" cy="1755322"/>
          </a:xfrm>
        </p:grpSpPr>
        <p:grpSp>
          <p:nvGrpSpPr>
            <p:cNvPr id="3899" name="Group 3898">
              <a:extLst>
                <a:ext uri="{FF2B5EF4-FFF2-40B4-BE49-F238E27FC236}">
                  <a16:creationId xmlns:a16="http://schemas.microsoft.com/office/drawing/2014/main" id="{D78F430E-DB21-4E7B-BAB6-097CA2FD90E8}"/>
                </a:ext>
              </a:extLst>
            </p:cNvPr>
            <p:cNvGrpSpPr/>
            <p:nvPr/>
          </p:nvGrpSpPr>
          <p:grpSpPr>
            <a:xfrm>
              <a:off x="-1188720" y="5191139"/>
              <a:ext cx="38845156" cy="1154703"/>
              <a:chOff x="-1188720" y="5191139"/>
              <a:chExt cx="38845156" cy="1154703"/>
            </a:xfrm>
          </p:grpSpPr>
          <p:grpSp>
            <p:nvGrpSpPr>
              <p:cNvPr id="3434" name="Group 3433">
                <a:extLst>
                  <a:ext uri="{FF2B5EF4-FFF2-40B4-BE49-F238E27FC236}">
                    <a16:creationId xmlns:a16="http://schemas.microsoft.com/office/drawing/2014/main" id="{AABCA6F1-2F76-49E2-A91A-20F21C9E8C26}"/>
                  </a:ext>
                </a:extLst>
              </p:cNvPr>
              <p:cNvGrpSpPr/>
              <p:nvPr/>
            </p:nvGrpSpPr>
            <p:grpSpPr>
              <a:xfrm>
                <a:off x="16002000" y="5191139"/>
                <a:ext cx="5500890" cy="926672"/>
                <a:chOff x="4391932" y="5194514"/>
                <a:chExt cx="5500890" cy="926672"/>
              </a:xfrm>
            </p:grpSpPr>
            <p:pic>
              <p:nvPicPr>
                <p:cNvPr id="3435" name="Picture 3434">
                  <a:extLst>
                    <a:ext uri="{FF2B5EF4-FFF2-40B4-BE49-F238E27FC236}">
                      <a16:creationId xmlns:a16="http://schemas.microsoft.com/office/drawing/2014/main" id="{6F180D1F-961B-4F60-85E5-20B17D62AB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91932" y="5194514"/>
                  <a:ext cx="5450296" cy="926672"/>
                </a:xfrm>
                <a:prstGeom prst="rect">
                  <a:avLst/>
                </a:prstGeom>
              </p:spPr>
            </p:pic>
            <p:pic>
              <p:nvPicPr>
                <p:cNvPr id="3436" name="Picture 3435">
                  <a:extLst>
                    <a:ext uri="{FF2B5EF4-FFF2-40B4-BE49-F238E27FC236}">
                      <a16:creationId xmlns:a16="http://schemas.microsoft.com/office/drawing/2014/main" id="{3C30A06B-D88C-4A98-A4FA-07F001514A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44438" y="5198613"/>
                  <a:ext cx="5448384" cy="920853"/>
                </a:xfrm>
                <a:prstGeom prst="rect">
                  <a:avLst/>
                </a:prstGeom>
              </p:spPr>
            </p:pic>
          </p:grpSp>
          <p:grpSp>
            <p:nvGrpSpPr>
              <p:cNvPr id="3437" name="Group 3436">
                <a:extLst>
                  <a:ext uri="{FF2B5EF4-FFF2-40B4-BE49-F238E27FC236}">
                    <a16:creationId xmlns:a16="http://schemas.microsoft.com/office/drawing/2014/main" id="{74E94695-427E-48A8-BA31-92C2E0C2A670}"/>
                  </a:ext>
                </a:extLst>
              </p:cNvPr>
              <p:cNvGrpSpPr/>
              <p:nvPr/>
            </p:nvGrpSpPr>
            <p:grpSpPr>
              <a:xfrm>
                <a:off x="-1188720" y="5191139"/>
                <a:ext cx="5500890" cy="926672"/>
                <a:chOff x="4391932" y="5194514"/>
                <a:chExt cx="5500890" cy="926672"/>
              </a:xfrm>
            </p:grpSpPr>
            <p:pic>
              <p:nvPicPr>
                <p:cNvPr id="3438" name="Picture 3437">
                  <a:extLst>
                    <a:ext uri="{FF2B5EF4-FFF2-40B4-BE49-F238E27FC236}">
                      <a16:creationId xmlns:a16="http://schemas.microsoft.com/office/drawing/2014/main" id="{AF528251-747B-4F0E-BBB1-FDEB2A38A6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91932" y="5194514"/>
                  <a:ext cx="5450296" cy="926672"/>
                </a:xfrm>
                <a:prstGeom prst="rect">
                  <a:avLst/>
                </a:prstGeom>
              </p:spPr>
            </p:pic>
            <p:pic>
              <p:nvPicPr>
                <p:cNvPr id="3439" name="Picture 3438">
                  <a:extLst>
                    <a:ext uri="{FF2B5EF4-FFF2-40B4-BE49-F238E27FC236}">
                      <a16:creationId xmlns:a16="http://schemas.microsoft.com/office/drawing/2014/main" id="{FFC902C1-2A6D-4799-AF25-C8A0A2C7E5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44438" y="5198613"/>
                  <a:ext cx="5448384" cy="920853"/>
                </a:xfrm>
                <a:prstGeom prst="rect">
                  <a:avLst/>
                </a:prstGeom>
              </p:spPr>
            </p:pic>
          </p:grpSp>
          <p:grpSp>
            <p:nvGrpSpPr>
              <p:cNvPr id="3898" name="Group 3897">
                <a:extLst>
                  <a:ext uri="{FF2B5EF4-FFF2-40B4-BE49-F238E27FC236}">
                    <a16:creationId xmlns:a16="http://schemas.microsoft.com/office/drawing/2014/main" id="{FB8805F6-2D61-401C-B899-E7AA32BF5A56}"/>
                  </a:ext>
                </a:extLst>
              </p:cNvPr>
              <p:cNvGrpSpPr/>
              <p:nvPr/>
            </p:nvGrpSpPr>
            <p:grpSpPr>
              <a:xfrm>
                <a:off x="-111760" y="5614322"/>
                <a:ext cx="37768196" cy="731520"/>
                <a:chOff x="-111760" y="5614322"/>
                <a:chExt cx="37768196" cy="731520"/>
              </a:xfrm>
            </p:grpSpPr>
            <p:grpSp>
              <p:nvGrpSpPr>
                <p:cNvPr id="1291" name="Group 1290">
                  <a:extLst>
                    <a:ext uri="{FF2B5EF4-FFF2-40B4-BE49-F238E27FC236}">
                      <a16:creationId xmlns:a16="http://schemas.microsoft.com/office/drawing/2014/main" id="{66F2F011-AC4C-446B-B8F3-1F27D783E0D7}"/>
                    </a:ext>
                  </a:extLst>
                </p:cNvPr>
                <p:cNvGrpSpPr/>
                <p:nvPr/>
              </p:nvGrpSpPr>
              <p:grpSpPr>
                <a:xfrm>
                  <a:off x="12192000" y="5614322"/>
                  <a:ext cx="12812696" cy="731520"/>
                  <a:chOff x="0" y="5806440"/>
                  <a:chExt cx="12812696" cy="597812"/>
                </a:xfrm>
              </p:grpSpPr>
              <p:pic>
                <p:nvPicPr>
                  <p:cNvPr id="1292" name="Picture 1291">
                    <a:extLst>
                      <a:ext uri="{FF2B5EF4-FFF2-40B4-BE49-F238E27FC236}">
                        <a16:creationId xmlns:a16="http://schemas.microsoft.com/office/drawing/2014/main" id="{28EB08CF-49B8-4671-A9EC-BC3881D277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01740" y="5806440"/>
                    <a:ext cx="6510956" cy="597812"/>
                  </a:xfrm>
                  <a:prstGeom prst="rect">
                    <a:avLst/>
                  </a:prstGeom>
                </p:spPr>
              </p:pic>
              <p:pic>
                <p:nvPicPr>
                  <p:cNvPr id="1293" name="Picture 1292">
                    <a:extLst>
                      <a:ext uri="{FF2B5EF4-FFF2-40B4-BE49-F238E27FC236}">
                        <a16:creationId xmlns:a16="http://schemas.microsoft.com/office/drawing/2014/main" id="{19C239AF-A8ED-4BBF-A469-104154232D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5806440"/>
                    <a:ext cx="6510956" cy="59781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62" name="Group 2361">
                  <a:extLst>
                    <a:ext uri="{FF2B5EF4-FFF2-40B4-BE49-F238E27FC236}">
                      <a16:creationId xmlns:a16="http://schemas.microsoft.com/office/drawing/2014/main" id="{41ED93E7-1C7B-4D98-BEA6-932558F44BA2}"/>
                    </a:ext>
                  </a:extLst>
                </p:cNvPr>
                <p:cNvGrpSpPr/>
                <p:nvPr/>
              </p:nvGrpSpPr>
              <p:grpSpPr>
                <a:xfrm>
                  <a:off x="-111760" y="5614322"/>
                  <a:ext cx="12812696" cy="731520"/>
                  <a:chOff x="0" y="5806440"/>
                  <a:chExt cx="12812696" cy="597812"/>
                </a:xfrm>
              </p:grpSpPr>
              <p:pic>
                <p:nvPicPr>
                  <p:cNvPr id="2363" name="Picture 2362">
                    <a:extLst>
                      <a:ext uri="{FF2B5EF4-FFF2-40B4-BE49-F238E27FC236}">
                        <a16:creationId xmlns:a16="http://schemas.microsoft.com/office/drawing/2014/main" id="{51784860-3A3A-4631-BE74-7405BF516CF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01740" y="5806440"/>
                    <a:ext cx="6510956" cy="597812"/>
                  </a:xfrm>
                  <a:prstGeom prst="rect">
                    <a:avLst/>
                  </a:prstGeom>
                </p:spPr>
              </p:pic>
              <p:pic>
                <p:nvPicPr>
                  <p:cNvPr id="2364" name="Picture 2363">
                    <a:extLst>
                      <a:ext uri="{FF2B5EF4-FFF2-40B4-BE49-F238E27FC236}">
                        <a16:creationId xmlns:a16="http://schemas.microsoft.com/office/drawing/2014/main" id="{885E1D3A-D495-4CDC-88C1-DAF88EBFB95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5806440"/>
                    <a:ext cx="6510956" cy="59781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08" name="Group 207">
                  <a:extLst>
                    <a:ext uri="{FF2B5EF4-FFF2-40B4-BE49-F238E27FC236}">
                      <a16:creationId xmlns:a16="http://schemas.microsoft.com/office/drawing/2014/main" id="{27260D1C-8483-4A22-999D-08D61189FF72}"/>
                    </a:ext>
                  </a:extLst>
                </p:cNvPr>
                <p:cNvGrpSpPr/>
                <p:nvPr/>
              </p:nvGrpSpPr>
              <p:grpSpPr>
                <a:xfrm>
                  <a:off x="24843740" y="5614322"/>
                  <a:ext cx="12812696" cy="731520"/>
                  <a:chOff x="0" y="5806440"/>
                  <a:chExt cx="12812696" cy="597812"/>
                </a:xfrm>
              </p:grpSpPr>
              <p:pic>
                <p:nvPicPr>
                  <p:cNvPr id="209" name="Picture 208">
                    <a:extLst>
                      <a:ext uri="{FF2B5EF4-FFF2-40B4-BE49-F238E27FC236}">
                        <a16:creationId xmlns:a16="http://schemas.microsoft.com/office/drawing/2014/main" id="{2EC13A07-5DAA-4757-83B3-E473F0F4EE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01740" y="5806440"/>
                    <a:ext cx="6510956" cy="597812"/>
                  </a:xfrm>
                  <a:prstGeom prst="rect">
                    <a:avLst/>
                  </a:prstGeom>
                </p:spPr>
              </p:pic>
              <p:pic>
                <p:nvPicPr>
                  <p:cNvPr id="210" name="Picture 209">
                    <a:extLst>
                      <a:ext uri="{FF2B5EF4-FFF2-40B4-BE49-F238E27FC236}">
                        <a16:creationId xmlns:a16="http://schemas.microsoft.com/office/drawing/2014/main" id="{386354A0-C786-4191-9470-68F8AD23AB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5806440"/>
                    <a:ext cx="6510956" cy="597812"/>
                  </a:xfrm>
                  <a:prstGeom prst="rect">
                    <a:avLst/>
                  </a:prstGeom>
                </p:spPr>
              </p:pic>
            </p:grpSp>
          </p:grpSp>
        </p:grpSp>
        <p:pic>
          <p:nvPicPr>
            <p:cNvPr id="805" name="finish line">
              <a:extLst>
                <a:ext uri="{FF2B5EF4-FFF2-40B4-BE49-F238E27FC236}">
                  <a16:creationId xmlns:a16="http://schemas.microsoft.com/office/drawing/2014/main" id="{D4573AAC-DF12-4CAD-B1DC-A210CA51B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0865147" y="4590520"/>
              <a:ext cx="2278821" cy="1720224"/>
            </a:xfrm>
            <a:prstGeom prst="rect">
              <a:avLst/>
            </a:prstGeom>
          </p:spPr>
        </p:pic>
      </p:grpSp>
      <p:pic>
        <p:nvPicPr>
          <p:cNvPr id="3631" name="elf">
            <a:extLst>
              <a:ext uri="{FF2B5EF4-FFF2-40B4-BE49-F238E27FC236}">
                <a16:creationId xmlns:a16="http://schemas.microsoft.com/office/drawing/2014/main" id="{D358531E-ADEC-4F04-A837-A479FCFF946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05411" y="5376441"/>
            <a:ext cx="781178" cy="1092965"/>
          </a:xfrm>
          <a:prstGeom prst="rect">
            <a:avLst/>
          </a:prstGeom>
        </p:spPr>
      </p:pic>
      <p:pic>
        <p:nvPicPr>
          <p:cNvPr id="3748" name="Pink present">
            <a:extLst>
              <a:ext uri="{FF2B5EF4-FFF2-40B4-BE49-F238E27FC236}">
                <a16:creationId xmlns:a16="http://schemas.microsoft.com/office/drawing/2014/main" id="{FA9EE3C8-F03B-4486-99A0-D4BC0513891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21521" y="-1063347"/>
            <a:ext cx="384724" cy="418813"/>
          </a:xfrm>
          <a:prstGeom prst="rect">
            <a:avLst/>
          </a:prstGeom>
        </p:spPr>
      </p:pic>
      <p:pic>
        <p:nvPicPr>
          <p:cNvPr id="3865" name="green present">
            <a:extLst>
              <a:ext uri="{FF2B5EF4-FFF2-40B4-BE49-F238E27FC236}">
                <a16:creationId xmlns:a16="http://schemas.microsoft.com/office/drawing/2014/main" id="{D6A4FCE7-134A-41A2-915A-712691F23B6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25574" y="-984771"/>
            <a:ext cx="442664" cy="481887"/>
          </a:xfrm>
          <a:prstGeom prst="rect">
            <a:avLst/>
          </a:prstGeom>
        </p:spPr>
      </p:pic>
      <p:pic>
        <p:nvPicPr>
          <p:cNvPr id="3928" name="candy cane">
            <a:extLst>
              <a:ext uri="{FF2B5EF4-FFF2-40B4-BE49-F238E27FC236}">
                <a16:creationId xmlns:a16="http://schemas.microsoft.com/office/drawing/2014/main" id="{01F23E2E-D71C-4881-B56B-31417E1DEF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37730" y="-1069031"/>
            <a:ext cx="398150" cy="746532"/>
          </a:xfrm>
          <a:prstGeom prst="rect">
            <a:avLst/>
          </a:prstGeom>
        </p:spPr>
      </p:pic>
      <p:pic>
        <p:nvPicPr>
          <p:cNvPr id="4147" name="gingerbread">
            <a:extLst>
              <a:ext uri="{FF2B5EF4-FFF2-40B4-BE49-F238E27FC236}">
                <a16:creationId xmlns:a16="http://schemas.microsoft.com/office/drawing/2014/main" id="{3CD3C898-ABF6-454E-AC6E-5AB7957ED9B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901440" y="-955907"/>
            <a:ext cx="478517" cy="615797"/>
          </a:xfrm>
          <a:prstGeom prst="rect">
            <a:avLst/>
          </a:prstGeom>
        </p:spPr>
      </p:pic>
      <p:pic>
        <p:nvPicPr>
          <p:cNvPr id="3440" name="Pink present">
            <a:extLst>
              <a:ext uri="{FF2B5EF4-FFF2-40B4-BE49-F238E27FC236}">
                <a16:creationId xmlns:a16="http://schemas.microsoft.com/office/drawing/2014/main" id="{68ABA132-5A53-4DCA-8BD8-5FC7C967B8F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18441" y="-667107"/>
            <a:ext cx="384724" cy="418813"/>
          </a:xfrm>
          <a:prstGeom prst="rect">
            <a:avLst/>
          </a:prstGeom>
        </p:spPr>
      </p:pic>
      <p:pic>
        <p:nvPicPr>
          <p:cNvPr id="5" name="319200__18hiltc__pixel-game-beep">
            <a:hlinkClick r:id="" action="ppaction://media"/>
            <a:extLst>
              <a:ext uri="{FF2B5EF4-FFF2-40B4-BE49-F238E27FC236}">
                <a16:creationId xmlns:a16="http://schemas.microsoft.com/office/drawing/2014/main" id="{20F909F9-A38E-4EA0-8055-87522CC0CD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629583" y="-1562417"/>
            <a:ext cx="244475" cy="2444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10D5212-BE23-4D6B-A3C1-E2ADC1E6AD73}"/>
              </a:ext>
            </a:extLst>
          </p:cNvPr>
          <p:cNvGrpSpPr/>
          <p:nvPr/>
        </p:nvGrpSpPr>
        <p:grpSpPr>
          <a:xfrm>
            <a:off x="8545549" y="461387"/>
            <a:ext cx="1965446" cy="310896"/>
            <a:chOff x="8918929" y="462988"/>
            <a:chExt cx="1965446" cy="29058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E85938B-2158-4C7B-8B3D-3FF6A4388272}"/>
                </a:ext>
              </a:extLst>
            </p:cNvPr>
            <p:cNvGrpSpPr/>
            <p:nvPr/>
          </p:nvGrpSpPr>
          <p:grpSpPr>
            <a:xfrm>
              <a:off x="8918929" y="462988"/>
              <a:ext cx="1776581" cy="290580"/>
              <a:chOff x="8918929" y="462988"/>
              <a:chExt cx="1776581" cy="29058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5EB3C6F4-1EAC-4AC9-9189-4B33B0652F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918929" y="462988"/>
                <a:ext cx="1732934" cy="282208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494740D-0C35-41F4-B5CD-1657B421E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962576" y="471360"/>
                <a:ext cx="1732934" cy="282208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3DC50CE-7711-4C1E-8389-270DAF2F19C7}"/>
                </a:ext>
              </a:extLst>
            </p:cNvPr>
            <p:cNvGrpSpPr/>
            <p:nvPr/>
          </p:nvGrpSpPr>
          <p:grpSpPr>
            <a:xfrm rot="16200000">
              <a:off x="10741396" y="587963"/>
              <a:ext cx="219449" cy="66508"/>
              <a:chOff x="12707655" y="1589621"/>
              <a:chExt cx="293226" cy="8886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4A870FB-E71E-4383-A1F0-C37064AFF9CA}"/>
                  </a:ext>
                </a:extLst>
              </p:cNvPr>
              <p:cNvSpPr/>
              <p:nvPr/>
            </p:nvSpPr>
            <p:spPr>
              <a:xfrm>
                <a:off x="12707655" y="1589621"/>
                <a:ext cx="88865" cy="888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8BBB4227-0D01-4C87-8040-F27A844BFC64}"/>
                  </a:ext>
                </a:extLst>
              </p:cNvPr>
              <p:cNvSpPr/>
              <p:nvPr/>
            </p:nvSpPr>
            <p:spPr>
              <a:xfrm>
                <a:off x="12912015" y="1589623"/>
                <a:ext cx="88866" cy="888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7" name="25">
            <a:extLst>
              <a:ext uri="{FF2B5EF4-FFF2-40B4-BE49-F238E27FC236}">
                <a16:creationId xmlns:a16="http://schemas.microsoft.com/office/drawing/2014/main" id="{056CC490-5A2A-4E76-B02A-EF55B9B8810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009289" y="441609"/>
            <a:ext cx="706510" cy="311123"/>
          </a:xfrm>
          <a:prstGeom prst="rect">
            <a:avLst/>
          </a:prstGeom>
        </p:spPr>
      </p:pic>
      <p:pic>
        <p:nvPicPr>
          <p:cNvPr id="18" name="0">
            <a:extLst>
              <a:ext uri="{FF2B5EF4-FFF2-40B4-BE49-F238E27FC236}">
                <a16:creationId xmlns:a16="http://schemas.microsoft.com/office/drawing/2014/main" id="{522CF947-EBDE-488B-9695-42D665B3E96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311769" y="445561"/>
            <a:ext cx="308007" cy="308007"/>
          </a:xfrm>
          <a:prstGeom prst="rect">
            <a:avLst/>
          </a:prstGeom>
        </p:spPr>
      </p:pic>
      <p:pic>
        <p:nvPicPr>
          <p:cNvPr id="10" name="collect sound">
            <a:hlinkClick r:id="" action="ppaction://media"/>
            <a:extLst>
              <a:ext uri="{FF2B5EF4-FFF2-40B4-BE49-F238E27FC236}">
                <a16:creationId xmlns:a16="http://schemas.microsoft.com/office/drawing/2014/main" id="{BBD6EAEB-78E7-4E1E-812E-161B4382C1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4475813" y="-244475"/>
            <a:ext cx="244475" cy="244475"/>
          </a:xfrm>
          <a:prstGeom prst="rect">
            <a:avLst/>
          </a:prstGeom>
        </p:spPr>
      </p:pic>
      <p:pic>
        <p:nvPicPr>
          <p:cNvPr id="122" name="green present">
            <a:extLst>
              <a:ext uri="{FF2B5EF4-FFF2-40B4-BE49-F238E27FC236}">
                <a16:creationId xmlns:a16="http://schemas.microsoft.com/office/drawing/2014/main" id="{8283F0A9-9790-42CD-9AE9-48A3AC54A7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80975" y="-922020"/>
            <a:ext cx="371021" cy="403896"/>
          </a:xfrm>
          <a:prstGeom prst="rect">
            <a:avLst/>
          </a:prstGeom>
        </p:spPr>
      </p:pic>
      <p:pic>
        <p:nvPicPr>
          <p:cNvPr id="125" name="collect sound">
            <a:hlinkClick r:id="" action="ppaction://media"/>
            <a:extLst>
              <a:ext uri="{FF2B5EF4-FFF2-40B4-BE49-F238E27FC236}">
                <a16:creationId xmlns:a16="http://schemas.microsoft.com/office/drawing/2014/main" id="{7B218617-B3B0-4A6C-8293-9BDAC4A61F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4452567" y="441960"/>
            <a:ext cx="244475" cy="244475"/>
          </a:xfrm>
          <a:prstGeom prst="rect">
            <a:avLst/>
          </a:prstGeom>
        </p:spPr>
      </p:pic>
      <p:pic>
        <p:nvPicPr>
          <p:cNvPr id="126" name="candy cane">
            <a:extLst>
              <a:ext uri="{FF2B5EF4-FFF2-40B4-BE49-F238E27FC236}">
                <a16:creationId xmlns:a16="http://schemas.microsoft.com/office/drawing/2014/main" id="{36D12F70-05F6-4F41-BBDE-C02AF7E4101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43653" y="-1028880"/>
            <a:ext cx="401429" cy="752680"/>
          </a:xfrm>
          <a:prstGeom prst="rect">
            <a:avLst/>
          </a:prstGeom>
        </p:spPr>
      </p:pic>
      <p:pic>
        <p:nvPicPr>
          <p:cNvPr id="127" name="collect sound">
            <a:hlinkClick r:id="" action="ppaction://media"/>
            <a:extLst>
              <a:ext uri="{FF2B5EF4-FFF2-40B4-BE49-F238E27FC236}">
                <a16:creationId xmlns:a16="http://schemas.microsoft.com/office/drawing/2014/main" id="{65C84AD9-D5B4-4177-813E-4957C0E312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793967" y="-2407920"/>
            <a:ext cx="244475" cy="244475"/>
          </a:xfrm>
          <a:prstGeom prst="rect">
            <a:avLst/>
          </a:prstGeom>
        </p:spPr>
      </p:pic>
      <p:pic>
        <p:nvPicPr>
          <p:cNvPr id="128" name="Pink present">
            <a:extLst>
              <a:ext uri="{FF2B5EF4-FFF2-40B4-BE49-F238E27FC236}">
                <a16:creationId xmlns:a16="http://schemas.microsoft.com/office/drawing/2014/main" id="{19404B37-85E6-4124-AF43-2E207CD0C5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40121" y="-1070967"/>
            <a:ext cx="384724" cy="418813"/>
          </a:xfrm>
          <a:prstGeom prst="rect">
            <a:avLst/>
          </a:prstGeom>
        </p:spPr>
      </p:pic>
      <p:pic>
        <p:nvPicPr>
          <p:cNvPr id="129" name="collect sound">
            <a:hlinkClick r:id="" action="ppaction://media"/>
            <a:extLst>
              <a:ext uri="{FF2B5EF4-FFF2-40B4-BE49-F238E27FC236}">
                <a16:creationId xmlns:a16="http://schemas.microsoft.com/office/drawing/2014/main" id="{B0F6455F-B208-49B8-BCD9-4C036917A0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015447" y="-1546860"/>
            <a:ext cx="244475" cy="244475"/>
          </a:xfrm>
          <a:prstGeom prst="rect">
            <a:avLst/>
          </a:prstGeom>
        </p:spPr>
      </p:pic>
      <p:pic>
        <p:nvPicPr>
          <p:cNvPr id="200" name="green present">
            <a:extLst>
              <a:ext uri="{FF2B5EF4-FFF2-40B4-BE49-F238E27FC236}">
                <a16:creationId xmlns:a16="http://schemas.microsoft.com/office/drawing/2014/main" id="{611DCB0A-6AB4-4B13-BF7C-177DD3113F3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15274" y="-984771"/>
            <a:ext cx="442664" cy="481887"/>
          </a:xfrm>
          <a:prstGeom prst="rect">
            <a:avLst/>
          </a:prstGeom>
        </p:spPr>
      </p:pic>
      <p:pic>
        <p:nvPicPr>
          <p:cNvPr id="201" name="collect sound">
            <a:hlinkClick r:id="" action="ppaction://media"/>
            <a:extLst>
              <a:ext uri="{FF2B5EF4-FFF2-40B4-BE49-F238E27FC236}">
                <a16:creationId xmlns:a16="http://schemas.microsoft.com/office/drawing/2014/main" id="{A661B0E8-1348-49FE-9446-7219F75537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489325" y="-2346960"/>
            <a:ext cx="244475" cy="244475"/>
          </a:xfrm>
          <a:prstGeom prst="rect">
            <a:avLst/>
          </a:prstGeom>
        </p:spPr>
      </p:pic>
      <p:pic>
        <p:nvPicPr>
          <p:cNvPr id="3871" name="125">
            <a:extLst>
              <a:ext uri="{FF2B5EF4-FFF2-40B4-BE49-F238E27FC236}">
                <a16:creationId xmlns:a16="http://schemas.microsoft.com/office/drawing/2014/main" id="{DE97CC94-CDDE-42A3-BD39-BCA0549C330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959201" y="445410"/>
            <a:ext cx="1052605" cy="310896"/>
          </a:xfrm>
          <a:prstGeom prst="rect">
            <a:avLst/>
          </a:prstGeom>
        </p:spPr>
      </p:pic>
      <p:pic>
        <p:nvPicPr>
          <p:cNvPr id="3880" name="150">
            <a:extLst>
              <a:ext uri="{FF2B5EF4-FFF2-40B4-BE49-F238E27FC236}">
                <a16:creationId xmlns:a16="http://schemas.microsoft.com/office/drawing/2014/main" id="{7B1834B0-27E7-4521-80E8-0C0F95E3666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956054" y="445410"/>
            <a:ext cx="1055752" cy="310896"/>
          </a:xfrm>
          <a:prstGeom prst="rect">
            <a:avLst/>
          </a:prstGeom>
        </p:spPr>
      </p:pic>
      <p:pic>
        <p:nvPicPr>
          <p:cNvPr id="3888" name="250">
            <a:extLst>
              <a:ext uri="{FF2B5EF4-FFF2-40B4-BE49-F238E27FC236}">
                <a16:creationId xmlns:a16="http://schemas.microsoft.com/office/drawing/2014/main" id="{D5D9BE62-F640-4A92-A8D4-112EBEC5C4A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13309" y="445410"/>
            <a:ext cx="1098497" cy="310896"/>
          </a:xfrm>
          <a:prstGeom prst="rect">
            <a:avLst/>
          </a:prstGeom>
        </p:spPr>
      </p:pic>
      <p:pic>
        <p:nvPicPr>
          <p:cNvPr id="3896" name="350">
            <a:extLst>
              <a:ext uri="{FF2B5EF4-FFF2-40B4-BE49-F238E27FC236}">
                <a16:creationId xmlns:a16="http://schemas.microsoft.com/office/drawing/2014/main" id="{7C8B8B75-1596-4777-AB26-D3007EE734B1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911232" y="445410"/>
            <a:ext cx="1100574" cy="310896"/>
          </a:xfrm>
          <a:prstGeom prst="rect">
            <a:avLst/>
          </a:prstGeom>
        </p:spPr>
      </p:pic>
      <p:pic>
        <p:nvPicPr>
          <p:cNvPr id="362" name="icicle sml">
            <a:extLst>
              <a:ext uri="{FF2B5EF4-FFF2-40B4-BE49-F238E27FC236}">
                <a16:creationId xmlns:a16="http://schemas.microsoft.com/office/drawing/2014/main" id="{C2A2A1E9-91BE-4D4C-A37F-96288321FCD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168650" y="-1385349"/>
            <a:ext cx="297180" cy="994728"/>
          </a:xfrm>
          <a:prstGeom prst="rect">
            <a:avLst/>
          </a:prstGeom>
        </p:spPr>
      </p:pic>
      <p:pic>
        <p:nvPicPr>
          <p:cNvPr id="3897" name="little ouch hurt noise">
            <a:hlinkClick r:id="" action="ppaction://media"/>
            <a:extLst>
              <a:ext uri="{FF2B5EF4-FFF2-40B4-BE49-F238E27FC236}">
                <a16:creationId xmlns:a16="http://schemas.microsoft.com/office/drawing/2014/main" id="{B1405F82-F885-4F98-B08C-676DA5705B0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533925" y="-2434280"/>
            <a:ext cx="244475" cy="244475"/>
          </a:xfrm>
          <a:prstGeom prst="rect">
            <a:avLst/>
          </a:prstGeom>
        </p:spPr>
      </p:pic>
      <p:grpSp>
        <p:nvGrpSpPr>
          <p:cNvPr id="367" name="Group 366">
            <a:extLst>
              <a:ext uri="{FF2B5EF4-FFF2-40B4-BE49-F238E27FC236}">
                <a16:creationId xmlns:a16="http://schemas.microsoft.com/office/drawing/2014/main" id="{C6B3A3A1-E6CA-45CA-A5BA-6096965A167E}"/>
              </a:ext>
            </a:extLst>
          </p:cNvPr>
          <p:cNvGrpSpPr/>
          <p:nvPr/>
        </p:nvGrpSpPr>
        <p:grpSpPr>
          <a:xfrm>
            <a:off x="40957500" y="12430139"/>
            <a:ext cx="5500890" cy="926672"/>
            <a:chOff x="4391932" y="5194514"/>
            <a:chExt cx="5500890" cy="926672"/>
          </a:xfrm>
        </p:grpSpPr>
        <p:pic>
          <p:nvPicPr>
            <p:cNvPr id="368" name="Picture 367">
              <a:extLst>
                <a:ext uri="{FF2B5EF4-FFF2-40B4-BE49-F238E27FC236}">
                  <a16:creationId xmlns:a16="http://schemas.microsoft.com/office/drawing/2014/main" id="{362B938C-C553-4938-89C1-7FE984E91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91932" y="5194514"/>
              <a:ext cx="5450296" cy="926672"/>
            </a:xfrm>
            <a:prstGeom prst="rect">
              <a:avLst/>
            </a:prstGeom>
          </p:spPr>
        </p:pic>
        <p:pic>
          <p:nvPicPr>
            <p:cNvPr id="369" name="Picture 368">
              <a:extLst>
                <a:ext uri="{FF2B5EF4-FFF2-40B4-BE49-F238E27FC236}">
                  <a16:creationId xmlns:a16="http://schemas.microsoft.com/office/drawing/2014/main" id="{409B0710-79EE-4CC6-A333-55E763FAD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44438" y="5198613"/>
              <a:ext cx="5448384" cy="920853"/>
            </a:xfrm>
            <a:prstGeom prst="rect">
              <a:avLst/>
            </a:prstGeom>
          </p:spPr>
        </p:pic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F34F6210-23F5-4483-9282-AE5DC848BFA6}"/>
              </a:ext>
            </a:extLst>
          </p:cNvPr>
          <p:cNvGrpSpPr/>
          <p:nvPr/>
        </p:nvGrpSpPr>
        <p:grpSpPr>
          <a:xfrm>
            <a:off x="37147500" y="12853322"/>
            <a:ext cx="12812696" cy="731520"/>
            <a:chOff x="0" y="5806440"/>
            <a:chExt cx="12812696" cy="597812"/>
          </a:xfrm>
        </p:grpSpPr>
        <p:pic>
          <p:nvPicPr>
            <p:cNvPr id="371" name="Picture 370">
              <a:extLst>
                <a:ext uri="{FF2B5EF4-FFF2-40B4-BE49-F238E27FC236}">
                  <a16:creationId xmlns:a16="http://schemas.microsoft.com/office/drawing/2014/main" id="{92888B99-9F2D-4B24-AAC8-120F5D578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1740" y="5806440"/>
              <a:ext cx="6510956" cy="597812"/>
            </a:xfrm>
            <a:prstGeom prst="rect">
              <a:avLst/>
            </a:prstGeom>
          </p:spPr>
        </p:pic>
        <p:pic>
          <p:nvPicPr>
            <p:cNvPr id="372" name="Picture 371">
              <a:extLst>
                <a:ext uri="{FF2B5EF4-FFF2-40B4-BE49-F238E27FC236}">
                  <a16:creationId xmlns:a16="http://schemas.microsoft.com/office/drawing/2014/main" id="{81077866-DBC4-464D-83D9-805E8FC90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806440"/>
              <a:ext cx="6510956" cy="597812"/>
            </a:xfrm>
            <a:prstGeom prst="rect">
              <a:avLst/>
            </a:prstGeom>
          </p:spPr>
        </p:pic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F5C6E676-819D-4792-8F47-C35723CA4F1E}"/>
              </a:ext>
            </a:extLst>
          </p:cNvPr>
          <p:cNvGrpSpPr/>
          <p:nvPr/>
        </p:nvGrpSpPr>
        <p:grpSpPr>
          <a:xfrm>
            <a:off x="278013" y="451413"/>
            <a:ext cx="1943604" cy="324091"/>
            <a:chOff x="429048" y="461387"/>
            <a:chExt cx="1952635" cy="325597"/>
          </a:xfrm>
        </p:grpSpPr>
        <p:pic>
          <p:nvPicPr>
            <p:cNvPr id="224" name="Picture 223">
              <a:extLst>
                <a:ext uri="{FF2B5EF4-FFF2-40B4-BE49-F238E27FC236}">
                  <a16:creationId xmlns:a16="http://schemas.microsoft.com/office/drawing/2014/main" id="{CD8C2CA2-DB83-4B51-BFEE-D1C570123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429048" y="461387"/>
              <a:ext cx="1917991" cy="310896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7C9FD0E2-0F77-45A7-8C4B-F4B7B713E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463692" y="476088"/>
              <a:ext cx="1917991" cy="310896"/>
            </a:xfrm>
            <a:prstGeom prst="rect">
              <a:avLst/>
            </a:prstGeom>
          </p:spPr>
        </p:pic>
      </p:grpSp>
      <p:pic>
        <p:nvPicPr>
          <p:cNvPr id="393" name="Picture 392">
            <a:extLst>
              <a:ext uri="{FF2B5EF4-FFF2-40B4-BE49-F238E27FC236}">
                <a16:creationId xmlns:a16="http://schemas.microsoft.com/office/drawing/2014/main" id="{C9E8CF2C-91D0-4E78-967E-1A289F2B697F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2" t="-3882" r="14080" b="64662"/>
          <a:stretch/>
        </p:blipFill>
        <p:spPr>
          <a:xfrm>
            <a:off x="2446402" y="414262"/>
            <a:ext cx="458843" cy="349119"/>
          </a:xfrm>
          <a:prstGeom prst="rect">
            <a:avLst/>
          </a:prstGeom>
        </p:spPr>
      </p:pic>
      <p:pic>
        <p:nvPicPr>
          <p:cNvPr id="394" name="Picture 393">
            <a:extLst>
              <a:ext uri="{FF2B5EF4-FFF2-40B4-BE49-F238E27FC236}">
                <a16:creationId xmlns:a16="http://schemas.microsoft.com/office/drawing/2014/main" id="{0426833C-58DA-49EF-80A8-CCD31BDE2505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2" t="-3882" r="14080" b="64662"/>
          <a:stretch/>
        </p:blipFill>
        <p:spPr>
          <a:xfrm>
            <a:off x="2990412" y="414262"/>
            <a:ext cx="458843" cy="349119"/>
          </a:xfrm>
          <a:prstGeom prst="rect">
            <a:avLst/>
          </a:prstGeom>
        </p:spPr>
      </p:pic>
      <p:pic>
        <p:nvPicPr>
          <p:cNvPr id="395" name="Picture 394">
            <a:extLst>
              <a:ext uri="{FF2B5EF4-FFF2-40B4-BE49-F238E27FC236}">
                <a16:creationId xmlns:a16="http://schemas.microsoft.com/office/drawing/2014/main" id="{326F1EDB-B6E2-4F27-8294-F3BFEC0A973B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2" t="-3882" r="14080" b="64662"/>
          <a:stretch/>
        </p:blipFill>
        <p:spPr>
          <a:xfrm>
            <a:off x="3545997" y="414262"/>
            <a:ext cx="458843" cy="349119"/>
          </a:xfrm>
          <a:prstGeom prst="rect">
            <a:avLst/>
          </a:prstGeom>
        </p:spPr>
      </p:pic>
      <p:pic>
        <p:nvPicPr>
          <p:cNvPr id="396" name="gingerbread">
            <a:extLst>
              <a:ext uri="{FF2B5EF4-FFF2-40B4-BE49-F238E27FC236}">
                <a16:creationId xmlns:a16="http://schemas.microsoft.com/office/drawing/2014/main" id="{334BB4E8-0852-42CE-A5AA-6224D155E91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66900" y="-1001627"/>
            <a:ext cx="478517" cy="615797"/>
          </a:xfrm>
          <a:prstGeom prst="rect">
            <a:avLst/>
          </a:prstGeom>
        </p:spPr>
      </p:pic>
      <p:pic>
        <p:nvPicPr>
          <p:cNvPr id="397" name="Pink present">
            <a:extLst>
              <a:ext uri="{FF2B5EF4-FFF2-40B4-BE49-F238E27FC236}">
                <a16:creationId xmlns:a16="http://schemas.microsoft.com/office/drawing/2014/main" id="{826EE8A2-B10F-4702-A600-53326EE7108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5989" y="-1051560"/>
            <a:ext cx="401896" cy="437506"/>
          </a:xfrm>
          <a:prstGeom prst="rect">
            <a:avLst/>
          </a:prstGeom>
        </p:spPr>
      </p:pic>
      <p:pic>
        <p:nvPicPr>
          <p:cNvPr id="398" name="icicle sml">
            <a:extLst>
              <a:ext uri="{FF2B5EF4-FFF2-40B4-BE49-F238E27FC236}">
                <a16:creationId xmlns:a16="http://schemas.microsoft.com/office/drawing/2014/main" id="{7BBEF654-C867-447C-98F5-72BA9E0AB04C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802890" y="-1965961"/>
            <a:ext cx="233883" cy="782859"/>
          </a:xfrm>
          <a:prstGeom prst="rect">
            <a:avLst/>
          </a:prstGeom>
        </p:spPr>
      </p:pic>
      <p:pic>
        <p:nvPicPr>
          <p:cNvPr id="400" name="icicle lrg">
            <a:extLst>
              <a:ext uri="{FF2B5EF4-FFF2-40B4-BE49-F238E27FC236}">
                <a16:creationId xmlns:a16="http://schemas.microsoft.com/office/drawing/2014/main" id="{7DA458EF-F754-4F2D-BBB9-D3F94AD2D8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983" y="-2545080"/>
            <a:ext cx="631314" cy="1247846"/>
          </a:xfrm>
          <a:prstGeom prst="rect">
            <a:avLst/>
          </a:prstGeom>
        </p:spPr>
      </p:pic>
      <p:pic>
        <p:nvPicPr>
          <p:cNvPr id="401" name="candy cane">
            <a:extLst>
              <a:ext uri="{FF2B5EF4-FFF2-40B4-BE49-F238E27FC236}">
                <a16:creationId xmlns:a16="http://schemas.microsoft.com/office/drawing/2014/main" id="{A87BBB16-A374-416E-AABC-DF277F5C18A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02210" y="-2311091"/>
            <a:ext cx="398150" cy="746532"/>
          </a:xfrm>
          <a:prstGeom prst="rect">
            <a:avLst/>
          </a:prstGeom>
        </p:spPr>
      </p:pic>
      <p:pic>
        <p:nvPicPr>
          <p:cNvPr id="402" name="green present">
            <a:extLst>
              <a:ext uri="{FF2B5EF4-FFF2-40B4-BE49-F238E27FC236}">
                <a16:creationId xmlns:a16="http://schemas.microsoft.com/office/drawing/2014/main" id="{12B5A35B-1A17-44AA-881D-8B6A4A71CC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25914" y="-1868691"/>
            <a:ext cx="442664" cy="481887"/>
          </a:xfrm>
          <a:prstGeom prst="rect">
            <a:avLst/>
          </a:prstGeom>
        </p:spPr>
      </p:pic>
      <p:pic>
        <p:nvPicPr>
          <p:cNvPr id="404" name="collect sound">
            <a:hlinkClick r:id="" action="ppaction://media"/>
            <a:extLst>
              <a:ext uri="{FF2B5EF4-FFF2-40B4-BE49-F238E27FC236}">
                <a16:creationId xmlns:a16="http://schemas.microsoft.com/office/drawing/2014/main" id="{D03BB00F-BBDB-4D56-A6D6-7B82F473E4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914265" y="-2362200"/>
            <a:ext cx="244475" cy="244475"/>
          </a:xfrm>
          <a:prstGeom prst="rect">
            <a:avLst/>
          </a:prstGeom>
        </p:spPr>
      </p:pic>
      <p:pic>
        <p:nvPicPr>
          <p:cNvPr id="405" name="gingerbread">
            <a:extLst>
              <a:ext uri="{FF2B5EF4-FFF2-40B4-BE49-F238E27FC236}">
                <a16:creationId xmlns:a16="http://schemas.microsoft.com/office/drawing/2014/main" id="{1BC38DDF-85DA-4D97-9E2E-CD7D495C46F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09141" y="-1687427"/>
            <a:ext cx="478517" cy="615797"/>
          </a:xfrm>
          <a:prstGeom prst="rect">
            <a:avLst/>
          </a:prstGeom>
        </p:spPr>
      </p:pic>
      <p:grpSp>
        <p:nvGrpSpPr>
          <p:cNvPr id="249" name="450">
            <a:extLst>
              <a:ext uri="{FF2B5EF4-FFF2-40B4-BE49-F238E27FC236}">
                <a16:creationId xmlns:a16="http://schemas.microsoft.com/office/drawing/2014/main" id="{13732D91-ABCD-469B-BDAA-33BB1F3D0647}"/>
              </a:ext>
            </a:extLst>
          </p:cNvPr>
          <p:cNvGrpSpPr/>
          <p:nvPr/>
        </p:nvGrpSpPr>
        <p:grpSpPr>
          <a:xfrm>
            <a:off x="10756739" y="440923"/>
            <a:ext cx="1244600" cy="310896"/>
            <a:chOff x="5981700" y="3114675"/>
            <a:chExt cx="1244600" cy="350838"/>
          </a:xfrm>
        </p:grpSpPr>
        <p:sp>
          <p:nvSpPr>
            <p:cNvPr id="246" name="Freeform 237">
              <a:extLst>
                <a:ext uri="{FF2B5EF4-FFF2-40B4-BE49-F238E27FC236}">
                  <a16:creationId xmlns:a16="http://schemas.microsoft.com/office/drawing/2014/main" id="{36D51197-F3A1-4866-9D9E-011BA0FCD4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1700" y="3114675"/>
              <a:ext cx="339725" cy="350838"/>
            </a:xfrm>
            <a:custGeom>
              <a:avLst/>
              <a:gdLst>
                <a:gd name="T0" fmla="*/ 71 w 214"/>
                <a:gd name="T1" fmla="*/ 221 h 221"/>
                <a:gd name="T2" fmla="*/ 71 w 214"/>
                <a:gd name="T3" fmla="*/ 184 h 221"/>
                <a:gd name="T4" fmla="*/ 107 w 214"/>
                <a:gd name="T5" fmla="*/ 184 h 221"/>
                <a:gd name="T6" fmla="*/ 107 w 214"/>
                <a:gd name="T7" fmla="*/ 147 h 221"/>
                <a:gd name="T8" fmla="*/ 0 w 214"/>
                <a:gd name="T9" fmla="*/ 147 h 221"/>
                <a:gd name="T10" fmla="*/ 0 w 214"/>
                <a:gd name="T11" fmla="*/ 74 h 221"/>
                <a:gd name="T12" fmla="*/ 36 w 214"/>
                <a:gd name="T13" fmla="*/ 74 h 221"/>
                <a:gd name="T14" fmla="*/ 36 w 214"/>
                <a:gd name="T15" fmla="*/ 37 h 221"/>
                <a:gd name="T16" fmla="*/ 71 w 214"/>
                <a:gd name="T17" fmla="*/ 37 h 221"/>
                <a:gd name="T18" fmla="*/ 71 w 214"/>
                <a:gd name="T19" fmla="*/ 0 h 221"/>
                <a:gd name="T20" fmla="*/ 178 w 214"/>
                <a:gd name="T21" fmla="*/ 0 h 221"/>
                <a:gd name="T22" fmla="*/ 178 w 214"/>
                <a:gd name="T23" fmla="*/ 111 h 221"/>
                <a:gd name="T24" fmla="*/ 214 w 214"/>
                <a:gd name="T25" fmla="*/ 111 h 221"/>
                <a:gd name="T26" fmla="*/ 214 w 214"/>
                <a:gd name="T27" fmla="*/ 147 h 221"/>
                <a:gd name="T28" fmla="*/ 178 w 214"/>
                <a:gd name="T29" fmla="*/ 147 h 221"/>
                <a:gd name="T30" fmla="*/ 178 w 214"/>
                <a:gd name="T31" fmla="*/ 184 h 221"/>
                <a:gd name="T32" fmla="*/ 214 w 214"/>
                <a:gd name="T33" fmla="*/ 184 h 221"/>
                <a:gd name="T34" fmla="*/ 214 w 214"/>
                <a:gd name="T35" fmla="*/ 221 h 221"/>
                <a:gd name="T36" fmla="*/ 71 w 214"/>
                <a:gd name="T37" fmla="*/ 221 h 221"/>
                <a:gd name="T38" fmla="*/ 107 w 214"/>
                <a:gd name="T39" fmla="*/ 111 h 221"/>
                <a:gd name="T40" fmla="*/ 107 w 214"/>
                <a:gd name="T41" fmla="*/ 74 h 221"/>
                <a:gd name="T42" fmla="*/ 71 w 214"/>
                <a:gd name="T43" fmla="*/ 74 h 221"/>
                <a:gd name="T44" fmla="*/ 71 w 214"/>
                <a:gd name="T45" fmla="*/ 111 h 221"/>
                <a:gd name="T46" fmla="*/ 107 w 214"/>
                <a:gd name="T47" fmla="*/ 11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4" h="221">
                  <a:moveTo>
                    <a:pt x="71" y="221"/>
                  </a:moveTo>
                  <a:lnTo>
                    <a:pt x="71" y="184"/>
                  </a:lnTo>
                  <a:lnTo>
                    <a:pt x="107" y="184"/>
                  </a:lnTo>
                  <a:lnTo>
                    <a:pt x="107" y="147"/>
                  </a:lnTo>
                  <a:lnTo>
                    <a:pt x="0" y="147"/>
                  </a:lnTo>
                  <a:lnTo>
                    <a:pt x="0" y="74"/>
                  </a:lnTo>
                  <a:lnTo>
                    <a:pt x="36" y="74"/>
                  </a:lnTo>
                  <a:lnTo>
                    <a:pt x="36" y="37"/>
                  </a:lnTo>
                  <a:lnTo>
                    <a:pt x="71" y="37"/>
                  </a:lnTo>
                  <a:lnTo>
                    <a:pt x="71" y="0"/>
                  </a:lnTo>
                  <a:lnTo>
                    <a:pt x="178" y="0"/>
                  </a:lnTo>
                  <a:lnTo>
                    <a:pt x="178" y="111"/>
                  </a:lnTo>
                  <a:lnTo>
                    <a:pt x="214" y="111"/>
                  </a:lnTo>
                  <a:lnTo>
                    <a:pt x="214" y="147"/>
                  </a:lnTo>
                  <a:lnTo>
                    <a:pt x="178" y="147"/>
                  </a:lnTo>
                  <a:lnTo>
                    <a:pt x="178" y="184"/>
                  </a:lnTo>
                  <a:lnTo>
                    <a:pt x="214" y="184"/>
                  </a:lnTo>
                  <a:lnTo>
                    <a:pt x="214" y="221"/>
                  </a:lnTo>
                  <a:lnTo>
                    <a:pt x="71" y="221"/>
                  </a:lnTo>
                  <a:close/>
                  <a:moveTo>
                    <a:pt x="107" y="111"/>
                  </a:moveTo>
                  <a:lnTo>
                    <a:pt x="107" y="74"/>
                  </a:lnTo>
                  <a:lnTo>
                    <a:pt x="71" y="74"/>
                  </a:lnTo>
                  <a:lnTo>
                    <a:pt x="71" y="111"/>
                  </a:lnTo>
                  <a:lnTo>
                    <a:pt x="107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238">
              <a:extLst>
                <a:ext uri="{FF2B5EF4-FFF2-40B4-BE49-F238E27FC236}">
                  <a16:creationId xmlns:a16="http://schemas.microsoft.com/office/drawing/2014/main" id="{9F848599-A224-4EA6-BC28-D0EC1814D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4138" y="3114675"/>
              <a:ext cx="339725" cy="350838"/>
            </a:xfrm>
            <a:custGeom>
              <a:avLst/>
              <a:gdLst>
                <a:gd name="T0" fmla="*/ 36 w 214"/>
                <a:gd name="T1" fmla="*/ 221 h 221"/>
                <a:gd name="T2" fmla="*/ 36 w 214"/>
                <a:gd name="T3" fmla="*/ 184 h 221"/>
                <a:gd name="T4" fmla="*/ 0 w 214"/>
                <a:gd name="T5" fmla="*/ 184 h 221"/>
                <a:gd name="T6" fmla="*/ 0 w 214"/>
                <a:gd name="T7" fmla="*/ 147 h 221"/>
                <a:gd name="T8" fmla="*/ 71 w 214"/>
                <a:gd name="T9" fmla="*/ 147 h 221"/>
                <a:gd name="T10" fmla="*/ 71 w 214"/>
                <a:gd name="T11" fmla="*/ 184 h 221"/>
                <a:gd name="T12" fmla="*/ 143 w 214"/>
                <a:gd name="T13" fmla="*/ 184 h 221"/>
                <a:gd name="T14" fmla="*/ 143 w 214"/>
                <a:gd name="T15" fmla="*/ 111 h 221"/>
                <a:gd name="T16" fmla="*/ 0 w 214"/>
                <a:gd name="T17" fmla="*/ 111 h 221"/>
                <a:gd name="T18" fmla="*/ 0 w 214"/>
                <a:gd name="T19" fmla="*/ 0 h 221"/>
                <a:gd name="T20" fmla="*/ 214 w 214"/>
                <a:gd name="T21" fmla="*/ 0 h 221"/>
                <a:gd name="T22" fmla="*/ 214 w 214"/>
                <a:gd name="T23" fmla="*/ 37 h 221"/>
                <a:gd name="T24" fmla="*/ 71 w 214"/>
                <a:gd name="T25" fmla="*/ 37 h 221"/>
                <a:gd name="T26" fmla="*/ 71 w 214"/>
                <a:gd name="T27" fmla="*/ 74 h 221"/>
                <a:gd name="T28" fmla="*/ 178 w 214"/>
                <a:gd name="T29" fmla="*/ 74 h 221"/>
                <a:gd name="T30" fmla="*/ 178 w 214"/>
                <a:gd name="T31" fmla="*/ 111 h 221"/>
                <a:gd name="T32" fmla="*/ 214 w 214"/>
                <a:gd name="T33" fmla="*/ 111 h 221"/>
                <a:gd name="T34" fmla="*/ 214 w 214"/>
                <a:gd name="T35" fmla="*/ 184 h 221"/>
                <a:gd name="T36" fmla="*/ 178 w 214"/>
                <a:gd name="T37" fmla="*/ 184 h 221"/>
                <a:gd name="T38" fmla="*/ 178 w 214"/>
                <a:gd name="T39" fmla="*/ 221 h 221"/>
                <a:gd name="T40" fmla="*/ 36 w 214"/>
                <a:gd name="T41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4" h="221">
                  <a:moveTo>
                    <a:pt x="36" y="221"/>
                  </a:moveTo>
                  <a:lnTo>
                    <a:pt x="36" y="184"/>
                  </a:lnTo>
                  <a:lnTo>
                    <a:pt x="0" y="184"/>
                  </a:lnTo>
                  <a:lnTo>
                    <a:pt x="0" y="147"/>
                  </a:lnTo>
                  <a:lnTo>
                    <a:pt x="71" y="147"/>
                  </a:lnTo>
                  <a:lnTo>
                    <a:pt x="71" y="184"/>
                  </a:lnTo>
                  <a:lnTo>
                    <a:pt x="143" y="184"/>
                  </a:lnTo>
                  <a:lnTo>
                    <a:pt x="143" y="111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214" y="37"/>
                  </a:lnTo>
                  <a:lnTo>
                    <a:pt x="71" y="37"/>
                  </a:lnTo>
                  <a:lnTo>
                    <a:pt x="71" y="74"/>
                  </a:lnTo>
                  <a:lnTo>
                    <a:pt x="178" y="74"/>
                  </a:lnTo>
                  <a:lnTo>
                    <a:pt x="178" y="111"/>
                  </a:lnTo>
                  <a:lnTo>
                    <a:pt x="214" y="111"/>
                  </a:lnTo>
                  <a:lnTo>
                    <a:pt x="214" y="184"/>
                  </a:lnTo>
                  <a:lnTo>
                    <a:pt x="178" y="184"/>
                  </a:lnTo>
                  <a:lnTo>
                    <a:pt x="178" y="221"/>
                  </a:lnTo>
                  <a:lnTo>
                    <a:pt x="36" y="2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239">
              <a:extLst>
                <a:ext uri="{FF2B5EF4-FFF2-40B4-BE49-F238E27FC236}">
                  <a16:creationId xmlns:a16="http://schemas.microsoft.com/office/drawing/2014/main" id="{BC9BA348-6CFD-46E2-A826-042E36F4AE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6575" y="3114675"/>
              <a:ext cx="339725" cy="350838"/>
            </a:xfrm>
            <a:custGeom>
              <a:avLst/>
              <a:gdLst>
                <a:gd name="T0" fmla="*/ 36 w 214"/>
                <a:gd name="T1" fmla="*/ 221 h 221"/>
                <a:gd name="T2" fmla="*/ 36 w 214"/>
                <a:gd name="T3" fmla="*/ 184 h 221"/>
                <a:gd name="T4" fmla="*/ 0 w 214"/>
                <a:gd name="T5" fmla="*/ 184 h 221"/>
                <a:gd name="T6" fmla="*/ 0 w 214"/>
                <a:gd name="T7" fmla="*/ 37 h 221"/>
                <a:gd name="T8" fmla="*/ 36 w 214"/>
                <a:gd name="T9" fmla="*/ 37 h 221"/>
                <a:gd name="T10" fmla="*/ 36 w 214"/>
                <a:gd name="T11" fmla="*/ 0 h 221"/>
                <a:gd name="T12" fmla="*/ 178 w 214"/>
                <a:gd name="T13" fmla="*/ 0 h 221"/>
                <a:gd name="T14" fmla="*/ 178 w 214"/>
                <a:gd name="T15" fmla="*/ 37 h 221"/>
                <a:gd name="T16" fmla="*/ 214 w 214"/>
                <a:gd name="T17" fmla="*/ 37 h 221"/>
                <a:gd name="T18" fmla="*/ 214 w 214"/>
                <a:gd name="T19" fmla="*/ 184 h 221"/>
                <a:gd name="T20" fmla="*/ 178 w 214"/>
                <a:gd name="T21" fmla="*/ 184 h 221"/>
                <a:gd name="T22" fmla="*/ 178 w 214"/>
                <a:gd name="T23" fmla="*/ 221 h 221"/>
                <a:gd name="T24" fmla="*/ 36 w 214"/>
                <a:gd name="T25" fmla="*/ 221 h 221"/>
                <a:gd name="T26" fmla="*/ 143 w 214"/>
                <a:gd name="T27" fmla="*/ 184 h 221"/>
                <a:gd name="T28" fmla="*/ 143 w 214"/>
                <a:gd name="T29" fmla="*/ 37 h 221"/>
                <a:gd name="T30" fmla="*/ 71 w 214"/>
                <a:gd name="T31" fmla="*/ 37 h 221"/>
                <a:gd name="T32" fmla="*/ 71 w 214"/>
                <a:gd name="T33" fmla="*/ 184 h 221"/>
                <a:gd name="T34" fmla="*/ 143 w 214"/>
                <a:gd name="T35" fmla="*/ 18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4" h="221">
                  <a:moveTo>
                    <a:pt x="36" y="221"/>
                  </a:moveTo>
                  <a:lnTo>
                    <a:pt x="36" y="184"/>
                  </a:lnTo>
                  <a:lnTo>
                    <a:pt x="0" y="184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36" y="0"/>
                  </a:lnTo>
                  <a:lnTo>
                    <a:pt x="178" y="0"/>
                  </a:lnTo>
                  <a:lnTo>
                    <a:pt x="178" y="37"/>
                  </a:lnTo>
                  <a:lnTo>
                    <a:pt x="214" y="37"/>
                  </a:lnTo>
                  <a:lnTo>
                    <a:pt x="214" y="184"/>
                  </a:lnTo>
                  <a:lnTo>
                    <a:pt x="178" y="184"/>
                  </a:lnTo>
                  <a:lnTo>
                    <a:pt x="178" y="221"/>
                  </a:lnTo>
                  <a:lnTo>
                    <a:pt x="36" y="221"/>
                  </a:lnTo>
                  <a:close/>
                  <a:moveTo>
                    <a:pt x="143" y="184"/>
                  </a:moveTo>
                  <a:lnTo>
                    <a:pt x="143" y="37"/>
                  </a:lnTo>
                  <a:lnTo>
                    <a:pt x="71" y="37"/>
                  </a:lnTo>
                  <a:lnTo>
                    <a:pt x="71" y="184"/>
                  </a:lnTo>
                  <a:lnTo>
                    <a:pt x="143" y="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29" name="icicle lrg">
            <a:extLst>
              <a:ext uri="{FF2B5EF4-FFF2-40B4-BE49-F238E27FC236}">
                <a16:creationId xmlns:a16="http://schemas.microsoft.com/office/drawing/2014/main" id="{9568A1B9-E3F7-4E36-84F7-EA74D1FB27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0" y="-1950720"/>
            <a:ext cx="631314" cy="1247846"/>
          </a:xfrm>
          <a:prstGeom prst="rect">
            <a:avLst/>
          </a:prstGeom>
        </p:spPr>
      </p:pic>
      <p:pic>
        <p:nvPicPr>
          <p:cNvPr id="430" name="icicle sml">
            <a:extLst>
              <a:ext uri="{FF2B5EF4-FFF2-40B4-BE49-F238E27FC236}">
                <a16:creationId xmlns:a16="http://schemas.microsoft.com/office/drawing/2014/main" id="{6CCCB40D-CE8D-4518-83F8-490777F0BF53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99765" y="-1965961"/>
            <a:ext cx="233883" cy="782859"/>
          </a:xfrm>
          <a:prstGeom prst="rect">
            <a:avLst/>
          </a:prstGeom>
        </p:spPr>
      </p:pic>
      <p:pic>
        <p:nvPicPr>
          <p:cNvPr id="3905" name="475">
            <a:extLst>
              <a:ext uri="{FF2B5EF4-FFF2-40B4-BE49-F238E27FC236}">
                <a16:creationId xmlns:a16="http://schemas.microsoft.com/office/drawing/2014/main" id="{0F76B490-09A6-4D46-AAA2-30F771B2217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763297" y="438978"/>
            <a:ext cx="1091750" cy="310896"/>
          </a:xfrm>
          <a:prstGeom prst="rect">
            <a:avLst/>
          </a:prstGeom>
        </p:spPr>
      </p:pic>
      <p:pic>
        <p:nvPicPr>
          <p:cNvPr id="3912" name="500">
            <a:extLst>
              <a:ext uri="{FF2B5EF4-FFF2-40B4-BE49-F238E27FC236}">
                <a16:creationId xmlns:a16="http://schemas.microsoft.com/office/drawing/2014/main" id="{9BCBF2AC-FA1B-4311-BB4B-0706343DD1E8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902997" y="451283"/>
            <a:ext cx="1088137" cy="310896"/>
          </a:xfrm>
          <a:prstGeom prst="rect">
            <a:avLst/>
          </a:prstGeom>
        </p:spPr>
      </p:pic>
      <p:pic>
        <p:nvPicPr>
          <p:cNvPr id="446" name="gingerbread">
            <a:extLst>
              <a:ext uri="{FF2B5EF4-FFF2-40B4-BE49-F238E27FC236}">
                <a16:creationId xmlns:a16="http://schemas.microsoft.com/office/drawing/2014/main" id="{EDA90643-C589-4B04-BE74-37C63B22889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23641" y="-1275947"/>
            <a:ext cx="478517" cy="615797"/>
          </a:xfrm>
          <a:prstGeom prst="rect">
            <a:avLst/>
          </a:prstGeom>
        </p:spPr>
      </p:pic>
      <p:pic>
        <p:nvPicPr>
          <p:cNvPr id="447" name="candy cane">
            <a:extLst>
              <a:ext uri="{FF2B5EF4-FFF2-40B4-BE49-F238E27FC236}">
                <a16:creationId xmlns:a16="http://schemas.microsoft.com/office/drawing/2014/main" id="{522C3767-BCD9-4288-A7D6-1603D528544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77036" y="-1976679"/>
            <a:ext cx="326310" cy="611831"/>
          </a:xfrm>
          <a:prstGeom prst="rect">
            <a:avLst/>
          </a:prstGeom>
        </p:spPr>
      </p:pic>
      <p:pic>
        <p:nvPicPr>
          <p:cNvPr id="448" name="collect sound">
            <a:hlinkClick r:id="" action="ppaction://media"/>
            <a:extLst>
              <a:ext uri="{FF2B5EF4-FFF2-40B4-BE49-F238E27FC236}">
                <a16:creationId xmlns:a16="http://schemas.microsoft.com/office/drawing/2014/main" id="{455A0405-809D-425F-940A-E2FAF56A1D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465185" y="-2362200"/>
            <a:ext cx="244475" cy="244475"/>
          </a:xfrm>
          <a:prstGeom prst="rect">
            <a:avLst/>
          </a:prstGeom>
        </p:spPr>
      </p:pic>
      <p:pic>
        <p:nvPicPr>
          <p:cNvPr id="449" name="collect sound">
            <a:hlinkClick r:id="" action="ppaction://media"/>
            <a:extLst>
              <a:ext uri="{FF2B5EF4-FFF2-40B4-BE49-F238E27FC236}">
                <a16:creationId xmlns:a16="http://schemas.microsoft.com/office/drawing/2014/main" id="{0591568A-8A7D-4C2E-9F46-A5FF6098E7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032452" y="-2726267"/>
            <a:ext cx="244475" cy="244475"/>
          </a:xfrm>
          <a:prstGeom prst="rect">
            <a:avLst/>
          </a:prstGeom>
        </p:spPr>
      </p:pic>
      <p:pic>
        <p:nvPicPr>
          <p:cNvPr id="2647" name="270333__littlerobotsoundfactory__jingle-win-00">
            <a:hlinkClick r:id="" action="ppaction://media"/>
            <a:extLst>
              <a:ext uri="{FF2B5EF4-FFF2-40B4-BE49-F238E27FC236}">
                <a16:creationId xmlns:a16="http://schemas.microsoft.com/office/drawing/2014/main" id="{B15A6DEF-BB2F-4C22-B992-FBBA1828780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224795" y="-1531454"/>
            <a:ext cx="244475" cy="244475"/>
          </a:xfrm>
          <a:prstGeom prst="rect">
            <a:avLst/>
          </a:prstGeom>
        </p:spPr>
      </p:pic>
      <p:sp>
        <p:nvSpPr>
          <p:cNvPr id="2365" name="Rectangle 2364">
            <a:extLst>
              <a:ext uri="{FF2B5EF4-FFF2-40B4-BE49-F238E27FC236}">
                <a16:creationId xmlns:a16="http://schemas.microsoft.com/office/drawing/2014/main" id="{A1E49300-07E7-4F7F-B618-53A9DDE4D2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04775">
            <a:solidFill>
              <a:schemeClr val="tx1"/>
            </a:solidFill>
          </a:ln>
          <a:effectLst>
            <a:glow rad="12700">
              <a:srgbClr val="455D87">
                <a:alpha val="28000"/>
              </a:srgb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5628"/>
      </p:ext>
    </p:extLst>
  </p:cSld>
  <p:clrMapOvr>
    <a:masterClrMapping/>
  </p:clrMapOvr>
  <p:transition advClick="0" advTm="23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-1.66667E-6 1.0995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9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0.88217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1.09954 " pathEditMode="relative" rAng="0" ptsTypes="AA">
                                      <p:cBhvr>
                                        <p:cTn id="10" dur="2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9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-1.66667E-6 0.88217 " pathEditMode="relative" rAng="0" ptsTypes="AA">
                                      <p:cBhvr>
                                        <p:cTn id="12" dur="2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9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0.88359 -7.40741E-7 " pathEditMode="relative" rAng="0" ptsTypes="AA">
                                      <p:cBhvr>
                                        <p:cTn id="14" dur="10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8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0.88359 2.96296E-6 " pathEditMode="relative" rAng="0" ptsTypes="AA">
                                      <p:cBhvr>
                                        <p:cTn id="16" dur="10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8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1.85078 -1.48148E-6 " pathEditMode="relative" rAng="0" ptsTypes="AA">
                                      <p:cBhvr>
                                        <p:cTn id="18" dur="22000" fill="hold"/>
                                        <p:tgtEl>
                                          <p:spTgt spid="2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3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32000" decel="6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59259E-6 L 0.15651 2.59259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5651 2.59259E-6 L -0.09544 2.59259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fill="remove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3631"/>
                                        </p:tgtEl>
                                      </p:cBhvr>
                                      <p:by x="10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4" presetClass="path" presetSubtype="0" accel="16000" decel="83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9544 2.59259E-6 L -0.09453 -0.29468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474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42" presetClass="path" presetSubtype="0" accel="72000" decel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-2.96296E-6 L 3.95833E-6 1.18889 " pathEditMode="relative" rAng="0" ptsTypes="AA">
                                      <p:cBhvr>
                                        <p:cTn id="30" dur="2250" fill="hold"/>
                                        <p:tgtEl>
                                          <p:spTgt spid="3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4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72000" decel="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08333E-6 3.33333E-6 L -2.08333E-6 1.17731 " pathEditMode="relative" rAng="0" ptsTypes="AA">
                                      <p:cBhvr>
                                        <p:cTn id="32" dur="2250" fill="hold"/>
                                        <p:tgtEl>
                                          <p:spTgt spid="3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86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72000" decel="2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08333E-6 -3.33333E-6 L -2.08333E-6 1.12223 " pathEditMode="relative" rAng="0" ptsTypes="AA">
                                      <p:cBhvr>
                                        <p:cTn id="34" dur="2250" fill="hold"/>
                                        <p:tgtEl>
                                          <p:spTgt spid="3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1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72000" decel="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29167E-6 -1.11111E-6 L 2.29167E-6 0.67361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3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68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72000" decel="2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91667E-6 1.11111E-6 L -2.91667E-6 0.96713 " pathEditMode="relative" rAng="0" ptsTypes="AA">
                                      <p:cBhvr>
                                        <p:cTn id="46" dur="2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26000" decel="71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0.09544 2.59259E-6 L 0.25443 2.59259E-6 " pathEditMode="relative" rAng="0" ptsTypes="AA">
                                      <p:cBhvr>
                                        <p:cTn id="48" dur="12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87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72000" decel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4.44444E-6 L -3.33333E-6 1.17384 " pathEditMode="relative" rAng="0" ptsTypes="AA">
                                      <p:cBhvr>
                                        <p:cTn id="58" dur="1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68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72000" decel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2.5E-6 -1.11111E-6 L -0.00156 0.96181 " pathEditMode="relative" rAng="0" ptsTypes="AA">
                                      <p:cBhvr>
                                        <p:cTn id="60" dur="1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4807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26000" decel="66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0.25182 -0.00139 L -0.2444 2.59259E-6 " pathEditMode="relative" rAng="0" ptsTypes="AA">
                                      <p:cBhvr>
                                        <p:cTn id="62" dur="14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18" y="6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1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18000" decel="79000" fill="hold" nodeType="withEffect">
                                  <p:stCondLst>
                                    <p:cond delay="7150"/>
                                  </p:stCondLst>
                                  <p:childTnLst>
                                    <p:animMotion origin="layout" path="M -0.24375 0.00301 L -0.34622 0.0041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0" y="4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3" presetClass="path" presetSubtype="0" accel="23000" decel="77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34622 0.00416 L 0.07995 0.00301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02" y="-6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72000" decel="2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0 -0.02546 L 0 1.29676 " pathEditMode="relative" rAng="0" ptsTypes="AA">
                                      <p:cBhvr>
                                        <p:cTn id="76" dur="1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11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72000" decel="2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95833E-6 4.44444E-6 L 3.95833E-6 0.7678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38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23000" decel="77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33333E-6 -0.22338 L -3.33333E-6 1.29051 " pathEditMode="relative" rAng="0" ptsTypes="AA">
                                      <p:cBhvr>
                                        <p:cTn id="80" dur="1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69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23000" decel="63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54167E-6 -1.85185E-6 L 0.00195 1.425 " pathEditMode="relative" rAng="0" ptsTypes="AA">
                                      <p:cBhvr>
                                        <p:cTn id="82" dur="1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7125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" presetClass="emph" presetSubtype="0" fill="remove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3631"/>
                                        </p:tgtEl>
                                      </p:cBhvr>
                                      <p:by x="10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4" presetClass="path" presetSubtype="0" accel="10000" decel="87000" autoRev="1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0.07995 0.00301 L 0.0819 -0.22709 " pathEditMode="relative" rAng="0" ptsTypes="AA">
                                      <p:cBhvr>
                                        <p:cTn id="86" dur="7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150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path" presetSubtype="0" accel="72000" decel="2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8.33333E-7 1.85185E-6 L 0.01653 0.97662 " pathEditMode="relative" rAng="0" ptsTypes="AA">
                                      <p:cBhvr>
                                        <p:cTn id="96" dur="1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4881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5" presetClass="path" presetSubtype="0" accel="10000" decel="71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07995 0.003 L -0.1888 0.00532 " pathEditMode="relative" rAng="0" ptsTypes="AA">
                                      <p:cBhvr>
                                        <p:cTn id="98" dur="12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7" y="-11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63" presetClass="path" presetSubtype="0" accel="42000" decel="48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0.18528 0.00463 L 0.3431 0.00532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02" y="16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72000" decel="2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1.875E-6 -1.11111E-6 L -1.875E-6 1.34375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176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23000" decel="77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2.91667E-6 -0.22338 L -2.91667E-6 1.42685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23000" decel="7700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1.875E-6 -0.22338 L -1.875E-6 1.39398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85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23000" decel="63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0.00638 -1.85185E-6 L -0.00638 1.32384 " pathEditMode="relative" rAng="0" ptsTypes="AA">
                                      <p:cBhvr>
                                        <p:cTn id="116" dur="17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18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23000" decel="77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00638 -1.85185E-6 L -0.00638 0.94121 " pathEditMode="relative" rAng="0" ptsTypes="AA">
                                      <p:cBhvr>
                                        <p:cTn id="118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06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6" presetClass="emph" presetSubtype="0" autoRev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Scale>
                                      <p:cBhvr>
                                        <p:cTn id="122" dur="250" fill="hold"/>
                                        <p:tgtEl>
                                          <p:spTgt spid="3631"/>
                                        </p:tgtEl>
                                      </p:cBhvr>
                                      <p:by x="10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35" presetClass="emph" presetSubtype="0" repeatCount="4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4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" presetClass="mediacall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73" fill="hold"/>
                                        <p:tgtEl>
                                          <p:spTgt spid="38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2" presetClass="path" presetSubtype="0" accel="72000" decel="2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3.33333E-6 4.44444E-6 L -3.33333E-6 1.17384 " pathEditMode="relative" rAng="0" ptsTypes="AA">
                                      <p:cBhvr>
                                        <p:cTn id="130" dur="175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68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72000" decel="2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00326 -0.07129 L 0.00325 1.19352 " pathEditMode="relative" rAng="0" ptsTypes="AA">
                                      <p:cBhvr>
                                        <p:cTn id="132" dur="175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63241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35" presetClass="path" presetSubtype="0" accel="20000" decel="8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0.3431 0.00463 L -0.09544 -0.0007 " pathEditMode="relative" rAng="0" ptsTypes="AA">
                                      <p:cBhvr>
                                        <p:cTn id="134" dur="12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27" y="-278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72000" decel="2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2.70833E-6 1.48148E-6 L -0.00117 1.10093 " pathEditMode="relative" rAng="0" ptsTypes="AA">
                                      <p:cBhvr>
                                        <p:cTn id="136" dur="175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06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" presetClass="mediacall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" fill="hold"/>
                                        <p:tgtEl>
                                          <p:spTgt spid="4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3" presetClass="path" presetSubtype="0" accel="9000" decel="7900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animMotion origin="layout" path="M -0.09544 2.59259E-6 L 0.15652 2.59259E-6 " pathEditMode="relative" rAng="0" ptsTypes="AA">
                                      <p:cBhvr>
                                        <p:cTn id="146" dur="12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72000" decel="2000" fill="hold" nodeType="withEffect">
                                  <p:stCondLst>
                                    <p:cond delay="15750"/>
                                  </p:stCondLst>
                                  <p:childTnLst>
                                    <p:animMotion origin="layout" path="M 5E-6 3.7037E-6 L 0.00338 1.00486 " pathEditMode="relative" rAng="0" ptsTypes="AA">
                                      <p:cBhvr>
                                        <p:cTn id="148" dur="175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5050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" fill="hold"/>
                                        <p:tgtEl>
                                          <p:spTgt spid="4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63" presetClass="path" presetSubtype="0" accel="5000" decel="8600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0.15651 2.59259E-6 L 0.25 2.59259E-6 " pathEditMode="relative" rAng="0" ptsTypes="AA">
                                      <p:cBhvr>
                                        <p:cTn id="158" dur="50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remove" nodeType="withEffect">
                                  <p:stCondLst>
                                    <p:cond delay="17550"/>
                                  </p:stCondLst>
                                  <p:childTnLst>
                                    <p:animScale>
                                      <p:cBhvr>
                                        <p:cTn id="160" dur="250" fill="hold"/>
                                        <p:tgtEl>
                                          <p:spTgt spid="3631"/>
                                        </p:tgtEl>
                                      </p:cBhvr>
                                      <p:by x="10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64" presetClass="path" presetSubtype="0" accel="17333" decel="82667" autoRev="1" fill="hold" nodeType="withEffect">
                                  <p:stCondLst>
                                    <p:cond delay="17900"/>
                                  </p:stCondLst>
                                  <p:childTnLst>
                                    <p:animMotion origin="layout" path="M 0.25182 -0.00139 L 0.25182 -0.2426 " pathEditMode="relative" rAng="0" ptsTypes="AA">
                                      <p:cBhvr>
                                        <p:cTn id="162" dur="750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6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72000" decel="200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Motion origin="layout" path="M 6.25E-7 -1.48148E-6 L 6.25E-7 0.8713 " pathEditMode="relative" rAng="0" ptsTypes="AA">
                                      <p:cBhvr>
                                        <p:cTn id="164" dur="22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565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mediacall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1" fill="hold"/>
                                        <p:tgtEl>
                                          <p:spTgt spid="4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mediacall" presetSubtype="0" fill="hold" nodeType="withEffect">
                                  <p:stCondLst>
                                    <p:cond delay="19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2624" fill="hold"/>
                                        <p:tgtEl>
                                          <p:spTgt spid="26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5" presetID="44" presetClass="path" presetSubtype="0" repeatCount="7000" accel="50000" decel="50000" autoRev="1" fill="hold" nodeType="withEffect">
                                  <p:stCondLst>
                                    <p:cond delay="19400"/>
                                  </p:stCondLst>
                                  <p:childTnLst>
                                    <p:animMotion origin="layout" path="M 0.25182 -0.00139 L 0.26211 -0.01922 C 0.26419 -0.02338 0.26745 -0.02477 0.27096 -0.02477 C 0.27487 -0.02477 0.27786 -0.02338 0.28008 -0.01922 L 0.29063 -0.00139 " pathEditMode="relative" rAng="0" ptsTypes="AAAAA">
                                      <p:cBhvr>
                                        <p:cTn id="176" dur="254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-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1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1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1"/>
                </p:tgtEl>
              </p:cMediaNode>
            </p:audio>
            <p:audio>
              <p:cMediaNode vol="80000">
                <p:cTn id="1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7"/>
                </p:tgtEl>
              </p:cMediaNode>
            </p:audio>
            <p:audio>
              <p:cMediaNode vol="80000">
                <p:cTn id="1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4"/>
                </p:tgtEl>
              </p:cMediaNode>
            </p:audio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8"/>
                </p:tgtEl>
              </p:cMediaNode>
            </p:audio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9"/>
                </p:tgtEl>
              </p:cMediaNode>
            </p:audio>
            <p:audio>
              <p:cMediaNode vol="80000">
                <p:cTn id="1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4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552" objId="5"/>
        <p14:stopEvt time="2677" objId="5"/>
        <p14:playEvt time="3049" objId="10"/>
        <p14:stopEvt time="3537" objId="10"/>
        <p14:playEvt time="5296" objId="125"/>
        <p14:stopEvt time="5791" objId="125"/>
        <p14:playEvt time="7051" objId="127"/>
        <p14:stopEvt time="7549" objId="127"/>
        <p14:playEvt time="9050" objId="129"/>
        <p14:stopEvt time="9542" objId="129"/>
        <p14:playEvt time="11804" objId="201"/>
        <p14:stopEvt time="12287" objId="201"/>
        <p14:playEvt time="13558" objId="3897"/>
        <p14:stopEvt time="13723" objId="3897"/>
        <p14:playEvt time="16309" objId="404"/>
        <p14:stopEvt time="16808" objId="404"/>
        <p14:playEvt time="17558" objId="448"/>
        <p14:stopEvt time="18059" objId="448"/>
        <p14:playEvt time="18561" objId="449"/>
        <p14:stopEvt time="19055" objId="449"/>
        <p14:playEvt time="19313" objId="2647"/>
        <p14:stopEvt time="21966" objId="2647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671CE5-D233-4B46-A26F-2DED7C62A36D}"/>
              </a:ext>
            </a:extLst>
          </p:cNvPr>
          <p:cNvSpPr/>
          <p:nvPr/>
        </p:nvSpPr>
        <p:spPr>
          <a:xfrm>
            <a:off x="3543301" y="4398380"/>
            <a:ext cx="5143500" cy="1446834"/>
          </a:xfrm>
          <a:prstGeom prst="rect">
            <a:avLst/>
          </a:prstGeom>
          <a:solidFill>
            <a:srgbClr val="D8EF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800" b="1" dirty="0">
                <a:solidFill>
                  <a:srgbClr val="006A39"/>
                </a:solidFill>
                <a:latin typeface="Lucida Console" panose="020B0609040504020204" pitchFamily="49" charset="0"/>
              </a:rPr>
              <a:t>HAPPY HOLIDAYS</a:t>
            </a:r>
          </a:p>
          <a:p>
            <a:pPr algn="ctr"/>
            <a:r>
              <a:rPr lang="en-GB" sz="2800" b="1" dirty="0">
                <a:solidFill>
                  <a:srgbClr val="006A39"/>
                </a:solidFill>
                <a:latin typeface="Lucida Console" panose="020B0609040504020204" pitchFamily="49" charset="0"/>
              </a:rPr>
              <a:t>From </a:t>
            </a:r>
            <a:r>
              <a:rPr lang="en-GB" sz="2800" b="1" dirty="0" err="1">
                <a:solidFill>
                  <a:srgbClr val="006A39"/>
                </a:solidFill>
                <a:latin typeface="Lucida Console" panose="020B0609040504020204" pitchFamily="49" charset="0"/>
              </a:rPr>
              <a:t>BrightCarbon</a:t>
            </a:r>
            <a:endParaRPr lang="en-GB" sz="2800" b="1" dirty="0">
              <a:solidFill>
                <a:srgbClr val="006A39"/>
              </a:solidFill>
              <a:latin typeface="Lucida Console" panose="020B0609040504020204" pitchFamily="49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A07B56-4ACC-4E45-96C2-628AB1163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362" y="594929"/>
            <a:ext cx="4245962" cy="310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62AACA-C250-45C3-9EDE-3B116D269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942" y="579690"/>
            <a:ext cx="4245962" cy="310896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2895FB02-1236-4488-AB3C-01A2C660AD2C}"/>
              </a:ext>
            </a:extLst>
          </p:cNvPr>
          <p:cNvSpPr/>
          <p:nvPr/>
        </p:nvSpPr>
        <p:spPr>
          <a:xfrm>
            <a:off x="3162300" y="1366777"/>
            <a:ext cx="5867400" cy="320040"/>
          </a:xfrm>
          <a:prstGeom prst="rect">
            <a:avLst/>
          </a:prstGeom>
          <a:solidFill>
            <a:srgbClr val="CD43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444F83-B1A9-4A77-963E-38FDC9CC15C0}"/>
              </a:ext>
            </a:extLst>
          </p:cNvPr>
          <p:cNvGrpSpPr/>
          <p:nvPr/>
        </p:nvGrpSpPr>
        <p:grpSpPr>
          <a:xfrm>
            <a:off x="3575510" y="1446039"/>
            <a:ext cx="662914" cy="1695941"/>
            <a:chOff x="3590750" y="1446039"/>
            <a:chExt cx="662914" cy="169594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9C7B5A9-82CE-40C7-8249-AA448BE39C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94454" y="1446039"/>
              <a:ext cx="655490" cy="182880"/>
              <a:chOff x="2039296" y="2662297"/>
              <a:chExt cx="1519237" cy="423863"/>
            </a:xfrm>
            <a:solidFill>
              <a:schemeClr val="bg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B6B91528-7BB6-439B-A853-3FA2E94FD7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39296" y="2662297"/>
                <a:ext cx="414337" cy="423863"/>
              </a:xfrm>
              <a:custGeom>
                <a:avLst/>
                <a:gdLst>
                  <a:gd name="T0" fmla="*/ 43 w 261"/>
                  <a:gd name="T1" fmla="*/ 267 h 267"/>
                  <a:gd name="T2" fmla="*/ 43 w 261"/>
                  <a:gd name="T3" fmla="*/ 223 h 267"/>
                  <a:gd name="T4" fmla="*/ 0 w 261"/>
                  <a:gd name="T5" fmla="*/ 223 h 267"/>
                  <a:gd name="T6" fmla="*/ 0 w 261"/>
                  <a:gd name="T7" fmla="*/ 45 h 267"/>
                  <a:gd name="T8" fmla="*/ 43 w 261"/>
                  <a:gd name="T9" fmla="*/ 45 h 267"/>
                  <a:gd name="T10" fmla="*/ 43 w 261"/>
                  <a:gd name="T11" fmla="*/ 0 h 267"/>
                  <a:gd name="T12" fmla="*/ 217 w 261"/>
                  <a:gd name="T13" fmla="*/ 0 h 267"/>
                  <a:gd name="T14" fmla="*/ 217 w 261"/>
                  <a:gd name="T15" fmla="*/ 45 h 267"/>
                  <a:gd name="T16" fmla="*/ 261 w 261"/>
                  <a:gd name="T17" fmla="*/ 45 h 267"/>
                  <a:gd name="T18" fmla="*/ 261 w 261"/>
                  <a:gd name="T19" fmla="*/ 223 h 267"/>
                  <a:gd name="T20" fmla="*/ 217 w 261"/>
                  <a:gd name="T21" fmla="*/ 223 h 267"/>
                  <a:gd name="T22" fmla="*/ 217 w 261"/>
                  <a:gd name="T23" fmla="*/ 267 h 267"/>
                  <a:gd name="T24" fmla="*/ 43 w 261"/>
                  <a:gd name="T25" fmla="*/ 267 h 267"/>
                  <a:gd name="T26" fmla="*/ 174 w 261"/>
                  <a:gd name="T27" fmla="*/ 223 h 267"/>
                  <a:gd name="T28" fmla="*/ 174 w 261"/>
                  <a:gd name="T29" fmla="*/ 45 h 267"/>
                  <a:gd name="T30" fmla="*/ 87 w 261"/>
                  <a:gd name="T31" fmla="*/ 45 h 267"/>
                  <a:gd name="T32" fmla="*/ 87 w 261"/>
                  <a:gd name="T33" fmla="*/ 223 h 267"/>
                  <a:gd name="T34" fmla="*/ 174 w 261"/>
                  <a:gd name="T35" fmla="*/ 223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1" h="267">
                    <a:moveTo>
                      <a:pt x="43" y="267"/>
                    </a:moveTo>
                    <a:lnTo>
                      <a:pt x="43" y="223"/>
                    </a:lnTo>
                    <a:lnTo>
                      <a:pt x="0" y="223"/>
                    </a:lnTo>
                    <a:lnTo>
                      <a:pt x="0" y="45"/>
                    </a:lnTo>
                    <a:lnTo>
                      <a:pt x="43" y="45"/>
                    </a:lnTo>
                    <a:lnTo>
                      <a:pt x="43" y="0"/>
                    </a:lnTo>
                    <a:lnTo>
                      <a:pt x="217" y="0"/>
                    </a:lnTo>
                    <a:lnTo>
                      <a:pt x="217" y="45"/>
                    </a:lnTo>
                    <a:lnTo>
                      <a:pt x="261" y="45"/>
                    </a:lnTo>
                    <a:lnTo>
                      <a:pt x="261" y="223"/>
                    </a:lnTo>
                    <a:lnTo>
                      <a:pt x="217" y="223"/>
                    </a:lnTo>
                    <a:lnTo>
                      <a:pt x="217" y="267"/>
                    </a:lnTo>
                    <a:lnTo>
                      <a:pt x="43" y="267"/>
                    </a:lnTo>
                    <a:close/>
                    <a:moveTo>
                      <a:pt x="174" y="223"/>
                    </a:moveTo>
                    <a:lnTo>
                      <a:pt x="174" y="45"/>
                    </a:lnTo>
                    <a:lnTo>
                      <a:pt x="87" y="45"/>
                    </a:lnTo>
                    <a:lnTo>
                      <a:pt x="87" y="223"/>
                    </a:lnTo>
                    <a:lnTo>
                      <a:pt x="174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672AB838-7EBD-4DF7-867E-62CA24381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746" y="2662297"/>
                <a:ext cx="414337" cy="423863"/>
              </a:xfrm>
              <a:custGeom>
                <a:avLst/>
                <a:gdLst>
                  <a:gd name="T0" fmla="*/ 0 w 261"/>
                  <a:gd name="T1" fmla="*/ 267 h 267"/>
                  <a:gd name="T2" fmla="*/ 0 w 261"/>
                  <a:gd name="T3" fmla="*/ 0 h 267"/>
                  <a:gd name="T4" fmla="*/ 87 w 261"/>
                  <a:gd name="T5" fmla="*/ 0 h 267"/>
                  <a:gd name="T6" fmla="*/ 87 w 261"/>
                  <a:gd name="T7" fmla="*/ 223 h 267"/>
                  <a:gd name="T8" fmla="*/ 261 w 261"/>
                  <a:gd name="T9" fmla="*/ 223 h 267"/>
                  <a:gd name="T10" fmla="*/ 261 w 261"/>
                  <a:gd name="T11" fmla="*/ 267 h 267"/>
                  <a:gd name="T12" fmla="*/ 0 w 261"/>
                  <a:gd name="T13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67">
                    <a:moveTo>
                      <a:pt x="0" y="267"/>
                    </a:moveTo>
                    <a:lnTo>
                      <a:pt x="0" y="0"/>
                    </a:lnTo>
                    <a:lnTo>
                      <a:pt x="87" y="0"/>
                    </a:lnTo>
                    <a:lnTo>
                      <a:pt x="87" y="223"/>
                    </a:lnTo>
                    <a:lnTo>
                      <a:pt x="261" y="223"/>
                    </a:lnTo>
                    <a:lnTo>
                      <a:pt x="261" y="267"/>
                    </a:lnTo>
                    <a:lnTo>
                      <a:pt x="0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DAF82E39-1D0A-4C34-BD9D-EEF0D8946E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4196" y="2662297"/>
                <a:ext cx="414337" cy="423863"/>
              </a:xfrm>
              <a:custGeom>
                <a:avLst/>
                <a:gdLst>
                  <a:gd name="T0" fmla="*/ 0 w 261"/>
                  <a:gd name="T1" fmla="*/ 267 h 267"/>
                  <a:gd name="T2" fmla="*/ 0 w 261"/>
                  <a:gd name="T3" fmla="*/ 0 h 267"/>
                  <a:gd name="T4" fmla="*/ 217 w 261"/>
                  <a:gd name="T5" fmla="*/ 0 h 267"/>
                  <a:gd name="T6" fmla="*/ 217 w 261"/>
                  <a:gd name="T7" fmla="*/ 45 h 267"/>
                  <a:gd name="T8" fmla="*/ 261 w 261"/>
                  <a:gd name="T9" fmla="*/ 45 h 267"/>
                  <a:gd name="T10" fmla="*/ 261 w 261"/>
                  <a:gd name="T11" fmla="*/ 223 h 267"/>
                  <a:gd name="T12" fmla="*/ 217 w 261"/>
                  <a:gd name="T13" fmla="*/ 223 h 267"/>
                  <a:gd name="T14" fmla="*/ 217 w 261"/>
                  <a:gd name="T15" fmla="*/ 267 h 267"/>
                  <a:gd name="T16" fmla="*/ 0 w 261"/>
                  <a:gd name="T17" fmla="*/ 267 h 267"/>
                  <a:gd name="T18" fmla="*/ 174 w 261"/>
                  <a:gd name="T19" fmla="*/ 223 h 267"/>
                  <a:gd name="T20" fmla="*/ 174 w 261"/>
                  <a:gd name="T21" fmla="*/ 45 h 267"/>
                  <a:gd name="T22" fmla="*/ 87 w 261"/>
                  <a:gd name="T23" fmla="*/ 45 h 267"/>
                  <a:gd name="T24" fmla="*/ 87 w 261"/>
                  <a:gd name="T25" fmla="*/ 223 h 267"/>
                  <a:gd name="T26" fmla="*/ 174 w 261"/>
                  <a:gd name="T27" fmla="*/ 223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1" h="267">
                    <a:moveTo>
                      <a:pt x="0" y="267"/>
                    </a:moveTo>
                    <a:lnTo>
                      <a:pt x="0" y="0"/>
                    </a:lnTo>
                    <a:lnTo>
                      <a:pt x="217" y="0"/>
                    </a:lnTo>
                    <a:lnTo>
                      <a:pt x="217" y="45"/>
                    </a:lnTo>
                    <a:lnTo>
                      <a:pt x="261" y="45"/>
                    </a:lnTo>
                    <a:lnTo>
                      <a:pt x="261" y="223"/>
                    </a:lnTo>
                    <a:lnTo>
                      <a:pt x="217" y="223"/>
                    </a:lnTo>
                    <a:lnTo>
                      <a:pt x="217" y="267"/>
                    </a:lnTo>
                    <a:lnTo>
                      <a:pt x="0" y="267"/>
                    </a:lnTo>
                    <a:close/>
                    <a:moveTo>
                      <a:pt x="174" y="223"/>
                    </a:moveTo>
                    <a:lnTo>
                      <a:pt x="174" y="45"/>
                    </a:lnTo>
                    <a:lnTo>
                      <a:pt x="87" y="45"/>
                    </a:lnTo>
                    <a:lnTo>
                      <a:pt x="87" y="223"/>
                    </a:lnTo>
                    <a:lnTo>
                      <a:pt x="174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" name="Group 10">
              <a:extLst>
                <a:ext uri="{FF2B5EF4-FFF2-40B4-BE49-F238E27FC236}">
                  <a16:creationId xmlns:a16="http://schemas.microsoft.com/office/drawing/2014/main" id="{A982E1FD-9985-4E33-95AF-556BCAE90D2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594454" y="1824304"/>
              <a:ext cx="654174" cy="182880"/>
              <a:chOff x="3746" y="1928"/>
              <a:chExt cx="905" cy="253"/>
            </a:xfrm>
            <a:solidFill>
              <a:schemeClr val="bg1"/>
            </a:solidFill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F12CDD32-80C9-490F-BB10-38964AC95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1928"/>
                <a:ext cx="247" cy="253"/>
              </a:xfrm>
              <a:custGeom>
                <a:avLst/>
                <a:gdLst>
                  <a:gd name="T0" fmla="*/ 41 w 247"/>
                  <a:gd name="T1" fmla="*/ 253 h 253"/>
                  <a:gd name="T2" fmla="*/ 41 w 247"/>
                  <a:gd name="T3" fmla="*/ 211 h 253"/>
                  <a:gd name="T4" fmla="*/ 0 w 247"/>
                  <a:gd name="T5" fmla="*/ 211 h 253"/>
                  <a:gd name="T6" fmla="*/ 0 w 247"/>
                  <a:gd name="T7" fmla="*/ 169 h 253"/>
                  <a:gd name="T8" fmla="*/ 82 w 247"/>
                  <a:gd name="T9" fmla="*/ 169 h 253"/>
                  <a:gd name="T10" fmla="*/ 82 w 247"/>
                  <a:gd name="T11" fmla="*/ 211 h 253"/>
                  <a:gd name="T12" fmla="*/ 164 w 247"/>
                  <a:gd name="T13" fmla="*/ 211 h 253"/>
                  <a:gd name="T14" fmla="*/ 164 w 247"/>
                  <a:gd name="T15" fmla="*/ 169 h 253"/>
                  <a:gd name="T16" fmla="*/ 82 w 247"/>
                  <a:gd name="T17" fmla="*/ 169 h 253"/>
                  <a:gd name="T18" fmla="*/ 82 w 247"/>
                  <a:gd name="T19" fmla="*/ 127 h 253"/>
                  <a:gd name="T20" fmla="*/ 0 w 247"/>
                  <a:gd name="T21" fmla="*/ 127 h 253"/>
                  <a:gd name="T22" fmla="*/ 0 w 247"/>
                  <a:gd name="T23" fmla="*/ 43 h 253"/>
                  <a:gd name="T24" fmla="*/ 41 w 247"/>
                  <a:gd name="T25" fmla="*/ 43 h 253"/>
                  <a:gd name="T26" fmla="*/ 41 w 247"/>
                  <a:gd name="T27" fmla="*/ 0 h 253"/>
                  <a:gd name="T28" fmla="*/ 205 w 247"/>
                  <a:gd name="T29" fmla="*/ 0 h 253"/>
                  <a:gd name="T30" fmla="*/ 205 w 247"/>
                  <a:gd name="T31" fmla="*/ 43 h 253"/>
                  <a:gd name="T32" fmla="*/ 247 w 247"/>
                  <a:gd name="T33" fmla="*/ 43 h 253"/>
                  <a:gd name="T34" fmla="*/ 247 w 247"/>
                  <a:gd name="T35" fmla="*/ 85 h 253"/>
                  <a:gd name="T36" fmla="*/ 164 w 247"/>
                  <a:gd name="T37" fmla="*/ 85 h 253"/>
                  <a:gd name="T38" fmla="*/ 164 w 247"/>
                  <a:gd name="T39" fmla="*/ 43 h 253"/>
                  <a:gd name="T40" fmla="*/ 82 w 247"/>
                  <a:gd name="T41" fmla="*/ 43 h 253"/>
                  <a:gd name="T42" fmla="*/ 82 w 247"/>
                  <a:gd name="T43" fmla="*/ 85 h 253"/>
                  <a:gd name="T44" fmla="*/ 164 w 247"/>
                  <a:gd name="T45" fmla="*/ 85 h 253"/>
                  <a:gd name="T46" fmla="*/ 164 w 247"/>
                  <a:gd name="T47" fmla="*/ 127 h 253"/>
                  <a:gd name="T48" fmla="*/ 247 w 247"/>
                  <a:gd name="T49" fmla="*/ 127 h 253"/>
                  <a:gd name="T50" fmla="*/ 247 w 247"/>
                  <a:gd name="T51" fmla="*/ 211 h 253"/>
                  <a:gd name="T52" fmla="*/ 205 w 247"/>
                  <a:gd name="T53" fmla="*/ 211 h 253"/>
                  <a:gd name="T54" fmla="*/ 205 w 247"/>
                  <a:gd name="T55" fmla="*/ 253 h 253"/>
                  <a:gd name="T56" fmla="*/ 41 w 247"/>
                  <a:gd name="T57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7" h="253">
                    <a:moveTo>
                      <a:pt x="41" y="253"/>
                    </a:moveTo>
                    <a:lnTo>
                      <a:pt x="41" y="211"/>
                    </a:lnTo>
                    <a:lnTo>
                      <a:pt x="0" y="211"/>
                    </a:lnTo>
                    <a:lnTo>
                      <a:pt x="0" y="169"/>
                    </a:lnTo>
                    <a:lnTo>
                      <a:pt x="82" y="169"/>
                    </a:lnTo>
                    <a:lnTo>
                      <a:pt x="82" y="211"/>
                    </a:lnTo>
                    <a:lnTo>
                      <a:pt x="164" y="211"/>
                    </a:lnTo>
                    <a:lnTo>
                      <a:pt x="164" y="169"/>
                    </a:lnTo>
                    <a:lnTo>
                      <a:pt x="82" y="169"/>
                    </a:lnTo>
                    <a:lnTo>
                      <a:pt x="82" y="127"/>
                    </a:lnTo>
                    <a:lnTo>
                      <a:pt x="0" y="127"/>
                    </a:lnTo>
                    <a:lnTo>
                      <a:pt x="0" y="43"/>
                    </a:lnTo>
                    <a:lnTo>
                      <a:pt x="41" y="43"/>
                    </a:lnTo>
                    <a:lnTo>
                      <a:pt x="41" y="0"/>
                    </a:lnTo>
                    <a:lnTo>
                      <a:pt x="205" y="0"/>
                    </a:lnTo>
                    <a:lnTo>
                      <a:pt x="205" y="43"/>
                    </a:lnTo>
                    <a:lnTo>
                      <a:pt x="247" y="43"/>
                    </a:lnTo>
                    <a:lnTo>
                      <a:pt x="247" y="85"/>
                    </a:lnTo>
                    <a:lnTo>
                      <a:pt x="164" y="85"/>
                    </a:lnTo>
                    <a:lnTo>
                      <a:pt x="164" y="43"/>
                    </a:lnTo>
                    <a:lnTo>
                      <a:pt x="82" y="43"/>
                    </a:lnTo>
                    <a:lnTo>
                      <a:pt x="82" y="85"/>
                    </a:lnTo>
                    <a:lnTo>
                      <a:pt x="164" y="85"/>
                    </a:lnTo>
                    <a:lnTo>
                      <a:pt x="164" y="127"/>
                    </a:lnTo>
                    <a:lnTo>
                      <a:pt x="247" y="127"/>
                    </a:lnTo>
                    <a:lnTo>
                      <a:pt x="247" y="211"/>
                    </a:lnTo>
                    <a:lnTo>
                      <a:pt x="205" y="211"/>
                    </a:lnTo>
                    <a:lnTo>
                      <a:pt x="205" y="253"/>
                    </a:lnTo>
                    <a:lnTo>
                      <a:pt x="41" y="2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7383EAA4-245E-414B-BDDC-856764A34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5" y="1928"/>
                <a:ext cx="247" cy="253"/>
              </a:xfrm>
              <a:custGeom>
                <a:avLst/>
                <a:gdLst>
                  <a:gd name="T0" fmla="*/ 0 w 247"/>
                  <a:gd name="T1" fmla="*/ 253 h 253"/>
                  <a:gd name="T2" fmla="*/ 0 w 247"/>
                  <a:gd name="T3" fmla="*/ 0 h 253"/>
                  <a:gd name="T4" fmla="*/ 82 w 247"/>
                  <a:gd name="T5" fmla="*/ 0 h 253"/>
                  <a:gd name="T6" fmla="*/ 82 w 247"/>
                  <a:gd name="T7" fmla="*/ 43 h 253"/>
                  <a:gd name="T8" fmla="*/ 123 w 247"/>
                  <a:gd name="T9" fmla="*/ 43 h 253"/>
                  <a:gd name="T10" fmla="*/ 123 w 247"/>
                  <a:gd name="T11" fmla="*/ 85 h 253"/>
                  <a:gd name="T12" fmla="*/ 164 w 247"/>
                  <a:gd name="T13" fmla="*/ 85 h 253"/>
                  <a:gd name="T14" fmla="*/ 164 w 247"/>
                  <a:gd name="T15" fmla="*/ 0 h 253"/>
                  <a:gd name="T16" fmla="*/ 247 w 247"/>
                  <a:gd name="T17" fmla="*/ 0 h 253"/>
                  <a:gd name="T18" fmla="*/ 247 w 247"/>
                  <a:gd name="T19" fmla="*/ 253 h 253"/>
                  <a:gd name="T20" fmla="*/ 164 w 247"/>
                  <a:gd name="T21" fmla="*/ 253 h 253"/>
                  <a:gd name="T22" fmla="*/ 164 w 247"/>
                  <a:gd name="T23" fmla="*/ 211 h 253"/>
                  <a:gd name="T24" fmla="*/ 123 w 247"/>
                  <a:gd name="T25" fmla="*/ 211 h 253"/>
                  <a:gd name="T26" fmla="*/ 123 w 247"/>
                  <a:gd name="T27" fmla="*/ 169 h 253"/>
                  <a:gd name="T28" fmla="*/ 82 w 247"/>
                  <a:gd name="T29" fmla="*/ 169 h 253"/>
                  <a:gd name="T30" fmla="*/ 82 w 247"/>
                  <a:gd name="T31" fmla="*/ 253 h 253"/>
                  <a:gd name="T32" fmla="*/ 0 w 247"/>
                  <a:gd name="T33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7" h="253">
                    <a:moveTo>
                      <a:pt x="0" y="253"/>
                    </a:moveTo>
                    <a:lnTo>
                      <a:pt x="0" y="0"/>
                    </a:lnTo>
                    <a:lnTo>
                      <a:pt x="82" y="0"/>
                    </a:lnTo>
                    <a:lnTo>
                      <a:pt x="82" y="43"/>
                    </a:lnTo>
                    <a:lnTo>
                      <a:pt x="123" y="43"/>
                    </a:lnTo>
                    <a:lnTo>
                      <a:pt x="123" y="85"/>
                    </a:lnTo>
                    <a:lnTo>
                      <a:pt x="164" y="85"/>
                    </a:lnTo>
                    <a:lnTo>
                      <a:pt x="164" y="0"/>
                    </a:lnTo>
                    <a:lnTo>
                      <a:pt x="247" y="0"/>
                    </a:lnTo>
                    <a:lnTo>
                      <a:pt x="247" y="253"/>
                    </a:lnTo>
                    <a:lnTo>
                      <a:pt x="164" y="253"/>
                    </a:lnTo>
                    <a:lnTo>
                      <a:pt x="164" y="211"/>
                    </a:lnTo>
                    <a:lnTo>
                      <a:pt x="123" y="211"/>
                    </a:lnTo>
                    <a:lnTo>
                      <a:pt x="123" y="169"/>
                    </a:lnTo>
                    <a:lnTo>
                      <a:pt x="82" y="169"/>
                    </a:lnTo>
                    <a:lnTo>
                      <a:pt x="82" y="253"/>
                    </a:lnTo>
                    <a:lnTo>
                      <a:pt x="0" y="2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62B021CE-341A-4E54-A824-0BE2C7716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" y="1928"/>
                <a:ext cx="247" cy="253"/>
              </a:xfrm>
              <a:custGeom>
                <a:avLst/>
                <a:gdLst>
                  <a:gd name="T0" fmla="*/ 82 w 247"/>
                  <a:gd name="T1" fmla="*/ 253 h 253"/>
                  <a:gd name="T2" fmla="*/ 82 w 247"/>
                  <a:gd name="T3" fmla="*/ 43 h 253"/>
                  <a:gd name="T4" fmla="*/ 0 w 247"/>
                  <a:gd name="T5" fmla="*/ 43 h 253"/>
                  <a:gd name="T6" fmla="*/ 0 w 247"/>
                  <a:gd name="T7" fmla="*/ 0 h 253"/>
                  <a:gd name="T8" fmla="*/ 247 w 247"/>
                  <a:gd name="T9" fmla="*/ 0 h 253"/>
                  <a:gd name="T10" fmla="*/ 247 w 247"/>
                  <a:gd name="T11" fmla="*/ 43 h 253"/>
                  <a:gd name="T12" fmla="*/ 164 w 247"/>
                  <a:gd name="T13" fmla="*/ 43 h 253"/>
                  <a:gd name="T14" fmla="*/ 164 w 247"/>
                  <a:gd name="T15" fmla="*/ 253 h 253"/>
                  <a:gd name="T16" fmla="*/ 82 w 247"/>
                  <a:gd name="T17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" h="253">
                    <a:moveTo>
                      <a:pt x="82" y="253"/>
                    </a:moveTo>
                    <a:lnTo>
                      <a:pt x="82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247" y="0"/>
                    </a:lnTo>
                    <a:lnTo>
                      <a:pt x="247" y="43"/>
                    </a:lnTo>
                    <a:lnTo>
                      <a:pt x="164" y="43"/>
                    </a:lnTo>
                    <a:lnTo>
                      <a:pt x="164" y="253"/>
                    </a:lnTo>
                    <a:lnTo>
                      <a:pt x="82" y="2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23E21D9-8333-4C8C-9900-2B7D32E71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99178" y="2204551"/>
              <a:ext cx="654486" cy="182880"/>
              <a:chOff x="3646749" y="3435350"/>
              <a:chExt cx="1766887" cy="493713"/>
            </a:xfrm>
            <a:solidFill>
              <a:schemeClr val="bg1"/>
            </a:solidFill>
          </p:grpSpPr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9BBCED32-04E0-4AD1-858C-375ACD089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6749" y="3435350"/>
                <a:ext cx="481012" cy="493713"/>
              </a:xfrm>
              <a:custGeom>
                <a:avLst/>
                <a:gdLst>
                  <a:gd name="T0" fmla="*/ 0 w 303"/>
                  <a:gd name="T1" fmla="*/ 311 h 311"/>
                  <a:gd name="T2" fmla="*/ 0 w 303"/>
                  <a:gd name="T3" fmla="*/ 0 h 311"/>
                  <a:gd name="T4" fmla="*/ 101 w 303"/>
                  <a:gd name="T5" fmla="*/ 0 h 311"/>
                  <a:gd name="T6" fmla="*/ 101 w 303"/>
                  <a:gd name="T7" fmla="*/ 52 h 311"/>
                  <a:gd name="T8" fmla="*/ 152 w 303"/>
                  <a:gd name="T9" fmla="*/ 52 h 311"/>
                  <a:gd name="T10" fmla="*/ 152 w 303"/>
                  <a:gd name="T11" fmla="*/ 104 h 311"/>
                  <a:gd name="T12" fmla="*/ 202 w 303"/>
                  <a:gd name="T13" fmla="*/ 104 h 311"/>
                  <a:gd name="T14" fmla="*/ 202 w 303"/>
                  <a:gd name="T15" fmla="*/ 0 h 311"/>
                  <a:gd name="T16" fmla="*/ 303 w 303"/>
                  <a:gd name="T17" fmla="*/ 0 h 311"/>
                  <a:gd name="T18" fmla="*/ 303 w 303"/>
                  <a:gd name="T19" fmla="*/ 311 h 311"/>
                  <a:gd name="T20" fmla="*/ 202 w 303"/>
                  <a:gd name="T21" fmla="*/ 311 h 311"/>
                  <a:gd name="T22" fmla="*/ 202 w 303"/>
                  <a:gd name="T23" fmla="*/ 259 h 311"/>
                  <a:gd name="T24" fmla="*/ 152 w 303"/>
                  <a:gd name="T25" fmla="*/ 259 h 311"/>
                  <a:gd name="T26" fmla="*/ 152 w 303"/>
                  <a:gd name="T27" fmla="*/ 207 h 311"/>
                  <a:gd name="T28" fmla="*/ 101 w 303"/>
                  <a:gd name="T29" fmla="*/ 207 h 311"/>
                  <a:gd name="T30" fmla="*/ 101 w 303"/>
                  <a:gd name="T31" fmla="*/ 311 h 311"/>
                  <a:gd name="T32" fmla="*/ 0 w 303"/>
                  <a:gd name="T3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3" h="311">
                    <a:moveTo>
                      <a:pt x="0" y="311"/>
                    </a:moveTo>
                    <a:lnTo>
                      <a:pt x="0" y="0"/>
                    </a:lnTo>
                    <a:lnTo>
                      <a:pt x="101" y="0"/>
                    </a:lnTo>
                    <a:lnTo>
                      <a:pt x="101" y="52"/>
                    </a:lnTo>
                    <a:lnTo>
                      <a:pt x="152" y="52"/>
                    </a:lnTo>
                    <a:lnTo>
                      <a:pt x="152" y="104"/>
                    </a:lnTo>
                    <a:lnTo>
                      <a:pt x="202" y="104"/>
                    </a:lnTo>
                    <a:lnTo>
                      <a:pt x="202" y="0"/>
                    </a:lnTo>
                    <a:lnTo>
                      <a:pt x="303" y="0"/>
                    </a:lnTo>
                    <a:lnTo>
                      <a:pt x="303" y="311"/>
                    </a:lnTo>
                    <a:lnTo>
                      <a:pt x="202" y="311"/>
                    </a:lnTo>
                    <a:lnTo>
                      <a:pt x="202" y="259"/>
                    </a:lnTo>
                    <a:lnTo>
                      <a:pt x="152" y="259"/>
                    </a:lnTo>
                    <a:lnTo>
                      <a:pt x="152" y="207"/>
                    </a:lnTo>
                    <a:lnTo>
                      <a:pt x="101" y="207"/>
                    </a:lnTo>
                    <a:lnTo>
                      <a:pt x="101" y="311"/>
                    </a:lnTo>
                    <a:lnTo>
                      <a:pt x="0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F826D377-6CCE-46E1-BCAB-91FB8FF7D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9686" y="3435350"/>
                <a:ext cx="481012" cy="493713"/>
              </a:xfrm>
              <a:custGeom>
                <a:avLst/>
                <a:gdLst>
                  <a:gd name="T0" fmla="*/ 50 w 303"/>
                  <a:gd name="T1" fmla="*/ 311 h 311"/>
                  <a:gd name="T2" fmla="*/ 50 w 303"/>
                  <a:gd name="T3" fmla="*/ 259 h 311"/>
                  <a:gd name="T4" fmla="*/ 0 w 303"/>
                  <a:gd name="T5" fmla="*/ 259 h 311"/>
                  <a:gd name="T6" fmla="*/ 0 w 303"/>
                  <a:gd name="T7" fmla="*/ 52 h 311"/>
                  <a:gd name="T8" fmla="*/ 50 w 303"/>
                  <a:gd name="T9" fmla="*/ 52 h 311"/>
                  <a:gd name="T10" fmla="*/ 50 w 303"/>
                  <a:gd name="T11" fmla="*/ 0 h 311"/>
                  <a:gd name="T12" fmla="*/ 253 w 303"/>
                  <a:gd name="T13" fmla="*/ 0 h 311"/>
                  <a:gd name="T14" fmla="*/ 253 w 303"/>
                  <a:gd name="T15" fmla="*/ 52 h 311"/>
                  <a:gd name="T16" fmla="*/ 303 w 303"/>
                  <a:gd name="T17" fmla="*/ 52 h 311"/>
                  <a:gd name="T18" fmla="*/ 303 w 303"/>
                  <a:gd name="T19" fmla="*/ 104 h 311"/>
                  <a:gd name="T20" fmla="*/ 202 w 303"/>
                  <a:gd name="T21" fmla="*/ 104 h 311"/>
                  <a:gd name="T22" fmla="*/ 202 w 303"/>
                  <a:gd name="T23" fmla="*/ 52 h 311"/>
                  <a:gd name="T24" fmla="*/ 101 w 303"/>
                  <a:gd name="T25" fmla="*/ 52 h 311"/>
                  <a:gd name="T26" fmla="*/ 101 w 303"/>
                  <a:gd name="T27" fmla="*/ 259 h 311"/>
                  <a:gd name="T28" fmla="*/ 202 w 303"/>
                  <a:gd name="T29" fmla="*/ 259 h 311"/>
                  <a:gd name="T30" fmla="*/ 202 w 303"/>
                  <a:gd name="T31" fmla="*/ 207 h 311"/>
                  <a:gd name="T32" fmla="*/ 303 w 303"/>
                  <a:gd name="T33" fmla="*/ 207 h 311"/>
                  <a:gd name="T34" fmla="*/ 303 w 303"/>
                  <a:gd name="T35" fmla="*/ 259 h 311"/>
                  <a:gd name="T36" fmla="*/ 253 w 303"/>
                  <a:gd name="T37" fmla="*/ 259 h 311"/>
                  <a:gd name="T38" fmla="*/ 253 w 303"/>
                  <a:gd name="T39" fmla="*/ 311 h 311"/>
                  <a:gd name="T40" fmla="*/ 50 w 303"/>
                  <a:gd name="T41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3" h="311">
                    <a:moveTo>
                      <a:pt x="50" y="311"/>
                    </a:moveTo>
                    <a:lnTo>
                      <a:pt x="50" y="259"/>
                    </a:lnTo>
                    <a:lnTo>
                      <a:pt x="0" y="259"/>
                    </a:lnTo>
                    <a:lnTo>
                      <a:pt x="0" y="52"/>
                    </a:lnTo>
                    <a:lnTo>
                      <a:pt x="50" y="52"/>
                    </a:lnTo>
                    <a:lnTo>
                      <a:pt x="50" y="0"/>
                    </a:lnTo>
                    <a:lnTo>
                      <a:pt x="253" y="0"/>
                    </a:lnTo>
                    <a:lnTo>
                      <a:pt x="253" y="52"/>
                    </a:lnTo>
                    <a:lnTo>
                      <a:pt x="303" y="52"/>
                    </a:lnTo>
                    <a:lnTo>
                      <a:pt x="303" y="104"/>
                    </a:lnTo>
                    <a:lnTo>
                      <a:pt x="202" y="104"/>
                    </a:lnTo>
                    <a:lnTo>
                      <a:pt x="202" y="52"/>
                    </a:lnTo>
                    <a:lnTo>
                      <a:pt x="101" y="52"/>
                    </a:lnTo>
                    <a:lnTo>
                      <a:pt x="101" y="259"/>
                    </a:lnTo>
                    <a:lnTo>
                      <a:pt x="202" y="259"/>
                    </a:lnTo>
                    <a:lnTo>
                      <a:pt x="202" y="207"/>
                    </a:lnTo>
                    <a:lnTo>
                      <a:pt x="303" y="207"/>
                    </a:lnTo>
                    <a:lnTo>
                      <a:pt x="303" y="259"/>
                    </a:lnTo>
                    <a:lnTo>
                      <a:pt x="253" y="259"/>
                    </a:lnTo>
                    <a:lnTo>
                      <a:pt x="253" y="311"/>
                    </a:lnTo>
                    <a:lnTo>
                      <a:pt x="50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DC109AF7-F34E-4D20-B9DB-BD4C85A1C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036" y="3435350"/>
                <a:ext cx="482600" cy="493713"/>
              </a:xfrm>
              <a:custGeom>
                <a:avLst/>
                <a:gdLst>
                  <a:gd name="T0" fmla="*/ 0 w 304"/>
                  <a:gd name="T1" fmla="*/ 311 h 311"/>
                  <a:gd name="T2" fmla="*/ 0 w 304"/>
                  <a:gd name="T3" fmla="*/ 0 h 311"/>
                  <a:gd name="T4" fmla="*/ 102 w 304"/>
                  <a:gd name="T5" fmla="*/ 0 h 311"/>
                  <a:gd name="T6" fmla="*/ 102 w 304"/>
                  <a:gd name="T7" fmla="*/ 104 h 311"/>
                  <a:gd name="T8" fmla="*/ 152 w 304"/>
                  <a:gd name="T9" fmla="*/ 104 h 311"/>
                  <a:gd name="T10" fmla="*/ 152 w 304"/>
                  <a:gd name="T11" fmla="*/ 52 h 311"/>
                  <a:gd name="T12" fmla="*/ 203 w 304"/>
                  <a:gd name="T13" fmla="*/ 52 h 311"/>
                  <a:gd name="T14" fmla="*/ 203 w 304"/>
                  <a:gd name="T15" fmla="*/ 0 h 311"/>
                  <a:gd name="T16" fmla="*/ 304 w 304"/>
                  <a:gd name="T17" fmla="*/ 0 h 311"/>
                  <a:gd name="T18" fmla="*/ 304 w 304"/>
                  <a:gd name="T19" fmla="*/ 104 h 311"/>
                  <a:gd name="T20" fmla="*/ 253 w 304"/>
                  <a:gd name="T21" fmla="*/ 104 h 311"/>
                  <a:gd name="T22" fmla="*/ 253 w 304"/>
                  <a:gd name="T23" fmla="*/ 207 h 311"/>
                  <a:gd name="T24" fmla="*/ 304 w 304"/>
                  <a:gd name="T25" fmla="*/ 207 h 311"/>
                  <a:gd name="T26" fmla="*/ 304 w 304"/>
                  <a:gd name="T27" fmla="*/ 311 h 311"/>
                  <a:gd name="T28" fmla="*/ 203 w 304"/>
                  <a:gd name="T29" fmla="*/ 311 h 311"/>
                  <a:gd name="T30" fmla="*/ 203 w 304"/>
                  <a:gd name="T31" fmla="*/ 259 h 311"/>
                  <a:gd name="T32" fmla="*/ 152 w 304"/>
                  <a:gd name="T33" fmla="*/ 259 h 311"/>
                  <a:gd name="T34" fmla="*/ 152 w 304"/>
                  <a:gd name="T35" fmla="*/ 207 h 311"/>
                  <a:gd name="T36" fmla="*/ 102 w 304"/>
                  <a:gd name="T37" fmla="*/ 207 h 311"/>
                  <a:gd name="T38" fmla="*/ 102 w 304"/>
                  <a:gd name="T39" fmla="*/ 311 h 311"/>
                  <a:gd name="T40" fmla="*/ 0 w 304"/>
                  <a:gd name="T41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11">
                    <a:moveTo>
                      <a:pt x="0" y="311"/>
                    </a:moveTo>
                    <a:lnTo>
                      <a:pt x="0" y="0"/>
                    </a:lnTo>
                    <a:lnTo>
                      <a:pt x="102" y="0"/>
                    </a:lnTo>
                    <a:lnTo>
                      <a:pt x="102" y="104"/>
                    </a:lnTo>
                    <a:lnTo>
                      <a:pt x="152" y="104"/>
                    </a:lnTo>
                    <a:lnTo>
                      <a:pt x="152" y="52"/>
                    </a:lnTo>
                    <a:lnTo>
                      <a:pt x="203" y="52"/>
                    </a:lnTo>
                    <a:lnTo>
                      <a:pt x="203" y="0"/>
                    </a:lnTo>
                    <a:lnTo>
                      <a:pt x="304" y="0"/>
                    </a:lnTo>
                    <a:lnTo>
                      <a:pt x="304" y="104"/>
                    </a:lnTo>
                    <a:lnTo>
                      <a:pt x="253" y="104"/>
                    </a:lnTo>
                    <a:lnTo>
                      <a:pt x="253" y="207"/>
                    </a:lnTo>
                    <a:lnTo>
                      <a:pt x="304" y="207"/>
                    </a:lnTo>
                    <a:lnTo>
                      <a:pt x="304" y="311"/>
                    </a:lnTo>
                    <a:lnTo>
                      <a:pt x="203" y="311"/>
                    </a:lnTo>
                    <a:lnTo>
                      <a:pt x="203" y="259"/>
                    </a:lnTo>
                    <a:lnTo>
                      <a:pt x="152" y="259"/>
                    </a:lnTo>
                    <a:lnTo>
                      <a:pt x="152" y="207"/>
                    </a:lnTo>
                    <a:lnTo>
                      <a:pt x="102" y="207"/>
                    </a:lnTo>
                    <a:lnTo>
                      <a:pt x="102" y="311"/>
                    </a:lnTo>
                    <a:lnTo>
                      <a:pt x="0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FF715DE-8FF1-4CF8-ACDE-DBBC1154F2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90750" y="2580834"/>
              <a:ext cx="658368" cy="182880"/>
              <a:chOff x="7588888" y="3065495"/>
              <a:chExt cx="1423037" cy="395288"/>
            </a:xfrm>
            <a:solidFill>
              <a:schemeClr val="bg1"/>
            </a:solidFill>
          </p:grpSpPr>
          <p:sp>
            <p:nvSpPr>
              <p:cNvPr id="54" name="Freeform 36">
                <a:extLst>
                  <a:ext uri="{FF2B5EF4-FFF2-40B4-BE49-F238E27FC236}">
                    <a16:creationId xmlns:a16="http://schemas.microsoft.com/office/drawing/2014/main" id="{FD2AFBFC-AA1F-4794-810A-C25DC657C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8888" y="3065495"/>
                <a:ext cx="387382" cy="395288"/>
              </a:xfrm>
              <a:custGeom>
                <a:avLst/>
                <a:gdLst>
                  <a:gd name="T0" fmla="*/ 0 w 49"/>
                  <a:gd name="T1" fmla="*/ 50 h 50"/>
                  <a:gd name="T2" fmla="*/ 0 w 49"/>
                  <a:gd name="T3" fmla="*/ 0 h 50"/>
                  <a:gd name="T4" fmla="*/ 49 w 49"/>
                  <a:gd name="T5" fmla="*/ 0 h 50"/>
                  <a:gd name="T6" fmla="*/ 49 w 49"/>
                  <a:gd name="T7" fmla="*/ 9 h 50"/>
                  <a:gd name="T8" fmla="*/ 16 w 49"/>
                  <a:gd name="T9" fmla="*/ 9 h 50"/>
                  <a:gd name="T10" fmla="*/ 16 w 49"/>
                  <a:gd name="T11" fmla="*/ 17 h 50"/>
                  <a:gd name="T12" fmla="*/ 41 w 49"/>
                  <a:gd name="T13" fmla="*/ 17 h 50"/>
                  <a:gd name="T14" fmla="*/ 41 w 49"/>
                  <a:gd name="T15" fmla="*/ 25 h 50"/>
                  <a:gd name="T16" fmla="*/ 16 w 49"/>
                  <a:gd name="T17" fmla="*/ 25 h 50"/>
                  <a:gd name="T18" fmla="*/ 16 w 49"/>
                  <a:gd name="T19" fmla="*/ 42 h 50"/>
                  <a:gd name="T20" fmla="*/ 49 w 49"/>
                  <a:gd name="T21" fmla="*/ 42 h 50"/>
                  <a:gd name="T22" fmla="*/ 49 w 49"/>
                  <a:gd name="T23" fmla="*/ 50 h 50"/>
                  <a:gd name="T24" fmla="*/ 0 w 49"/>
                  <a:gd name="T2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50">
                    <a:moveTo>
                      <a:pt x="0" y="50"/>
                    </a:moveTo>
                    <a:lnTo>
                      <a:pt x="0" y="0"/>
                    </a:lnTo>
                    <a:lnTo>
                      <a:pt x="49" y="0"/>
                    </a:lnTo>
                    <a:lnTo>
                      <a:pt x="49" y="9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41" y="17"/>
                    </a:lnTo>
                    <a:lnTo>
                      <a:pt x="41" y="25"/>
                    </a:lnTo>
                    <a:lnTo>
                      <a:pt x="16" y="25"/>
                    </a:lnTo>
                    <a:lnTo>
                      <a:pt x="16" y="42"/>
                    </a:lnTo>
                    <a:lnTo>
                      <a:pt x="49" y="42"/>
                    </a:lnTo>
                    <a:lnTo>
                      <a:pt x="49" y="50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37">
                <a:extLst>
                  <a:ext uri="{FF2B5EF4-FFF2-40B4-BE49-F238E27FC236}">
                    <a16:creationId xmlns:a16="http://schemas.microsoft.com/office/drawing/2014/main" id="{626CE4BC-878D-4420-A795-6999FF06C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2762" y="3065495"/>
                <a:ext cx="387382" cy="395288"/>
              </a:xfrm>
              <a:custGeom>
                <a:avLst/>
                <a:gdLst>
                  <a:gd name="T0" fmla="*/ 0 w 49"/>
                  <a:gd name="T1" fmla="*/ 50 h 50"/>
                  <a:gd name="T2" fmla="*/ 0 w 49"/>
                  <a:gd name="T3" fmla="*/ 0 h 50"/>
                  <a:gd name="T4" fmla="*/ 17 w 49"/>
                  <a:gd name="T5" fmla="*/ 0 h 50"/>
                  <a:gd name="T6" fmla="*/ 17 w 49"/>
                  <a:gd name="T7" fmla="*/ 42 h 50"/>
                  <a:gd name="T8" fmla="*/ 49 w 49"/>
                  <a:gd name="T9" fmla="*/ 42 h 50"/>
                  <a:gd name="T10" fmla="*/ 49 w 49"/>
                  <a:gd name="T11" fmla="*/ 50 h 50"/>
                  <a:gd name="T12" fmla="*/ 0 w 49"/>
                  <a:gd name="T1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0" y="50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17" y="42"/>
                    </a:lnTo>
                    <a:lnTo>
                      <a:pt x="49" y="42"/>
                    </a:lnTo>
                    <a:lnTo>
                      <a:pt x="49" y="50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38">
                <a:extLst>
                  <a:ext uri="{FF2B5EF4-FFF2-40B4-BE49-F238E27FC236}">
                    <a16:creationId xmlns:a16="http://schemas.microsoft.com/office/drawing/2014/main" id="{27579741-F22B-423D-8F8E-08598941D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4543" y="3065495"/>
                <a:ext cx="387382" cy="395288"/>
              </a:xfrm>
              <a:custGeom>
                <a:avLst/>
                <a:gdLst>
                  <a:gd name="T0" fmla="*/ 0 w 49"/>
                  <a:gd name="T1" fmla="*/ 50 h 50"/>
                  <a:gd name="T2" fmla="*/ 0 w 49"/>
                  <a:gd name="T3" fmla="*/ 0 h 50"/>
                  <a:gd name="T4" fmla="*/ 49 w 49"/>
                  <a:gd name="T5" fmla="*/ 0 h 50"/>
                  <a:gd name="T6" fmla="*/ 49 w 49"/>
                  <a:gd name="T7" fmla="*/ 9 h 50"/>
                  <a:gd name="T8" fmla="*/ 16 w 49"/>
                  <a:gd name="T9" fmla="*/ 9 h 50"/>
                  <a:gd name="T10" fmla="*/ 16 w 49"/>
                  <a:gd name="T11" fmla="*/ 17 h 50"/>
                  <a:gd name="T12" fmla="*/ 41 w 49"/>
                  <a:gd name="T13" fmla="*/ 17 h 50"/>
                  <a:gd name="T14" fmla="*/ 41 w 49"/>
                  <a:gd name="T15" fmla="*/ 25 h 50"/>
                  <a:gd name="T16" fmla="*/ 16 w 49"/>
                  <a:gd name="T17" fmla="*/ 25 h 50"/>
                  <a:gd name="T18" fmla="*/ 16 w 49"/>
                  <a:gd name="T19" fmla="*/ 50 h 50"/>
                  <a:gd name="T20" fmla="*/ 0 w 49"/>
                  <a:gd name="T2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50">
                    <a:moveTo>
                      <a:pt x="0" y="50"/>
                    </a:moveTo>
                    <a:lnTo>
                      <a:pt x="0" y="0"/>
                    </a:lnTo>
                    <a:lnTo>
                      <a:pt x="49" y="0"/>
                    </a:lnTo>
                    <a:lnTo>
                      <a:pt x="49" y="9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41" y="17"/>
                    </a:lnTo>
                    <a:lnTo>
                      <a:pt x="41" y="25"/>
                    </a:lnTo>
                    <a:lnTo>
                      <a:pt x="16" y="25"/>
                    </a:lnTo>
                    <a:lnTo>
                      <a:pt x="16" y="50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9" name="Group 41">
              <a:extLst>
                <a:ext uri="{FF2B5EF4-FFF2-40B4-BE49-F238E27FC236}">
                  <a16:creationId xmlns:a16="http://schemas.microsoft.com/office/drawing/2014/main" id="{DF599DBC-E04A-4539-9688-1918BCFACA1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594454" y="2959100"/>
              <a:ext cx="596846" cy="182880"/>
              <a:chOff x="3757" y="1943"/>
              <a:chExt cx="780" cy="239"/>
            </a:xfrm>
            <a:solidFill>
              <a:schemeClr val="bg1"/>
            </a:solidFill>
          </p:grpSpPr>
          <p:sp>
            <p:nvSpPr>
              <p:cNvPr id="61" name="Rectangle 42">
                <a:extLst>
                  <a:ext uri="{FF2B5EF4-FFF2-40B4-BE49-F238E27FC236}">
                    <a16:creationId xmlns:a16="http://schemas.microsoft.com/office/drawing/2014/main" id="{52812D34-E24F-4797-BF02-2CD75009C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7" y="1943"/>
                <a:ext cx="78" cy="23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43">
                <a:extLst>
                  <a:ext uri="{FF2B5EF4-FFF2-40B4-BE49-F238E27FC236}">
                    <a16:creationId xmlns:a16="http://schemas.microsoft.com/office/drawing/2014/main" id="{AB2464EE-A2F7-48AB-B9DE-5790F8BA2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1" y="1943"/>
                <a:ext cx="234" cy="239"/>
              </a:xfrm>
              <a:custGeom>
                <a:avLst/>
                <a:gdLst>
                  <a:gd name="T0" fmla="*/ 78 w 234"/>
                  <a:gd name="T1" fmla="*/ 239 h 239"/>
                  <a:gd name="T2" fmla="*/ 78 w 234"/>
                  <a:gd name="T3" fmla="*/ 159 h 239"/>
                  <a:gd name="T4" fmla="*/ 39 w 234"/>
                  <a:gd name="T5" fmla="*/ 159 h 239"/>
                  <a:gd name="T6" fmla="*/ 39 w 234"/>
                  <a:gd name="T7" fmla="*/ 79 h 239"/>
                  <a:gd name="T8" fmla="*/ 0 w 234"/>
                  <a:gd name="T9" fmla="*/ 79 h 239"/>
                  <a:gd name="T10" fmla="*/ 0 w 234"/>
                  <a:gd name="T11" fmla="*/ 0 h 239"/>
                  <a:gd name="T12" fmla="*/ 78 w 234"/>
                  <a:gd name="T13" fmla="*/ 0 h 239"/>
                  <a:gd name="T14" fmla="*/ 78 w 234"/>
                  <a:gd name="T15" fmla="*/ 79 h 239"/>
                  <a:gd name="T16" fmla="*/ 156 w 234"/>
                  <a:gd name="T17" fmla="*/ 79 h 239"/>
                  <a:gd name="T18" fmla="*/ 156 w 234"/>
                  <a:gd name="T19" fmla="*/ 0 h 239"/>
                  <a:gd name="T20" fmla="*/ 234 w 234"/>
                  <a:gd name="T21" fmla="*/ 0 h 239"/>
                  <a:gd name="T22" fmla="*/ 234 w 234"/>
                  <a:gd name="T23" fmla="*/ 79 h 239"/>
                  <a:gd name="T24" fmla="*/ 195 w 234"/>
                  <a:gd name="T25" fmla="*/ 79 h 239"/>
                  <a:gd name="T26" fmla="*/ 195 w 234"/>
                  <a:gd name="T27" fmla="*/ 159 h 239"/>
                  <a:gd name="T28" fmla="*/ 156 w 234"/>
                  <a:gd name="T29" fmla="*/ 159 h 239"/>
                  <a:gd name="T30" fmla="*/ 156 w 234"/>
                  <a:gd name="T31" fmla="*/ 239 h 239"/>
                  <a:gd name="T32" fmla="*/ 78 w 234"/>
                  <a:gd name="T33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4" h="239">
                    <a:moveTo>
                      <a:pt x="78" y="239"/>
                    </a:moveTo>
                    <a:lnTo>
                      <a:pt x="78" y="159"/>
                    </a:lnTo>
                    <a:lnTo>
                      <a:pt x="39" y="159"/>
                    </a:lnTo>
                    <a:lnTo>
                      <a:pt x="39" y="79"/>
                    </a:lnTo>
                    <a:lnTo>
                      <a:pt x="0" y="79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79"/>
                    </a:lnTo>
                    <a:lnTo>
                      <a:pt x="156" y="79"/>
                    </a:lnTo>
                    <a:lnTo>
                      <a:pt x="156" y="0"/>
                    </a:lnTo>
                    <a:lnTo>
                      <a:pt x="234" y="0"/>
                    </a:lnTo>
                    <a:lnTo>
                      <a:pt x="234" y="79"/>
                    </a:lnTo>
                    <a:lnTo>
                      <a:pt x="195" y="79"/>
                    </a:lnTo>
                    <a:lnTo>
                      <a:pt x="195" y="159"/>
                    </a:lnTo>
                    <a:lnTo>
                      <a:pt x="156" y="159"/>
                    </a:lnTo>
                    <a:lnTo>
                      <a:pt x="156" y="239"/>
                    </a:lnTo>
                    <a:lnTo>
                      <a:pt x="78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44">
                <a:extLst>
                  <a:ext uri="{FF2B5EF4-FFF2-40B4-BE49-F238E27FC236}">
                    <a16:creationId xmlns:a16="http://schemas.microsoft.com/office/drawing/2014/main" id="{63B049E4-9C98-41C6-88AB-762CB1691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3" y="1943"/>
                <a:ext cx="234" cy="239"/>
              </a:xfrm>
              <a:custGeom>
                <a:avLst/>
                <a:gdLst>
                  <a:gd name="T0" fmla="*/ 39 w 234"/>
                  <a:gd name="T1" fmla="*/ 239 h 239"/>
                  <a:gd name="T2" fmla="*/ 39 w 234"/>
                  <a:gd name="T3" fmla="*/ 159 h 239"/>
                  <a:gd name="T4" fmla="*/ 78 w 234"/>
                  <a:gd name="T5" fmla="*/ 159 h 239"/>
                  <a:gd name="T6" fmla="*/ 78 w 234"/>
                  <a:gd name="T7" fmla="*/ 119 h 239"/>
                  <a:gd name="T8" fmla="*/ 39 w 234"/>
                  <a:gd name="T9" fmla="*/ 119 h 239"/>
                  <a:gd name="T10" fmla="*/ 39 w 234"/>
                  <a:gd name="T11" fmla="*/ 79 h 239"/>
                  <a:gd name="T12" fmla="*/ 0 w 234"/>
                  <a:gd name="T13" fmla="*/ 79 h 239"/>
                  <a:gd name="T14" fmla="*/ 0 w 234"/>
                  <a:gd name="T15" fmla="*/ 0 h 239"/>
                  <a:gd name="T16" fmla="*/ 78 w 234"/>
                  <a:gd name="T17" fmla="*/ 0 h 239"/>
                  <a:gd name="T18" fmla="*/ 78 w 234"/>
                  <a:gd name="T19" fmla="*/ 40 h 239"/>
                  <a:gd name="T20" fmla="*/ 117 w 234"/>
                  <a:gd name="T21" fmla="*/ 40 h 239"/>
                  <a:gd name="T22" fmla="*/ 117 w 234"/>
                  <a:gd name="T23" fmla="*/ 79 h 239"/>
                  <a:gd name="T24" fmla="*/ 156 w 234"/>
                  <a:gd name="T25" fmla="*/ 79 h 239"/>
                  <a:gd name="T26" fmla="*/ 156 w 234"/>
                  <a:gd name="T27" fmla="*/ 0 h 239"/>
                  <a:gd name="T28" fmla="*/ 234 w 234"/>
                  <a:gd name="T29" fmla="*/ 0 h 239"/>
                  <a:gd name="T30" fmla="*/ 234 w 234"/>
                  <a:gd name="T31" fmla="*/ 119 h 239"/>
                  <a:gd name="T32" fmla="*/ 195 w 234"/>
                  <a:gd name="T33" fmla="*/ 119 h 239"/>
                  <a:gd name="T34" fmla="*/ 195 w 234"/>
                  <a:gd name="T35" fmla="*/ 159 h 239"/>
                  <a:gd name="T36" fmla="*/ 156 w 234"/>
                  <a:gd name="T37" fmla="*/ 159 h 239"/>
                  <a:gd name="T38" fmla="*/ 156 w 234"/>
                  <a:gd name="T39" fmla="*/ 199 h 239"/>
                  <a:gd name="T40" fmla="*/ 117 w 234"/>
                  <a:gd name="T41" fmla="*/ 199 h 239"/>
                  <a:gd name="T42" fmla="*/ 117 w 234"/>
                  <a:gd name="T43" fmla="*/ 239 h 239"/>
                  <a:gd name="T44" fmla="*/ 39 w 234"/>
                  <a:gd name="T45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4" h="239">
                    <a:moveTo>
                      <a:pt x="39" y="239"/>
                    </a:moveTo>
                    <a:lnTo>
                      <a:pt x="39" y="159"/>
                    </a:lnTo>
                    <a:lnTo>
                      <a:pt x="78" y="159"/>
                    </a:lnTo>
                    <a:lnTo>
                      <a:pt x="78" y="119"/>
                    </a:lnTo>
                    <a:lnTo>
                      <a:pt x="39" y="119"/>
                    </a:lnTo>
                    <a:lnTo>
                      <a:pt x="39" y="79"/>
                    </a:lnTo>
                    <a:lnTo>
                      <a:pt x="0" y="79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40"/>
                    </a:lnTo>
                    <a:lnTo>
                      <a:pt x="117" y="40"/>
                    </a:lnTo>
                    <a:lnTo>
                      <a:pt x="117" y="79"/>
                    </a:lnTo>
                    <a:lnTo>
                      <a:pt x="156" y="79"/>
                    </a:lnTo>
                    <a:lnTo>
                      <a:pt x="156" y="0"/>
                    </a:lnTo>
                    <a:lnTo>
                      <a:pt x="234" y="0"/>
                    </a:lnTo>
                    <a:lnTo>
                      <a:pt x="234" y="119"/>
                    </a:lnTo>
                    <a:lnTo>
                      <a:pt x="195" y="119"/>
                    </a:lnTo>
                    <a:lnTo>
                      <a:pt x="195" y="159"/>
                    </a:lnTo>
                    <a:lnTo>
                      <a:pt x="156" y="159"/>
                    </a:lnTo>
                    <a:lnTo>
                      <a:pt x="156" y="199"/>
                    </a:lnTo>
                    <a:lnTo>
                      <a:pt x="117" y="199"/>
                    </a:lnTo>
                    <a:lnTo>
                      <a:pt x="117" y="239"/>
                    </a:lnTo>
                    <a:lnTo>
                      <a:pt x="39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DD98B77-2D93-4A93-95CD-94BFDC0856B3}"/>
              </a:ext>
            </a:extLst>
          </p:cNvPr>
          <p:cNvGrpSpPr/>
          <p:nvPr/>
        </p:nvGrpSpPr>
        <p:grpSpPr>
          <a:xfrm>
            <a:off x="7794429" y="1446039"/>
            <a:ext cx="893340" cy="1695941"/>
            <a:chOff x="7794429" y="1446039"/>
            <a:chExt cx="893340" cy="1695941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4F747162-3D5E-4849-AF54-954689F6CFE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94429" y="1446039"/>
              <a:ext cx="893340" cy="182880"/>
              <a:chOff x="762000" y="2540000"/>
              <a:chExt cx="1279526" cy="261938"/>
            </a:xfrm>
            <a:solidFill>
              <a:schemeClr val="bg1"/>
            </a:solidFill>
          </p:grpSpPr>
          <p:sp>
            <p:nvSpPr>
              <p:cNvPr id="67" name="Freeform 48">
                <a:extLst>
                  <a:ext uri="{FF2B5EF4-FFF2-40B4-BE49-F238E27FC236}">
                    <a16:creationId xmlns:a16="http://schemas.microsoft.com/office/drawing/2014/main" id="{6CA80CFD-F427-4355-A3BA-971105A2DA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000" y="2540000"/>
                <a:ext cx="176213" cy="261938"/>
              </a:xfrm>
              <a:custGeom>
                <a:avLst/>
                <a:gdLst>
                  <a:gd name="T0" fmla="*/ 0 w 111"/>
                  <a:gd name="T1" fmla="*/ 165 h 165"/>
                  <a:gd name="T2" fmla="*/ 0 w 111"/>
                  <a:gd name="T3" fmla="*/ 138 h 165"/>
                  <a:gd name="T4" fmla="*/ 28 w 111"/>
                  <a:gd name="T5" fmla="*/ 138 h 165"/>
                  <a:gd name="T6" fmla="*/ 28 w 111"/>
                  <a:gd name="T7" fmla="*/ 55 h 165"/>
                  <a:gd name="T8" fmla="*/ 0 w 111"/>
                  <a:gd name="T9" fmla="*/ 55 h 165"/>
                  <a:gd name="T10" fmla="*/ 0 w 111"/>
                  <a:gd name="T11" fmla="*/ 27 h 165"/>
                  <a:gd name="T12" fmla="*/ 28 w 111"/>
                  <a:gd name="T13" fmla="*/ 27 h 165"/>
                  <a:gd name="T14" fmla="*/ 28 w 111"/>
                  <a:gd name="T15" fmla="*/ 0 h 165"/>
                  <a:gd name="T16" fmla="*/ 83 w 111"/>
                  <a:gd name="T17" fmla="*/ 0 h 165"/>
                  <a:gd name="T18" fmla="*/ 83 w 111"/>
                  <a:gd name="T19" fmla="*/ 138 h 165"/>
                  <a:gd name="T20" fmla="*/ 111 w 111"/>
                  <a:gd name="T21" fmla="*/ 138 h 165"/>
                  <a:gd name="T22" fmla="*/ 111 w 111"/>
                  <a:gd name="T23" fmla="*/ 165 h 165"/>
                  <a:gd name="T24" fmla="*/ 0 w 111"/>
                  <a:gd name="T25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1" h="165">
                    <a:moveTo>
                      <a:pt x="0" y="165"/>
                    </a:moveTo>
                    <a:lnTo>
                      <a:pt x="0" y="138"/>
                    </a:lnTo>
                    <a:lnTo>
                      <a:pt x="28" y="138"/>
                    </a:lnTo>
                    <a:lnTo>
                      <a:pt x="28" y="55"/>
                    </a:lnTo>
                    <a:lnTo>
                      <a:pt x="0" y="55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83" y="0"/>
                    </a:lnTo>
                    <a:lnTo>
                      <a:pt x="83" y="138"/>
                    </a:lnTo>
                    <a:lnTo>
                      <a:pt x="111" y="138"/>
                    </a:lnTo>
                    <a:lnTo>
                      <a:pt x="111" y="165"/>
                    </a:lnTo>
                    <a:lnTo>
                      <a:pt x="0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49">
                <a:extLst>
                  <a:ext uri="{FF2B5EF4-FFF2-40B4-BE49-F238E27FC236}">
                    <a16:creationId xmlns:a16="http://schemas.microsoft.com/office/drawing/2014/main" id="{DE3246EA-621D-407D-BB75-3770F584B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563" y="2540000"/>
                <a:ext cx="263525" cy="261938"/>
              </a:xfrm>
              <a:custGeom>
                <a:avLst/>
                <a:gdLst>
                  <a:gd name="T0" fmla="*/ 0 w 166"/>
                  <a:gd name="T1" fmla="*/ 165 h 165"/>
                  <a:gd name="T2" fmla="*/ 0 w 166"/>
                  <a:gd name="T3" fmla="*/ 110 h 165"/>
                  <a:gd name="T4" fmla="*/ 27 w 166"/>
                  <a:gd name="T5" fmla="*/ 110 h 165"/>
                  <a:gd name="T6" fmla="*/ 27 w 166"/>
                  <a:gd name="T7" fmla="*/ 82 h 165"/>
                  <a:gd name="T8" fmla="*/ 111 w 166"/>
                  <a:gd name="T9" fmla="*/ 82 h 165"/>
                  <a:gd name="T10" fmla="*/ 111 w 166"/>
                  <a:gd name="T11" fmla="*/ 27 h 165"/>
                  <a:gd name="T12" fmla="*/ 55 w 166"/>
                  <a:gd name="T13" fmla="*/ 27 h 165"/>
                  <a:gd name="T14" fmla="*/ 55 w 166"/>
                  <a:gd name="T15" fmla="*/ 55 h 165"/>
                  <a:gd name="T16" fmla="*/ 0 w 166"/>
                  <a:gd name="T17" fmla="*/ 55 h 165"/>
                  <a:gd name="T18" fmla="*/ 0 w 166"/>
                  <a:gd name="T19" fmla="*/ 27 h 165"/>
                  <a:gd name="T20" fmla="*/ 27 w 166"/>
                  <a:gd name="T21" fmla="*/ 27 h 165"/>
                  <a:gd name="T22" fmla="*/ 27 w 166"/>
                  <a:gd name="T23" fmla="*/ 0 h 165"/>
                  <a:gd name="T24" fmla="*/ 139 w 166"/>
                  <a:gd name="T25" fmla="*/ 0 h 165"/>
                  <a:gd name="T26" fmla="*/ 139 w 166"/>
                  <a:gd name="T27" fmla="*/ 27 h 165"/>
                  <a:gd name="T28" fmla="*/ 166 w 166"/>
                  <a:gd name="T29" fmla="*/ 27 h 165"/>
                  <a:gd name="T30" fmla="*/ 166 w 166"/>
                  <a:gd name="T31" fmla="*/ 82 h 165"/>
                  <a:gd name="T32" fmla="*/ 139 w 166"/>
                  <a:gd name="T33" fmla="*/ 82 h 165"/>
                  <a:gd name="T34" fmla="*/ 139 w 166"/>
                  <a:gd name="T35" fmla="*/ 110 h 165"/>
                  <a:gd name="T36" fmla="*/ 55 w 166"/>
                  <a:gd name="T37" fmla="*/ 110 h 165"/>
                  <a:gd name="T38" fmla="*/ 55 w 166"/>
                  <a:gd name="T39" fmla="*/ 138 h 165"/>
                  <a:gd name="T40" fmla="*/ 166 w 166"/>
                  <a:gd name="T41" fmla="*/ 138 h 165"/>
                  <a:gd name="T42" fmla="*/ 166 w 166"/>
                  <a:gd name="T43" fmla="*/ 165 h 165"/>
                  <a:gd name="T44" fmla="*/ 0 w 166"/>
                  <a:gd name="T45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6" h="165">
                    <a:moveTo>
                      <a:pt x="0" y="165"/>
                    </a:moveTo>
                    <a:lnTo>
                      <a:pt x="0" y="110"/>
                    </a:lnTo>
                    <a:lnTo>
                      <a:pt x="27" y="110"/>
                    </a:lnTo>
                    <a:lnTo>
                      <a:pt x="27" y="82"/>
                    </a:lnTo>
                    <a:lnTo>
                      <a:pt x="111" y="82"/>
                    </a:lnTo>
                    <a:lnTo>
                      <a:pt x="111" y="27"/>
                    </a:lnTo>
                    <a:lnTo>
                      <a:pt x="55" y="27"/>
                    </a:lnTo>
                    <a:lnTo>
                      <a:pt x="55" y="55"/>
                    </a:lnTo>
                    <a:lnTo>
                      <a:pt x="0" y="55"/>
                    </a:lnTo>
                    <a:lnTo>
                      <a:pt x="0" y="27"/>
                    </a:lnTo>
                    <a:lnTo>
                      <a:pt x="27" y="27"/>
                    </a:lnTo>
                    <a:lnTo>
                      <a:pt x="27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6" y="27"/>
                    </a:lnTo>
                    <a:lnTo>
                      <a:pt x="166" y="82"/>
                    </a:lnTo>
                    <a:lnTo>
                      <a:pt x="139" y="82"/>
                    </a:lnTo>
                    <a:lnTo>
                      <a:pt x="139" y="110"/>
                    </a:lnTo>
                    <a:lnTo>
                      <a:pt x="55" y="110"/>
                    </a:lnTo>
                    <a:lnTo>
                      <a:pt x="55" y="138"/>
                    </a:lnTo>
                    <a:lnTo>
                      <a:pt x="166" y="138"/>
                    </a:lnTo>
                    <a:lnTo>
                      <a:pt x="166" y="165"/>
                    </a:lnTo>
                    <a:lnTo>
                      <a:pt x="0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50">
                <a:extLst>
                  <a:ext uri="{FF2B5EF4-FFF2-40B4-BE49-F238E27FC236}">
                    <a16:creationId xmlns:a16="http://schemas.microsoft.com/office/drawing/2014/main" id="{BC049A1E-E033-41FD-878A-9A9BD71613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3988" y="2540000"/>
                <a:ext cx="265113" cy="261938"/>
              </a:xfrm>
              <a:custGeom>
                <a:avLst/>
                <a:gdLst>
                  <a:gd name="T0" fmla="*/ 0 w 167"/>
                  <a:gd name="T1" fmla="*/ 165 h 165"/>
                  <a:gd name="T2" fmla="*/ 0 w 167"/>
                  <a:gd name="T3" fmla="*/ 110 h 165"/>
                  <a:gd name="T4" fmla="*/ 28 w 167"/>
                  <a:gd name="T5" fmla="*/ 110 h 165"/>
                  <a:gd name="T6" fmla="*/ 28 w 167"/>
                  <a:gd name="T7" fmla="*/ 82 h 165"/>
                  <a:gd name="T8" fmla="*/ 111 w 167"/>
                  <a:gd name="T9" fmla="*/ 82 h 165"/>
                  <a:gd name="T10" fmla="*/ 111 w 167"/>
                  <a:gd name="T11" fmla="*/ 27 h 165"/>
                  <a:gd name="T12" fmla="*/ 56 w 167"/>
                  <a:gd name="T13" fmla="*/ 27 h 165"/>
                  <a:gd name="T14" fmla="*/ 56 w 167"/>
                  <a:gd name="T15" fmla="*/ 55 h 165"/>
                  <a:gd name="T16" fmla="*/ 0 w 167"/>
                  <a:gd name="T17" fmla="*/ 55 h 165"/>
                  <a:gd name="T18" fmla="*/ 0 w 167"/>
                  <a:gd name="T19" fmla="*/ 27 h 165"/>
                  <a:gd name="T20" fmla="*/ 28 w 167"/>
                  <a:gd name="T21" fmla="*/ 27 h 165"/>
                  <a:gd name="T22" fmla="*/ 28 w 167"/>
                  <a:gd name="T23" fmla="*/ 0 h 165"/>
                  <a:gd name="T24" fmla="*/ 139 w 167"/>
                  <a:gd name="T25" fmla="*/ 0 h 165"/>
                  <a:gd name="T26" fmla="*/ 139 w 167"/>
                  <a:gd name="T27" fmla="*/ 27 h 165"/>
                  <a:gd name="T28" fmla="*/ 167 w 167"/>
                  <a:gd name="T29" fmla="*/ 27 h 165"/>
                  <a:gd name="T30" fmla="*/ 167 w 167"/>
                  <a:gd name="T31" fmla="*/ 82 h 165"/>
                  <a:gd name="T32" fmla="*/ 139 w 167"/>
                  <a:gd name="T33" fmla="*/ 82 h 165"/>
                  <a:gd name="T34" fmla="*/ 139 w 167"/>
                  <a:gd name="T35" fmla="*/ 110 h 165"/>
                  <a:gd name="T36" fmla="*/ 56 w 167"/>
                  <a:gd name="T37" fmla="*/ 110 h 165"/>
                  <a:gd name="T38" fmla="*/ 56 w 167"/>
                  <a:gd name="T39" fmla="*/ 138 h 165"/>
                  <a:gd name="T40" fmla="*/ 167 w 167"/>
                  <a:gd name="T41" fmla="*/ 138 h 165"/>
                  <a:gd name="T42" fmla="*/ 167 w 167"/>
                  <a:gd name="T43" fmla="*/ 165 h 165"/>
                  <a:gd name="T44" fmla="*/ 0 w 167"/>
                  <a:gd name="T45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7" h="165">
                    <a:moveTo>
                      <a:pt x="0" y="165"/>
                    </a:moveTo>
                    <a:lnTo>
                      <a:pt x="0" y="110"/>
                    </a:lnTo>
                    <a:lnTo>
                      <a:pt x="28" y="110"/>
                    </a:lnTo>
                    <a:lnTo>
                      <a:pt x="28" y="82"/>
                    </a:lnTo>
                    <a:lnTo>
                      <a:pt x="111" y="82"/>
                    </a:lnTo>
                    <a:lnTo>
                      <a:pt x="111" y="27"/>
                    </a:lnTo>
                    <a:lnTo>
                      <a:pt x="56" y="27"/>
                    </a:lnTo>
                    <a:lnTo>
                      <a:pt x="56" y="55"/>
                    </a:lnTo>
                    <a:lnTo>
                      <a:pt x="0" y="55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7" y="27"/>
                    </a:lnTo>
                    <a:lnTo>
                      <a:pt x="167" y="82"/>
                    </a:lnTo>
                    <a:lnTo>
                      <a:pt x="139" y="82"/>
                    </a:lnTo>
                    <a:lnTo>
                      <a:pt x="139" y="110"/>
                    </a:lnTo>
                    <a:lnTo>
                      <a:pt x="56" y="110"/>
                    </a:lnTo>
                    <a:lnTo>
                      <a:pt x="56" y="138"/>
                    </a:lnTo>
                    <a:lnTo>
                      <a:pt x="167" y="138"/>
                    </a:lnTo>
                    <a:lnTo>
                      <a:pt x="167" y="165"/>
                    </a:lnTo>
                    <a:lnTo>
                      <a:pt x="0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51">
                <a:extLst>
                  <a:ext uri="{FF2B5EF4-FFF2-40B4-BE49-F238E27FC236}">
                    <a16:creationId xmlns:a16="http://schemas.microsoft.com/office/drawing/2014/main" id="{8FBB313C-14D3-4579-9FC8-EADACC923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413" y="2540000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8 h 165"/>
                  <a:gd name="T4" fmla="*/ 0 w 167"/>
                  <a:gd name="T5" fmla="*/ 138 h 165"/>
                  <a:gd name="T6" fmla="*/ 0 w 167"/>
                  <a:gd name="T7" fmla="*/ 110 h 165"/>
                  <a:gd name="T8" fmla="*/ 56 w 167"/>
                  <a:gd name="T9" fmla="*/ 110 h 165"/>
                  <a:gd name="T10" fmla="*/ 56 w 167"/>
                  <a:gd name="T11" fmla="*/ 138 h 165"/>
                  <a:gd name="T12" fmla="*/ 111 w 167"/>
                  <a:gd name="T13" fmla="*/ 138 h 165"/>
                  <a:gd name="T14" fmla="*/ 111 w 167"/>
                  <a:gd name="T15" fmla="*/ 82 h 165"/>
                  <a:gd name="T16" fmla="*/ 0 w 167"/>
                  <a:gd name="T17" fmla="*/ 82 h 165"/>
                  <a:gd name="T18" fmla="*/ 0 w 167"/>
                  <a:gd name="T19" fmla="*/ 0 h 165"/>
                  <a:gd name="T20" fmla="*/ 167 w 167"/>
                  <a:gd name="T21" fmla="*/ 0 h 165"/>
                  <a:gd name="T22" fmla="*/ 167 w 167"/>
                  <a:gd name="T23" fmla="*/ 27 h 165"/>
                  <a:gd name="T24" fmla="*/ 56 w 167"/>
                  <a:gd name="T25" fmla="*/ 27 h 165"/>
                  <a:gd name="T26" fmla="*/ 56 w 167"/>
                  <a:gd name="T27" fmla="*/ 55 h 165"/>
                  <a:gd name="T28" fmla="*/ 139 w 167"/>
                  <a:gd name="T29" fmla="*/ 55 h 165"/>
                  <a:gd name="T30" fmla="*/ 139 w 167"/>
                  <a:gd name="T31" fmla="*/ 82 h 165"/>
                  <a:gd name="T32" fmla="*/ 167 w 167"/>
                  <a:gd name="T33" fmla="*/ 82 h 165"/>
                  <a:gd name="T34" fmla="*/ 167 w 167"/>
                  <a:gd name="T35" fmla="*/ 138 h 165"/>
                  <a:gd name="T36" fmla="*/ 139 w 167"/>
                  <a:gd name="T37" fmla="*/ 138 h 165"/>
                  <a:gd name="T38" fmla="*/ 139 w 167"/>
                  <a:gd name="T39" fmla="*/ 165 h 165"/>
                  <a:gd name="T40" fmla="*/ 28 w 167"/>
                  <a:gd name="T4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110"/>
                    </a:lnTo>
                    <a:lnTo>
                      <a:pt x="56" y="110"/>
                    </a:lnTo>
                    <a:lnTo>
                      <a:pt x="56" y="138"/>
                    </a:lnTo>
                    <a:lnTo>
                      <a:pt x="111" y="138"/>
                    </a:lnTo>
                    <a:lnTo>
                      <a:pt x="11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167" y="0"/>
                    </a:lnTo>
                    <a:lnTo>
                      <a:pt x="167" y="27"/>
                    </a:lnTo>
                    <a:lnTo>
                      <a:pt x="56" y="27"/>
                    </a:lnTo>
                    <a:lnTo>
                      <a:pt x="56" y="55"/>
                    </a:lnTo>
                    <a:lnTo>
                      <a:pt x="139" y="55"/>
                    </a:lnTo>
                    <a:lnTo>
                      <a:pt x="139" y="82"/>
                    </a:lnTo>
                    <a:lnTo>
                      <a:pt x="167" y="82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F19BCE9-AE9E-4BAC-A434-E48E4C6CB1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10559" y="1824304"/>
              <a:ext cx="677210" cy="182880"/>
              <a:chOff x="873125" y="3152775"/>
              <a:chExt cx="969963" cy="261938"/>
            </a:xfrm>
            <a:solidFill>
              <a:schemeClr val="bg1"/>
            </a:solidFill>
          </p:grpSpPr>
          <p:sp>
            <p:nvSpPr>
              <p:cNvPr id="71" name="Freeform 52">
                <a:extLst>
                  <a:ext uri="{FF2B5EF4-FFF2-40B4-BE49-F238E27FC236}">
                    <a16:creationId xmlns:a16="http://schemas.microsoft.com/office/drawing/2014/main" id="{2E2D7F3D-0AD9-4F8E-8D1E-2F2C68A101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3125" y="3152775"/>
                <a:ext cx="263525" cy="261938"/>
              </a:xfrm>
              <a:custGeom>
                <a:avLst/>
                <a:gdLst>
                  <a:gd name="T0" fmla="*/ 27 w 166"/>
                  <a:gd name="T1" fmla="*/ 165 h 165"/>
                  <a:gd name="T2" fmla="*/ 27 w 166"/>
                  <a:gd name="T3" fmla="*/ 138 h 165"/>
                  <a:gd name="T4" fmla="*/ 111 w 166"/>
                  <a:gd name="T5" fmla="*/ 138 h 165"/>
                  <a:gd name="T6" fmla="*/ 111 w 166"/>
                  <a:gd name="T7" fmla="*/ 110 h 165"/>
                  <a:gd name="T8" fmla="*/ 27 w 166"/>
                  <a:gd name="T9" fmla="*/ 110 h 165"/>
                  <a:gd name="T10" fmla="*/ 27 w 166"/>
                  <a:gd name="T11" fmla="*/ 83 h 165"/>
                  <a:gd name="T12" fmla="*/ 0 w 166"/>
                  <a:gd name="T13" fmla="*/ 83 h 165"/>
                  <a:gd name="T14" fmla="*/ 0 w 166"/>
                  <a:gd name="T15" fmla="*/ 27 h 165"/>
                  <a:gd name="T16" fmla="*/ 27 w 166"/>
                  <a:gd name="T17" fmla="*/ 27 h 165"/>
                  <a:gd name="T18" fmla="*/ 27 w 166"/>
                  <a:gd name="T19" fmla="*/ 0 h 165"/>
                  <a:gd name="T20" fmla="*/ 139 w 166"/>
                  <a:gd name="T21" fmla="*/ 0 h 165"/>
                  <a:gd name="T22" fmla="*/ 139 w 166"/>
                  <a:gd name="T23" fmla="*/ 27 h 165"/>
                  <a:gd name="T24" fmla="*/ 166 w 166"/>
                  <a:gd name="T25" fmla="*/ 27 h 165"/>
                  <a:gd name="T26" fmla="*/ 166 w 166"/>
                  <a:gd name="T27" fmla="*/ 138 h 165"/>
                  <a:gd name="T28" fmla="*/ 139 w 166"/>
                  <a:gd name="T29" fmla="*/ 138 h 165"/>
                  <a:gd name="T30" fmla="*/ 139 w 166"/>
                  <a:gd name="T31" fmla="*/ 165 h 165"/>
                  <a:gd name="T32" fmla="*/ 27 w 166"/>
                  <a:gd name="T33" fmla="*/ 165 h 165"/>
                  <a:gd name="T34" fmla="*/ 111 w 166"/>
                  <a:gd name="T35" fmla="*/ 83 h 165"/>
                  <a:gd name="T36" fmla="*/ 111 w 166"/>
                  <a:gd name="T37" fmla="*/ 27 h 165"/>
                  <a:gd name="T38" fmla="*/ 55 w 166"/>
                  <a:gd name="T39" fmla="*/ 27 h 165"/>
                  <a:gd name="T40" fmla="*/ 55 w 166"/>
                  <a:gd name="T41" fmla="*/ 83 h 165"/>
                  <a:gd name="T42" fmla="*/ 111 w 166"/>
                  <a:gd name="T43" fmla="*/ 8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6" h="165">
                    <a:moveTo>
                      <a:pt x="27" y="165"/>
                    </a:moveTo>
                    <a:lnTo>
                      <a:pt x="27" y="138"/>
                    </a:lnTo>
                    <a:lnTo>
                      <a:pt x="111" y="138"/>
                    </a:lnTo>
                    <a:lnTo>
                      <a:pt x="111" y="110"/>
                    </a:lnTo>
                    <a:lnTo>
                      <a:pt x="27" y="110"/>
                    </a:lnTo>
                    <a:lnTo>
                      <a:pt x="27" y="83"/>
                    </a:lnTo>
                    <a:lnTo>
                      <a:pt x="0" y="83"/>
                    </a:lnTo>
                    <a:lnTo>
                      <a:pt x="0" y="27"/>
                    </a:lnTo>
                    <a:lnTo>
                      <a:pt x="27" y="27"/>
                    </a:lnTo>
                    <a:lnTo>
                      <a:pt x="27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6" y="27"/>
                    </a:lnTo>
                    <a:lnTo>
                      <a:pt x="166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7" y="165"/>
                    </a:lnTo>
                    <a:close/>
                    <a:moveTo>
                      <a:pt x="111" y="83"/>
                    </a:moveTo>
                    <a:lnTo>
                      <a:pt x="111" y="27"/>
                    </a:lnTo>
                    <a:lnTo>
                      <a:pt x="55" y="27"/>
                    </a:lnTo>
                    <a:lnTo>
                      <a:pt x="55" y="83"/>
                    </a:lnTo>
                    <a:lnTo>
                      <a:pt x="111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3">
                <a:extLst>
                  <a:ext uri="{FF2B5EF4-FFF2-40B4-BE49-F238E27FC236}">
                    <a16:creationId xmlns:a16="http://schemas.microsoft.com/office/drawing/2014/main" id="{6A2C9F66-25DB-4A6D-984D-DA52CC551F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5550" y="3152775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8 h 165"/>
                  <a:gd name="T4" fmla="*/ 0 w 167"/>
                  <a:gd name="T5" fmla="*/ 138 h 165"/>
                  <a:gd name="T6" fmla="*/ 0 w 167"/>
                  <a:gd name="T7" fmla="*/ 27 h 165"/>
                  <a:gd name="T8" fmla="*/ 28 w 167"/>
                  <a:gd name="T9" fmla="*/ 27 h 165"/>
                  <a:gd name="T10" fmla="*/ 28 w 167"/>
                  <a:gd name="T11" fmla="*/ 0 h 165"/>
                  <a:gd name="T12" fmla="*/ 139 w 167"/>
                  <a:gd name="T13" fmla="*/ 0 h 165"/>
                  <a:gd name="T14" fmla="*/ 139 w 167"/>
                  <a:gd name="T15" fmla="*/ 27 h 165"/>
                  <a:gd name="T16" fmla="*/ 167 w 167"/>
                  <a:gd name="T17" fmla="*/ 27 h 165"/>
                  <a:gd name="T18" fmla="*/ 167 w 167"/>
                  <a:gd name="T19" fmla="*/ 138 h 165"/>
                  <a:gd name="T20" fmla="*/ 139 w 167"/>
                  <a:gd name="T21" fmla="*/ 138 h 165"/>
                  <a:gd name="T22" fmla="*/ 139 w 167"/>
                  <a:gd name="T23" fmla="*/ 165 h 165"/>
                  <a:gd name="T24" fmla="*/ 28 w 167"/>
                  <a:gd name="T25" fmla="*/ 165 h 165"/>
                  <a:gd name="T26" fmla="*/ 111 w 167"/>
                  <a:gd name="T27" fmla="*/ 138 h 165"/>
                  <a:gd name="T28" fmla="*/ 111 w 167"/>
                  <a:gd name="T29" fmla="*/ 27 h 165"/>
                  <a:gd name="T30" fmla="*/ 55 w 167"/>
                  <a:gd name="T31" fmla="*/ 27 h 165"/>
                  <a:gd name="T32" fmla="*/ 55 w 167"/>
                  <a:gd name="T33" fmla="*/ 138 h 165"/>
                  <a:gd name="T34" fmla="*/ 111 w 167"/>
                  <a:gd name="T35" fmla="*/ 13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7" y="27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  <a:moveTo>
                      <a:pt x="111" y="138"/>
                    </a:moveTo>
                    <a:lnTo>
                      <a:pt x="111" y="27"/>
                    </a:lnTo>
                    <a:lnTo>
                      <a:pt x="55" y="27"/>
                    </a:lnTo>
                    <a:lnTo>
                      <a:pt x="55" y="138"/>
                    </a:lnTo>
                    <a:lnTo>
                      <a:pt x="111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54">
                <a:extLst>
                  <a:ext uri="{FF2B5EF4-FFF2-40B4-BE49-F238E27FC236}">
                    <a16:creationId xmlns:a16="http://schemas.microsoft.com/office/drawing/2014/main" id="{82C2EE63-8F50-4DF5-BDC7-C7FDB6C447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7975" y="3152775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8 h 165"/>
                  <a:gd name="T4" fmla="*/ 0 w 167"/>
                  <a:gd name="T5" fmla="*/ 138 h 165"/>
                  <a:gd name="T6" fmla="*/ 0 w 167"/>
                  <a:gd name="T7" fmla="*/ 27 h 165"/>
                  <a:gd name="T8" fmla="*/ 28 w 167"/>
                  <a:gd name="T9" fmla="*/ 27 h 165"/>
                  <a:gd name="T10" fmla="*/ 28 w 167"/>
                  <a:gd name="T11" fmla="*/ 0 h 165"/>
                  <a:gd name="T12" fmla="*/ 139 w 167"/>
                  <a:gd name="T13" fmla="*/ 0 h 165"/>
                  <a:gd name="T14" fmla="*/ 139 w 167"/>
                  <a:gd name="T15" fmla="*/ 27 h 165"/>
                  <a:gd name="T16" fmla="*/ 167 w 167"/>
                  <a:gd name="T17" fmla="*/ 27 h 165"/>
                  <a:gd name="T18" fmla="*/ 167 w 167"/>
                  <a:gd name="T19" fmla="*/ 138 h 165"/>
                  <a:gd name="T20" fmla="*/ 139 w 167"/>
                  <a:gd name="T21" fmla="*/ 138 h 165"/>
                  <a:gd name="T22" fmla="*/ 139 w 167"/>
                  <a:gd name="T23" fmla="*/ 165 h 165"/>
                  <a:gd name="T24" fmla="*/ 28 w 167"/>
                  <a:gd name="T25" fmla="*/ 165 h 165"/>
                  <a:gd name="T26" fmla="*/ 111 w 167"/>
                  <a:gd name="T27" fmla="*/ 138 h 165"/>
                  <a:gd name="T28" fmla="*/ 111 w 167"/>
                  <a:gd name="T29" fmla="*/ 27 h 165"/>
                  <a:gd name="T30" fmla="*/ 56 w 167"/>
                  <a:gd name="T31" fmla="*/ 27 h 165"/>
                  <a:gd name="T32" fmla="*/ 56 w 167"/>
                  <a:gd name="T33" fmla="*/ 138 h 165"/>
                  <a:gd name="T34" fmla="*/ 111 w 167"/>
                  <a:gd name="T35" fmla="*/ 13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7" y="27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  <a:moveTo>
                      <a:pt x="111" y="138"/>
                    </a:moveTo>
                    <a:lnTo>
                      <a:pt x="111" y="27"/>
                    </a:lnTo>
                    <a:lnTo>
                      <a:pt x="56" y="27"/>
                    </a:lnTo>
                    <a:lnTo>
                      <a:pt x="56" y="138"/>
                    </a:lnTo>
                    <a:lnTo>
                      <a:pt x="111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3363763-EE8D-499C-B37D-D342BD59108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14639" y="2202569"/>
              <a:ext cx="673130" cy="182880"/>
              <a:chOff x="873125" y="3692525"/>
              <a:chExt cx="969963" cy="263525"/>
            </a:xfrm>
          </p:grpSpPr>
          <p:sp>
            <p:nvSpPr>
              <p:cNvPr id="74" name="Freeform 55">
                <a:extLst>
                  <a:ext uri="{FF2B5EF4-FFF2-40B4-BE49-F238E27FC236}">
                    <a16:creationId xmlns:a16="http://schemas.microsoft.com/office/drawing/2014/main" id="{196BA359-AD26-4815-99BB-F2F5E453B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125" y="3692525"/>
                <a:ext cx="263525" cy="263525"/>
              </a:xfrm>
              <a:custGeom>
                <a:avLst/>
                <a:gdLst>
                  <a:gd name="T0" fmla="*/ 55 w 166"/>
                  <a:gd name="T1" fmla="*/ 166 h 166"/>
                  <a:gd name="T2" fmla="*/ 55 w 166"/>
                  <a:gd name="T3" fmla="*/ 83 h 166"/>
                  <a:gd name="T4" fmla="*/ 83 w 166"/>
                  <a:gd name="T5" fmla="*/ 83 h 166"/>
                  <a:gd name="T6" fmla="*/ 83 w 166"/>
                  <a:gd name="T7" fmla="*/ 55 h 166"/>
                  <a:gd name="T8" fmla="*/ 111 w 166"/>
                  <a:gd name="T9" fmla="*/ 55 h 166"/>
                  <a:gd name="T10" fmla="*/ 111 w 166"/>
                  <a:gd name="T11" fmla="*/ 28 h 166"/>
                  <a:gd name="T12" fmla="*/ 0 w 166"/>
                  <a:gd name="T13" fmla="*/ 28 h 166"/>
                  <a:gd name="T14" fmla="*/ 0 w 166"/>
                  <a:gd name="T15" fmla="*/ 0 h 166"/>
                  <a:gd name="T16" fmla="*/ 166 w 166"/>
                  <a:gd name="T17" fmla="*/ 0 h 166"/>
                  <a:gd name="T18" fmla="*/ 166 w 166"/>
                  <a:gd name="T19" fmla="*/ 83 h 166"/>
                  <a:gd name="T20" fmla="*/ 139 w 166"/>
                  <a:gd name="T21" fmla="*/ 83 h 166"/>
                  <a:gd name="T22" fmla="*/ 139 w 166"/>
                  <a:gd name="T23" fmla="*/ 110 h 166"/>
                  <a:gd name="T24" fmla="*/ 111 w 166"/>
                  <a:gd name="T25" fmla="*/ 110 h 166"/>
                  <a:gd name="T26" fmla="*/ 111 w 166"/>
                  <a:gd name="T27" fmla="*/ 166 h 166"/>
                  <a:gd name="T28" fmla="*/ 55 w 166"/>
                  <a:gd name="T29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6" h="166">
                    <a:moveTo>
                      <a:pt x="55" y="166"/>
                    </a:moveTo>
                    <a:lnTo>
                      <a:pt x="55" y="83"/>
                    </a:lnTo>
                    <a:lnTo>
                      <a:pt x="83" y="83"/>
                    </a:lnTo>
                    <a:lnTo>
                      <a:pt x="83" y="55"/>
                    </a:lnTo>
                    <a:lnTo>
                      <a:pt x="111" y="55"/>
                    </a:lnTo>
                    <a:lnTo>
                      <a:pt x="111" y="28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83"/>
                    </a:lnTo>
                    <a:lnTo>
                      <a:pt x="139" y="83"/>
                    </a:lnTo>
                    <a:lnTo>
                      <a:pt x="139" y="110"/>
                    </a:lnTo>
                    <a:lnTo>
                      <a:pt x="111" y="110"/>
                    </a:lnTo>
                    <a:lnTo>
                      <a:pt x="111" y="166"/>
                    </a:lnTo>
                    <a:lnTo>
                      <a:pt x="55" y="1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56">
                <a:extLst>
                  <a:ext uri="{FF2B5EF4-FFF2-40B4-BE49-F238E27FC236}">
                    <a16:creationId xmlns:a16="http://schemas.microsoft.com/office/drawing/2014/main" id="{690F92D1-4F80-4EC3-B511-791DE0858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3692525"/>
                <a:ext cx="265113" cy="263525"/>
              </a:xfrm>
              <a:custGeom>
                <a:avLst/>
                <a:gdLst>
                  <a:gd name="T0" fmla="*/ 55 w 167"/>
                  <a:gd name="T1" fmla="*/ 166 h 166"/>
                  <a:gd name="T2" fmla="*/ 55 w 167"/>
                  <a:gd name="T3" fmla="*/ 83 h 166"/>
                  <a:gd name="T4" fmla="*/ 83 w 167"/>
                  <a:gd name="T5" fmla="*/ 83 h 166"/>
                  <a:gd name="T6" fmla="*/ 83 w 167"/>
                  <a:gd name="T7" fmla="*/ 55 h 166"/>
                  <a:gd name="T8" fmla="*/ 111 w 167"/>
                  <a:gd name="T9" fmla="*/ 55 h 166"/>
                  <a:gd name="T10" fmla="*/ 111 w 167"/>
                  <a:gd name="T11" fmla="*/ 28 h 166"/>
                  <a:gd name="T12" fmla="*/ 0 w 167"/>
                  <a:gd name="T13" fmla="*/ 28 h 166"/>
                  <a:gd name="T14" fmla="*/ 0 w 167"/>
                  <a:gd name="T15" fmla="*/ 0 h 166"/>
                  <a:gd name="T16" fmla="*/ 167 w 167"/>
                  <a:gd name="T17" fmla="*/ 0 h 166"/>
                  <a:gd name="T18" fmla="*/ 167 w 167"/>
                  <a:gd name="T19" fmla="*/ 83 h 166"/>
                  <a:gd name="T20" fmla="*/ 139 w 167"/>
                  <a:gd name="T21" fmla="*/ 83 h 166"/>
                  <a:gd name="T22" fmla="*/ 139 w 167"/>
                  <a:gd name="T23" fmla="*/ 110 h 166"/>
                  <a:gd name="T24" fmla="*/ 111 w 167"/>
                  <a:gd name="T25" fmla="*/ 110 h 166"/>
                  <a:gd name="T26" fmla="*/ 111 w 167"/>
                  <a:gd name="T27" fmla="*/ 166 h 166"/>
                  <a:gd name="T28" fmla="*/ 55 w 167"/>
                  <a:gd name="T29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7" h="166">
                    <a:moveTo>
                      <a:pt x="55" y="166"/>
                    </a:moveTo>
                    <a:lnTo>
                      <a:pt x="55" y="83"/>
                    </a:lnTo>
                    <a:lnTo>
                      <a:pt x="83" y="83"/>
                    </a:lnTo>
                    <a:lnTo>
                      <a:pt x="83" y="55"/>
                    </a:lnTo>
                    <a:lnTo>
                      <a:pt x="111" y="55"/>
                    </a:lnTo>
                    <a:lnTo>
                      <a:pt x="111" y="28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167" y="0"/>
                    </a:lnTo>
                    <a:lnTo>
                      <a:pt x="167" y="83"/>
                    </a:lnTo>
                    <a:lnTo>
                      <a:pt x="139" y="83"/>
                    </a:lnTo>
                    <a:lnTo>
                      <a:pt x="139" y="110"/>
                    </a:lnTo>
                    <a:lnTo>
                      <a:pt x="111" y="110"/>
                    </a:lnTo>
                    <a:lnTo>
                      <a:pt x="111" y="166"/>
                    </a:lnTo>
                    <a:lnTo>
                      <a:pt x="55" y="1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57">
                <a:extLst>
                  <a:ext uri="{FF2B5EF4-FFF2-40B4-BE49-F238E27FC236}">
                    <a16:creationId xmlns:a16="http://schemas.microsoft.com/office/drawing/2014/main" id="{356537E8-22FE-448F-BF56-1A1DCAB8B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975" y="3692525"/>
                <a:ext cx="265113" cy="263525"/>
              </a:xfrm>
              <a:custGeom>
                <a:avLst/>
                <a:gdLst>
                  <a:gd name="T0" fmla="*/ 28 w 167"/>
                  <a:gd name="T1" fmla="*/ 166 h 166"/>
                  <a:gd name="T2" fmla="*/ 28 w 167"/>
                  <a:gd name="T3" fmla="*/ 138 h 166"/>
                  <a:gd name="T4" fmla="*/ 0 w 167"/>
                  <a:gd name="T5" fmla="*/ 138 h 166"/>
                  <a:gd name="T6" fmla="*/ 0 w 167"/>
                  <a:gd name="T7" fmla="*/ 110 h 166"/>
                  <a:gd name="T8" fmla="*/ 56 w 167"/>
                  <a:gd name="T9" fmla="*/ 110 h 166"/>
                  <a:gd name="T10" fmla="*/ 56 w 167"/>
                  <a:gd name="T11" fmla="*/ 138 h 166"/>
                  <a:gd name="T12" fmla="*/ 111 w 167"/>
                  <a:gd name="T13" fmla="*/ 138 h 166"/>
                  <a:gd name="T14" fmla="*/ 111 w 167"/>
                  <a:gd name="T15" fmla="*/ 83 h 166"/>
                  <a:gd name="T16" fmla="*/ 0 w 167"/>
                  <a:gd name="T17" fmla="*/ 83 h 166"/>
                  <a:gd name="T18" fmla="*/ 0 w 167"/>
                  <a:gd name="T19" fmla="*/ 0 h 166"/>
                  <a:gd name="T20" fmla="*/ 167 w 167"/>
                  <a:gd name="T21" fmla="*/ 0 h 166"/>
                  <a:gd name="T22" fmla="*/ 167 w 167"/>
                  <a:gd name="T23" fmla="*/ 28 h 166"/>
                  <a:gd name="T24" fmla="*/ 56 w 167"/>
                  <a:gd name="T25" fmla="*/ 28 h 166"/>
                  <a:gd name="T26" fmla="*/ 56 w 167"/>
                  <a:gd name="T27" fmla="*/ 55 h 166"/>
                  <a:gd name="T28" fmla="*/ 139 w 167"/>
                  <a:gd name="T29" fmla="*/ 55 h 166"/>
                  <a:gd name="T30" fmla="*/ 139 w 167"/>
                  <a:gd name="T31" fmla="*/ 83 h 166"/>
                  <a:gd name="T32" fmla="*/ 167 w 167"/>
                  <a:gd name="T33" fmla="*/ 83 h 166"/>
                  <a:gd name="T34" fmla="*/ 167 w 167"/>
                  <a:gd name="T35" fmla="*/ 138 h 166"/>
                  <a:gd name="T36" fmla="*/ 139 w 167"/>
                  <a:gd name="T37" fmla="*/ 138 h 166"/>
                  <a:gd name="T38" fmla="*/ 139 w 167"/>
                  <a:gd name="T39" fmla="*/ 166 h 166"/>
                  <a:gd name="T40" fmla="*/ 28 w 167"/>
                  <a:gd name="T41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7" h="166">
                    <a:moveTo>
                      <a:pt x="28" y="166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110"/>
                    </a:lnTo>
                    <a:lnTo>
                      <a:pt x="56" y="110"/>
                    </a:lnTo>
                    <a:lnTo>
                      <a:pt x="56" y="138"/>
                    </a:lnTo>
                    <a:lnTo>
                      <a:pt x="111" y="138"/>
                    </a:lnTo>
                    <a:lnTo>
                      <a:pt x="111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67" y="0"/>
                    </a:lnTo>
                    <a:lnTo>
                      <a:pt x="167" y="28"/>
                    </a:lnTo>
                    <a:lnTo>
                      <a:pt x="56" y="28"/>
                    </a:lnTo>
                    <a:lnTo>
                      <a:pt x="56" y="55"/>
                    </a:lnTo>
                    <a:lnTo>
                      <a:pt x="139" y="55"/>
                    </a:lnTo>
                    <a:lnTo>
                      <a:pt x="139" y="83"/>
                    </a:lnTo>
                    <a:lnTo>
                      <a:pt x="167" y="83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6"/>
                    </a:lnTo>
                    <a:lnTo>
                      <a:pt x="28" y="1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A234872-03C0-40F8-8D51-F0E973D40FA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09451" y="2580834"/>
              <a:ext cx="678318" cy="182880"/>
              <a:chOff x="823913" y="4203700"/>
              <a:chExt cx="971550" cy="261938"/>
            </a:xfrm>
          </p:grpSpPr>
          <p:sp>
            <p:nvSpPr>
              <p:cNvPr id="77" name="Freeform 58">
                <a:extLst>
                  <a:ext uri="{FF2B5EF4-FFF2-40B4-BE49-F238E27FC236}">
                    <a16:creationId xmlns:a16="http://schemas.microsoft.com/office/drawing/2014/main" id="{1EF6FD97-64F4-4B21-BAB1-1A552A434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913" y="4203700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8 h 165"/>
                  <a:gd name="T4" fmla="*/ 0 w 167"/>
                  <a:gd name="T5" fmla="*/ 138 h 165"/>
                  <a:gd name="T6" fmla="*/ 0 w 167"/>
                  <a:gd name="T7" fmla="*/ 110 h 165"/>
                  <a:gd name="T8" fmla="*/ 56 w 167"/>
                  <a:gd name="T9" fmla="*/ 110 h 165"/>
                  <a:gd name="T10" fmla="*/ 56 w 167"/>
                  <a:gd name="T11" fmla="*/ 138 h 165"/>
                  <a:gd name="T12" fmla="*/ 112 w 167"/>
                  <a:gd name="T13" fmla="*/ 138 h 165"/>
                  <a:gd name="T14" fmla="*/ 112 w 167"/>
                  <a:gd name="T15" fmla="*/ 83 h 165"/>
                  <a:gd name="T16" fmla="*/ 0 w 167"/>
                  <a:gd name="T17" fmla="*/ 83 h 165"/>
                  <a:gd name="T18" fmla="*/ 0 w 167"/>
                  <a:gd name="T19" fmla="*/ 0 h 165"/>
                  <a:gd name="T20" fmla="*/ 167 w 167"/>
                  <a:gd name="T21" fmla="*/ 0 h 165"/>
                  <a:gd name="T22" fmla="*/ 167 w 167"/>
                  <a:gd name="T23" fmla="*/ 27 h 165"/>
                  <a:gd name="T24" fmla="*/ 56 w 167"/>
                  <a:gd name="T25" fmla="*/ 27 h 165"/>
                  <a:gd name="T26" fmla="*/ 56 w 167"/>
                  <a:gd name="T27" fmla="*/ 55 h 165"/>
                  <a:gd name="T28" fmla="*/ 139 w 167"/>
                  <a:gd name="T29" fmla="*/ 55 h 165"/>
                  <a:gd name="T30" fmla="*/ 139 w 167"/>
                  <a:gd name="T31" fmla="*/ 83 h 165"/>
                  <a:gd name="T32" fmla="*/ 167 w 167"/>
                  <a:gd name="T33" fmla="*/ 83 h 165"/>
                  <a:gd name="T34" fmla="*/ 167 w 167"/>
                  <a:gd name="T35" fmla="*/ 138 h 165"/>
                  <a:gd name="T36" fmla="*/ 139 w 167"/>
                  <a:gd name="T37" fmla="*/ 138 h 165"/>
                  <a:gd name="T38" fmla="*/ 139 w 167"/>
                  <a:gd name="T39" fmla="*/ 165 h 165"/>
                  <a:gd name="T40" fmla="*/ 28 w 167"/>
                  <a:gd name="T4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110"/>
                    </a:lnTo>
                    <a:lnTo>
                      <a:pt x="56" y="110"/>
                    </a:lnTo>
                    <a:lnTo>
                      <a:pt x="56" y="138"/>
                    </a:lnTo>
                    <a:lnTo>
                      <a:pt x="112" y="138"/>
                    </a:lnTo>
                    <a:lnTo>
                      <a:pt x="112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67" y="0"/>
                    </a:lnTo>
                    <a:lnTo>
                      <a:pt x="167" y="27"/>
                    </a:lnTo>
                    <a:lnTo>
                      <a:pt x="56" y="27"/>
                    </a:lnTo>
                    <a:lnTo>
                      <a:pt x="56" y="55"/>
                    </a:lnTo>
                    <a:lnTo>
                      <a:pt x="139" y="55"/>
                    </a:lnTo>
                    <a:lnTo>
                      <a:pt x="139" y="83"/>
                    </a:lnTo>
                    <a:lnTo>
                      <a:pt x="167" y="83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59">
                <a:extLst>
                  <a:ext uri="{FF2B5EF4-FFF2-40B4-BE49-F238E27FC236}">
                    <a16:creationId xmlns:a16="http://schemas.microsoft.com/office/drawing/2014/main" id="{01297155-3797-4EFD-9BD7-D140D7B2CD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7925" y="4203700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8 h 165"/>
                  <a:gd name="T4" fmla="*/ 0 w 167"/>
                  <a:gd name="T5" fmla="*/ 138 h 165"/>
                  <a:gd name="T6" fmla="*/ 0 w 167"/>
                  <a:gd name="T7" fmla="*/ 27 h 165"/>
                  <a:gd name="T8" fmla="*/ 28 w 167"/>
                  <a:gd name="T9" fmla="*/ 27 h 165"/>
                  <a:gd name="T10" fmla="*/ 28 w 167"/>
                  <a:gd name="T11" fmla="*/ 0 h 165"/>
                  <a:gd name="T12" fmla="*/ 139 w 167"/>
                  <a:gd name="T13" fmla="*/ 0 h 165"/>
                  <a:gd name="T14" fmla="*/ 139 w 167"/>
                  <a:gd name="T15" fmla="*/ 27 h 165"/>
                  <a:gd name="T16" fmla="*/ 167 w 167"/>
                  <a:gd name="T17" fmla="*/ 27 h 165"/>
                  <a:gd name="T18" fmla="*/ 167 w 167"/>
                  <a:gd name="T19" fmla="*/ 138 h 165"/>
                  <a:gd name="T20" fmla="*/ 139 w 167"/>
                  <a:gd name="T21" fmla="*/ 138 h 165"/>
                  <a:gd name="T22" fmla="*/ 139 w 167"/>
                  <a:gd name="T23" fmla="*/ 165 h 165"/>
                  <a:gd name="T24" fmla="*/ 28 w 167"/>
                  <a:gd name="T25" fmla="*/ 165 h 165"/>
                  <a:gd name="T26" fmla="*/ 111 w 167"/>
                  <a:gd name="T27" fmla="*/ 138 h 165"/>
                  <a:gd name="T28" fmla="*/ 111 w 167"/>
                  <a:gd name="T29" fmla="*/ 27 h 165"/>
                  <a:gd name="T30" fmla="*/ 55 w 167"/>
                  <a:gd name="T31" fmla="*/ 27 h 165"/>
                  <a:gd name="T32" fmla="*/ 55 w 167"/>
                  <a:gd name="T33" fmla="*/ 138 h 165"/>
                  <a:gd name="T34" fmla="*/ 111 w 167"/>
                  <a:gd name="T35" fmla="*/ 13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7" y="27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  <a:moveTo>
                      <a:pt x="111" y="138"/>
                    </a:moveTo>
                    <a:lnTo>
                      <a:pt x="111" y="27"/>
                    </a:lnTo>
                    <a:lnTo>
                      <a:pt x="55" y="27"/>
                    </a:lnTo>
                    <a:lnTo>
                      <a:pt x="55" y="138"/>
                    </a:lnTo>
                    <a:lnTo>
                      <a:pt x="111" y="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60">
                <a:extLst>
                  <a:ext uri="{FF2B5EF4-FFF2-40B4-BE49-F238E27FC236}">
                    <a16:creationId xmlns:a16="http://schemas.microsoft.com/office/drawing/2014/main" id="{F952E3FA-E39E-477D-9A06-9738AFC0C3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30350" y="4203700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8 h 165"/>
                  <a:gd name="T4" fmla="*/ 0 w 167"/>
                  <a:gd name="T5" fmla="*/ 138 h 165"/>
                  <a:gd name="T6" fmla="*/ 0 w 167"/>
                  <a:gd name="T7" fmla="*/ 27 h 165"/>
                  <a:gd name="T8" fmla="*/ 28 w 167"/>
                  <a:gd name="T9" fmla="*/ 27 h 165"/>
                  <a:gd name="T10" fmla="*/ 28 w 167"/>
                  <a:gd name="T11" fmla="*/ 0 h 165"/>
                  <a:gd name="T12" fmla="*/ 139 w 167"/>
                  <a:gd name="T13" fmla="*/ 0 h 165"/>
                  <a:gd name="T14" fmla="*/ 139 w 167"/>
                  <a:gd name="T15" fmla="*/ 27 h 165"/>
                  <a:gd name="T16" fmla="*/ 167 w 167"/>
                  <a:gd name="T17" fmla="*/ 27 h 165"/>
                  <a:gd name="T18" fmla="*/ 167 w 167"/>
                  <a:gd name="T19" fmla="*/ 138 h 165"/>
                  <a:gd name="T20" fmla="*/ 139 w 167"/>
                  <a:gd name="T21" fmla="*/ 138 h 165"/>
                  <a:gd name="T22" fmla="*/ 139 w 167"/>
                  <a:gd name="T23" fmla="*/ 165 h 165"/>
                  <a:gd name="T24" fmla="*/ 28 w 167"/>
                  <a:gd name="T25" fmla="*/ 165 h 165"/>
                  <a:gd name="T26" fmla="*/ 111 w 167"/>
                  <a:gd name="T27" fmla="*/ 138 h 165"/>
                  <a:gd name="T28" fmla="*/ 111 w 167"/>
                  <a:gd name="T29" fmla="*/ 27 h 165"/>
                  <a:gd name="T30" fmla="*/ 56 w 167"/>
                  <a:gd name="T31" fmla="*/ 27 h 165"/>
                  <a:gd name="T32" fmla="*/ 56 w 167"/>
                  <a:gd name="T33" fmla="*/ 138 h 165"/>
                  <a:gd name="T34" fmla="*/ 111 w 167"/>
                  <a:gd name="T35" fmla="*/ 13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8"/>
                    </a:lnTo>
                    <a:lnTo>
                      <a:pt x="0" y="138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7" y="27"/>
                    </a:lnTo>
                    <a:lnTo>
                      <a:pt x="167" y="138"/>
                    </a:lnTo>
                    <a:lnTo>
                      <a:pt x="139" y="138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  <a:moveTo>
                      <a:pt x="111" y="138"/>
                    </a:moveTo>
                    <a:lnTo>
                      <a:pt x="111" y="27"/>
                    </a:lnTo>
                    <a:lnTo>
                      <a:pt x="56" y="27"/>
                    </a:lnTo>
                    <a:lnTo>
                      <a:pt x="56" y="138"/>
                    </a:lnTo>
                    <a:lnTo>
                      <a:pt x="111" y="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8DAE5B6-DC70-41CD-B32B-592CA567135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09451" y="2959100"/>
              <a:ext cx="678318" cy="182880"/>
              <a:chOff x="823913" y="4787900"/>
              <a:chExt cx="971550" cy="261938"/>
            </a:xfrm>
          </p:grpSpPr>
          <p:sp>
            <p:nvSpPr>
              <p:cNvPr id="80" name="Freeform 61">
                <a:extLst>
                  <a:ext uri="{FF2B5EF4-FFF2-40B4-BE49-F238E27FC236}">
                    <a16:creationId xmlns:a16="http://schemas.microsoft.com/office/drawing/2014/main" id="{AFE269A6-BD19-4637-B175-11AECB76A24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3913" y="4787900"/>
                <a:ext cx="265113" cy="261938"/>
              </a:xfrm>
              <a:custGeom>
                <a:avLst/>
                <a:gdLst>
                  <a:gd name="T0" fmla="*/ 56 w 167"/>
                  <a:gd name="T1" fmla="*/ 165 h 165"/>
                  <a:gd name="T2" fmla="*/ 56 w 167"/>
                  <a:gd name="T3" fmla="*/ 137 h 165"/>
                  <a:gd name="T4" fmla="*/ 84 w 167"/>
                  <a:gd name="T5" fmla="*/ 137 h 165"/>
                  <a:gd name="T6" fmla="*/ 84 w 167"/>
                  <a:gd name="T7" fmla="*/ 110 h 165"/>
                  <a:gd name="T8" fmla="*/ 0 w 167"/>
                  <a:gd name="T9" fmla="*/ 110 h 165"/>
                  <a:gd name="T10" fmla="*/ 0 w 167"/>
                  <a:gd name="T11" fmla="*/ 55 h 165"/>
                  <a:gd name="T12" fmla="*/ 28 w 167"/>
                  <a:gd name="T13" fmla="*/ 55 h 165"/>
                  <a:gd name="T14" fmla="*/ 28 w 167"/>
                  <a:gd name="T15" fmla="*/ 27 h 165"/>
                  <a:gd name="T16" fmla="*/ 56 w 167"/>
                  <a:gd name="T17" fmla="*/ 27 h 165"/>
                  <a:gd name="T18" fmla="*/ 56 w 167"/>
                  <a:gd name="T19" fmla="*/ 0 h 165"/>
                  <a:gd name="T20" fmla="*/ 139 w 167"/>
                  <a:gd name="T21" fmla="*/ 0 h 165"/>
                  <a:gd name="T22" fmla="*/ 139 w 167"/>
                  <a:gd name="T23" fmla="*/ 82 h 165"/>
                  <a:gd name="T24" fmla="*/ 167 w 167"/>
                  <a:gd name="T25" fmla="*/ 82 h 165"/>
                  <a:gd name="T26" fmla="*/ 167 w 167"/>
                  <a:gd name="T27" fmla="*/ 110 h 165"/>
                  <a:gd name="T28" fmla="*/ 139 w 167"/>
                  <a:gd name="T29" fmla="*/ 110 h 165"/>
                  <a:gd name="T30" fmla="*/ 139 w 167"/>
                  <a:gd name="T31" fmla="*/ 137 h 165"/>
                  <a:gd name="T32" fmla="*/ 167 w 167"/>
                  <a:gd name="T33" fmla="*/ 137 h 165"/>
                  <a:gd name="T34" fmla="*/ 167 w 167"/>
                  <a:gd name="T35" fmla="*/ 165 h 165"/>
                  <a:gd name="T36" fmla="*/ 56 w 167"/>
                  <a:gd name="T37" fmla="*/ 165 h 165"/>
                  <a:gd name="T38" fmla="*/ 84 w 167"/>
                  <a:gd name="T39" fmla="*/ 82 h 165"/>
                  <a:gd name="T40" fmla="*/ 84 w 167"/>
                  <a:gd name="T41" fmla="*/ 55 h 165"/>
                  <a:gd name="T42" fmla="*/ 56 w 167"/>
                  <a:gd name="T43" fmla="*/ 55 h 165"/>
                  <a:gd name="T44" fmla="*/ 56 w 167"/>
                  <a:gd name="T45" fmla="*/ 82 h 165"/>
                  <a:gd name="T46" fmla="*/ 84 w 167"/>
                  <a:gd name="T47" fmla="*/ 82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7" h="165">
                    <a:moveTo>
                      <a:pt x="56" y="165"/>
                    </a:moveTo>
                    <a:lnTo>
                      <a:pt x="56" y="137"/>
                    </a:lnTo>
                    <a:lnTo>
                      <a:pt x="84" y="137"/>
                    </a:lnTo>
                    <a:lnTo>
                      <a:pt x="84" y="110"/>
                    </a:lnTo>
                    <a:lnTo>
                      <a:pt x="0" y="110"/>
                    </a:lnTo>
                    <a:lnTo>
                      <a:pt x="0" y="55"/>
                    </a:lnTo>
                    <a:lnTo>
                      <a:pt x="28" y="55"/>
                    </a:lnTo>
                    <a:lnTo>
                      <a:pt x="28" y="27"/>
                    </a:lnTo>
                    <a:lnTo>
                      <a:pt x="56" y="27"/>
                    </a:lnTo>
                    <a:lnTo>
                      <a:pt x="56" y="0"/>
                    </a:lnTo>
                    <a:lnTo>
                      <a:pt x="139" y="0"/>
                    </a:lnTo>
                    <a:lnTo>
                      <a:pt x="139" y="82"/>
                    </a:lnTo>
                    <a:lnTo>
                      <a:pt x="167" y="82"/>
                    </a:lnTo>
                    <a:lnTo>
                      <a:pt x="167" y="110"/>
                    </a:lnTo>
                    <a:lnTo>
                      <a:pt x="139" y="110"/>
                    </a:lnTo>
                    <a:lnTo>
                      <a:pt x="139" y="137"/>
                    </a:lnTo>
                    <a:lnTo>
                      <a:pt x="167" y="137"/>
                    </a:lnTo>
                    <a:lnTo>
                      <a:pt x="167" y="165"/>
                    </a:lnTo>
                    <a:lnTo>
                      <a:pt x="56" y="165"/>
                    </a:lnTo>
                    <a:close/>
                    <a:moveTo>
                      <a:pt x="84" y="82"/>
                    </a:moveTo>
                    <a:lnTo>
                      <a:pt x="84" y="55"/>
                    </a:lnTo>
                    <a:lnTo>
                      <a:pt x="56" y="55"/>
                    </a:lnTo>
                    <a:lnTo>
                      <a:pt x="56" y="82"/>
                    </a:lnTo>
                    <a:lnTo>
                      <a:pt x="84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62">
                <a:extLst>
                  <a:ext uri="{FF2B5EF4-FFF2-40B4-BE49-F238E27FC236}">
                    <a16:creationId xmlns:a16="http://schemas.microsoft.com/office/drawing/2014/main" id="{98678988-B8DE-466D-8939-552BAF67FF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77925" y="4787900"/>
                <a:ext cx="265113" cy="261938"/>
              </a:xfrm>
              <a:custGeom>
                <a:avLst/>
                <a:gdLst>
                  <a:gd name="T0" fmla="*/ 0 w 167"/>
                  <a:gd name="T1" fmla="*/ 165 h 165"/>
                  <a:gd name="T2" fmla="*/ 0 w 167"/>
                  <a:gd name="T3" fmla="*/ 110 h 165"/>
                  <a:gd name="T4" fmla="*/ 28 w 167"/>
                  <a:gd name="T5" fmla="*/ 110 h 165"/>
                  <a:gd name="T6" fmla="*/ 28 w 167"/>
                  <a:gd name="T7" fmla="*/ 82 h 165"/>
                  <a:gd name="T8" fmla="*/ 111 w 167"/>
                  <a:gd name="T9" fmla="*/ 82 h 165"/>
                  <a:gd name="T10" fmla="*/ 111 w 167"/>
                  <a:gd name="T11" fmla="*/ 27 h 165"/>
                  <a:gd name="T12" fmla="*/ 55 w 167"/>
                  <a:gd name="T13" fmla="*/ 27 h 165"/>
                  <a:gd name="T14" fmla="*/ 55 w 167"/>
                  <a:gd name="T15" fmla="*/ 55 h 165"/>
                  <a:gd name="T16" fmla="*/ 0 w 167"/>
                  <a:gd name="T17" fmla="*/ 55 h 165"/>
                  <a:gd name="T18" fmla="*/ 0 w 167"/>
                  <a:gd name="T19" fmla="*/ 27 h 165"/>
                  <a:gd name="T20" fmla="*/ 28 w 167"/>
                  <a:gd name="T21" fmla="*/ 27 h 165"/>
                  <a:gd name="T22" fmla="*/ 28 w 167"/>
                  <a:gd name="T23" fmla="*/ 0 h 165"/>
                  <a:gd name="T24" fmla="*/ 139 w 167"/>
                  <a:gd name="T25" fmla="*/ 0 h 165"/>
                  <a:gd name="T26" fmla="*/ 139 w 167"/>
                  <a:gd name="T27" fmla="*/ 27 h 165"/>
                  <a:gd name="T28" fmla="*/ 167 w 167"/>
                  <a:gd name="T29" fmla="*/ 27 h 165"/>
                  <a:gd name="T30" fmla="*/ 167 w 167"/>
                  <a:gd name="T31" fmla="*/ 82 h 165"/>
                  <a:gd name="T32" fmla="*/ 139 w 167"/>
                  <a:gd name="T33" fmla="*/ 82 h 165"/>
                  <a:gd name="T34" fmla="*/ 139 w 167"/>
                  <a:gd name="T35" fmla="*/ 110 h 165"/>
                  <a:gd name="T36" fmla="*/ 55 w 167"/>
                  <a:gd name="T37" fmla="*/ 110 h 165"/>
                  <a:gd name="T38" fmla="*/ 55 w 167"/>
                  <a:gd name="T39" fmla="*/ 137 h 165"/>
                  <a:gd name="T40" fmla="*/ 167 w 167"/>
                  <a:gd name="T41" fmla="*/ 137 h 165"/>
                  <a:gd name="T42" fmla="*/ 167 w 167"/>
                  <a:gd name="T43" fmla="*/ 165 h 165"/>
                  <a:gd name="T44" fmla="*/ 0 w 167"/>
                  <a:gd name="T45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7" h="165">
                    <a:moveTo>
                      <a:pt x="0" y="165"/>
                    </a:moveTo>
                    <a:lnTo>
                      <a:pt x="0" y="110"/>
                    </a:lnTo>
                    <a:lnTo>
                      <a:pt x="28" y="110"/>
                    </a:lnTo>
                    <a:lnTo>
                      <a:pt x="28" y="82"/>
                    </a:lnTo>
                    <a:lnTo>
                      <a:pt x="111" y="82"/>
                    </a:lnTo>
                    <a:lnTo>
                      <a:pt x="111" y="27"/>
                    </a:lnTo>
                    <a:lnTo>
                      <a:pt x="55" y="27"/>
                    </a:lnTo>
                    <a:lnTo>
                      <a:pt x="55" y="55"/>
                    </a:lnTo>
                    <a:lnTo>
                      <a:pt x="0" y="55"/>
                    </a:lnTo>
                    <a:lnTo>
                      <a:pt x="0" y="27"/>
                    </a:lnTo>
                    <a:lnTo>
                      <a:pt x="28" y="27"/>
                    </a:lnTo>
                    <a:lnTo>
                      <a:pt x="28" y="0"/>
                    </a:lnTo>
                    <a:lnTo>
                      <a:pt x="139" y="0"/>
                    </a:lnTo>
                    <a:lnTo>
                      <a:pt x="139" y="27"/>
                    </a:lnTo>
                    <a:lnTo>
                      <a:pt x="167" y="27"/>
                    </a:lnTo>
                    <a:lnTo>
                      <a:pt x="167" y="82"/>
                    </a:lnTo>
                    <a:lnTo>
                      <a:pt x="139" y="82"/>
                    </a:lnTo>
                    <a:lnTo>
                      <a:pt x="139" y="110"/>
                    </a:lnTo>
                    <a:lnTo>
                      <a:pt x="55" y="110"/>
                    </a:lnTo>
                    <a:lnTo>
                      <a:pt x="55" y="137"/>
                    </a:lnTo>
                    <a:lnTo>
                      <a:pt x="167" y="137"/>
                    </a:lnTo>
                    <a:lnTo>
                      <a:pt x="167" y="165"/>
                    </a:lnTo>
                    <a:lnTo>
                      <a:pt x="0" y="1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63">
                <a:extLst>
                  <a:ext uri="{FF2B5EF4-FFF2-40B4-BE49-F238E27FC236}">
                    <a16:creationId xmlns:a16="http://schemas.microsoft.com/office/drawing/2014/main" id="{E598DEAB-8F3F-4C40-8BFA-E35A3CCA29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30350" y="4787900"/>
                <a:ext cx="265113" cy="261938"/>
              </a:xfrm>
              <a:custGeom>
                <a:avLst/>
                <a:gdLst>
                  <a:gd name="T0" fmla="*/ 28 w 167"/>
                  <a:gd name="T1" fmla="*/ 165 h 165"/>
                  <a:gd name="T2" fmla="*/ 28 w 167"/>
                  <a:gd name="T3" fmla="*/ 137 h 165"/>
                  <a:gd name="T4" fmla="*/ 0 w 167"/>
                  <a:gd name="T5" fmla="*/ 137 h 165"/>
                  <a:gd name="T6" fmla="*/ 0 w 167"/>
                  <a:gd name="T7" fmla="*/ 110 h 165"/>
                  <a:gd name="T8" fmla="*/ 56 w 167"/>
                  <a:gd name="T9" fmla="*/ 110 h 165"/>
                  <a:gd name="T10" fmla="*/ 56 w 167"/>
                  <a:gd name="T11" fmla="*/ 137 h 165"/>
                  <a:gd name="T12" fmla="*/ 111 w 167"/>
                  <a:gd name="T13" fmla="*/ 137 h 165"/>
                  <a:gd name="T14" fmla="*/ 111 w 167"/>
                  <a:gd name="T15" fmla="*/ 82 h 165"/>
                  <a:gd name="T16" fmla="*/ 0 w 167"/>
                  <a:gd name="T17" fmla="*/ 82 h 165"/>
                  <a:gd name="T18" fmla="*/ 0 w 167"/>
                  <a:gd name="T19" fmla="*/ 0 h 165"/>
                  <a:gd name="T20" fmla="*/ 167 w 167"/>
                  <a:gd name="T21" fmla="*/ 0 h 165"/>
                  <a:gd name="T22" fmla="*/ 167 w 167"/>
                  <a:gd name="T23" fmla="*/ 27 h 165"/>
                  <a:gd name="T24" fmla="*/ 56 w 167"/>
                  <a:gd name="T25" fmla="*/ 27 h 165"/>
                  <a:gd name="T26" fmla="*/ 56 w 167"/>
                  <a:gd name="T27" fmla="*/ 55 h 165"/>
                  <a:gd name="T28" fmla="*/ 139 w 167"/>
                  <a:gd name="T29" fmla="*/ 55 h 165"/>
                  <a:gd name="T30" fmla="*/ 139 w 167"/>
                  <a:gd name="T31" fmla="*/ 82 h 165"/>
                  <a:gd name="T32" fmla="*/ 167 w 167"/>
                  <a:gd name="T33" fmla="*/ 82 h 165"/>
                  <a:gd name="T34" fmla="*/ 167 w 167"/>
                  <a:gd name="T35" fmla="*/ 137 h 165"/>
                  <a:gd name="T36" fmla="*/ 139 w 167"/>
                  <a:gd name="T37" fmla="*/ 137 h 165"/>
                  <a:gd name="T38" fmla="*/ 139 w 167"/>
                  <a:gd name="T39" fmla="*/ 165 h 165"/>
                  <a:gd name="T40" fmla="*/ 28 w 167"/>
                  <a:gd name="T4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7" h="165">
                    <a:moveTo>
                      <a:pt x="28" y="165"/>
                    </a:moveTo>
                    <a:lnTo>
                      <a:pt x="28" y="137"/>
                    </a:lnTo>
                    <a:lnTo>
                      <a:pt x="0" y="137"/>
                    </a:lnTo>
                    <a:lnTo>
                      <a:pt x="0" y="110"/>
                    </a:lnTo>
                    <a:lnTo>
                      <a:pt x="56" y="110"/>
                    </a:lnTo>
                    <a:lnTo>
                      <a:pt x="56" y="137"/>
                    </a:lnTo>
                    <a:lnTo>
                      <a:pt x="111" y="137"/>
                    </a:lnTo>
                    <a:lnTo>
                      <a:pt x="11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167" y="0"/>
                    </a:lnTo>
                    <a:lnTo>
                      <a:pt x="167" y="27"/>
                    </a:lnTo>
                    <a:lnTo>
                      <a:pt x="56" y="27"/>
                    </a:lnTo>
                    <a:lnTo>
                      <a:pt x="56" y="55"/>
                    </a:lnTo>
                    <a:lnTo>
                      <a:pt x="139" y="55"/>
                    </a:lnTo>
                    <a:lnTo>
                      <a:pt x="139" y="82"/>
                    </a:lnTo>
                    <a:lnTo>
                      <a:pt x="167" y="82"/>
                    </a:lnTo>
                    <a:lnTo>
                      <a:pt x="167" y="137"/>
                    </a:lnTo>
                    <a:lnTo>
                      <a:pt x="139" y="137"/>
                    </a:lnTo>
                    <a:lnTo>
                      <a:pt x="139" y="165"/>
                    </a:lnTo>
                    <a:lnTo>
                      <a:pt x="28" y="1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A0B01DF-B42C-43BB-B4BB-29CB7B8C556A}"/>
              </a:ext>
            </a:extLst>
          </p:cNvPr>
          <p:cNvGrpSpPr/>
          <p:nvPr/>
        </p:nvGrpSpPr>
        <p:grpSpPr>
          <a:xfrm>
            <a:off x="202555" y="1485900"/>
            <a:ext cx="2783711" cy="4385790"/>
            <a:chOff x="63661" y="385021"/>
            <a:chExt cx="2783711" cy="4385790"/>
          </a:xfrm>
        </p:grpSpPr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23B563D5-1292-4DC5-AA3E-DD5ECABB0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4700" y="1835554"/>
              <a:ext cx="371705" cy="404640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6F739980-5AB9-43DF-B69D-28D68BFDC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91933" y="3639024"/>
              <a:ext cx="355439" cy="386933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E50518A0-8ABC-43DD-925E-ED6C10366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76065" y="3240845"/>
              <a:ext cx="570512" cy="734184"/>
            </a:xfrm>
            <a:prstGeom prst="rect">
              <a:avLst/>
            </a:prstGeom>
          </p:spPr>
        </p:pic>
        <p:pic>
          <p:nvPicPr>
            <p:cNvPr id="104" name="icicle lrg">
              <a:extLst>
                <a:ext uri="{FF2B5EF4-FFF2-40B4-BE49-F238E27FC236}">
                  <a16:creationId xmlns:a16="http://schemas.microsoft.com/office/drawing/2014/main" id="{95F9A3A0-A220-461A-A79F-8EF688EDB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61" y="1848701"/>
              <a:ext cx="715128" cy="1413512"/>
            </a:xfrm>
            <a:prstGeom prst="rect">
              <a:avLst/>
            </a:prstGeom>
          </p:spPr>
        </p:pic>
        <p:pic>
          <p:nvPicPr>
            <p:cNvPr id="105" name="icicle sml">
              <a:extLst>
                <a:ext uri="{FF2B5EF4-FFF2-40B4-BE49-F238E27FC236}">
                  <a16:creationId xmlns:a16="http://schemas.microsoft.com/office/drawing/2014/main" id="{BC12F06E-F19B-4E07-8061-96101A523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8737" y="3806017"/>
              <a:ext cx="227112" cy="760197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E4C0F00D-B555-4987-9E9C-15BFA320E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3368" y="2390702"/>
              <a:ext cx="695549" cy="734920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74A12444-3E21-4CD6-8559-5DFF75EC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1330485" y="2593258"/>
              <a:ext cx="695549" cy="734920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84B066F0-83F4-4C5F-83EC-2B3233368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800000" flipH="1">
              <a:off x="635617" y="3108369"/>
              <a:ext cx="695549" cy="734920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A2EAFA63-DD91-4BF7-A4AA-6C17C1B78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84271" y="3477237"/>
              <a:ext cx="333473" cy="625261"/>
            </a:xfrm>
            <a:prstGeom prst="rect">
              <a:avLst/>
            </a:prstGeom>
          </p:spPr>
        </p:pic>
        <p:pic>
          <p:nvPicPr>
            <p:cNvPr id="110" name="icicle sml">
              <a:extLst>
                <a:ext uri="{FF2B5EF4-FFF2-40B4-BE49-F238E27FC236}">
                  <a16:creationId xmlns:a16="http://schemas.microsoft.com/office/drawing/2014/main" id="{DBDD608B-8A0E-47E5-8528-E3D566CA7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64467" y="4137950"/>
              <a:ext cx="189070" cy="632861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7E269D76-C1EC-43D4-95D8-A9C1C6F7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750397" y="385021"/>
              <a:ext cx="719586" cy="760318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339E9C8A-35AA-41B7-8C40-323594F4A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3766" y="1053296"/>
              <a:ext cx="612934" cy="647628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D86FC0B-3AD5-4B96-97F0-D26FDF6AF493}"/>
              </a:ext>
            </a:extLst>
          </p:cNvPr>
          <p:cNvGrpSpPr>
            <a:grpSpLocks noChangeAspect="1"/>
          </p:cNvGrpSpPr>
          <p:nvPr/>
        </p:nvGrpSpPr>
        <p:grpSpPr>
          <a:xfrm>
            <a:off x="9156251" y="1485900"/>
            <a:ext cx="2929392" cy="4389120"/>
            <a:chOff x="9674025" y="408170"/>
            <a:chExt cx="2441160" cy="4356854"/>
          </a:xfrm>
        </p:grpSpPr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B3BC3941-89BF-490A-9B6C-3420A1033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11322829" y="1037835"/>
              <a:ext cx="656967" cy="694154"/>
            </a:xfrm>
            <a:prstGeom prst="rect">
              <a:avLst/>
            </a:prstGeom>
          </p:spPr>
        </p:pic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AF7F6E8C-9C38-4C02-AA50-680FF4B49021}"/>
                </a:ext>
              </a:extLst>
            </p:cNvPr>
            <p:cNvGrpSpPr/>
            <p:nvPr/>
          </p:nvGrpSpPr>
          <p:grpSpPr>
            <a:xfrm>
              <a:off x="9674025" y="1819446"/>
              <a:ext cx="2441160" cy="2693698"/>
              <a:chOff x="9189468" y="1993066"/>
              <a:chExt cx="2441160" cy="2693698"/>
            </a:xfrm>
          </p:grpSpPr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D1390603-651A-4F30-96E9-294C9F90A6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89468" y="3677856"/>
                <a:ext cx="449832" cy="489690"/>
              </a:xfrm>
              <a:prstGeom prst="rect">
                <a:avLst/>
              </a:prstGeom>
            </p:spPr>
          </p:pic>
          <p:pic>
            <p:nvPicPr>
              <p:cNvPr id="120" name="Picture 119">
                <a:extLst>
                  <a:ext uri="{FF2B5EF4-FFF2-40B4-BE49-F238E27FC236}">
                    <a16:creationId xmlns:a16="http://schemas.microsoft.com/office/drawing/2014/main" id="{6B1999F8-42D3-4B28-B474-8EE4E28DB9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0800000">
                <a:off x="10347164" y="3003667"/>
                <a:ext cx="695549" cy="734920"/>
              </a:xfrm>
              <a:prstGeom prst="rect">
                <a:avLst/>
              </a:prstGeom>
            </p:spPr>
          </p:pic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193806E5-862E-4279-9356-1BF04C5809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10335589" y="2262850"/>
                <a:ext cx="695549" cy="734920"/>
              </a:xfrm>
              <a:prstGeom prst="rect">
                <a:avLst/>
              </a:prstGeom>
            </p:spPr>
          </p:pic>
          <p:pic>
            <p:nvPicPr>
              <p:cNvPr id="122" name="Picture 121">
                <a:extLst>
                  <a:ext uri="{FF2B5EF4-FFF2-40B4-BE49-F238E27FC236}">
                    <a16:creationId xmlns:a16="http://schemas.microsoft.com/office/drawing/2014/main" id="{BAEAD402-BB83-4DA8-84E3-8F71D6A44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0800000" flipH="1">
                <a:off x="9681233" y="3049966"/>
                <a:ext cx="695549" cy="734920"/>
              </a:xfrm>
              <a:prstGeom prst="rect">
                <a:avLst/>
              </a:prstGeom>
            </p:spPr>
          </p:pic>
          <p:pic>
            <p:nvPicPr>
              <p:cNvPr id="123" name="icicle sml">
                <a:extLst>
                  <a:ext uri="{FF2B5EF4-FFF2-40B4-BE49-F238E27FC236}">
                    <a16:creationId xmlns:a16="http://schemas.microsoft.com/office/drawing/2014/main" id="{C4D0034F-5B87-4421-996B-CABA7EE86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35881" y="3751837"/>
                <a:ext cx="279314" cy="934927"/>
              </a:xfrm>
              <a:prstGeom prst="rect">
                <a:avLst/>
              </a:prstGeom>
            </p:spPr>
          </p:pic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E545DA72-978C-4015-B0D5-3534BCB3F0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flipH="1">
                <a:off x="9791700" y="3905493"/>
                <a:ext cx="332989" cy="624354"/>
              </a:xfrm>
              <a:prstGeom prst="rect">
                <a:avLst/>
              </a:prstGeom>
            </p:spPr>
          </p:pic>
          <p:pic>
            <p:nvPicPr>
              <p:cNvPr id="125" name="icicle lrg">
                <a:extLst>
                  <a:ext uri="{FF2B5EF4-FFF2-40B4-BE49-F238E27FC236}">
                    <a16:creationId xmlns:a16="http://schemas.microsoft.com/office/drawing/2014/main" id="{4D388CCB-DA57-4567-8404-3DFC3161C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0910012" y="1993066"/>
                <a:ext cx="720616" cy="1424360"/>
              </a:xfrm>
              <a:prstGeom prst="rect">
                <a:avLst/>
              </a:prstGeom>
            </p:spPr>
          </p:pic>
        </p:grpSp>
        <p:pic>
          <p:nvPicPr>
            <p:cNvPr id="116" name="icicle sml">
              <a:extLst>
                <a:ext uri="{FF2B5EF4-FFF2-40B4-BE49-F238E27FC236}">
                  <a16:creationId xmlns:a16="http://schemas.microsoft.com/office/drawing/2014/main" id="{F694E6AE-7AAE-44E4-B707-311FD9A06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46248" y="4126376"/>
              <a:ext cx="190799" cy="638648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5B453B81-7919-4667-AE99-387047A60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810072" y="408170"/>
              <a:ext cx="665338" cy="702999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93561421-5C50-41CC-857F-7D85D8BB9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95153" y="1564367"/>
              <a:ext cx="355439" cy="386933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39667B9-0FD9-4CC2-BFF3-C0A3D78434F1}"/>
              </a:ext>
            </a:extLst>
          </p:cNvPr>
          <p:cNvGrpSpPr/>
          <p:nvPr/>
        </p:nvGrpSpPr>
        <p:grpSpPr>
          <a:xfrm>
            <a:off x="-61740" y="-5753686"/>
            <a:ext cx="4708657" cy="5753686"/>
            <a:chOff x="158371" y="296221"/>
            <a:chExt cx="4708657" cy="575368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F40FFD4-EE5A-495B-B203-6D413113A903}"/>
                </a:ext>
              </a:extLst>
            </p:cNvPr>
            <p:cNvSpPr/>
            <p:nvPr/>
          </p:nvSpPr>
          <p:spPr>
            <a:xfrm>
              <a:off x="1892368" y="516924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E38D849-5A00-43C9-90A4-575ACD9BFAA5}"/>
                </a:ext>
              </a:extLst>
            </p:cNvPr>
            <p:cNvSpPr/>
            <p:nvPr/>
          </p:nvSpPr>
          <p:spPr>
            <a:xfrm>
              <a:off x="2662085" y="114195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BD6CB99-ECFF-4348-B19C-604A635C44FA}"/>
                </a:ext>
              </a:extLst>
            </p:cNvPr>
            <p:cNvSpPr/>
            <p:nvPr/>
          </p:nvSpPr>
          <p:spPr>
            <a:xfrm>
              <a:off x="2794388" y="156063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D280E1C-C85E-4382-9EF6-2DD372C42D58}"/>
                </a:ext>
              </a:extLst>
            </p:cNvPr>
            <p:cNvSpPr/>
            <p:nvPr/>
          </p:nvSpPr>
          <p:spPr>
            <a:xfrm>
              <a:off x="2178089" y="197932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3E03022-F7C9-45F1-AE1C-5E04DA362150}"/>
                </a:ext>
              </a:extLst>
            </p:cNvPr>
            <p:cNvSpPr/>
            <p:nvPr/>
          </p:nvSpPr>
          <p:spPr>
            <a:xfrm>
              <a:off x="2891522" y="292889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9E5FE02-1473-462C-8A8C-CAE456F202F3}"/>
                </a:ext>
              </a:extLst>
            </p:cNvPr>
            <p:cNvSpPr/>
            <p:nvPr/>
          </p:nvSpPr>
          <p:spPr>
            <a:xfrm>
              <a:off x="1037601" y="3014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42E87D8-A438-4F57-A6BC-31B437A513FF}"/>
                </a:ext>
              </a:extLst>
            </p:cNvPr>
            <p:cNvSpPr/>
            <p:nvPr/>
          </p:nvSpPr>
          <p:spPr>
            <a:xfrm>
              <a:off x="4197807" y="401913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86E6FE5-B083-45F8-841B-B5F9290DCBF6}"/>
                </a:ext>
              </a:extLst>
            </p:cNvPr>
            <p:cNvSpPr/>
            <p:nvPr/>
          </p:nvSpPr>
          <p:spPr>
            <a:xfrm>
              <a:off x="4775588" y="68810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A6F0E138-B827-4B8C-9A56-591DC6383BEB}"/>
                </a:ext>
              </a:extLst>
            </p:cNvPr>
            <p:cNvSpPr/>
            <p:nvPr/>
          </p:nvSpPr>
          <p:spPr>
            <a:xfrm>
              <a:off x="2695579" y="440599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A20F101-5F73-4F98-B21B-6C5F3502D890}"/>
                </a:ext>
              </a:extLst>
            </p:cNvPr>
            <p:cNvSpPr/>
            <p:nvPr/>
          </p:nvSpPr>
          <p:spPr>
            <a:xfrm>
              <a:off x="505038" y="4843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626C8531-0125-49A3-ABAB-F6DCAFAE4F91}"/>
                </a:ext>
              </a:extLst>
            </p:cNvPr>
            <p:cNvSpPr/>
            <p:nvPr/>
          </p:nvSpPr>
          <p:spPr>
            <a:xfrm>
              <a:off x="3172876" y="557160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A9B25972-ACA3-4CEF-8E1E-1CC98F967980}"/>
                </a:ext>
              </a:extLst>
            </p:cNvPr>
            <p:cNvSpPr/>
            <p:nvPr/>
          </p:nvSpPr>
          <p:spPr>
            <a:xfrm>
              <a:off x="1655575" y="595846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0C3664F-6E23-48E6-A9AF-E020E578CA69}"/>
                </a:ext>
              </a:extLst>
            </p:cNvPr>
            <p:cNvSpPr/>
            <p:nvPr/>
          </p:nvSpPr>
          <p:spPr>
            <a:xfrm>
              <a:off x="1183302" y="728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141D06CB-126C-4546-979B-9E00FFE76412}"/>
                </a:ext>
              </a:extLst>
            </p:cNvPr>
            <p:cNvSpPr/>
            <p:nvPr/>
          </p:nvSpPr>
          <p:spPr>
            <a:xfrm>
              <a:off x="3831043" y="296221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554BB319-12AE-4320-B6D5-83EE229E32FA}"/>
                </a:ext>
              </a:extLst>
            </p:cNvPr>
            <p:cNvSpPr/>
            <p:nvPr/>
          </p:nvSpPr>
          <p:spPr>
            <a:xfrm>
              <a:off x="158371" y="244656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82F43BC-283B-4B1E-B1FB-883EA9DA22D5}"/>
              </a:ext>
            </a:extLst>
          </p:cNvPr>
          <p:cNvGrpSpPr/>
          <p:nvPr/>
        </p:nvGrpSpPr>
        <p:grpSpPr>
          <a:xfrm flipH="1">
            <a:off x="8055015" y="-6287489"/>
            <a:ext cx="4333240" cy="6608228"/>
            <a:chOff x="7505700" y="63500"/>
            <a:chExt cx="4333240" cy="6608228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FA302D97-ED60-43DF-8036-E50FE770BAE8}"/>
                </a:ext>
              </a:extLst>
            </p:cNvPr>
            <p:cNvSpPr/>
            <p:nvPr/>
          </p:nvSpPr>
          <p:spPr>
            <a:xfrm>
              <a:off x="10795000" y="698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14E05182-641C-4B58-9336-D0A7BFD96817}"/>
                </a:ext>
              </a:extLst>
            </p:cNvPr>
            <p:cNvSpPr/>
            <p:nvPr/>
          </p:nvSpPr>
          <p:spPr>
            <a:xfrm>
              <a:off x="8928100" y="31242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2CECE83-026B-49C4-91C3-4A4E13B1D8C9}"/>
                </a:ext>
              </a:extLst>
            </p:cNvPr>
            <p:cNvSpPr/>
            <p:nvPr/>
          </p:nvSpPr>
          <p:spPr>
            <a:xfrm>
              <a:off x="11029950" y="342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22226A38-BDD1-4A68-B0A2-5850F065827A}"/>
                </a:ext>
              </a:extLst>
            </p:cNvPr>
            <p:cNvSpPr/>
            <p:nvPr/>
          </p:nvSpPr>
          <p:spPr>
            <a:xfrm>
              <a:off x="9423400" y="8572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CD9E0142-34EE-4F44-9773-46AB39FA8E85}"/>
                </a:ext>
              </a:extLst>
            </p:cNvPr>
            <p:cNvSpPr/>
            <p:nvPr/>
          </p:nvSpPr>
          <p:spPr>
            <a:xfrm>
              <a:off x="11214100" y="3556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0986BCE-EC8D-49B9-A4B9-9746904DC8F7}"/>
                </a:ext>
              </a:extLst>
            </p:cNvPr>
            <p:cNvSpPr/>
            <p:nvPr/>
          </p:nvSpPr>
          <p:spPr>
            <a:xfrm>
              <a:off x="11747500" y="2324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1990819-2DD9-4FB8-AE04-3E947DDDAE7E}"/>
                </a:ext>
              </a:extLst>
            </p:cNvPr>
            <p:cNvSpPr/>
            <p:nvPr/>
          </p:nvSpPr>
          <p:spPr>
            <a:xfrm>
              <a:off x="10115550" y="16129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71ECD621-9B57-45D1-AC5B-C18062B839FA}"/>
                </a:ext>
              </a:extLst>
            </p:cNvPr>
            <p:cNvSpPr/>
            <p:nvPr/>
          </p:nvSpPr>
          <p:spPr>
            <a:xfrm>
              <a:off x="11728450" y="469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1EE263B9-FFAB-40E3-BA8B-827FBE534221}"/>
                </a:ext>
              </a:extLst>
            </p:cNvPr>
            <p:cNvSpPr/>
            <p:nvPr/>
          </p:nvSpPr>
          <p:spPr>
            <a:xfrm>
              <a:off x="10382250" y="2832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7FA16B4F-B9D9-42F5-B25E-D29434B646AA}"/>
                </a:ext>
              </a:extLst>
            </p:cNvPr>
            <p:cNvSpPr/>
            <p:nvPr/>
          </p:nvSpPr>
          <p:spPr>
            <a:xfrm>
              <a:off x="8629650" y="63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B523B59-03D8-42E0-8F1F-A474C7CD6FAD}"/>
                </a:ext>
              </a:extLst>
            </p:cNvPr>
            <p:cNvSpPr/>
            <p:nvPr/>
          </p:nvSpPr>
          <p:spPr>
            <a:xfrm>
              <a:off x="7505700" y="2730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77EAAE1D-0E61-4916-9AF2-ED26C0CEDE2B}"/>
                </a:ext>
              </a:extLst>
            </p:cNvPr>
            <p:cNvSpPr/>
            <p:nvPr/>
          </p:nvSpPr>
          <p:spPr>
            <a:xfrm>
              <a:off x="10725150" y="55118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4A4F308-3616-4B86-97F9-562B4784DCBA}"/>
                </a:ext>
              </a:extLst>
            </p:cNvPr>
            <p:cNvSpPr/>
            <p:nvPr/>
          </p:nvSpPr>
          <p:spPr>
            <a:xfrm>
              <a:off x="9493250" y="3975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99671BDF-D05A-4A14-880A-08CC29271FC7}"/>
                </a:ext>
              </a:extLst>
            </p:cNvPr>
            <p:cNvSpPr/>
            <p:nvPr/>
          </p:nvSpPr>
          <p:spPr>
            <a:xfrm>
              <a:off x="10648950" y="234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2B510377-DCB1-4D92-AC72-CB7CD56DA99C}"/>
                </a:ext>
              </a:extLst>
            </p:cNvPr>
            <p:cNvSpPr/>
            <p:nvPr/>
          </p:nvSpPr>
          <p:spPr>
            <a:xfrm>
              <a:off x="11176000" y="15938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7207B9F5-A385-4994-990E-F7BC509B6DA2}"/>
                </a:ext>
              </a:extLst>
            </p:cNvPr>
            <p:cNvSpPr/>
            <p:nvPr/>
          </p:nvSpPr>
          <p:spPr>
            <a:xfrm>
              <a:off x="8750300" y="5822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B5EC478A-32DB-46A6-8B97-C9F2A4FC7FDA}"/>
                </a:ext>
              </a:extLst>
            </p:cNvPr>
            <p:cNvSpPr/>
            <p:nvPr/>
          </p:nvSpPr>
          <p:spPr>
            <a:xfrm>
              <a:off x="7920138" y="658028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89BCEED0-6032-4096-B54C-A08B6794CF73}"/>
                </a:ext>
              </a:extLst>
            </p:cNvPr>
            <p:cNvSpPr/>
            <p:nvPr/>
          </p:nvSpPr>
          <p:spPr>
            <a:xfrm>
              <a:off x="8769752" y="77646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1D26D3C-85F8-41D8-BB23-B4AB8D98903A}"/>
              </a:ext>
            </a:extLst>
          </p:cNvPr>
          <p:cNvGrpSpPr/>
          <p:nvPr/>
        </p:nvGrpSpPr>
        <p:grpSpPr>
          <a:xfrm>
            <a:off x="-172009" y="296221"/>
            <a:ext cx="4708657" cy="5753686"/>
            <a:chOff x="158371" y="296221"/>
            <a:chExt cx="4708657" cy="5753686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ABC9845E-0432-4B65-8F13-7BC3C4B27DC1}"/>
                </a:ext>
              </a:extLst>
            </p:cNvPr>
            <p:cNvSpPr/>
            <p:nvPr/>
          </p:nvSpPr>
          <p:spPr>
            <a:xfrm>
              <a:off x="1892368" y="516924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A25D90AF-3D6D-4014-82EF-6FE3060C1E4A}"/>
                </a:ext>
              </a:extLst>
            </p:cNvPr>
            <p:cNvSpPr/>
            <p:nvPr/>
          </p:nvSpPr>
          <p:spPr>
            <a:xfrm>
              <a:off x="2662085" y="114195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F748897D-1626-4600-9A7D-2A94F3113EE6}"/>
                </a:ext>
              </a:extLst>
            </p:cNvPr>
            <p:cNvSpPr/>
            <p:nvPr/>
          </p:nvSpPr>
          <p:spPr>
            <a:xfrm>
              <a:off x="2794388" y="156063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5247E401-02F3-405B-8D32-0F0A50093CFF}"/>
                </a:ext>
              </a:extLst>
            </p:cNvPr>
            <p:cNvSpPr/>
            <p:nvPr/>
          </p:nvSpPr>
          <p:spPr>
            <a:xfrm>
              <a:off x="2178089" y="197932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BADFEEE0-8D3E-4D56-ADC2-B4E14AA9E186}"/>
                </a:ext>
              </a:extLst>
            </p:cNvPr>
            <p:cNvSpPr/>
            <p:nvPr/>
          </p:nvSpPr>
          <p:spPr>
            <a:xfrm>
              <a:off x="2891522" y="292889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7E02EE7D-3E27-499C-ACDE-3119F57213A4}"/>
                </a:ext>
              </a:extLst>
            </p:cNvPr>
            <p:cNvSpPr/>
            <p:nvPr/>
          </p:nvSpPr>
          <p:spPr>
            <a:xfrm>
              <a:off x="1037601" y="3014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C8A4A0FA-5E14-405C-A70C-EE87B0CB9573}"/>
                </a:ext>
              </a:extLst>
            </p:cNvPr>
            <p:cNvSpPr/>
            <p:nvPr/>
          </p:nvSpPr>
          <p:spPr>
            <a:xfrm>
              <a:off x="4197807" y="401913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F900CFEE-4F3F-4FD9-B7BD-1BF5D3A055B6}"/>
                </a:ext>
              </a:extLst>
            </p:cNvPr>
            <p:cNvSpPr/>
            <p:nvPr/>
          </p:nvSpPr>
          <p:spPr>
            <a:xfrm>
              <a:off x="4775588" y="68810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6F3EE5C-8249-418F-B8D6-80C45A18B81E}"/>
                </a:ext>
              </a:extLst>
            </p:cNvPr>
            <p:cNvSpPr/>
            <p:nvPr/>
          </p:nvSpPr>
          <p:spPr>
            <a:xfrm>
              <a:off x="2695579" y="440599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F8D1AC9F-9257-453B-B19E-2A8ED45D0646}"/>
                </a:ext>
              </a:extLst>
            </p:cNvPr>
            <p:cNvSpPr/>
            <p:nvPr/>
          </p:nvSpPr>
          <p:spPr>
            <a:xfrm>
              <a:off x="505038" y="4843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D10FC771-4B8F-4D3E-91EC-FF35EBDDBB5A}"/>
                </a:ext>
              </a:extLst>
            </p:cNvPr>
            <p:cNvSpPr/>
            <p:nvPr/>
          </p:nvSpPr>
          <p:spPr>
            <a:xfrm>
              <a:off x="3172876" y="5571606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E3E8A825-7E94-4D7F-8E49-79C8697EB535}"/>
                </a:ext>
              </a:extLst>
            </p:cNvPr>
            <p:cNvSpPr/>
            <p:nvPr/>
          </p:nvSpPr>
          <p:spPr>
            <a:xfrm>
              <a:off x="1655575" y="5958467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DC1243DB-D36C-4297-8152-B98CAE920FBB}"/>
                </a:ext>
              </a:extLst>
            </p:cNvPr>
            <p:cNvSpPr/>
            <p:nvPr/>
          </p:nvSpPr>
          <p:spPr>
            <a:xfrm>
              <a:off x="1183302" y="7283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622E4F6-435A-4C76-AC4A-D1870F1FC7F9}"/>
                </a:ext>
              </a:extLst>
            </p:cNvPr>
            <p:cNvSpPr/>
            <p:nvPr/>
          </p:nvSpPr>
          <p:spPr>
            <a:xfrm>
              <a:off x="3831043" y="296221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EAB1E3DF-663B-4AFB-A502-552171696F3A}"/>
                </a:ext>
              </a:extLst>
            </p:cNvPr>
            <p:cNvSpPr/>
            <p:nvPr/>
          </p:nvSpPr>
          <p:spPr>
            <a:xfrm>
              <a:off x="158371" y="2446569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DAB5681-BDD8-4928-A89A-B56558EDABC4}"/>
              </a:ext>
            </a:extLst>
          </p:cNvPr>
          <p:cNvGrpSpPr/>
          <p:nvPr/>
        </p:nvGrpSpPr>
        <p:grpSpPr>
          <a:xfrm>
            <a:off x="7823522" y="124886"/>
            <a:ext cx="4333240" cy="6608228"/>
            <a:chOff x="7505700" y="63500"/>
            <a:chExt cx="4333240" cy="6608228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570C3677-8889-4780-A974-CFF39AF68A85}"/>
                </a:ext>
              </a:extLst>
            </p:cNvPr>
            <p:cNvSpPr/>
            <p:nvPr/>
          </p:nvSpPr>
          <p:spPr>
            <a:xfrm>
              <a:off x="10795000" y="698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9F673E0B-91D5-4BF4-AAD0-62E31F5124E0}"/>
                </a:ext>
              </a:extLst>
            </p:cNvPr>
            <p:cNvSpPr/>
            <p:nvPr/>
          </p:nvSpPr>
          <p:spPr>
            <a:xfrm>
              <a:off x="8928100" y="31242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DDB8BAD1-5871-4206-BBF9-85C88118CA3D}"/>
                </a:ext>
              </a:extLst>
            </p:cNvPr>
            <p:cNvSpPr/>
            <p:nvPr/>
          </p:nvSpPr>
          <p:spPr>
            <a:xfrm>
              <a:off x="11029950" y="342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322F6B7A-2594-4BCF-B742-B3998450645C}"/>
                </a:ext>
              </a:extLst>
            </p:cNvPr>
            <p:cNvSpPr/>
            <p:nvPr/>
          </p:nvSpPr>
          <p:spPr>
            <a:xfrm>
              <a:off x="9423400" y="8572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CF348C3-3F5F-42A5-AEFF-79EEF995CAFD}"/>
                </a:ext>
              </a:extLst>
            </p:cNvPr>
            <p:cNvSpPr/>
            <p:nvPr/>
          </p:nvSpPr>
          <p:spPr>
            <a:xfrm>
              <a:off x="11214100" y="3556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09FD012B-AA9B-45DE-A6D1-D1ADD2B205F9}"/>
                </a:ext>
              </a:extLst>
            </p:cNvPr>
            <p:cNvSpPr/>
            <p:nvPr/>
          </p:nvSpPr>
          <p:spPr>
            <a:xfrm>
              <a:off x="11747500" y="2324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F7C2635-FC21-4459-ADDF-97456AE0183D}"/>
                </a:ext>
              </a:extLst>
            </p:cNvPr>
            <p:cNvSpPr/>
            <p:nvPr/>
          </p:nvSpPr>
          <p:spPr>
            <a:xfrm>
              <a:off x="10115550" y="16129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050AF53F-7BE4-41E0-AD6C-1A04DD2BD4F7}"/>
                </a:ext>
              </a:extLst>
            </p:cNvPr>
            <p:cNvSpPr/>
            <p:nvPr/>
          </p:nvSpPr>
          <p:spPr>
            <a:xfrm>
              <a:off x="11728450" y="46990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23F61B71-669E-4AC2-83C9-BAC03C2ADE43}"/>
                </a:ext>
              </a:extLst>
            </p:cNvPr>
            <p:cNvSpPr/>
            <p:nvPr/>
          </p:nvSpPr>
          <p:spPr>
            <a:xfrm>
              <a:off x="10382250" y="2832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1AFD831D-BFD5-46B1-A7BA-5BC2188B891F}"/>
                </a:ext>
              </a:extLst>
            </p:cNvPr>
            <p:cNvSpPr/>
            <p:nvPr/>
          </p:nvSpPr>
          <p:spPr>
            <a:xfrm>
              <a:off x="8629650" y="635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44864143-6FFD-4EBA-9153-B4E6A8BF2145}"/>
                </a:ext>
              </a:extLst>
            </p:cNvPr>
            <p:cNvSpPr/>
            <p:nvPr/>
          </p:nvSpPr>
          <p:spPr>
            <a:xfrm>
              <a:off x="7505700" y="2730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7482A2D1-6FF2-4ED9-A67C-D4F915414138}"/>
                </a:ext>
              </a:extLst>
            </p:cNvPr>
            <p:cNvSpPr/>
            <p:nvPr/>
          </p:nvSpPr>
          <p:spPr>
            <a:xfrm>
              <a:off x="10725150" y="55118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85CEB4A-211F-43CC-90B6-27C9134FF1F1}"/>
                </a:ext>
              </a:extLst>
            </p:cNvPr>
            <p:cNvSpPr/>
            <p:nvPr/>
          </p:nvSpPr>
          <p:spPr>
            <a:xfrm>
              <a:off x="9493250" y="397510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1E27679C-E6FC-4CC7-9765-293A9C900967}"/>
                </a:ext>
              </a:extLst>
            </p:cNvPr>
            <p:cNvSpPr/>
            <p:nvPr/>
          </p:nvSpPr>
          <p:spPr>
            <a:xfrm>
              <a:off x="10648950" y="234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A6A108EB-A904-4458-839C-8ED6253E4161}"/>
                </a:ext>
              </a:extLst>
            </p:cNvPr>
            <p:cNvSpPr/>
            <p:nvPr/>
          </p:nvSpPr>
          <p:spPr>
            <a:xfrm>
              <a:off x="11176000" y="15938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8A47980-625B-4D87-ACC3-9B0F2D0DAE69}"/>
                </a:ext>
              </a:extLst>
            </p:cNvPr>
            <p:cNvSpPr/>
            <p:nvPr/>
          </p:nvSpPr>
          <p:spPr>
            <a:xfrm>
              <a:off x="8750300" y="5822950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01AC7273-BF45-49EB-8B45-2AFC89241967}"/>
                </a:ext>
              </a:extLst>
            </p:cNvPr>
            <p:cNvSpPr/>
            <p:nvPr/>
          </p:nvSpPr>
          <p:spPr>
            <a:xfrm>
              <a:off x="7920138" y="658028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8BB951C8-4C51-48EB-ABC4-030C0BF6F248}"/>
                </a:ext>
              </a:extLst>
            </p:cNvPr>
            <p:cNvSpPr/>
            <p:nvPr/>
          </p:nvSpPr>
          <p:spPr>
            <a:xfrm>
              <a:off x="8769752" y="776468"/>
              <a:ext cx="91440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A2A89D43-59B8-4CFF-AC43-B851A913B5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04775">
            <a:solidFill>
              <a:schemeClr val="tx1"/>
            </a:solidFill>
          </a:ln>
          <a:effectLst>
            <a:glow rad="12700">
              <a:srgbClr val="455D87">
                <a:alpha val="28000"/>
              </a:srgb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91890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95 -7.40741E-7 L -0.00378 -0.00555 C -0.00352 -0.00671 -0.00313 -0.00671 -0.00273 -0.00671 C -0.00221 -0.00671 -0.00182 -0.00671 -0.00156 -0.00555 L 4.16667E-7 -7.40741E-7 " pathEditMode="relative" rAng="0" ptsTypes="AAAAA">
                                      <p:cBhvr>
                                        <p:cTn id="6" dur="24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28000" decel="7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4.81481E-6 L 0 0.16736 " pathEditMode="relative" rAng="0" ptsTypes="AA">
                                      <p:cBhvr>
                                        <p:cTn id="10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7" presetClass="emph" presetSubtype="0" fill="remove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25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5A4C7"/>
                                      </p:to>
                                    </p:animClr>
                                    <p:animClr clrSpc="rgb" dir="cw">
                                      <p:cBhvr>
                                        <p:cTn id="13" dur="125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A4C7"/>
                                      </p:to>
                                    </p:animClr>
                                    <p:set>
                                      <p:cBhvr>
                                        <p:cTn id="14" dur="125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25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8.33333E-7 0.88217 " pathEditMode="relative" rAng="0" ptsTypes="AA">
                                      <p:cBhvr>
                                        <p:cTn id="17" dur="2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9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1.45833E-6 0.88217 " pathEditMode="relative" rAng="0" ptsTypes="AA">
                                      <p:cBhvr>
                                        <p:cTn id="19" dur="2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9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3.54167E-6 1.09954 " pathEditMode="relative" rAng="0" ptsTypes="AA">
                                      <p:cBhvr>
                                        <p:cTn id="21" dur="2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97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1.09954 " pathEditMode="relative" rAng="0" ptsTypes="AA">
                                      <p:cBhvr>
                                        <p:cTn id="23" dur="2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89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10521</TotalTime>
  <Words>6</Words>
  <Application>Microsoft Office PowerPoint</Application>
  <PresentationFormat>Widescreen</PresentationFormat>
  <Paragraphs>4</Paragraphs>
  <Slides>4</Slides>
  <Notes>2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Lucida Console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Rushton</dc:creator>
  <cp:lastModifiedBy>Anna Barger</cp:lastModifiedBy>
  <cp:revision>275</cp:revision>
  <dcterms:created xsi:type="dcterms:W3CDTF">2017-11-06T15:39:33Z</dcterms:created>
  <dcterms:modified xsi:type="dcterms:W3CDTF">2017-11-29T15:41:17Z</dcterms:modified>
</cp:coreProperties>
</file>