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5" r:id="rId2"/>
    <p:sldId id="287" r:id="rId3"/>
    <p:sldId id="292" r:id="rId4"/>
    <p:sldId id="298" r:id="rId5"/>
    <p:sldId id="29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339359"/>
    <a:srgbClr val="216327"/>
    <a:srgbClr val="2C9537"/>
    <a:srgbClr val="1E1A1A"/>
    <a:srgbClr val="E6F5FE"/>
    <a:srgbClr val="60BEFA"/>
    <a:srgbClr val="4468E1"/>
    <a:srgbClr val="F4EEE0"/>
    <a:srgbClr val="99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88058" autoAdjust="0"/>
  </p:normalViewPr>
  <p:slideViewPr>
    <p:cSldViewPr snapToGrid="0" showGuides="1">
      <p:cViewPr>
        <p:scale>
          <a:sx n="59" d="100"/>
          <a:sy n="59" d="100"/>
        </p:scale>
        <p:origin x="810" y="42"/>
      </p:cViewPr>
      <p:guideLst>
        <p:guide pos="3840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688552-9F29-46E1-9D70-AA86EB4976A9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6F1227-9E92-4D4C-883A-4293D701BE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8496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6F1227-9E92-4D4C-883A-4293D701BE6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74549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6F1227-9E92-4D4C-883A-4293D701BE6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6109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6F1227-9E92-4D4C-883A-4293D701BE6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836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4518C-5FBA-422D-84E2-9BB6A05EAC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C22A1D-5501-49EE-8972-6F1DDC25F4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764DFE-B3A7-4758-99EB-933D6F5EE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89DEB-117E-4238-AA8E-E476823EAF56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ABA44-D4B1-4C34-B19E-0596A5611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285974-4C0A-4BC8-8FCA-DB3B5A17E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C3776-D1BE-4FB7-B6D3-67E4D3A012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7107744"/>
      </p:ext>
    </p:extLst>
  </p:cSld>
  <p:clrMapOvr>
    <a:masterClrMapping/>
  </p:clrMapOvr>
  <p:transition spd="med" advTm="4570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79535-1270-4C95-A58D-D10A3062A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0DA6FE-7A4C-4573-9F68-D1ADD7D5BA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965ACF-479E-4263-9492-C0DB130D0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89DEB-117E-4238-AA8E-E476823EAF56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E8FB9A-CC30-4EEC-A75C-D19A67CDB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D052C4-F839-4C79-9A32-65B2144D5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C3776-D1BE-4FB7-B6D3-67E4D3A012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8107854"/>
      </p:ext>
    </p:extLst>
  </p:cSld>
  <p:clrMapOvr>
    <a:masterClrMapping/>
  </p:clrMapOvr>
  <p:transition spd="med" advTm="4570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FE760-550F-475F-8374-765FEA370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3192CA-7617-4587-A6B3-9A4A060FE7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077C99-B058-4399-8ECB-C011AA791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89DEB-117E-4238-AA8E-E476823EAF56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ACC970-86FB-4D6B-BA16-82BA178D4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459293-369C-4091-A892-8C0AE7300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C3776-D1BE-4FB7-B6D3-67E4D3A012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566732"/>
      </p:ext>
    </p:extLst>
  </p:cSld>
  <p:clrMapOvr>
    <a:masterClrMapping/>
  </p:clrMapOvr>
  <p:transition spd="med" advTm="4570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37C40-E007-49F4-83F2-59C64DF6F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560165-4A00-4440-B5B9-C78DABB56F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11B9F4-753C-4A28-B50C-07AE521BCF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FBF3D3-5EA1-493A-9074-55A9EF775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89DEB-117E-4238-AA8E-E476823EAF56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B15EA3-526E-4C38-AEAC-2D29B1ABE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E3DF2C-3762-4684-BD9B-56A89608E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C3776-D1BE-4FB7-B6D3-67E4D3A012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5634960"/>
      </p:ext>
    </p:extLst>
  </p:cSld>
  <p:clrMapOvr>
    <a:masterClrMapping/>
  </p:clrMapOvr>
  <p:transition spd="med" advTm="4570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DA568-B5FB-46D9-8F10-366A02A68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35A0D0-8D44-4539-9A4B-0DB9F6800B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EB3BF4-10DD-44A1-BDFE-77476B469C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8940C5-92BA-4C92-9863-DE98B35E10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1912AA-8005-4C77-9323-2525B19DA8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A202FC-17C2-4DE1-ABF9-F57EACFA8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89DEB-117E-4238-AA8E-E476823EAF56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59546E-2031-407D-AD37-A578D2045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685E92-B970-4493-8CE6-5143B2425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C3776-D1BE-4FB7-B6D3-67E4D3A012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2354461"/>
      </p:ext>
    </p:extLst>
  </p:cSld>
  <p:clrMapOvr>
    <a:masterClrMapping/>
  </p:clrMapOvr>
  <p:transition spd="med" advTm="4570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3D4A4-861E-4382-B701-A05BAA79B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10F05A-2B02-4852-842C-261F5A5AE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89DEB-117E-4238-AA8E-E476823EAF56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032508-A095-47DD-B387-9C13C66EC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78D3FD-3656-4C90-BC7A-926D70E17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C3776-D1BE-4FB7-B6D3-67E4D3A012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2562517"/>
      </p:ext>
    </p:extLst>
  </p:cSld>
  <p:clrMapOvr>
    <a:masterClrMapping/>
  </p:clrMapOvr>
  <p:transition spd="med" advTm="4570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03D364-D9D8-458F-B6A6-9EAA9D85C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89DEB-117E-4238-AA8E-E476823EAF56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56B315-0181-449F-9707-8BC7C06ED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9EE91D-5158-485E-A386-8B4E89811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C3776-D1BE-4FB7-B6D3-67E4D3A012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2817532"/>
      </p:ext>
    </p:extLst>
  </p:cSld>
  <p:clrMapOvr>
    <a:masterClrMapping/>
  </p:clrMapOvr>
  <p:transition spd="med" advTm="4570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8386F-57A6-4B83-B041-49572AB8A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FCB89-0FD3-48ED-B4D6-F9401FB88B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1F076D-D752-47B2-83ED-5A94A3A3D7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85D8FC-33C2-44B8-8CB5-5262627B8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89DEB-117E-4238-AA8E-E476823EAF56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02C903-B2F3-4E26-AB70-25E8A4A8E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005B6B-927F-4125-AEE7-FB9E1E3CC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C3776-D1BE-4FB7-B6D3-67E4D3A012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5490938"/>
      </p:ext>
    </p:extLst>
  </p:cSld>
  <p:clrMapOvr>
    <a:masterClrMapping/>
  </p:clrMapOvr>
  <p:transition spd="med" advTm="4570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46A1A-3304-48BA-B2AD-74993093B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05B837-41E9-4F94-9294-07FE077FDF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385EBA-3799-4CE6-B687-AABC66078A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750AF5-DD9C-444E-92C5-A24C3E15D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89DEB-117E-4238-AA8E-E476823EAF56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0BE12B-B570-4F86-823D-777C8A918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6A26A5-D930-4CA6-96F7-087E07A31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C3776-D1BE-4FB7-B6D3-67E4D3A012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7691527"/>
      </p:ext>
    </p:extLst>
  </p:cSld>
  <p:clrMapOvr>
    <a:masterClrMapping/>
  </p:clrMapOvr>
  <p:transition spd="med" advTm="4570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688FF-4DBB-4BBB-9E60-AD43BE4D4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D156A0-60D3-44AB-994B-2D5898081B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A92618-96BB-4336-9B79-BAACE18E9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89DEB-117E-4238-AA8E-E476823EAF56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DF5742-AF4F-48B9-AED7-7FF7AFF4B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B3EAFF-35A3-41B5-A444-C98CCCD6D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C3776-D1BE-4FB7-B6D3-67E4D3A012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2546648"/>
      </p:ext>
    </p:extLst>
  </p:cSld>
  <p:clrMapOvr>
    <a:masterClrMapping/>
  </p:clrMapOvr>
  <p:transition spd="med" advTm="4570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FB5B30-0CAC-4343-A764-DF3537D884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512541-3533-479E-88BC-1FDFF93C0A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44034F-D203-4CB8-99CD-474C1E641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89DEB-117E-4238-AA8E-E476823EAF56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2AF6DF-D868-49AE-8949-0599592ED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158F5-A5AA-4FAF-8D02-2ACF44A67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C3776-D1BE-4FB7-B6D3-67E4D3A012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6848196"/>
      </p:ext>
    </p:extLst>
  </p:cSld>
  <p:clrMapOvr>
    <a:masterClrMapping/>
  </p:clrMapOvr>
  <p:transition spd="med" advTm="4570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633FE9-9D5C-49FE-A4E2-115743DA7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D441DA-B356-4F19-B7BF-9AE53637C8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345AA7-6240-40AD-91C6-A59F12F99F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89DEB-117E-4238-AA8E-E476823EAF56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8D8F2-6A77-444C-B744-4CA8D0AC71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C4FD76-735E-485A-ABCE-C3358FE5CE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5C3776-D1BE-4FB7-B6D3-67E4D3A012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3444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Tm="4570">
    <p:fade thruBlk="1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openxmlformats.org/officeDocument/2006/relationships/image" Target="../media/image2.png"/><Relationship Id="rId18" Type="http://schemas.openxmlformats.org/officeDocument/2006/relationships/image" Target="../media/image7.png"/><Relationship Id="rId26" Type="http://schemas.openxmlformats.org/officeDocument/2006/relationships/image" Target="../media/image15.png"/><Relationship Id="rId3" Type="http://schemas.microsoft.com/office/2007/relationships/media" Target="../media/media2.m4a"/><Relationship Id="rId21" Type="http://schemas.openxmlformats.org/officeDocument/2006/relationships/image" Target="../media/image10.png"/><Relationship Id="rId7" Type="http://schemas.microsoft.com/office/2007/relationships/media" Target="../media/media4.m4a"/><Relationship Id="rId12" Type="http://schemas.openxmlformats.org/officeDocument/2006/relationships/image" Target="../media/image1.jpeg"/><Relationship Id="rId17" Type="http://schemas.openxmlformats.org/officeDocument/2006/relationships/image" Target="../media/image6.png"/><Relationship Id="rId25" Type="http://schemas.openxmlformats.org/officeDocument/2006/relationships/image" Target="../media/image14.png"/><Relationship Id="rId2" Type="http://schemas.openxmlformats.org/officeDocument/2006/relationships/audio" Target="../media/media1.m4a"/><Relationship Id="rId16" Type="http://schemas.openxmlformats.org/officeDocument/2006/relationships/image" Target="../media/image5.png"/><Relationship Id="rId20" Type="http://schemas.openxmlformats.org/officeDocument/2006/relationships/image" Target="../media/image9.pn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slideLayout" Target="../slideLayouts/slideLayout7.xml"/><Relationship Id="rId24" Type="http://schemas.openxmlformats.org/officeDocument/2006/relationships/image" Target="../media/image13.png"/><Relationship Id="rId5" Type="http://schemas.microsoft.com/office/2007/relationships/media" Target="../media/media3.m4a"/><Relationship Id="rId15" Type="http://schemas.openxmlformats.org/officeDocument/2006/relationships/image" Target="../media/image4.png"/><Relationship Id="rId23" Type="http://schemas.openxmlformats.org/officeDocument/2006/relationships/image" Target="../media/image12.png"/><Relationship Id="rId10" Type="http://schemas.openxmlformats.org/officeDocument/2006/relationships/audio" Target="../media/media5.m4a"/><Relationship Id="rId19" Type="http://schemas.openxmlformats.org/officeDocument/2006/relationships/image" Target="../media/image8.png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image" Target="../media/image3.png"/><Relationship Id="rId22" Type="http://schemas.openxmlformats.org/officeDocument/2006/relationships/image" Target="../media/image11.png"/><Relationship Id="rId27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19.png"/><Relationship Id="rId26" Type="http://schemas.openxmlformats.org/officeDocument/2006/relationships/image" Target="../media/image25.png"/><Relationship Id="rId39" Type="http://schemas.openxmlformats.org/officeDocument/2006/relationships/image" Target="../media/image7.png"/><Relationship Id="rId21" Type="http://schemas.openxmlformats.org/officeDocument/2006/relationships/image" Target="../media/image22.png"/><Relationship Id="rId34" Type="http://schemas.openxmlformats.org/officeDocument/2006/relationships/image" Target="../media/image33.png"/><Relationship Id="rId42" Type="http://schemas.openxmlformats.org/officeDocument/2006/relationships/image" Target="../media/image39.png"/><Relationship Id="rId7" Type="http://schemas.microsoft.com/office/2007/relationships/media" Target="../media/media9.m4a"/><Relationship Id="rId2" Type="http://schemas.openxmlformats.org/officeDocument/2006/relationships/audio" Target="../media/media6.m4a"/><Relationship Id="rId16" Type="http://schemas.openxmlformats.org/officeDocument/2006/relationships/image" Target="../media/image17.jpeg"/><Relationship Id="rId29" Type="http://schemas.openxmlformats.org/officeDocument/2006/relationships/image" Target="../media/image28.png"/><Relationship Id="rId1" Type="http://schemas.microsoft.com/office/2007/relationships/media" Target="../media/media6.m4a"/><Relationship Id="rId6" Type="http://schemas.openxmlformats.org/officeDocument/2006/relationships/audio" Target="../media/media8.m4a"/><Relationship Id="rId11" Type="http://schemas.microsoft.com/office/2007/relationships/media" Target="../media/media11.m4a"/><Relationship Id="rId24" Type="http://schemas.openxmlformats.org/officeDocument/2006/relationships/image" Target="../media/image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7.png"/><Relationship Id="rId45" Type="http://schemas.openxmlformats.org/officeDocument/2006/relationships/image" Target="../media/image16.png"/><Relationship Id="rId5" Type="http://schemas.microsoft.com/office/2007/relationships/media" Target="../media/media8.m4a"/><Relationship Id="rId15" Type="http://schemas.openxmlformats.org/officeDocument/2006/relationships/image" Target="../media/image1.jpeg"/><Relationship Id="rId23" Type="http://schemas.openxmlformats.org/officeDocument/2006/relationships/image" Target="../media/image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10" Type="http://schemas.openxmlformats.org/officeDocument/2006/relationships/audio" Target="../media/media10.m4a"/><Relationship Id="rId19" Type="http://schemas.openxmlformats.org/officeDocument/2006/relationships/image" Target="../media/image20.png"/><Relationship Id="rId31" Type="http://schemas.openxmlformats.org/officeDocument/2006/relationships/image" Target="../media/image30.png"/><Relationship Id="rId44" Type="http://schemas.openxmlformats.org/officeDocument/2006/relationships/image" Target="../media/image40.png"/><Relationship Id="rId4" Type="http://schemas.openxmlformats.org/officeDocument/2006/relationships/audio" Target="../media/media7.m4a"/><Relationship Id="rId9" Type="http://schemas.microsoft.com/office/2007/relationships/media" Target="../media/media10.m4a"/><Relationship Id="rId14" Type="http://schemas.openxmlformats.org/officeDocument/2006/relationships/notesSlide" Target="../notesSlides/notesSlide1.xml"/><Relationship Id="rId22" Type="http://schemas.openxmlformats.org/officeDocument/2006/relationships/image" Target="../media/image23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15.png"/><Relationship Id="rId8" Type="http://schemas.openxmlformats.org/officeDocument/2006/relationships/audio" Target="../media/media9.m4a"/><Relationship Id="rId3" Type="http://schemas.microsoft.com/office/2007/relationships/media" Target="../media/media7.m4a"/><Relationship Id="rId12" Type="http://schemas.openxmlformats.org/officeDocument/2006/relationships/audio" Target="../media/media11.m4a"/><Relationship Id="rId17" Type="http://schemas.openxmlformats.org/officeDocument/2006/relationships/image" Target="../media/image18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6.png"/><Relationship Id="rId20" Type="http://schemas.openxmlformats.org/officeDocument/2006/relationships/image" Target="../media/image21.png"/><Relationship Id="rId41" Type="http://schemas.openxmlformats.org/officeDocument/2006/relationships/image" Target="../media/image38.png"/></Relationships>
</file>

<file path=ppt/slides/_rels/slide3.xml.rels><?xml version="1.0" encoding="UTF-8" standalone="yes"?>
<Relationships xmlns="http://schemas.openxmlformats.org/package/2006/relationships"><Relationship Id="rId13" Type="http://schemas.microsoft.com/office/2007/relationships/media" Target="../media/media11.m4a"/><Relationship Id="rId18" Type="http://schemas.openxmlformats.org/officeDocument/2006/relationships/notesSlide" Target="../notesSlides/notesSlide2.xml"/><Relationship Id="rId26" Type="http://schemas.openxmlformats.org/officeDocument/2006/relationships/image" Target="../media/image3.png"/><Relationship Id="rId39" Type="http://schemas.openxmlformats.org/officeDocument/2006/relationships/image" Target="../media/image59.png"/><Relationship Id="rId21" Type="http://schemas.openxmlformats.org/officeDocument/2006/relationships/image" Target="../media/image43.png"/><Relationship Id="rId34" Type="http://schemas.openxmlformats.org/officeDocument/2006/relationships/image" Target="../media/image54.png"/><Relationship Id="rId42" Type="http://schemas.openxmlformats.org/officeDocument/2006/relationships/image" Target="../media/image62.png"/><Relationship Id="rId47" Type="http://schemas.openxmlformats.org/officeDocument/2006/relationships/image" Target="../media/image67.png"/><Relationship Id="rId50" Type="http://schemas.openxmlformats.org/officeDocument/2006/relationships/image" Target="../media/image70.png"/><Relationship Id="rId55" Type="http://schemas.openxmlformats.org/officeDocument/2006/relationships/image" Target="../media/image7.png"/><Relationship Id="rId7" Type="http://schemas.microsoft.com/office/2007/relationships/media" Target="../media/media15.m4a"/><Relationship Id="rId2" Type="http://schemas.openxmlformats.org/officeDocument/2006/relationships/audio" Target="../media/media12.m4a"/><Relationship Id="rId16" Type="http://schemas.openxmlformats.org/officeDocument/2006/relationships/audio" Target="../media/media16.m4a"/><Relationship Id="rId29" Type="http://schemas.openxmlformats.org/officeDocument/2006/relationships/image" Target="../media/image49.png"/><Relationship Id="rId11" Type="http://schemas.microsoft.com/office/2007/relationships/media" Target="../media/media10.m4a"/><Relationship Id="rId24" Type="http://schemas.openxmlformats.org/officeDocument/2006/relationships/image" Target="../media/image46.png"/><Relationship Id="rId32" Type="http://schemas.openxmlformats.org/officeDocument/2006/relationships/image" Target="../media/image52.png"/><Relationship Id="rId37" Type="http://schemas.openxmlformats.org/officeDocument/2006/relationships/image" Target="../media/image57.png"/><Relationship Id="rId40" Type="http://schemas.openxmlformats.org/officeDocument/2006/relationships/image" Target="../media/image60.png"/><Relationship Id="rId45" Type="http://schemas.openxmlformats.org/officeDocument/2006/relationships/image" Target="../media/image65.png"/><Relationship Id="rId53" Type="http://schemas.openxmlformats.org/officeDocument/2006/relationships/image" Target="../media/image6.png"/><Relationship Id="rId58" Type="http://schemas.openxmlformats.org/officeDocument/2006/relationships/image" Target="../media/image75.png"/><Relationship Id="rId5" Type="http://schemas.microsoft.com/office/2007/relationships/media" Target="../media/media14.m4a"/><Relationship Id="rId61" Type="http://schemas.openxmlformats.org/officeDocument/2006/relationships/image" Target="../media/image15.png"/><Relationship Id="rId19" Type="http://schemas.openxmlformats.org/officeDocument/2006/relationships/image" Target="../media/image41.jpeg"/><Relationship Id="rId14" Type="http://schemas.openxmlformats.org/officeDocument/2006/relationships/audio" Target="../media/media11.m4a"/><Relationship Id="rId22" Type="http://schemas.openxmlformats.org/officeDocument/2006/relationships/image" Target="../media/image44.png"/><Relationship Id="rId27" Type="http://schemas.openxmlformats.org/officeDocument/2006/relationships/image" Target="../media/image47.png"/><Relationship Id="rId30" Type="http://schemas.openxmlformats.org/officeDocument/2006/relationships/image" Target="../media/image50.png"/><Relationship Id="rId35" Type="http://schemas.openxmlformats.org/officeDocument/2006/relationships/image" Target="../media/image55.png"/><Relationship Id="rId43" Type="http://schemas.openxmlformats.org/officeDocument/2006/relationships/image" Target="../media/image63.png"/><Relationship Id="rId48" Type="http://schemas.openxmlformats.org/officeDocument/2006/relationships/image" Target="../media/image68.png"/><Relationship Id="rId56" Type="http://schemas.openxmlformats.org/officeDocument/2006/relationships/image" Target="../media/image73.png"/><Relationship Id="rId8" Type="http://schemas.openxmlformats.org/officeDocument/2006/relationships/audio" Target="../media/media15.m4a"/><Relationship Id="rId51" Type="http://schemas.openxmlformats.org/officeDocument/2006/relationships/image" Target="../media/image71.png"/><Relationship Id="rId3" Type="http://schemas.microsoft.com/office/2007/relationships/media" Target="../media/media13.m4a"/><Relationship Id="rId12" Type="http://schemas.openxmlformats.org/officeDocument/2006/relationships/audio" Target="../media/media10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2.png"/><Relationship Id="rId33" Type="http://schemas.openxmlformats.org/officeDocument/2006/relationships/image" Target="../media/image53.png"/><Relationship Id="rId38" Type="http://schemas.openxmlformats.org/officeDocument/2006/relationships/image" Target="../media/image58.png"/><Relationship Id="rId46" Type="http://schemas.openxmlformats.org/officeDocument/2006/relationships/image" Target="../media/image66.png"/><Relationship Id="rId59" Type="http://schemas.openxmlformats.org/officeDocument/2006/relationships/image" Target="../media/image76.png"/><Relationship Id="rId20" Type="http://schemas.openxmlformats.org/officeDocument/2006/relationships/image" Target="../media/image42.jpeg"/><Relationship Id="rId41" Type="http://schemas.openxmlformats.org/officeDocument/2006/relationships/image" Target="../media/image61.png"/><Relationship Id="rId54" Type="http://schemas.openxmlformats.org/officeDocument/2006/relationships/image" Target="../media/image25.png"/><Relationship Id="rId62" Type="http://schemas.openxmlformats.org/officeDocument/2006/relationships/image" Target="../media/image78.png"/><Relationship Id="rId1" Type="http://schemas.microsoft.com/office/2007/relationships/media" Target="../media/media12.m4a"/><Relationship Id="rId6" Type="http://schemas.openxmlformats.org/officeDocument/2006/relationships/audio" Target="../media/media14.m4a"/><Relationship Id="rId15" Type="http://schemas.microsoft.com/office/2007/relationships/media" Target="../media/media16.m4a"/><Relationship Id="rId23" Type="http://schemas.openxmlformats.org/officeDocument/2006/relationships/image" Target="../media/image45.png"/><Relationship Id="rId28" Type="http://schemas.openxmlformats.org/officeDocument/2006/relationships/image" Target="../media/image48.png"/><Relationship Id="rId36" Type="http://schemas.openxmlformats.org/officeDocument/2006/relationships/image" Target="../media/image56.png"/><Relationship Id="rId49" Type="http://schemas.openxmlformats.org/officeDocument/2006/relationships/image" Target="../media/image69.png"/><Relationship Id="rId57" Type="http://schemas.openxmlformats.org/officeDocument/2006/relationships/image" Target="../media/image74.png"/><Relationship Id="rId10" Type="http://schemas.openxmlformats.org/officeDocument/2006/relationships/audio" Target="../media/media9.m4a"/><Relationship Id="rId31" Type="http://schemas.openxmlformats.org/officeDocument/2006/relationships/image" Target="../media/image51.png"/><Relationship Id="rId44" Type="http://schemas.openxmlformats.org/officeDocument/2006/relationships/image" Target="../media/image64.png"/><Relationship Id="rId52" Type="http://schemas.openxmlformats.org/officeDocument/2006/relationships/image" Target="../media/image72.png"/><Relationship Id="rId60" Type="http://schemas.openxmlformats.org/officeDocument/2006/relationships/image" Target="../media/image77.png"/><Relationship Id="rId4" Type="http://schemas.openxmlformats.org/officeDocument/2006/relationships/audio" Target="../media/media13.m4a"/><Relationship Id="rId9" Type="http://schemas.microsoft.com/office/2007/relationships/media" Target="../media/media9.m4a"/></Relationships>
</file>

<file path=ppt/slides/_rels/slide4.xml.rels><?xml version="1.0" encoding="UTF-8" standalone="yes"?>
<Relationships xmlns="http://schemas.openxmlformats.org/package/2006/relationships"><Relationship Id="rId13" Type="http://schemas.microsoft.com/office/2007/relationships/media" Target="../media/media23.m4a"/><Relationship Id="rId18" Type="http://schemas.openxmlformats.org/officeDocument/2006/relationships/audio" Target="../media/media25.m4a"/><Relationship Id="rId26" Type="http://schemas.openxmlformats.org/officeDocument/2006/relationships/audio" Target="../media/media26.m4a"/><Relationship Id="rId39" Type="http://schemas.openxmlformats.org/officeDocument/2006/relationships/image" Target="../media/image88.png"/><Relationship Id="rId21" Type="http://schemas.microsoft.com/office/2007/relationships/media" Target="../media/media10.m4a"/><Relationship Id="rId34" Type="http://schemas.openxmlformats.org/officeDocument/2006/relationships/image" Target="../media/image83.png"/><Relationship Id="rId42" Type="http://schemas.openxmlformats.org/officeDocument/2006/relationships/image" Target="../media/image91.png"/><Relationship Id="rId47" Type="http://schemas.openxmlformats.org/officeDocument/2006/relationships/image" Target="../media/image6.png"/><Relationship Id="rId50" Type="http://schemas.openxmlformats.org/officeDocument/2006/relationships/image" Target="../media/image98.png"/><Relationship Id="rId55" Type="http://schemas.openxmlformats.org/officeDocument/2006/relationships/image" Target="../media/image7.png"/><Relationship Id="rId7" Type="http://schemas.microsoft.com/office/2007/relationships/media" Target="../media/media20.m4a"/><Relationship Id="rId2" Type="http://schemas.openxmlformats.org/officeDocument/2006/relationships/audio" Target="../media/media17.m4a"/><Relationship Id="rId16" Type="http://schemas.openxmlformats.org/officeDocument/2006/relationships/audio" Target="../media/media24.m4a"/><Relationship Id="rId29" Type="http://schemas.openxmlformats.org/officeDocument/2006/relationships/image" Target="../media/image41.jpeg"/><Relationship Id="rId11" Type="http://schemas.microsoft.com/office/2007/relationships/media" Target="../media/media22.m4a"/><Relationship Id="rId24" Type="http://schemas.openxmlformats.org/officeDocument/2006/relationships/audio" Target="../media/media16.m4a"/><Relationship Id="rId32" Type="http://schemas.openxmlformats.org/officeDocument/2006/relationships/image" Target="../media/image81.png"/><Relationship Id="rId37" Type="http://schemas.openxmlformats.org/officeDocument/2006/relationships/image" Target="../media/image86.png"/><Relationship Id="rId40" Type="http://schemas.openxmlformats.org/officeDocument/2006/relationships/image" Target="../media/image89.png"/><Relationship Id="rId45" Type="http://schemas.openxmlformats.org/officeDocument/2006/relationships/image" Target="../media/image94.png"/><Relationship Id="rId53" Type="http://schemas.openxmlformats.org/officeDocument/2006/relationships/image" Target="../media/image2.png"/><Relationship Id="rId58" Type="http://schemas.openxmlformats.org/officeDocument/2006/relationships/image" Target="../media/image102.svg"/><Relationship Id="rId5" Type="http://schemas.microsoft.com/office/2007/relationships/media" Target="../media/media19.m4a"/><Relationship Id="rId19" Type="http://schemas.microsoft.com/office/2007/relationships/media" Target="../media/media11.m4a"/><Relationship Id="rId4" Type="http://schemas.openxmlformats.org/officeDocument/2006/relationships/audio" Target="../media/media18.m4a"/><Relationship Id="rId9" Type="http://schemas.microsoft.com/office/2007/relationships/media" Target="../media/media21.m4a"/><Relationship Id="rId14" Type="http://schemas.openxmlformats.org/officeDocument/2006/relationships/audio" Target="../media/media23.m4a"/><Relationship Id="rId22" Type="http://schemas.openxmlformats.org/officeDocument/2006/relationships/audio" Target="../media/media10.m4a"/><Relationship Id="rId27" Type="http://schemas.openxmlformats.org/officeDocument/2006/relationships/slideLayout" Target="../slideLayouts/slideLayout7.xml"/><Relationship Id="rId30" Type="http://schemas.openxmlformats.org/officeDocument/2006/relationships/image" Target="../media/image79.jpeg"/><Relationship Id="rId35" Type="http://schemas.openxmlformats.org/officeDocument/2006/relationships/image" Target="../media/image84.png"/><Relationship Id="rId43" Type="http://schemas.openxmlformats.org/officeDocument/2006/relationships/image" Target="../media/image92.png"/><Relationship Id="rId48" Type="http://schemas.openxmlformats.org/officeDocument/2006/relationships/image" Target="../media/image96.png"/><Relationship Id="rId56" Type="http://schemas.openxmlformats.org/officeDocument/2006/relationships/image" Target="../media/image100.png"/><Relationship Id="rId8" Type="http://schemas.openxmlformats.org/officeDocument/2006/relationships/audio" Target="../media/media20.m4a"/><Relationship Id="rId51" Type="http://schemas.openxmlformats.org/officeDocument/2006/relationships/image" Target="../media/image15.png"/><Relationship Id="rId3" Type="http://schemas.microsoft.com/office/2007/relationships/media" Target="../media/media18.m4a"/><Relationship Id="rId12" Type="http://schemas.openxmlformats.org/officeDocument/2006/relationships/audio" Target="../media/media22.m4a"/><Relationship Id="rId17" Type="http://schemas.microsoft.com/office/2007/relationships/media" Target="../media/media25.m4a"/><Relationship Id="rId25" Type="http://schemas.microsoft.com/office/2007/relationships/media" Target="../media/media26.m4a"/><Relationship Id="rId33" Type="http://schemas.openxmlformats.org/officeDocument/2006/relationships/image" Target="../media/image82.png"/><Relationship Id="rId38" Type="http://schemas.openxmlformats.org/officeDocument/2006/relationships/image" Target="../media/image87.png"/><Relationship Id="rId46" Type="http://schemas.openxmlformats.org/officeDocument/2006/relationships/image" Target="../media/image95.png"/><Relationship Id="rId20" Type="http://schemas.openxmlformats.org/officeDocument/2006/relationships/audio" Target="../media/media11.m4a"/><Relationship Id="rId41" Type="http://schemas.openxmlformats.org/officeDocument/2006/relationships/image" Target="../media/image90.png"/><Relationship Id="rId54" Type="http://schemas.openxmlformats.org/officeDocument/2006/relationships/image" Target="../media/image3.png"/><Relationship Id="rId1" Type="http://schemas.microsoft.com/office/2007/relationships/media" Target="../media/media17.m4a"/><Relationship Id="rId6" Type="http://schemas.openxmlformats.org/officeDocument/2006/relationships/audio" Target="../media/media19.m4a"/><Relationship Id="rId15" Type="http://schemas.microsoft.com/office/2007/relationships/media" Target="../media/media24.m4a"/><Relationship Id="rId23" Type="http://schemas.microsoft.com/office/2007/relationships/media" Target="../media/media16.m4a"/><Relationship Id="rId28" Type="http://schemas.openxmlformats.org/officeDocument/2006/relationships/notesSlide" Target="../notesSlides/notesSlide3.xml"/><Relationship Id="rId36" Type="http://schemas.openxmlformats.org/officeDocument/2006/relationships/image" Target="../media/image85.png"/><Relationship Id="rId49" Type="http://schemas.openxmlformats.org/officeDocument/2006/relationships/image" Target="../media/image97.png"/><Relationship Id="rId57" Type="http://schemas.openxmlformats.org/officeDocument/2006/relationships/image" Target="../media/image101.png"/><Relationship Id="rId10" Type="http://schemas.openxmlformats.org/officeDocument/2006/relationships/audio" Target="../media/media21.m4a"/><Relationship Id="rId31" Type="http://schemas.openxmlformats.org/officeDocument/2006/relationships/image" Target="../media/image80.png"/><Relationship Id="rId44" Type="http://schemas.openxmlformats.org/officeDocument/2006/relationships/image" Target="../media/image93.png"/><Relationship Id="rId52" Type="http://schemas.openxmlformats.org/officeDocument/2006/relationships/image" Target="../media/image9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image" Target="../media/image10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4.png"/><Relationship Id="rId12" Type="http://schemas.openxmlformats.org/officeDocument/2006/relationships/image" Target="../media/image106.jpeg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6" Type="http://schemas.openxmlformats.org/officeDocument/2006/relationships/image" Target="../media/image103.png"/><Relationship Id="rId11" Type="http://schemas.openxmlformats.org/officeDocument/2006/relationships/image" Target="../media/image15.png"/><Relationship Id="rId5" Type="http://schemas.openxmlformats.org/officeDocument/2006/relationships/image" Target="../media/image87.png"/><Relationship Id="rId10" Type="http://schemas.openxmlformats.org/officeDocument/2006/relationships/image" Target="../media/image105.png"/><Relationship Id="rId4" Type="http://schemas.openxmlformats.org/officeDocument/2006/relationships/image" Target="../media/image41.jpeg"/><Relationship Id="rId9" Type="http://schemas.openxmlformats.org/officeDocument/2006/relationships/image" Target="../media/image91.png"/><Relationship Id="rId14" Type="http://schemas.openxmlformats.org/officeDocument/2006/relationships/image" Target="../media/image10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G">
            <a:extLst>
              <a:ext uri="{FF2B5EF4-FFF2-40B4-BE49-F238E27FC236}">
                <a16:creationId xmlns:a16="http://schemas.microsoft.com/office/drawing/2014/main" id="{B1345769-FD95-48B2-9804-BA169591EB29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-5841999"/>
            <a:ext cx="12191999" cy="12699999"/>
          </a:xfrm>
          <a:prstGeom prst="rect">
            <a:avLst/>
          </a:prstGeom>
        </p:spPr>
      </p:pic>
      <p:pic>
        <p:nvPicPr>
          <p:cNvPr id="18" name="Rocket Window">
            <a:extLst>
              <a:ext uri="{FF2B5EF4-FFF2-40B4-BE49-F238E27FC236}">
                <a16:creationId xmlns:a16="http://schemas.microsoft.com/office/drawing/2014/main" id="{15F40F75-DF2A-4495-AEC2-5E79DEC83039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8174" y="2127361"/>
            <a:ext cx="695653" cy="695653"/>
          </a:xfrm>
          <a:prstGeom prst="rect">
            <a:avLst/>
          </a:prstGeom>
        </p:spPr>
      </p:pic>
      <p:pic>
        <p:nvPicPr>
          <p:cNvPr id="15" name="Santa Face">
            <a:extLst>
              <a:ext uri="{FF2B5EF4-FFF2-40B4-BE49-F238E27FC236}">
                <a16:creationId xmlns:a16="http://schemas.microsoft.com/office/drawing/2014/main" id="{D4EC4217-D5ED-40B5-AFC9-23D938F1EEE3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500"/>
          <a:stretch/>
        </p:blipFill>
        <p:spPr>
          <a:xfrm>
            <a:off x="5580993" y="1954925"/>
            <a:ext cx="830317" cy="1145626"/>
          </a:xfrm>
          <a:prstGeom prst="rect">
            <a:avLst/>
          </a:prstGeom>
        </p:spPr>
      </p:pic>
      <p:pic>
        <p:nvPicPr>
          <p:cNvPr id="5" name="Planet Earth">
            <a:extLst>
              <a:ext uri="{FF2B5EF4-FFF2-40B4-BE49-F238E27FC236}">
                <a16:creationId xmlns:a16="http://schemas.microsoft.com/office/drawing/2014/main" id="{D60E2E41-F524-4405-B6C9-F137A3562E28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70048" y="4253948"/>
            <a:ext cx="6851904" cy="2375335"/>
          </a:xfrm>
          <a:prstGeom prst="rect">
            <a:avLst/>
          </a:prstGeom>
        </p:spPr>
      </p:pic>
      <p:grpSp>
        <p:nvGrpSpPr>
          <p:cNvPr id="11" name="Santa Running">
            <a:extLst>
              <a:ext uri="{FF2B5EF4-FFF2-40B4-BE49-F238E27FC236}">
                <a16:creationId xmlns:a16="http://schemas.microsoft.com/office/drawing/2014/main" id="{9E2DC21E-2E82-4BA8-B3F9-4C5D9535AF17}"/>
              </a:ext>
            </a:extLst>
          </p:cNvPr>
          <p:cNvGrpSpPr/>
          <p:nvPr/>
        </p:nvGrpSpPr>
        <p:grpSpPr>
          <a:xfrm rot="16200000">
            <a:off x="960783" y="2547731"/>
            <a:ext cx="10270434" cy="10270434"/>
            <a:chOff x="960783" y="2547731"/>
            <a:chExt cx="10270434" cy="10270434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A7D26D8-1C56-4BE3-B6FD-979DF90BF047}"/>
                </a:ext>
              </a:extLst>
            </p:cNvPr>
            <p:cNvSpPr/>
            <p:nvPr/>
          </p:nvSpPr>
          <p:spPr>
            <a:xfrm>
              <a:off x="960783" y="2547731"/>
              <a:ext cx="10270434" cy="10270434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11E41C4-30EE-4B73-9AD1-04EB583E33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30463" y="2792896"/>
              <a:ext cx="1331074" cy="1480930"/>
            </a:xfrm>
            <a:prstGeom prst="rect">
              <a:avLst/>
            </a:prstGeom>
          </p:spPr>
        </p:pic>
      </p:grpSp>
      <p:pic>
        <p:nvPicPr>
          <p:cNvPr id="24" name="Flame">
            <a:extLst>
              <a:ext uri="{FF2B5EF4-FFF2-40B4-BE49-F238E27FC236}">
                <a16:creationId xmlns:a16="http://schemas.microsoft.com/office/drawing/2014/main" id="{540482B5-DA11-44CF-8899-F5EC578505A1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1741" y="4292751"/>
            <a:ext cx="628519" cy="1145577"/>
          </a:xfrm>
          <a:prstGeom prst="rect">
            <a:avLst/>
          </a:prstGeom>
        </p:spPr>
      </p:pic>
      <p:pic>
        <p:nvPicPr>
          <p:cNvPr id="13" name="Rocket">
            <a:extLst>
              <a:ext uri="{FF2B5EF4-FFF2-40B4-BE49-F238E27FC236}">
                <a16:creationId xmlns:a16="http://schemas.microsoft.com/office/drawing/2014/main" id="{C177340B-92CA-4EA7-B90F-DABA108CB566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5854" y="1249550"/>
            <a:ext cx="2020293" cy="3429001"/>
          </a:xfrm>
          <a:prstGeom prst="rect">
            <a:avLst/>
          </a:prstGeom>
        </p:spPr>
      </p:pic>
      <p:pic>
        <p:nvPicPr>
          <p:cNvPr id="23" name="Planet Green">
            <a:extLst>
              <a:ext uri="{FF2B5EF4-FFF2-40B4-BE49-F238E27FC236}">
                <a16:creationId xmlns:a16="http://schemas.microsoft.com/office/drawing/2014/main" id="{03329D70-4425-4CDB-BCCA-7DA221ACCE32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7143" y="-6710694"/>
            <a:ext cx="791276" cy="791276"/>
          </a:xfrm>
          <a:prstGeom prst="rect">
            <a:avLst/>
          </a:prstGeom>
        </p:spPr>
      </p:pic>
      <p:pic>
        <p:nvPicPr>
          <p:cNvPr id="26" name="Planet Purple">
            <a:extLst>
              <a:ext uri="{FF2B5EF4-FFF2-40B4-BE49-F238E27FC236}">
                <a16:creationId xmlns:a16="http://schemas.microsoft.com/office/drawing/2014/main" id="{DABFD8E8-5379-483E-BACD-800BE4F4DE95}"/>
              </a:ext>
            </a:extLst>
          </p:cNvPr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357239" y="-7535196"/>
            <a:ext cx="991085" cy="992850"/>
          </a:xfrm>
          <a:prstGeom prst="rect">
            <a:avLst/>
          </a:prstGeom>
        </p:spPr>
      </p:pic>
      <p:pic>
        <p:nvPicPr>
          <p:cNvPr id="29" name="Planet Blue">
            <a:extLst>
              <a:ext uri="{FF2B5EF4-FFF2-40B4-BE49-F238E27FC236}">
                <a16:creationId xmlns:a16="http://schemas.microsoft.com/office/drawing/2014/main" id="{8B995ED3-B569-4B85-86F0-2BCDD8F24664}"/>
              </a:ext>
            </a:extLst>
          </p:cNvPr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3839" y="-7038771"/>
            <a:ext cx="857884" cy="857884"/>
          </a:xfrm>
          <a:prstGeom prst="rect">
            <a:avLst/>
          </a:prstGeom>
        </p:spPr>
      </p:pic>
      <p:pic>
        <p:nvPicPr>
          <p:cNvPr id="27" name="Planet Blue">
            <a:extLst>
              <a:ext uri="{FF2B5EF4-FFF2-40B4-BE49-F238E27FC236}">
                <a16:creationId xmlns:a16="http://schemas.microsoft.com/office/drawing/2014/main" id="{E60D101A-57E8-4BA9-B311-7ED11EC7F2AB}"/>
              </a:ext>
            </a:extLst>
          </p:cNvPr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0200" y="-7562909"/>
            <a:ext cx="1005443" cy="1005443"/>
          </a:xfrm>
          <a:prstGeom prst="rect">
            <a:avLst/>
          </a:prstGeom>
        </p:spPr>
      </p:pic>
      <p:pic>
        <p:nvPicPr>
          <p:cNvPr id="28" name="Planet Purple">
            <a:extLst>
              <a:ext uri="{FF2B5EF4-FFF2-40B4-BE49-F238E27FC236}">
                <a16:creationId xmlns:a16="http://schemas.microsoft.com/office/drawing/2014/main" id="{5C94806A-6A14-4BB9-A608-F5C35AD2A678}"/>
              </a:ext>
            </a:extLst>
          </p:cNvPr>
          <p:cNvPicPr>
            <a:picLocks noChangeAspect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900000">
            <a:off x="7977760" y="-6602409"/>
            <a:ext cx="710322" cy="711587"/>
          </a:xfrm>
          <a:prstGeom prst="rect">
            <a:avLst/>
          </a:prstGeom>
        </p:spPr>
      </p:pic>
      <p:pic>
        <p:nvPicPr>
          <p:cNvPr id="30" name="Planet Green">
            <a:extLst>
              <a:ext uri="{FF2B5EF4-FFF2-40B4-BE49-F238E27FC236}">
                <a16:creationId xmlns:a16="http://schemas.microsoft.com/office/drawing/2014/main" id="{432108CE-7544-4998-AD4C-5F69C571C7BD}"/>
              </a:ext>
            </a:extLst>
          </p:cNvPr>
          <p:cNvPicPr>
            <a:picLocks noChangeAspect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3049" y="-6825136"/>
            <a:ext cx="619745" cy="619745"/>
          </a:xfrm>
          <a:prstGeom prst="rect">
            <a:avLst/>
          </a:prstGeom>
        </p:spPr>
      </p:pic>
      <p:pic>
        <p:nvPicPr>
          <p:cNvPr id="3" name="Bubble - Ho Ho Ho">
            <a:extLst>
              <a:ext uri="{FF2B5EF4-FFF2-40B4-BE49-F238E27FC236}">
                <a16:creationId xmlns:a16="http://schemas.microsoft.com/office/drawing/2014/main" id="{2D9D2B27-0646-4D1A-8CC2-4B681314D5E2}"/>
              </a:ext>
            </a:extLst>
          </p:cNvPr>
          <p:cNvPicPr>
            <a:picLocks noChangeAspect="1"/>
          </p:cNvPicPr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9585" y="770255"/>
            <a:ext cx="469428" cy="1304643"/>
          </a:xfrm>
          <a:prstGeom prst="rect">
            <a:avLst/>
          </a:prstGeom>
        </p:spPr>
      </p:pic>
      <p:grpSp>
        <p:nvGrpSpPr>
          <p:cNvPr id="19" name="Rocket + Santa">
            <a:extLst>
              <a:ext uri="{FF2B5EF4-FFF2-40B4-BE49-F238E27FC236}">
                <a16:creationId xmlns:a16="http://schemas.microsoft.com/office/drawing/2014/main" id="{591F6ED7-DBC0-47F1-9F5F-321F3AF04EAD}"/>
              </a:ext>
            </a:extLst>
          </p:cNvPr>
          <p:cNvGrpSpPr/>
          <p:nvPr/>
        </p:nvGrpSpPr>
        <p:grpSpPr>
          <a:xfrm>
            <a:off x="5085854" y="1249550"/>
            <a:ext cx="2020293" cy="3429001"/>
            <a:chOff x="5085854" y="1249550"/>
            <a:chExt cx="2020293" cy="3429001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E0F95EDC-77DF-48C9-9852-600FC141F3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48174" y="2127361"/>
              <a:ext cx="695653" cy="695653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60754C0E-861A-4BA9-A198-95556D1BC1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5500"/>
            <a:stretch/>
          </p:blipFill>
          <p:spPr>
            <a:xfrm>
              <a:off x="5580993" y="1954925"/>
              <a:ext cx="830317" cy="1145626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12380973-212E-4FED-890F-68AA830BC8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85854" y="1249550"/>
              <a:ext cx="2020293" cy="3429001"/>
            </a:xfrm>
            <a:prstGeom prst="rect">
              <a:avLst/>
            </a:prstGeom>
          </p:spPr>
        </p:pic>
      </p:grpSp>
      <p:pic>
        <p:nvPicPr>
          <p:cNvPr id="4" name="zapsplat_human_male_santa_clause_says_ho_ho_ho_merry_christmas_001_13119">
            <a:hlinkClick r:id="" action="ppaction://media"/>
            <a:extLst>
              <a:ext uri="{FF2B5EF4-FFF2-40B4-BE49-F238E27FC236}">
                <a16:creationId xmlns:a16="http://schemas.microsoft.com/office/drawing/2014/main" id="{0A13480E-EC41-430B-8454-9B50524FB9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-914400" y="6248400"/>
            <a:ext cx="609600" cy="609600"/>
          </a:xfrm>
          <a:prstGeom prst="rect">
            <a:avLst/>
          </a:prstGeom>
        </p:spPr>
      </p:pic>
      <p:pic>
        <p:nvPicPr>
          <p:cNvPr id="7" name="space_shuttle_launch_from_distance_rumble">
            <a:hlinkClick r:id="" action="ppaction://media"/>
            <a:extLst>
              <a:ext uri="{FF2B5EF4-FFF2-40B4-BE49-F238E27FC236}">
                <a16:creationId xmlns:a16="http://schemas.microsoft.com/office/drawing/2014/main" id="{645669F6-97AB-4769-8608-D6CF4ED4DB6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fade out="3000"/>
                </p14:media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-914400" y="6248400"/>
            <a:ext cx="609600" cy="609600"/>
          </a:xfrm>
          <a:prstGeom prst="rect">
            <a:avLst/>
          </a:prstGeom>
        </p:spPr>
      </p:pic>
      <p:pic>
        <p:nvPicPr>
          <p:cNvPr id="8" name="comedy_running_002">
            <a:hlinkClick r:id="" action="ppaction://media"/>
            <a:extLst>
              <a:ext uri="{FF2B5EF4-FFF2-40B4-BE49-F238E27FC236}">
                <a16:creationId xmlns:a16="http://schemas.microsoft.com/office/drawing/2014/main" id="{206C17B3-D172-42D6-ADA5-39649415EFF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-914400" y="6248400"/>
            <a:ext cx="609600" cy="609600"/>
          </a:xfrm>
          <a:prstGeom prst="rect">
            <a:avLst/>
          </a:prstGeom>
        </p:spPr>
      </p:pic>
      <p:pic>
        <p:nvPicPr>
          <p:cNvPr id="36" name="ROCKET-RUMBLE">
            <a:hlinkClick r:id="" action="ppaction://media"/>
            <a:extLst>
              <a:ext uri="{FF2B5EF4-FFF2-40B4-BE49-F238E27FC236}">
                <a16:creationId xmlns:a16="http://schemas.microsoft.com/office/drawing/2014/main" id="{382AA461-687D-4232-B713-33CBC1A3112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-914400" y="1897356"/>
            <a:ext cx="609600" cy="60960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349C81EA-0551-436C-BD4A-EA9925562C2F}"/>
              </a:ext>
            </a:extLst>
          </p:cNvPr>
          <p:cNvPicPr>
            <a:picLocks noChangeAspect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577" y="756055"/>
            <a:ext cx="2150385" cy="506360"/>
          </a:xfrm>
          <a:prstGeom prst="rect">
            <a:avLst/>
          </a:prstGeom>
        </p:spPr>
      </p:pic>
      <p:grpSp>
        <p:nvGrpSpPr>
          <p:cNvPr id="2" name="Black Stripes">
            <a:extLst>
              <a:ext uri="{FF2B5EF4-FFF2-40B4-BE49-F238E27FC236}">
                <a16:creationId xmlns:a16="http://schemas.microsoft.com/office/drawing/2014/main" id="{48C2F3A0-62F9-4F88-B34B-4E3D3A89920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32627A2-325E-4516-A060-6E1CAFB2FAD6}"/>
                </a:ext>
              </a:extLst>
            </p:cNvPr>
            <p:cNvSpPr/>
            <p:nvPr/>
          </p:nvSpPr>
          <p:spPr>
            <a:xfrm>
              <a:off x="0" y="0"/>
              <a:ext cx="12192000" cy="504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C2ABA0D-458C-4568-95FA-C5067F575815}"/>
                </a:ext>
              </a:extLst>
            </p:cNvPr>
            <p:cNvSpPr/>
            <p:nvPr/>
          </p:nvSpPr>
          <p:spPr>
            <a:xfrm>
              <a:off x="0" y="6354000"/>
              <a:ext cx="12192000" cy="504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4" name="We_Wish_You_a_Merry_Christmas">
            <a:hlinkClick r:id="" action="ppaction://media"/>
            <a:extLst>
              <a:ext uri="{FF2B5EF4-FFF2-40B4-BE49-F238E27FC236}">
                <a16:creationId xmlns:a16="http://schemas.microsoft.com/office/drawing/2014/main" id="{9C116460-3FB6-4FC7-91BB-2E840F3C66E6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-1769713" y="368315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135725"/>
      </p:ext>
    </p:extLst>
  </p:cSld>
  <p:clrMapOvr>
    <a:masterClrMapping/>
  </p:clrMapOvr>
  <p:transition spd="slow" advClick="0" advTm="4570">
    <p:fade thruBlk="1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8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1" presetClass="mediacall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2" dur="1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3" presetID="8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14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6" dur="847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847"/>
                                </p:stCondLst>
                                <p:childTnLst>
                                  <p:par>
                                    <p:cTn id="18" presetID="2" presetClass="entr" presetSubtype="4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347"/>
                                </p:stCondLst>
                                <p:childTnLst>
                                  <p:par>
                                    <p:cTn id="23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4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5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6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7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8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9" presetID="1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63" presetClass="path" presetSubtype="0" de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3.54167E-6 -0.0868 L -3.54167E-6 -2.59259E-6 " pathEditMode="relative" rAng="0" ptsTypes="AA">
                                          <p:cBhvr>
                                            <p:cTn id="42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3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2" presetClass="exit" presetSubtype="4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" presetID="32" presetClass="emph" presetSubtype="0" repeatCount="indefinite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8" dur="2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9" dur="40" fill="hold">
                                              <p:stCondLst>
                                                <p:cond delay="4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0" dur="40" fill="hold">
                                              <p:stCondLst>
                                                <p:cond delay="8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1" dur="40" fill="hold">
                                              <p:stCondLst>
                                                <p:cond delay="12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2" dur="40" fill="hold">
                                              <p:stCondLst>
                                                <p:cond delay="16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3" presetID="42" presetClass="path" presetSubtype="0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0 -4.07407E-6 L 0 0.85186 " pathEditMode="relative" rAng="0" ptsTypes="AA">
                                          <p:cBhvr>
                                            <p:cTn id="54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25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" presetID="2" presetClass="exit" presetSubtype="4" accel="100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6" dur="6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6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5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" presetID="2" presetClass="exit" presetSubtype="4" accel="100000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0" dur="6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6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599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2" presetClass="exit" presetSubtype="4" accel="100000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4" dur="6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6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599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" presetClass="exit" presetSubtype="4" accel="10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8" dur="6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6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599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2" presetClass="exit" presetSubtype="4" accel="100000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2" dur="6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6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5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2" presetClass="exit" presetSubtype="4" accel="10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6" dur="6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6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599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84" dur="10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5" presetID="64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6953 0.28449 L -1.25E-6 2.59259E-6 " pathEditMode="relative" rAng="0" ptsTypes="AA">
                                          <p:cBhvr>
                                            <p:cTn id="86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477" y="-1423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90" dur="3982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91" presetID="6" presetClass="emph" presetSubtype="0" accel="10000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Scale>
                                          <p:cBhvr>
                                            <p:cTn id="92" dur="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3" presetID="42" presetClass="path" presetSubtype="0" accel="10000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Motion origin="layout" path="M -1.25E-6 2.59259E-6 L -0.06953 0.28449 " pathEditMode="relative" rAng="0" ptsTypes="AA">
                                          <p:cBhvr>
                                            <p:cTn id="94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477" y="1421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5" presetID="1" presetClass="exit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9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"/>
                    </p:tgtEl>
                  </p:cMediaNode>
                </p:audio>
                <p:audio>
                  <p:cMediaNode vol="80000" numSld="999" showWhenStopped="0">
                    <p:cTn id="98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audio>
                <p:audio>
                  <p:cMediaNode vol="80000">
                    <p:cTn id="99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"/>
                    </p:tgtEl>
                  </p:cMediaNode>
                </p:audio>
                <p:audio>
                  <p:cMediaNode vol="80000" numSld="999">
                    <p:cTn id="10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6"/>
                    </p:tgtEl>
                  </p:cMediaNode>
                </p:audio>
                <p:audio>
                  <p:cMediaNode numSld="999" showWhenStopped="0">
                    <p:cTn id="10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"/>
                    </p:tgtEl>
                  </p:cMediaNode>
                </p:audio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8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1" presetClass="mediacall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2" dur="1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3" presetID="8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14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6" dur="847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847"/>
                                </p:stCondLst>
                                <p:childTnLst>
                                  <p:par>
                                    <p:cTn id="18" presetID="2" presetClass="entr" presetSubtype="4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347"/>
                                </p:stCondLst>
                                <p:childTnLst>
                                  <p:par>
                                    <p:cTn id="23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4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5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6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7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8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9" presetID="1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63" presetClass="path" presetSubtype="0" de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3.54167E-6 -0.0868 L -3.54167E-6 -2.59259E-6 " pathEditMode="relative" rAng="0" ptsTypes="AA">
                                          <p:cBhvr>
                                            <p:cTn id="42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3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2" presetClass="exit" presetSubtype="4" ac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" presetID="32" presetClass="emph" presetSubtype="0" repeatCount="indefinite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8" dur="2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9" dur="40" fill="hold">
                                              <p:stCondLst>
                                                <p:cond delay="4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0" dur="40" fill="hold">
                                              <p:stCondLst>
                                                <p:cond delay="8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1" dur="40" fill="hold">
                                              <p:stCondLst>
                                                <p:cond delay="12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2" dur="40" fill="hold">
                                              <p:stCondLst>
                                                <p:cond delay="16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3" presetID="42" presetClass="path" presetSubtype="0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0 -4.07407E-6 L 0 0.85186 " pathEditMode="relative" rAng="0" ptsTypes="AA">
                                          <p:cBhvr>
                                            <p:cTn id="54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25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" presetID="2" presetClass="exit" presetSubtype="4" accel="100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6" dur="6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6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5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" presetID="2" presetClass="exit" presetSubtype="4" accel="100000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0" dur="6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6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599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2" presetClass="exit" presetSubtype="4" accel="100000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4" dur="6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6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599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" presetClass="exit" presetSubtype="4" accel="10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8" dur="6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6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599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2" presetClass="exit" presetSubtype="4" accel="100000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2" dur="6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6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5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2" presetClass="exit" presetSubtype="4" accel="10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6" dur="6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6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599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4" dur="10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5" presetID="64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6953 0.28449 L -1.25E-6 2.59259E-6 " pathEditMode="relative" rAng="0" ptsTypes="AA">
                                          <p:cBhvr>
                                            <p:cTn id="86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477" y="-1423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90" dur="3982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91" presetID="6" presetClass="emph" presetSubtype="0" accel="10000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Scale>
                                          <p:cBhvr>
                                            <p:cTn id="92" dur="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3" presetID="42" presetClass="path" presetSubtype="0" accel="10000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Motion origin="layout" path="M -1.25E-6 2.59259E-6 L -0.06953 0.28449 " pathEditMode="relative" rAng="0" ptsTypes="AA">
                                          <p:cBhvr>
                                            <p:cTn id="94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477" y="1421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5" presetID="1" presetClass="exit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9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"/>
                    </p:tgtEl>
                  </p:cMediaNode>
                </p:audio>
                <p:audio>
                  <p:cMediaNode vol="80000" numSld="999" showWhenStopped="0">
                    <p:cTn id="98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audio>
                <p:audio>
                  <p:cMediaNode vol="80000">
                    <p:cTn id="99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"/>
                    </p:tgtEl>
                  </p:cMediaNode>
                </p:audio>
                <p:audio>
                  <p:cMediaNode vol="80000" numSld="999">
                    <p:cTn id="10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6"/>
                    </p:tgtEl>
                  </p:cMediaNode>
                </p:audio>
                <p:audio>
                  <p:cMediaNode numSld="999" showWhenStopped="0">
                    <p:cTn id="10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BG">
            <a:extLst>
              <a:ext uri="{FF2B5EF4-FFF2-40B4-BE49-F238E27FC236}">
                <a16:creationId xmlns:a16="http://schemas.microsoft.com/office/drawing/2014/main" id="{E126333D-18BB-4E5D-AF4B-FCA4BEAF81C8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2191999" cy="12699999"/>
          </a:xfrm>
          <a:prstGeom prst="rect">
            <a:avLst/>
          </a:prstGeom>
        </p:spPr>
      </p:pic>
      <p:pic>
        <p:nvPicPr>
          <p:cNvPr id="44" name="BG Green">
            <a:extLst>
              <a:ext uri="{FF2B5EF4-FFF2-40B4-BE49-F238E27FC236}">
                <a16:creationId xmlns:a16="http://schemas.microsoft.com/office/drawing/2014/main" id="{C7AA9062-AD3A-414B-B3E3-4A4B6622D9D1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4" name="Rock">
            <a:extLst>
              <a:ext uri="{FF2B5EF4-FFF2-40B4-BE49-F238E27FC236}">
                <a16:creationId xmlns:a16="http://schemas.microsoft.com/office/drawing/2014/main" id="{4A99F0E1-5F7C-4F7F-BE65-B667CF37412B}"/>
              </a:ext>
            </a:extLst>
          </p:cNvPr>
          <p:cNvGrpSpPr/>
          <p:nvPr/>
        </p:nvGrpSpPr>
        <p:grpSpPr>
          <a:xfrm>
            <a:off x="3972971" y="3396829"/>
            <a:ext cx="2791963" cy="1322213"/>
            <a:chOff x="3972971" y="3396829"/>
            <a:chExt cx="2791963" cy="1322213"/>
          </a:xfrm>
        </p:grpSpPr>
        <p:pic>
          <p:nvPicPr>
            <p:cNvPr id="105" name="Picture 104">
              <a:extLst>
                <a:ext uri="{FF2B5EF4-FFF2-40B4-BE49-F238E27FC236}">
                  <a16:creationId xmlns:a16="http://schemas.microsoft.com/office/drawing/2014/main" id="{B754957A-12D0-4DEA-8AA4-CAC3AB7801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1163968">
              <a:off x="5063794" y="3396829"/>
              <a:ext cx="1701140" cy="978040"/>
            </a:xfrm>
            <a:prstGeom prst="rect">
              <a:avLst/>
            </a:prstGeom>
          </p:spPr>
        </p:pic>
        <p:pic>
          <p:nvPicPr>
            <p:cNvPr id="108" name="Picture 107">
              <a:extLst>
                <a:ext uri="{FF2B5EF4-FFF2-40B4-BE49-F238E27FC236}">
                  <a16:creationId xmlns:a16="http://schemas.microsoft.com/office/drawing/2014/main" id="{7D6FFF0E-C476-4923-BD3B-AF5938BE3C9D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233002">
              <a:off x="3972971" y="3778275"/>
              <a:ext cx="1454286" cy="940767"/>
            </a:xfrm>
            <a:prstGeom prst="rect">
              <a:avLst/>
            </a:prstGeom>
          </p:spPr>
        </p:pic>
      </p:grpSp>
      <p:pic>
        <p:nvPicPr>
          <p:cNvPr id="228" name="Bubble - Cute">
            <a:extLst>
              <a:ext uri="{FF2B5EF4-FFF2-40B4-BE49-F238E27FC236}">
                <a16:creationId xmlns:a16="http://schemas.microsoft.com/office/drawing/2014/main" id="{7D0AA3C5-45BA-4CBB-989E-D8042279B6D8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158610">
            <a:off x="2564776" y="4169568"/>
            <a:ext cx="976112" cy="740697"/>
          </a:xfrm>
          <a:prstGeom prst="rect">
            <a:avLst/>
          </a:prstGeom>
        </p:spPr>
      </p:pic>
      <p:pic>
        <p:nvPicPr>
          <p:cNvPr id="230" name="Bubble - Sweet">
            <a:extLst>
              <a:ext uri="{FF2B5EF4-FFF2-40B4-BE49-F238E27FC236}">
                <a16:creationId xmlns:a16="http://schemas.microsoft.com/office/drawing/2014/main" id="{EFF1B740-9263-46A1-960C-003679B5C8A0}"/>
              </a:ext>
            </a:extLst>
          </p:cNvPr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1835" y="3177878"/>
            <a:ext cx="775892" cy="861626"/>
          </a:xfrm>
          <a:prstGeom prst="rect">
            <a:avLst/>
          </a:prstGeom>
        </p:spPr>
      </p:pic>
      <p:pic>
        <p:nvPicPr>
          <p:cNvPr id="8" name="Bubble - Woof">
            <a:extLst>
              <a:ext uri="{FF2B5EF4-FFF2-40B4-BE49-F238E27FC236}">
                <a16:creationId xmlns:a16="http://schemas.microsoft.com/office/drawing/2014/main" id="{4AB60B7D-1B2E-4946-A3BC-4FBE41168FE9}"/>
              </a:ext>
            </a:extLst>
          </p:cNvPr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92404">
            <a:off x="2688466" y="3905785"/>
            <a:ext cx="810711" cy="1028351"/>
          </a:xfrm>
          <a:prstGeom prst="rect">
            <a:avLst/>
          </a:prstGeom>
        </p:spPr>
      </p:pic>
      <p:pic>
        <p:nvPicPr>
          <p:cNvPr id="211" name="Gift">
            <a:extLst>
              <a:ext uri="{FF2B5EF4-FFF2-40B4-BE49-F238E27FC236}">
                <a16:creationId xmlns:a16="http://schemas.microsoft.com/office/drawing/2014/main" id="{731F238C-C0C7-4E23-B31F-44A942D3FA25}"/>
              </a:ext>
            </a:extLst>
          </p:cNvPr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4456" y="3158468"/>
            <a:ext cx="1223089" cy="1188941"/>
          </a:xfrm>
          <a:prstGeom prst="rect">
            <a:avLst/>
          </a:prstGeom>
        </p:spPr>
      </p:pic>
      <p:grpSp>
        <p:nvGrpSpPr>
          <p:cNvPr id="4" name="Rocket Window">
            <a:extLst>
              <a:ext uri="{FF2B5EF4-FFF2-40B4-BE49-F238E27FC236}">
                <a16:creationId xmlns:a16="http://schemas.microsoft.com/office/drawing/2014/main" id="{9E4B6BEA-CBE8-4B09-9486-6ACCA627BDD5}"/>
              </a:ext>
            </a:extLst>
          </p:cNvPr>
          <p:cNvGrpSpPr/>
          <p:nvPr/>
        </p:nvGrpSpPr>
        <p:grpSpPr>
          <a:xfrm>
            <a:off x="-667657" y="919291"/>
            <a:ext cx="13527314" cy="13527314"/>
            <a:chOff x="-667657" y="919291"/>
            <a:chExt cx="13527314" cy="13527314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E0F95EDC-77DF-48C9-9852-600FC141F3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48174" y="2127361"/>
              <a:ext cx="695653" cy="695653"/>
            </a:xfrm>
            <a:prstGeom prst="rect">
              <a:avLst/>
            </a:prstGeom>
          </p:spPr>
        </p:pic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AFBDA30A-F7C5-4ADB-94EA-D87DA97A589A}"/>
                </a:ext>
              </a:extLst>
            </p:cNvPr>
            <p:cNvSpPr/>
            <p:nvPr/>
          </p:nvSpPr>
          <p:spPr>
            <a:xfrm>
              <a:off x="-667657" y="919291"/>
              <a:ext cx="13527314" cy="13527314"/>
            </a:xfrm>
            <a:prstGeom prst="ellipse">
              <a:avLst/>
            </a:prstGeom>
            <a:solidFill>
              <a:schemeClr val="accent2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1" name="Santa Face">
            <a:extLst>
              <a:ext uri="{FF2B5EF4-FFF2-40B4-BE49-F238E27FC236}">
                <a16:creationId xmlns:a16="http://schemas.microsoft.com/office/drawing/2014/main" id="{60754C0E-861A-4BA9-A198-95556D1BC14A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500"/>
          <a:stretch/>
        </p:blipFill>
        <p:spPr>
          <a:xfrm>
            <a:off x="5580993" y="1954925"/>
            <a:ext cx="830317" cy="1145626"/>
          </a:xfrm>
          <a:prstGeom prst="rect">
            <a:avLst/>
          </a:prstGeom>
        </p:spPr>
      </p:pic>
      <p:pic>
        <p:nvPicPr>
          <p:cNvPr id="16" name="Planet Green">
            <a:extLst>
              <a:ext uri="{FF2B5EF4-FFF2-40B4-BE49-F238E27FC236}">
                <a16:creationId xmlns:a16="http://schemas.microsoft.com/office/drawing/2014/main" id="{EFD90F69-A181-452A-B78D-742CCD135345}"/>
              </a:ext>
            </a:extLst>
          </p:cNvPr>
          <p:cNvPicPr>
            <a:picLocks noChangeAspect="1"/>
          </p:cNvPicPr>
          <p:nvPr/>
        </p:nvPicPr>
        <p:blipFill rotWithShape="1"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38034" y="4257679"/>
            <a:ext cx="6850538" cy="2269183"/>
          </a:xfrm>
          <a:prstGeom prst="rect">
            <a:avLst/>
          </a:prstGeom>
        </p:spPr>
      </p:pic>
      <p:grpSp>
        <p:nvGrpSpPr>
          <p:cNvPr id="209" name="Santa Spin">
            <a:extLst>
              <a:ext uri="{FF2B5EF4-FFF2-40B4-BE49-F238E27FC236}">
                <a16:creationId xmlns:a16="http://schemas.microsoft.com/office/drawing/2014/main" id="{993F3143-1981-48EA-ADCE-1E1D9848C69A}"/>
              </a:ext>
            </a:extLst>
          </p:cNvPr>
          <p:cNvGrpSpPr/>
          <p:nvPr/>
        </p:nvGrpSpPr>
        <p:grpSpPr>
          <a:xfrm>
            <a:off x="947406" y="2467051"/>
            <a:ext cx="10431794" cy="10431794"/>
            <a:chOff x="947406" y="2467051"/>
            <a:chExt cx="10431794" cy="10431794"/>
          </a:xfrm>
        </p:grpSpPr>
        <p:pic>
          <p:nvPicPr>
            <p:cNvPr id="7" name="Santa 2">
              <a:extLst>
                <a:ext uri="{FF2B5EF4-FFF2-40B4-BE49-F238E27FC236}">
                  <a16:creationId xmlns:a16="http://schemas.microsoft.com/office/drawing/2014/main" id="{DF0EEF46-F917-42F4-95B0-6F82BB90C2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80332" y="3086037"/>
              <a:ext cx="1231336" cy="1241546"/>
            </a:xfrm>
            <a:prstGeom prst="rect">
              <a:avLst/>
            </a:prstGeom>
          </p:spPr>
        </p:pic>
        <p:sp>
          <p:nvSpPr>
            <p:cNvPr id="208" name="Oval 207">
              <a:extLst>
                <a:ext uri="{FF2B5EF4-FFF2-40B4-BE49-F238E27FC236}">
                  <a16:creationId xmlns:a16="http://schemas.microsoft.com/office/drawing/2014/main" id="{BD43FD39-28E4-4471-952A-9825A142B166}"/>
                </a:ext>
              </a:extLst>
            </p:cNvPr>
            <p:cNvSpPr/>
            <p:nvPr/>
          </p:nvSpPr>
          <p:spPr>
            <a:xfrm>
              <a:off x="947406" y="2467051"/>
              <a:ext cx="10431794" cy="10431794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70" name="Monster 01">
            <a:extLst>
              <a:ext uri="{FF2B5EF4-FFF2-40B4-BE49-F238E27FC236}">
                <a16:creationId xmlns:a16="http://schemas.microsoft.com/office/drawing/2014/main" id="{2ECA678B-5E18-48C8-99A3-8A141DCE0718}"/>
              </a:ext>
            </a:extLst>
          </p:cNvPr>
          <p:cNvGrpSpPr/>
          <p:nvPr/>
        </p:nvGrpSpPr>
        <p:grpSpPr>
          <a:xfrm rot="18463798">
            <a:off x="2722238" y="4971558"/>
            <a:ext cx="870186" cy="952493"/>
            <a:chOff x="897148" y="4339228"/>
            <a:chExt cx="1574491" cy="1723413"/>
          </a:xfrm>
        </p:grpSpPr>
        <p:pic>
          <p:nvPicPr>
            <p:cNvPr id="107" name="Picture 106">
              <a:extLst>
                <a:ext uri="{FF2B5EF4-FFF2-40B4-BE49-F238E27FC236}">
                  <a16:creationId xmlns:a16="http://schemas.microsoft.com/office/drawing/2014/main" id="{5D7CF6B4-7370-49A9-8203-D68B98266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7971" y="5414978"/>
              <a:ext cx="1432844" cy="647663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59650C5C-10C7-4F9F-A06A-19C7644897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15823" y="5450559"/>
              <a:ext cx="537140" cy="428939"/>
            </a:xfrm>
            <a:prstGeom prst="rect">
              <a:avLst/>
            </a:prstGeom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5CE97826-2CB9-4DA7-B67D-C0BBB83A8F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7148" y="4339228"/>
              <a:ext cx="1574491" cy="1225528"/>
            </a:xfrm>
            <a:prstGeom prst="rect">
              <a:avLst/>
            </a:prstGeom>
          </p:spPr>
        </p:pic>
      </p:grpSp>
      <p:grpSp>
        <p:nvGrpSpPr>
          <p:cNvPr id="178" name="Monster 03">
            <a:extLst>
              <a:ext uri="{FF2B5EF4-FFF2-40B4-BE49-F238E27FC236}">
                <a16:creationId xmlns:a16="http://schemas.microsoft.com/office/drawing/2014/main" id="{B35878D4-AD2E-4F64-BB6B-7A1DF6AC1123}"/>
              </a:ext>
            </a:extLst>
          </p:cNvPr>
          <p:cNvGrpSpPr/>
          <p:nvPr/>
        </p:nvGrpSpPr>
        <p:grpSpPr>
          <a:xfrm rot="19853868">
            <a:off x="4121475" y="3990944"/>
            <a:ext cx="724849" cy="793408"/>
            <a:chOff x="897148" y="4339228"/>
            <a:chExt cx="1574491" cy="1723413"/>
          </a:xfrm>
        </p:grpSpPr>
        <p:pic>
          <p:nvPicPr>
            <p:cNvPr id="179" name="Picture 178">
              <a:extLst>
                <a:ext uri="{FF2B5EF4-FFF2-40B4-BE49-F238E27FC236}">
                  <a16:creationId xmlns:a16="http://schemas.microsoft.com/office/drawing/2014/main" id="{60B1A041-C3F7-46F3-B0D3-3ABEAB676E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7971" y="5414978"/>
              <a:ext cx="1432844" cy="647663"/>
            </a:xfrm>
            <a:prstGeom prst="rect">
              <a:avLst/>
            </a:prstGeom>
          </p:spPr>
        </p:pic>
        <p:pic>
          <p:nvPicPr>
            <p:cNvPr id="180" name="Picture 179">
              <a:extLst>
                <a:ext uri="{FF2B5EF4-FFF2-40B4-BE49-F238E27FC236}">
                  <a16:creationId xmlns:a16="http://schemas.microsoft.com/office/drawing/2014/main" id="{5FF94F56-FD74-4060-B5D1-804A0CC116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15823" y="5450559"/>
              <a:ext cx="537140" cy="428939"/>
            </a:xfrm>
            <a:prstGeom prst="rect">
              <a:avLst/>
            </a:prstGeom>
          </p:spPr>
        </p:pic>
        <p:pic>
          <p:nvPicPr>
            <p:cNvPr id="181" name="Picture 180">
              <a:extLst>
                <a:ext uri="{FF2B5EF4-FFF2-40B4-BE49-F238E27FC236}">
                  <a16:creationId xmlns:a16="http://schemas.microsoft.com/office/drawing/2014/main" id="{02BB66FF-9F04-4A75-BF3C-655B15736E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7148" y="4339228"/>
              <a:ext cx="1574491" cy="1225528"/>
            </a:xfrm>
            <a:prstGeom prst="rect">
              <a:avLst/>
            </a:prstGeom>
          </p:spPr>
        </p:pic>
      </p:grpSp>
      <p:grpSp>
        <p:nvGrpSpPr>
          <p:cNvPr id="187" name="Monster 02">
            <a:extLst>
              <a:ext uri="{FF2B5EF4-FFF2-40B4-BE49-F238E27FC236}">
                <a16:creationId xmlns:a16="http://schemas.microsoft.com/office/drawing/2014/main" id="{8363AE55-44A0-4CCB-87D0-0BCEBDA36D20}"/>
              </a:ext>
            </a:extLst>
          </p:cNvPr>
          <p:cNvGrpSpPr/>
          <p:nvPr/>
        </p:nvGrpSpPr>
        <p:grpSpPr>
          <a:xfrm rot="18999218">
            <a:off x="3479769" y="4500833"/>
            <a:ext cx="656459" cy="717795"/>
            <a:chOff x="897148" y="4341041"/>
            <a:chExt cx="1574491" cy="1721600"/>
          </a:xfrm>
        </p:grpSpPr>
        <p:pic>
          <p:nvPicPr>
            <p:cNvPr id="188" name="Picture 187">
              <a:extLst>
                <a:ext uri="{FF2B5EF4-FFF2-40B4-BE49-F238E27FC236}">
                  <a16:creationId xmlns:a16="http://schemas.microsoft.com/office/drawing/2014/main" id="{A8FD6B5F-C7D9-4F50-8364-E1AA574367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8555" y="5414978"/>
              <a:ext cx="1431676" cy="647663"/>
            </a:xfrm>
            <a:prstGeom prst="rect">
              <a:avLst/>
            </a:prstGeom>
          </p:spPr>
        </p:pic>
        <p:pic>
          <p:nvPicPr>
            <p:cNvPr id="189" name="Picture 188">
              <a:extLst>
                <a:ext uri="{FF2B5EF4-FFF2-40B4-BE49-F238E27FC236}">
                  <a16:creationId xmlns:a16="http://schemas.microsoft.com/office/drawing/2014/main" id="{77C35A6F-F02E-4C63-8EE5-9418FC0E1A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15823" y="5450915"/>
              <a:ext cx="537140" cy="428226"/>
            </a:xfrm>
            <a:prstGeom prst="rect">
              <a:avLst/>
            </a:prstGeom>
          </p:spPr>
        </p:pic>
        <p:pic>
          <p:nvPicPr>
            <p:cNvPr id="190" name="Picture 189">
              <a:extLst>
                <a:ext uri="{FF2B5EF4-FFF2-40B4-BE49-F238E27FC236}">
                  <a16:creationId xmlns:a16="http://schemas.microsoft.com/office/drawing/2014/main" id="{B18AC294-0251-4C2B-B951-68E51C0AFD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7148" y="4341041"/>
              <a:ext cx="1574491" cy="1221901"/>
            </a:xfrm>
            <a:prstGeom prst="rect">
              <a:avLst/>
            </a:prstGeom>
          </p:spPr>
        </p:pic>
      </p:grpSp>
      <p:pic>
        <p:nvPicPr>
          <p:cNvPr id="196" name="Monster 01 - Front Legs">
            <a:extLst>
              <a:ext uri="{FF2B5EF4-FFF2-40B4-BE49-F238E27FC236}">
                <a16:creationId xmlns:a16="http://schemas.microsoft.com/office/drawing/2014/main" id="{0FD2573B-C861-4A99-8D8C-DF7A2A8727FA}"/>
              </a:ext>
            </a:extLst>
          </p:cNvPr>
          <p:cNvPicPr>
            <a:picLocks noChangeAspect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463798">
            <a:off x="2996494" y="5450743"/>
            <a:ext cx="791901" cy="357949"/>
          </a:xfrm>
          <a:prstGeom prst="rect">
            <a:avLst/>
          </a:prstGeom>
        </p:spPr>
      </p:pic>
      <p:pic>
        <p:nvPicPr>
          <p:cNvPr id="197" name="Monster 01 - Back Legs">
            <a:extLst>
              <a:ext uri="{FF2B5EF4-FFF2-40B4-BE49-F238E27FC236}">
                <a16:creationId xmlns:a16="http://schemas.microsoft.com/office/drawing/2014/main" id="{C307CC5B-2051-4D98-B80E-13F62CA9BF71}"/>
              </a:ext>
            </a:extLst>
          </p:cNvPr>
          <p:cNvPicPr>
            <a:picLocks noChangeAspect="1"/>
          </p:cNvPicPr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463798">
            <a:off x="3211761" y="5486232"/>
            <a:ext cx="296865" cy="237065"/>
          </a:xfrm>
          <a:prstGeom prst="rect">
            <a:avLst/>
          </a:prstGeom>
        </p:spPr>
      </p:pic>
      <p:pic>
        <p:nvPicPr>
          <p:cNvPr id="198" name="Monster 01 - Angry Face">
            <a:extLst>
              <a:ext uri="{FF2B5EF4-FFF2-40B4-BE49-F238E27FC236}">
                <a16:creationId xmlns:a16="http://schemas.microsoft.com/office/drawing/2014/main" id="{4DB7EE36-DEBE-463F-ACCF-56B875FDDD94}"/>
              </a:ext>
            </a:extLst>
          </p:cNvPr>
          <p:cNvPicPr>
            <a:picLocks noChangeAspect="1"/>
          </p:cNvPicPr>
          <p:nvPr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463798">
            <a:off x="2613421" y="5024949"/>
            <a:ext cx="870186" cy="677323"/>
          </a:xfrm>
          <a:prstGeom prst="rect">
            <a:avLst/>
          </a:prstGeom>
        </p:spPr>
      </p:pic>
      <p:pic>
        <p:nvPicPr>
          <p:cNvPr id="200" name="Monster 03 - Front Legs">
            <a:extLst>
              <a:ext uri="{FF2B5EF4-FFF2-40B4-BE49-F238E27FC236}">
                <a16:creationId xmlns:a16="http://schemas.microsoft.com/office/drawing/2014/main" id="{35EC340B-7082-474E-9E07-FD0B5D9761D5}"/>
              </a:ext>
            </a:extLst>
          </p:cNvPr>
          <p:cNvPicPr>
            <a:picLocks noChangeAspect="1"/>
          </p:cNvPicPr>
          <p:nvPr/>
        </p:nvPicPr>
        <p:blipFill>
          <a:blip r:embed="rId3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853868">
            <a:off x="4274515" y="4454926"/>
            <a:ext cx="659639" cy="298165"/>
          </a:xfrm>
          <a:prstGeom prst="rect">
            <a:avLst/>
          </a:prstGeom>
        </p:spPr>
      </p:pic>
      <p:pic>
        <p:nvPicPr>
          <p:cNvPr id="201" name="Monster 03 - Back Legs">
            <a:extLst>
              <a:ext uri="{FF2B5EF4-FFF2-40B4-BE49-F238E27FC236}">
                <a16:creationId xmlns:a16="http://schemas.microsoft.com/office/drawing/2014/main" id="{02D4DC68-8341-4E13-BAB8-4C2D9469BBBB}"/>
              </a:ext>
            </a:extLst>
          </p:cNvPr>
          <p:cNvPicPr>
            <a:picLocks noChangeAspect="1"/>
          </p:cNvPicPr>
          <p:nvPr/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853868">
            <a:off x="4464173" y="4475595"/>
            <a:ext cx="247283" cy="197471"/>
          </a:xfrm>
          <a:prstGeom prst="rect">
            <a:avLst/>
          </a:prstGeom>
        </p:spPr>
      </p:pic>
      <p:pic>
        <p:nvPicPr>
          <p:cNvPr id="202" name="Monster 03 - Angry Face">
            <a:extLst>
              <a:ext uri="{FF2B5EF4-FFF2-40B4-BE49-F238E27FC236}">
                <a16:creationId xmlns:a16="http://schemas.microsoft.com/office/drawing/2014/main" id="{99A20C0E-221C-4B18-8356-87E8D5623CBD}"/>
              </a:ext>
            </a:extLst>
          </p:cNvPr>
          <p:cNvPicPr>
            <a:picLocks noChangeAspect="1"/>
          </p:cNvPicPr>
          <p:nvPr/>
        </p:nvPicPr>
        <p:blipFill>
          <a:blip r:embed="rId3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853868">
            <a:off x="4065734" y="4005413"/>
            <a:ext cx="724849" cy="564197"/>
          </a:xfrm>
          <a:prstGeom prst="rect">
            <a:avLst/>
          </a:prstGeom>
        </p:spPr>
      </p:pic>
      <p:pic>
        <p:nvPicPr>
          <p:cNvPr id="204" name="Monster 02 - Front Legs">
            <a:extLst>
              <a:ext uri="{FF2B5EF4-FFF2-40B4-BE49-F238E27FC236}">
                <a16:creationId xmlns:a16="http://schemas.microsoft.com/office/drawing/2014/main" id="{A9A8CD14-CBE5-474C-8BD3-560A49C3B774}"/>
              </a:ext>
            </a:extLst>
          </p:cNvPr>
          <p:cNvPicPr>
            <a:picLocks noChangeAspect="1"/>
          </p:cNvPicPr>
          <p:nvPr/>
        </p:nvPicPr>
        <p:blipFill>
          <a:blip r:embed="rId3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999218">
            <a:off x="3663214" y="4887524"/>
            <a:ext cx="596915" cy="270033"/>
          </a:xfrm>
          <a:prstGeom prst="rect">
            <a:avLst/>
          </a:prstGeom>
        </p:spPr>
      </p:pic>
      <p:pic>
        <p:nvPicPr>
          <p:cNvPr id="205" name="Monster 02 - Back Legs">
            <a:extLst>
              <a:ext uri="{FF2B5EF4-FFF2-40B4-BE49-F238E27FC236}">
                <a16:creationId xmlns:a16="http://schemas.microsoft.com/office/drawing/2014/main" id="{C8000069-4DAB-4863-B3B4-A2F7CA795D4E}"/>
              </a:ext>
            </a:extLst>
          </p:cNvPr>
          <p:cNvPicPr>
            <a:picLocks noChangeAspect="1"/>
          </p:cNvPicPr>
          <p:nvPr/>
        </p:nvPicPr>
        <p:blipFill>
          <a:blip r:embed="rId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999218">
            <a:off x="3828580" y="4910899"/>
            <a:ext cx="223952" cy="178542"/>
          </a:xfrm>
          <a:prstGeom prst="rect">
            <a:avLst/>
          </a:prstGeom>
        </p:spPr>
      </p:pic>
      <p:pic>
        <p:nvPicPr>
          <p:cNvPr id="206" name="Monster 02 - Angry Face">
            <a:extLst>
              <a:ext uri="{FF2B5EF4-FFF2-40B4-BE49-F238E27FC236}">
                <a16:creationId xmlns:a16="http://schemas.microsoft.com/office/drawing/2014/main" id="{B6F362F5-397A-426B-A04E-899795B6A0F6}"/>
              </a:ext>
            </a:extLst>
          </p:cNvPr>
          <p:cNvPicPr>
            <a:picLocks noChangeAspect="1"/>
          </p:cNvPicPr>
          <p:nvPr/>
        </p:nvPicPr>
        <p:blipFill>
          <a:blip r:embed="rId3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999218">
            <a:off x="3408265" y="4529249"/>
            <a:ext cx="656459" cy="509453"/>
          </a:xfrm>
          <a:prstGeom prst="rect">
            <a:avLst/>
          </a:prstGeom>
        </p:spPr>
      </p:pic>
      <p:pic>
        <p:nvPicPr>
          <p:cNvPr id="213" name="Teddy">
            <a:extLst>
              <a:ext uri="{FF2B5EF4-FFF2-40B4-BE49-F238E27FC236}">
                <a16:creationId xmlns:a16="http://schemas.microsoft.com/office/drawing/2014/main" id="{FD356EE1-E43C-4B6E-ACBA-3CA650240EF3}"/>
              </a:ext>
            </a:extLst>
          </p:cNvPr>
          <p:cNvPicPr>
            <a:picLocks noChangeAspect="1"/>
          </p:cNvPicPr>
          <p:nvPr/>
        </p:nvPicPr>
        <p:blipFill>
          <a:blip r:embed="rId3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5845" y="3424555"/>
            <a:ext cx="760311" cy="934618"/>
          </a:xfrm>
          <a:prstGeom prst="rect">
            <a:avLst/>
          </a:prstGeom>
        </p:spPr>
      </p:pic>
      <p:pic>
        <p:nvPicPr>
          <p:cNvPr id="116" name="Picture 115">
            <a:extLst>
              <a:ext uri="{FF2B5EF4-FFF2-40B4-BE49-F238E27FC236}">
                <a16:creationId xmlns:a16="http://schemas.microsoft.com/office/drawing/2014/main" id="{90F5F5ED-96CD-4D53-BC73-EB3F29DB858C}"/>
              </a:ext>
            </a:extLst>
          </p:cNvPr>
          <p:cNvPicPr>
            <a:picLocks noChangeAspect="1"/>
          </p:cNvPicPr>
          <p:nvPr/>
        </p:nvPicPr>
        <p:blipFill>
          <a:blip r:embed="rId3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11218" y="4400775"/>
            <a:ext cx="6304171" cy="2374097"/>
          </a:xfrm>
          <a:custGeom>
            <a:avLst/>
            <a:gdLst>
              <a:gd name="connsiteX0" fmla="*/ 3152085 w 6304171"/>
              <a:gd name="connsiteY0" fmla="*/ 0 h 2374097"/>
              <a:gd name="connsiteX1" fmla="*/ 6286701 w 6304171"/>
              <a:gd name="connsiteY1" fmla="*/ 2306155 h 2374097"/>
              <a:gd name="connsiteX2" fmla="*/ 6304171 w 6304171"/>
              <a:gd name="connsiteY2" fmla="*/ 2374097 h 2374097"/>
              <a:gd name="connsiteX3" fmla="*/ 0 w 6304171"/>
              <a:gd name="connsiteY3" fmla="*/ 2374097 h 2374097"/>
              <a:gd name="connsiteX4" fmla="*/ 17469 w 6304171"/>
              <a:gd name="connsiteY4" fmla="*/ 2306155 h 2374097"/>
              <a:gd name="connsiteX5" fmla="*/ 3152085 w 6304171"/>
              <a:gd name="connsiteY5" fmla="*/ 0 h 2374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04171" h="2374097">
                <a:moveTo>
                  <a:pt x="3152085" y="0"/>
                </a:moveTo>
                <a:cubicBezTo>
                  <a:pt x="4624901" y="0"/>
                  <a:pt x="5871140" y="970086"/>
                  <a:pt x="6286701" y="2306155"/>
                </a:cubicBezTo>
                <a:lnTo>
                  <a:pt x="6304171" y="2374097"/>
                </a:lnTo>
                <a:lnTo>
                  <a:pt x="0" y="2374097"/>
                </a:lnTo>
                <a:lnTo>
                  <a:pt x="17469" y="2306155"/>
                </a:lnTo>
                <a:cubicBezTo>
                  <a:pt x="433031" y="970086"/>
                  <a:pt x="1679270" y="0"/>
                  <a:pt x="3152085" y="0"/>
                </a:cubicBezTo>
                <a:close/>
              </a:path>
            </a:pathLst>
          </a:custGeom>
        </p:spPr>
      </p:pic>
      <p:pic>
        <p:nvPicPr>
          <p:cNvPr id="24" name="Flame">
            <a:extLst>
              <a:ext uri="{FF2B5EF4-FFF2-40B4-BE49-F238E27FC236}">
                <a16:creationId xmlns:a16="http://schemas.microsoft.com/office/drawing/2014/main" id="{540482B5-DA11-44CF-8899-F5EC578505A1}"/>
              </a:ext>
            </a:extLst>
          </p:cNvPr>
          <p:cNvPicPr>
            <a:picLocks noChangeAspect="1"/>
          </p:cNvPicPr>
          <p:nvPr/>
        </p:nvPicPr>
        <p:blipFill>
          <a:blip r:embed="rId3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1741" y="4292751"/>
            <a:ext cx="628519" cy="1145577"/>
          </a:xfrm>
          <a:prstGeom prst="rect">
            <a:avLst/>
          </a:prstGeom>
        </p:spPr>
      </p:pic>
      <p:grpSp>
        <p:nvGrpSpPr>
          <p:cNvPr id="3" name="Rocket">
            <a:extLst>
              <a:ext uri="{FF2B5EF4-FFF2-40B4-BE49-F238E27FC236}">
                <a16:creationId xmlns:a16="http://schemas.microsoft.com/office/drawing/2014/main" id="{3F0455D1-B7B5-4068-99E0-3402FFB53D42}"/>
              </a:ext>
            </a:extLst>
          </p:cNvPr>
          <p:cNvGrpSpPr/>
          <p:nvPr/>
        </p:nvGrpSpPr>
        <p:grpSpPr>
          <a:xfrm>
            <a:off x="-667657" y="919291"/>
            <a:ext cx="13527314" cy="13527314"/>
            <a:chOff x="-667657" y="919291"/>
            <a:chExt cx="13527314" cy="13527314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3F95FC4C-402A-414C-89B9-3D60DAF53AA7}"/>
                </a:ext>
              </a:extLst>
            </p:cNvPr>
            <p:cNvSpPr/>
            <p:nvPr/>
          </p:nvSpPr>
          <p:spPr>
            <a:xfrm>
              <a:off x="-667657" y="919291"/>
              <a:ext cx="13527314" cy="13527314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12380973-212E-4FED-890F-68AA830BC8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85854" y="1249550"/>
              <a:ext cx="2020293" cy="3429001"/>
            </a:xfrm>
            <a:prstGeom prst="rect">
              <a:avLst/>
            </a:prstGeom>
          </p:spPr>
        </p:pic>
      </p:grpSp>
      <p:pic>
        <p:nvPicPr>
          <p:cNvPr id="215" name="Monster 01 - Happy Face">
            <a:extLst>
              <a:ext uri="{FF2B5EF4-FFF2-40B4-BE49-F238E27FC236}">
                <a16:creationId xmlns:a16="http://schemas.microsoft.com/office/drawing/2014/main" id="{069E8F17-DE74-48A5-932D-3DAC40571BEE}"/>
              </a:ext>
            </a:extLst>
          </p:cNvPr>
          <p:cNvPicPr>
            <a:picLocks noChangeAspect="1"/>
          </p:cNvPicPr>
          <p:nvPr/>
        </p:nvPicPr>
        <p:blipFill>
          <a:blip r:embed="rId4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463798">
            <a:off x="2613617" y="5024949"/>
            <a:ext cx="869794" cy="677323"/>
          </a:xfrm>
          <a:prstGeom prst="rect">
            <a:avLst/>
          </a:prstGeom>
        </p:spPr>
      </p:pic>
      <p:pic>
        <p:nvPicPr>
          <p:cNvPr id="216" name="Monster 03 - Happy Face">
            <a:extLst>
              <a:ext uri="{FF2B5EF4-FFF2-40B4-BE49-F238E27FC236}">
                <a16:creationId xmlns:a16="http://schemas.microsoft.com/office/drawing/2014/main" id="{AF9F21D6-D563-4D47-90FB-C7046825066C}"/>
              </a:ext>
            </a:extLst>
          </p:cNvPr>
          <p:cNvPicPr>
            <a:picLocks noChangeAspect="1"/>
          </p:cNvPicPr>
          <p:nvPr/>
        </p:nvPicPr>
        <p:blipFill>
          <a:blip r:embed="rId4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853868">
            <a:off x="4065898" y="4005413"/>
            <a:ext cx="724521" cy="564197"/>
          </a:xfrm>
          <a:prstGeom prst="rect">
            <a:avLst/>
          </a:prstGeom>
        </p:spPr>
      </p:pic>
      <p:pic>
        <p:nvPicPr>
          <p:cNvPr id="217" name="Monster 02 - Happy Face">
            <a:extLst>
              <a:ext uri="{FF2B5EF4-FFF2-40B4-BE49-F238E27FC236}">
                <a16:creationId xmlns:a16="http://schemas.microsoft.com/office/drawing/2014/main" id="{F97B37B6-F220-46BA-9869-A4072C5875B1}"/>
              </a:ext>
            </a:extLst>
          </p:cNvPr>
          <p:cNvPicPr>
            <a:picLocks noChangeAspect="1"/>
          </p:cNvPicPr>
          <p:nvPr/>
        </p:nvPicPr>
        <p:blipFill>
          <a:blip r:embed="rId4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999218">
            <a:off x="3408831" y="4529249"/>
            <a:ext cx="655326" cy="509453"/>
          </a:xfrm>
          <a:prstGeom prst="rect">
            <a:avLst/>
          </a:prstGeom>
        </p:spPr>
      </p:pic>
      <p:pic>
        <p:nvPicPr>
          <p:cNvPr id="5" name="cute_shy_short_12136">
            <a:hlinkClick r:id="" action="ppaction://media"/>
            <a:extLst>
              <a:ext uri="{FF2B5EF4-FFF2-40B4-BE49-F238E27FC236}">
                <a16:creationId xmlns:a16="http://schemas.microsoft.com/office/drawing/2014/main" id="{10E9A7BF-24EA-4C32-AC13-EF72BA3A97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3"/>
          <a:stretch>
            <a:fillRect/>
          </a:stretch>
        </p:blipFill>
        <p:spPr>
          <a:xfrm>
            <a:off x="-1112331" y="6248400"/>
            <a:ext cx="609600" cy="609600"/>
          </a:xfrm>
          <a:prstGeom prst="rect">
            <a:avLst/>
          </a:prstGeom>
        </p:spPr>
      </p:pic>
      <p:pic>
        <p:nvPicPr>
          <p:cNvPr id="6" name="bark_growl">
            <a:hlinkClick r:id="" action="ppaction://media"/>
            <a:extLst>
              <a:ext uri="{FF2B5EF4-FFF2-40B4-BE49-F238E27FC236}">
                <a16:creationId xmlns:a16="http://schemas.microsoft.com/office/drawing/2014/main" id="{0661EC7C-845E-4503-9689-32260845FF7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3"/>
          <a:stretch>
            <a:fillRect/>
          </a:stretch>
        </p:blipFill>
        <p:spPr>
          <a:xfrm>
            <a:off x="-1112331" y="6248400"/>
            <a:ext cx="609600" cy="609600"/>
          </a:xfrm>
          <a:prstGeom prst="rect">
            <a:avLst/>
          </a:prstGeom>
        </p:spPr>
      </p:pic>
      <p:pic>
        <p:nvPicPr>
          <p:cNvPr id="9" name="dustyroom_cartoon_swipe_high_pitched">
            <a:hlinkClick r:id="" action="ppaction://media"/>
            <a:extLst>
              <a:ext uri="{FF2B5EF4-FFF2-40B4-BE49-F238E27FC236}">
                <a16:creationId xmlns:a16="http://schemas.microsoft.com/office/drawing/2014/main" id="{B9F8F35A-2889-4444-926B-264D4EBFF1F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43"/>
          <a:stretch>
            <a:fillRect/>
          </a:stretch>
        </p:blipFill>
        <p:spPr>
          <a:xfrm>
            <a:off x="-1220297" y="1739009"/>
            <a:ext cx="609600" cy="609600"/>
          </a:xfrm>
          <a:prstGeom prst="rect">
            <a:avLst/>
          </a:prstGeom>
        </p:spPr>
      </p:pic>
      <p:grpSp>
        <p:nvGrpSpPr>
          <p:cNvPr id="64" name="Sparkle 3">
            <a:extLst>
              <a:ext uri="{FF2B5EF4-FFF2-40B4-BE49-F238E27FC236}">
                <a16:creationId xmlns:a16="http://schemas.microsoft.com/office/drawing/2014/main" id="{AC9C52EB-182F-4B92-8B1D-3CE5FE47ABF8}"/>
              </a:ext>
            </a:extLst>
          </p:cNvPr>
          <p:cNvGrpSpPr/>
          <p:nvPr/>
        </p:nvGrpSpPr>
        <p:grpSpPr>
          <a:xfrm>
            <a:off x="6528525" y="4005679"/>
            <a:ext cx="180000" cy="180000"/>
            <a:chOff x="3582375" y="542925"/>
            <a:chExt cx="360000" cy="360000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685D6BE4-EF0B-4D5E-A26D-94DE822C9611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1C68C191-043B-4221-8EFE-DB618CF8A1EC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12700" cap="rnd">
                <a:solidFill>
                  <a:srgbClr val="000000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D6DE0AD1-8525-4C42-BD79-5F4D05B5C41A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12700" cap="rnd">
                <a:solidFill>
                  <a:srgbClr val="000000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DD6BD097-B0CD-4C0D-BD53-49195221FDB3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24F42A49-9347-4842-B5D5-15C4683E5921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12700" cap="rnd">
                <a:solidFill>
                  <a:srgbClr val="000000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1B8C5AD9-5406-43FB-BF0F-46C6082966FE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12700" cap="rnd">
                <a:solidFill>
                  <a:srgbClr val="000000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6E76AC9E-BC4B-4B9F-BC51-A1003DF7BF67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87D14D43-18F1-4CF6-89DF-43DD67E4C7AB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12700" cap="rnd">
                <a:solidFill>
                  <a:srgbClr val="000000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383F3B7F-95E1-4E38-BB6B-216D571E7D0E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12700" cap="rnd">
                <a:solidFill>
                  <a:srgbClr val="000000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FB574F85-F084-4366-925A-1E42175F3129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B45BE555-9184-4CB9-B898-24B82A832F6C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12700" cap="rnd">
                <a:solidFill>
                  <a:srgbClr val="000000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EB8C19F0-80FA-459F-8404-7308636947EE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12700" cap="rnd">
                <a:solidFill>
                  <a:srgbClr val="000000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8" name="Sparkle 1">
            <a:extLst>
              <a:ext uri="{FF2B5EF4-FFF2-40B4-BE49-F238E27FC236}">
                <a16:creationId xmlns:a16="http://schemas.microsoft.com/office/drawing/2014/main" id="{A1D798B6-9215-4C16-B75D-49C7EA8E8FB3}"/>
              </a:ext>
            </a:extLst>
          </p:cNvPr>
          <p:cNvGrpSpPr/>
          <p:nvPr/>
        </p:nvGrpSpPr>
        <p:grpSpPr>
          <a:xfrm>
            <a:off x="5479239" y="3351105"/>
            <a:ext cx="180000" cy="180000"/>
            <a:chOff x="3582375" y="542925"/>
            <a:chExt cx="360000" cy="360000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2B8436A8-AD7F-48CA-BD79-7DDF100D3CF3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EA15F17B-7E5F-44FF-BF82-68F64D2FF23D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12700" cap="rnd">
                <a:solidFill>
                  <a:srgbClr val="000000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B8338A33-83A8-4C3A-8D4B-82979C71D479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12700" cap="rnd">
                <a:solidFill>
                  <a:srgbClr val="000000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F92F7AA3-BE91-4A90-9AFA-74AD1A25BAF4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C0AC7C8A-684D-4D8E-852B-E1C1DFF71BAA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12700" cap="rnd">
                <a:solidFill>
                  <a:srgbClr val="000000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3D720881-0F6B-4A97-B3C8-3972886655C1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12700" cap="rnd">
                <a:solidFill>
                  <a:srgbClr val="000000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137F8B15-B47C-4BDB-A995-8DB9643B67D6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E17B8590-CA70-480D-977C-EA3EE3A343C1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12700" cap="rnd">
                <a:solidFill>
                  <a:srgbClr val="000000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8D0AAEEB-853C-432F-AA7D-A6CD72D50CA0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12700" cap="rnd">
                <a:solidFill>
                  <a:srgbClr val="000000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316AEEFA-7F24-46F4-AE94-DDA01E129531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0A6595F7-B820-4886-82EE-5E3CA0E2130B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12700" cap="rnd">
                <a:solidFill>
                  <a:srgbClr val="000000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CA6B1FB4-9AE5-451E-B093-3F55A7F58CDF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12700" cap="rnd">
                <a:solidFill>
                  <a:srgbClr val="000000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1" name="Sparkle 2">
            <a:extLst>
              <a:ext uri="{FF2B5EF4-FFF2-40B4-BE49-F238E27FC236}">
                <a16:creationId xmlns:a16="http://schemas.microsoft.com/office/drawing/2014/main" id="{EB0DE7EF-33CC-4907-AB99-ACDDA6D388E5}"/>
              </a:ext>
            </a:extLst>
          </p:cNvPr>
          <p:cNvGrpSpPr/>
          <p:nvPr/>
        </p:nvGrpSpPr>
        <p:grpSpPr>
          <a:xfrm>
            <a:off x="5446543" y="3916584"/>
            <a:ext cx="180000" cy="180000"/>
            <a:chOff x="3582375" y="542925"/>
            <a:chExt cx="360000" cy="360000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E018E642-D197-48F6-9A9F-0C9F71470042}"/>
                </a:ext>
              </a:extLst>
            </p:cNvPr>
            <p:cNvGrpSpPr/>
            <p:nvPr/>
          </p:nvGrpSpPr>
          <p:grpSpPr>
            <a:xfrm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AB07F3F4-AA16-4570-977E-8E391B38EDB8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12700" cap="rnd">
                <a:solidFill>
                  <a:srgbClr val="000000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880D4657-18A8-45A6-83CF-D531ECFF10C3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12700" cap="rnd">
                <a:solidFill>
                  <a:srgbClr val="000000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A294780E-2EFC-4183-820E-53D58DB6D7E7}"/>
                </a:ext>
              </a:extLst>
            </p:cNvPr>
            <p:cNvGrpSpPr/>
            <p:nvPr/>
          </p:nvGrpSpPr>
          <p:grpSpPr>
            <a:xfrm rot="27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DB39B746-25FD-4B1E-AB97-38EC73215F33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12700" cap="rnd">
                <a:solidFill>
                  <a:srgbClr val="000000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03BAA046-88D4-42E0-BC0E-43BFDA8734A5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12700" cap="rnd">
                <a:solidFill>
                  <a:srgbClr val="000000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0F5DAEF6-3C34-4ED1-BDE6-289E5F2FD417}"/>
                </a:ext>
              </a:extLst>
            </p:cNvPr>
            <p:cNvGrpSpPr/>
            <p:nvPr/>
          </p:nvGrpSpPr>
          <p:grpSpPr>
            <a:xfrm rot="5400000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E9C95149-73C2-4C19-8E94-71A36184C430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12700" cap="rnd">
                <a:solidFill>
                  <a:srgbClr val="000000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C966777E-5A14-4B40-B9F5-EC971E55B7DF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12700" cap="rnd">
                <a:solidFill>
                  <a:srgbClr val="000000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0D148B46-CCCB-43B1-AEA6-FFCB73B0F9F5}"/>
                </a:ext>
              </a:extLst>
            </p:cNvPr>
            <p:cNvGrpSpPr/>
            <p:nvPr/>
          </p:nvGrpSpPr>
          <p:grpSpPr>
            <a:xfrm rot="18900000" flipH="1">
              <a:off x="3762375" y="542925"/>
              <a:ext cx="0" cy="360000"/>
              <a:chOff x="3762375" y="542925"/>
              <a:chExt cx="0" cy="545200"/>
            </a:xfrm>
          </p:grpSpPr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1FAA7AE2-1102-48DC-B175-B6A17033EC7B}"/>
                  </a:ext>
                </a:extLst>
              </p:cNvPr>
              <p:cNvCxnSpPr/>
              <p:nvPr/>
            </p:nvCxnSpPr>
            <p:spPr>
              <a:xfrm flipV="1">
                <a:off x="3762375" y="542925"/>
                <a:ext cx="0" cy="172559"/>
              </a:xfrm>
              <a:prstGeom prst="line">
                <a:avLst/>
              </a:prstGeom>
              <a:ln w="12700" cap="rnd">
                <a:solidFill>
                  <a:srgbClr val="000000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395F8596-E4AA-45B8-AD99-C4A9F7950C6F}"/>
                  </a:ext>
                </a:extLst>
              </p:cNvPr>
              <p:cNvCxnSpPr/>
              <p:nvPr/>
            </p:nvCxnSpPr>
            <p:spPr>
              <a:xfrm flipV="1">
                <a:off x="3762375" y="915566"/>
                <a:ext cx="0" cy="172559"/>
              </a:xfrm>
              <a:prstGeom prst="line">
                <a:avLst/>
              </a:prstGeom>
              <a:ln w="12700" cap="rnd">
                <a:solidFill>
                  <a:srgbClr val="000000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0" name="metal_spin_ground_001_13532">
            <a:hlinkClick r:id="" action="ppaction://media"/>
            <a:extLst>
              <a:ext uri="{FF2B5EF4-FFF2-40B4-BE49-F238E27FC236}">
                <a16:creationId xmlns:a16="http://schemas.microsoft.com/office/drawing/2014/main" id="{78AA3BA0-E97B-4C41-BED5-5B47606CD9D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43"/>
          <a:stretch>
            <a:fillRect/>
          </a:stretch>
        </p:blipFill>
        <p:spPr>
          <a:xfrm>
            <a:off x="-854180" y="4179990"/>
            <a:ext cx="609600" cy="609600"/>
          </a:xfrm>
          <a:prstGeom prst="rect">
            <a:avLst/>
          </a:prstGeom>
        </p:spPr>
      </p:pic>
      <p:pic>
        <p:nvPicPr>
          <p:cNvPr id="11" name="Pop 1">
            <a:hlinkClick r:id="" action="ppaction://media"/>
            <a:extLst>
              <a:ext uri="{FF2B5EF4-FFF2-40B4-BE49-F238E27FC236}">
                <a16:creationId xmlns:a16="http://schemas.microsoft.com/office/drawing/2014/main" id="{7BBBBE3F-EE83-44A3-B974-E78572B43017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43"/>
          <a:stretch>
            <a:fillRect/>
          </a:stretch>
        </p:blipFill>
        <p:spPr>
          <a:xfrm>
            <a:off x="-837851" y="2125666"/>
            <a:ext cx="609600" cy="609600"/>
          </a:xfrm>
          <a:prstGeom prst="rect">
            <a:avLst/>
          </a:prstGeom>
        </p:spPr>
      </p:pic>
      <p:pic>
        <p:nvPicPr>
          <p:cNvPr id="12" name="Pop 2">
            <a:hlinkClick r:id="" action="ppaction://media"/>
            <a:extLst>
              <a:ext uri="{FF2B5EF4-FFF2-40B4-BE49-F238E27FC236}">
                <a16:creationId xmlns:a16="http://schemas.microsoft.com/office/drawing/2014/main" id="{2EFF781F-8A4F-4089-86FC-72F59BD852BD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43"/>
          <a:stretch>
            <a:fillRect/>
          </a:stretch>
        </p:blipFill>
        <p:spPr>
          <a:xfrm>
            <a:off x="-1012043" y="3197819"/>
            <a:ext cx="609600" cy="609600"/>
          </a:xfrm>
          <a:prstGeom prst="rect">
            <a:avLst/>
          </a:prstGeom>
        </p:spPr>
      </p:pic>
      <p:pic>
        <p:nvPicPr>
          <p:cNvPr id="106" name="Pop 1">
            <a:hlinkClick r:id="" action="ppaction://media"/>
            <a:extLst>
              <a:ext uri="{FF2B5EF4-FFF2-40B4-BE49-F238E27FC236}">
                <a16:creationId xmlns:a16="http://schemas.microsoft.com/office/drawing/2014/main" id="{17052537-891A-454F-8AE6-DE60812079A9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43"/>
          <a:stretch>
            <a:fillRect/>
          </a:stretch>
        </p:blipFill>
        <p:spPr>
          <a:xfrm>
            <a:off x="-914400" y="1062929"/>
            <a:ext cx="609600" cy="609600"/>
          </a:xfrm>
          <a:prstGeom prst="rect">
            <a:avLst/>
          </a:prstGeom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BE5BA023-20DA-45B5-A6D4-EFC629EFFEE3}"/>
              </a:ext>
            </a:extLst>
          </p:cNvPr>
          <p:cNvPicPr>
            <a:picLocks noChangeAspect="1"/>
          </p:cNvPicPr>
          <p:nvPr/>
        </p:nvPicPr>
        <p:blipFill>
          <a:blip r:embed="rId4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577" y="756055"/>
            <a:ext cx="2150385" cy="506360"/>
          </a:xfrm>
          <a:prstGeom prst="rect">
            <a:avLst/>
          </a:prstGeom>
        </p:spPr>
      </p:pic>
      <p:pic>
        <p:nvPicPr>
          <p:cNvPr id="110" name="Picture 109">
            <a:extLst>
              <a:ext uri="{FF2B5EF4-FFF2-40B4-BE49-F238E27FC236}">
                <a16:creationId xmlns:a16="http://schemas.microsoft.com/office/drawing/2014/main" id="{CFE6C37B-F11C-414B-B2C3-49EDFCCA0758}"/>
              </a:ext>
            </a:extLst>
          </p:cNvPr>
          <p:cNvPicPr>
            <a:picLocks noChangeAspect="1"/>
          </p:cNvPicPr>
          <p:nvPr/>
        </p:nvPicPr>
        <p:blipFill>
          <a:blip r:embed="rId4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577" y="756055"/>
            <a:ext cx="2150385" cy="506360"/>
          </a:xfrm>
          <a:prstGeom prst="rect">
            <a:avLst/>
          </a:prstGeom>
        </p:spPr>
      </p:pic>
      <p:grpSp>
        <p:nvGrpSpPr>
          <p:cNvPr id="111" name="Black Stripes">
            <a:extLst>
              <a:ext uri="{FF2B5EF4-FFF2-40B4-BE49-F238E27FC236}">
                <a16:creationId xmlns:a16="http://schemas.microsoft.com/office/drawing/2014/main" id="{03759246-2AB2-46A3-BBC9-4C90F1DDEB4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8A635E92-B473-4317-BCCB-2B69D43D2B4A}"/>
                </a:ext>
              </a:extLst>
            </p:cNvPr>
            <p:cNvSpPr/>
            <p:nvPr/>
          </p:nvSpPr>
          <p:spPr>
            <a:xfrm>
              <a:off x="0" y="0"/>
              <a:ext cx="12192000" cy="504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C03CFD26-7FD3-4F51-9C48-CBF4EC54F856}"/>
                </a:ext>
              </a:extLst>
            </p:cNvPr>
            <p:cNvSpPr/>
            <p:nvPr/>
          </p:nvSpPr>
          <p:spPr>
            <a:xfrm>
              <a:off x="0" y="6354000"/>
              <a:ext cx="12192000" cy="504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7995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4570"/>
    </mc:Choice>
    <mc:Fallback xmlns="">
      <p:transition advClick="0" advTm="457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4.07407E-6 L 0 -0.85186 " pathEditMode="relative" rAng="0" ptsTypes="AA">
                                          <p:cBhvr>
                                            <p:cTn id="6" dur="2000" fill="hold"/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25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8" dur="2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" dur="40" fill="hold">
                                              <p:stCondLst>
                                                <p:cond delay="4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0" dur="40" fill="hold">
                                              <p:stCondLst>
                                                <p:cond delay="8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40" fill="hold">
                                              <p:stCondLst>
                                                <p:cond delay="12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2" dur="40" fill="hold">
                                              <p:stCondLst>
                                                <p:cond delay="16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64" presetClass="path" presetSubtype="0" accel="10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 -7.40741E-7 L 0 -0.20949 " pathEditMode="relative" rAng="0" ptsTypes="AA">
                                          <p:cBhvr>
                                            <p:cTn id="1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04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decel="10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1" presetClass="exit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1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2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00" fill="hold"/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00" fill="hold"/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fill="hold" nodeType="withEffect" p14:presetBounceEnd="99000">
                                      <p:stCondLst>
                                        <p:cond delay="20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8" dur="1000" fill="hold"/>
                                            <p:tgtEl>
                                              <p:spTgt spid="17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64" presetClass="path" presetSubtype="0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.24102 0.20556 L -4.375E-6 -4.44444E-6 " pathEditMode="relative" rAng="0" ptsTypes="AA">
                                          <p:cBhvr>
                                            <p:cTn id="30" dur="250" fill="hold"/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057" y="-1027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250" fill="hold"/>
                                            <p:tgtEl>
                                              <p:spTgt spid="17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1" presetClass="exit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" presetID="1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1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" presetID="1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42" presetClass="path" presetSubtype="0" repeatCount="indefinite" autoRev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Motion origin="layout" path="M 0 -4.44444E-6 L 0.00221 0.00232 " pathEditMode="relative" rAng="0" ptsTypes="AA">
                                          <p:cBhvr>
                                            <p:cTn id="42" dur="500" fill="hold"/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4" y="1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1" presetClass="mediacall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4" dur="426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45" presetID="23" presetClass="entr" presetSubtype="16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200" fill="hold"/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00" fill="hold"/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fill="hold" nodeType="withEffect" p14:presetBounceEnd="99000">
                                      <p:stCondLst>
                                        <p:cond delay="22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50" dur="1000" fill="hold"/>
                                            <p:tgtEl>
                                              <p:spTgt spid="18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64" presetClass="path" presetSubtype="0" decel="100000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Motion origin="layout" path="M 0.18776 0.29144 L 4.16667E-7 -4.81481E-6 " pathEditMode="relative" rAng="0" ptsTypes="AA">
                                          <p:cBhvr>
                                            <p:cTn id="52" dur="250" fill="hold"/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388" y="-1458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ccel="50000" decel="50000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250" fill="hold"/>
                                            <p:tgtEl>
                                              <p:spTgt spid="18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1" presetClass="exit" presetSubtype="0" fill="hold" nodeType="withEffect">
                                      <p:stCondLst>
                                        <p:cond delay="24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7" presetID="1" presetClass="entr" presetSubtype="0" fill="hold" nodeType="withEffect">
                                      <p:stCondLst>
                                        <p:cond delay="24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" presetID="42" presetClass="path" presetSubtype="0" repeatCount="indefinite" autoRev="1" fill="hold" nodeType="withEffect">
                                      <p:stCondLst>
                                        <p:cond delay="2450"/>
                                      </p:stCondLst>
                                      <p:childTnLst>
                                        <p:animMotion origin="layout" path="M -2.08333E-7 -3.7037E-6 L 0.00169 0.00232 " pathEditMode="relative" rAng="0" ptsTypes="AA">
                                          <p:cBhvr>
                                            <p:cTn id="60" dur="50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8" y="1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1" presetID="1" presetClass="entr" presetSubtype="0" fill="hold" nodeType="withEffect">
                                      <p:stCondLst>
                                        <p:cond delay="24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1" presetClass="entr" presetSubtype="0" fill="hold" nodeType="withEffect">
                                      <p:stCondLst>
                                        <p:cond delay="24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5" presetID="1" presetClass="mediacall" presetSubtype="0" fill="hold" nodeType="withEffect">
                                      <p:stCondLst>
                                        <p:cond delay="24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6" dur="234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67" presetID="23" presetClass="entr" presetSubtype="16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2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2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6" presetClass="emph" presetSubtype="0" fill="hold" nodeType="withEffect" p14:presetBounceEnd="99000">
                                      <p:stCondLst>
                                        <p:cond delay="24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72" dur="1000" fill="hold"/>
                                            <p:tgtEl>
                                              <p:spTgt spid="17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3" presetID="64" presetClass="path" presetSubtype="0" decel="100000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Motion origin="layout" path="M 0.13594 0.35579 L 1.66667E-6 -4.81481E-6 " pathEditMode="relative" rAng="0" ptsTypes="AA">
                                          <p:cBhvr>
                                            <p:cTn id="74" dur="25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797" y="-1780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ccel="50000" decel="50000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250" fill="hold"/>
                                            <p:tgtEl>
                                              <p:spTgt spid="17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1" presetClass="exit" presetSubtype="0" fill="hold" nodeType="withEffect">
                                      <p:stCondLst>
                                        <p:cond delay="26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1" presetClass="entr" presetSubtype="0" fill="hold" nodeType="withEffect">
                                      <p:stCondLst>
                                        <p:cond delay="265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" presetClass="entr" presetSubtype="0" fill="hold" nodeType="withEffect">
                                      <p:stCondLst>
                                        <p:cond delay="265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1" presetClass="entr" presetSubtype="0" fill="hold" nodeType="withEffect">
                                      <p:stCondLst>
                                        <p:cond delay="26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42" presetClass="path" presetSubtype="0" repeatCount="indefinite" autoRev="1" fill="remove" nodeType="withEffect">
                                      <p:stCondLst>
                                        <p:cond delay="2650"/>
                                      </p:stCondLst>
                                      <p:childTnLst>
                                        <p:animMotion origin="layout" path="M -1.04167E-6 1.11022E-16 L 0.00274 0.00694 " pathEditMode="relative" rAng="0" ptsTypes="AA">
                                          <p:cBhvr>
                                            <p:cTn id="86" dur="500" fill="hold"/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0" y="34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7" presetID="1" presetClass="mediacall" presetSubtype="0" fill="hold" nodeType="withEffect">
                                      <p:stCondLst>
                                        <p:cond delay="26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8" dur="426" fill="hold"/>
                                            <p:tgtEl>
                                              <p:spTgt spid="10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89" presetID="2" presetClass="exit" presetSubtype="4" accel="100000" fill="hold" nodeType="withEffect">
                                      <p:stCondLst>
                                        <p:cond delay="285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0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8" presetClass="emph" presetSubtype="0" accel="100000" fill="hold" nodeType="withEffect" p14:presetBounceEnd="60000">
                                      <p:stCondLst>
                                        <p:cond delay="3350"/>
                                      </p:stCondLst>
                                      <p:childTnLst>
                                        <p:animRot by="2700000" p14:bounceEnd="60000">
                                          <p:cBhvr>
                                            <p:cTn id="94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5" presetID="1" presetClass="mediacall" presetSubtype="0" fill="hold" nodeType="withEffect">
                                      <p:stCondLst>
                                        <p:cond delay="33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96" dur="8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97" presetID="8" presetClass="emph" presetSubtype="0" accel="100000" fill="hold" nodeType="withEffect" p14:presetBounceEnd="60000">
                                      <p:stCondLst>
                                        <p:cond delay="3350"/>
                                      </p:stCondLst>
                                      <p:childTnLst>
                                        <p:animRot by="2700000" p14:bounceEnd="60000">
                                          <p:cBhvr>
                                            <p:cTn id="98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9" presetID="8" presetClass="emph" presetSubtype="0" decel="100000" fill="hold" nodeType="withEffect">
                                      <p:stCondLst>
                                        <p:cond delay="4350"/>
                                      </p:stCondLst>
                                      <p:childTnLst>
                                        <p:animRot by="1200000">
                                          <p:cBhvr>
                                            <p:cTn id="100" dur="125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1" presetID="23" presetClass="entr" presetSubtype="16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200" fill="hold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200" fill="hold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6" presetClass="emph" presetSubtype="0" fill="hold" nodeType="withEffect" p14:presetBounceEnd="99000">
                                      <p:stCondLst>
                                        <p:cond delay="47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06" dur="1000" fill="hold"/>
                                            <p:tgtEl>
                                              <p:spTgt spid="2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7" presetID="64" presetClass="path" presetSubtype="0" decel="10000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animMotion origin="layout" path="M 4.16667E-7 0.43657 L 4.16667E-7 4.44444E-6 " pathEditMode="relative" rAng="0" ptsTypes="AA">
                                          <p:cBhvr>
                                            <p:cTn id="108" dur="250" fill="hold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9" presetID="6" presetClass="emph" presetSubtype="0" accel="50000" decel="5000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animScale>
                                          <p:cBhvr>
                                            <p:cTn id="110" dur="250" fill="hold"/>
                                            <p:tgtEl>
                                              <p:spTgt spid="21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1" presetID="23" presetClass="entr" presetSubtype="16" fill="hold" nodeType="withEffect">
                                      <p:stCondLst>
                                        <p:cond delay="495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fill="hold" nodeType="withEffect" p14:presetBounceEnd="99000">
                                      <p:stCondLst>
                                        <p:cond delay="49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16" dur="10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64" presetClass="path" presetSubtype="0" decel="100000" fill="hold" nodeType="withEffect">
                                      <p:stCondLst>
                                        <p:cond delay="4950"/>
                                      </p:stCondLst>
                                      <p:childTnLst>
                                        <p:animMotion origin="layout" path="M 0.0319 0.11227 L 3.95833E-6 -4.44444E-6 " pathEditMode="relative" rAng="0" ptsTypes="AA">
                                          <p:cBhvr>
                                            <p:cTn id="118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602" y="-562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9" presetID="6" presetClass="emph" presetSubtype="0" accel="50000" decel="50000" fill="hold" nodeType="withEffect">
                                      <p:stCondLst>
                                        <p:cond delay="4950"/>
                                      </p:stCondLst>
                                      <p:childTnLst>
                                        <p:animScale>
                                          <p:cBhvr>
                                            <p:cTn id="120" dur="2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1" presetID="1" presetClass="mediacall" presetSubtype="0" fill="hold" nodeType="withEffect">
                                      <p:stCondLst>
                                        <p:cond delay="49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22" dur="736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23" presetID="6" presetClass="emph" presetSubtype="0" accel="100000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animScale>
                                          <p:cBhvr>
                                            <p:cTn id="124" dur="250" fill="hold"/>
                                            <p:tgtEl>
                                              <p:spTgt spid="211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5" presetID="42" presetClass="path" presetSubtype="0" accel="100000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animMotion origin="layout" path="M 4.16667E-7 4.44444E-6 L 4.16667E-7 0.43657 " pathEditMode="relative" rAng="0" ptsTypes="AA">
                                          <p:cBhvr>
                                            <p:cTn id="126" dur="250" fill="hold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7" presetID="1" presetClass="exit" presetSubtype="0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9" presetID="23" presetClass="entr" presetSubtype="16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1" dur="200" fill="hold"/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200" fill="hold"/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3" presetID="6" presetClass="emph" presetSubtype="0" fill="hold" nodeType="withEffect" p14:presetBounceEnd="99000">
                                      <p:stCondLst>
                                        <p:cond delay="60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34" dur="1000" fill="hold"/>
                                            <p:tgtEl>
                                              <p:spTgt spid="2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5" presetID="64" presetClass="path" presetSubtype="0" decel="100000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animMotion origin="layout" path="M 0 0.43658 L 0 -1.11111E-6 " pathEditMode="relative" rAng="0" ptsTypes="AA">
                                          <p:cBhvr>
                                            <p:cTn id="136" dur="250" fill="hold"/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7" presetID="6" presetClass="emph" presetSubtype="0" accel="50000" decel="50000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animScale>
                                          <p:cBhvr>
                                            <p:cTn id="138" dur="250" fill="hold"/>
                                            <p:tgtEl>
                                              <p:spTgt spid="21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9" presetID="1" presetClass="mediacall" presetSubtype="0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40" dur="185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41" presetID="10" presetClass="entr" presetSubtype="0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" dur="1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6" presetClass="emph" presetSubtype="0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animScale>
                                          <p:cBhvr>
                                            <p:cTn id="145" dur="350" fill="hold"/>
                                            <p:tgtEl>
                                              <p:spTgt spid="78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6" presetID="6" presetClass="exit" presetSubtype="32" fill="hold" nodeType="withEffect">
                                      <p:stCondLst>
                                        <p:cond delay="60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47" dur="35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9" presetID="10" presetClass="entr" presetSubtype="0" fill="hold" nodeType="withEffect">
                                      <p:stCondLst>
                                        <p:cond delay="610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1" dur="1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2" presetID="6" presetClass="emph" presetSubtype="0" fill="hold" nodeType="withEffect">
                                      <p:stCondLst>
                                        <p:cond delay="6100"/>
                                      </p:stCondLst>
                                      <p:childTnLst>
                                        <p:animScale>
                                          <p:cBhvr>
                                            <p:cTn id="153" dur="350" fill="hold"/>
                                            <p:tgtEl>
                                              <p:spTgt spid="91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4" presetID="6" presetClass="exit" presetSubtype="32" fill="hold" nodeType="withEffect">
                                      <p:stCondLst>
                                        <p:cond delay="61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55" dur="35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7" presetID="10" presetClass="entr" presetSubtype="0" fill="hold" nodeType="withEffect">
                                      <p:stCondLst>
                                        <p:cond delay="620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9" dur="1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0" presetID="6" presetClass="emph" presetSubtype="0" fill="hold" nodeType="withEffect">
                                      <p:stCondLst>
                                        <p:cond delay="6200"/>
                                      </p:stCondLst>
                                      <p:childTnLst>
                                        <p:animScale>
                                          <p:cBhvr>
                                            <p:cTn id="161" dur="350" fill="hold"/>
                                            <p:tgtEl>
                                              <p:spTgt spid="64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2" presetID="6" presetClass="exit" presetSubtype="32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63" dur="3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5" presetID="6" presetClass="emph" presetSubtype="0" accel="100000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animScale>
                                          <p:cBhvr>
                                            <p:cTn id="166" dur="2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7" presetID="42" presetClass="path" presetSubtype="0" accel="100000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animMotion origin="layout" path="M 3.95833E-6 -4.44444E-6 L 0.02291 0.09977 " pathEditMode="relative" rAng="0" ptsTypes="AA">
                                          <p:cBhvr>
                                            <p:cTn id="168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46" y="49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9" presetID="1" presetClass="exit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1" presetID="1" presetClass="exit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1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3" presetID="1" presetClass="entr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5" presetID="42" presetClass="path" presetSubtype="0" repeatCount="indefinite" autoRev="1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Motion origin="layout" path="M 0 -4.44444E-6 L 0.00221 0.00232 " pathEditMode="relative" rAng="0" ptsTypes="AA">
                                          <p:cBhvr>
                                            <p:cTn id="176" dur="500" fill="hold"/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4" y="1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7" presetID="1" presetClass="exit" presetSubtype="0" fill="hold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set>
                                          <p:cBhvr>
                                            <p:cTn id="1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9" presetID="1" presetClass="entr" presetSubtype="0" fill="hold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set>
                                          <p:cBhvr>
                                            <p:cTn id="1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1" presetID="42" presetClass="path" presetSubtype="0" repeatCount="indefinite" autoRev="1" fill="hold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animMotion origin="layout" path="M -2.08333E-7 -3.7037E-6 L 0.00169 0.00232 " pathEditMode="relative" rAng="0" ptsTypes="AA">
                                          <p:cBhvr>
                                            <p:cTn id="182" dur="500" fill="hold"/>
                                            <p:tgtEl>
                                              <p:spTgt spid="2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8" y="1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3" presetID="1" presetClass="exit" presetSubtype="0" fill="hold" nodeType="withEffect">
                                      <p:stCondLst>
                                        <p:cond delay="6900"/>
                                      </p:stCondLst>
                                      <p:childTnLst>
                                        <p:set>
                                          <p:cBhvr>
                                            <p:cTn id="1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5" presetID="1" presetClass="entr" presetSubtype="0" fill="hold" nodeType="withEffect">
                                      <p:stCondLst>
                                        <p:cond delay="690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7" presetID="42" presetClass="path" presetSubtype="0" repeatCount="indefinite" autoRev="1" fill="remove" nodeType="withEffect">
                                      <p:stCondLst>
                                        <p:cond delay="6900"/>
                                      </p:stCondLst>
                                      <p:childTnLst>
                                        <p:animMotion origin="layout" path="M -1.04167E-6 1.11022E-16 L 0.00274 0.00694 " pathEditMode="relative" rAng="0" ptsTypes="AA">
                                          <p:cBhvr>
                                            <p:cTn id="188" dur="500" fill="hold"/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0" y="34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9" presetID="23" presetClass="entr" presetSubtype="16" fill="hold" nodeType="withEffect">
                                      <p:stCondLst>
                                        <p:cond delay="7100"/>
                                      </p:st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1" dur="20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2" dur="20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3" presetID="6" presetClass="emph" presetSubtype="0" fill="hold" nodeType="withEffect" p14:presetBounceEnd="99000">
                                      <p:stCondLst>
                                        <p:cond delay="71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94" dur="1000" fill="hold"/>
                                            <p:tgtEl>
                                              <p:spTgt spid="2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5" presetID="64" presetClass="path" presetSubtype="0" decel="100000" fill="hold" nodeType="withEffect">
                                      <p:stCondLst>
                                        <p:cond delay="7100"/>
                                      </p:stCondLst>
                                      <p:childTnLst>
                                        <p:animMotion origin="layout" path="M 0.06184 0.04676 L -6.25E-7 4.44444E-6 " pathEditMode="relative" rAng="0" ptsTypes="AA">
                                          <p:cBhvr>
                                            <p:cTn id="196" dur="25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943" y="-23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7" presetID="6" presetClass="emph" presetSubtype="0" accel="50000" decel="50000" fill="hold" nodeType="withEffect">
                                      <p:stCondLst>
                                        <p:cond delay="7100"/>
                                      </p:stCondLst>
                                      <p:childTnLst>
                                        <p:animScale>
                                          <p:cBhvr>
                                            <p:cTn id="198" dur="250" fill="hold"/>
                                            <p:tgtEl>
                                              <p:spTgt spid="22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9" presetID="1" presetClass="mediacall" presetSubtype="0" fill="hold" nodeType="withEffect">
                                      <p:stCondLst>
                                        <p:cond delay="71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00" dur="6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01" presetID="23" presetClass="entr" presetSubtype="16" fill="hold" nodeType="withEffect">
                                      <p:stCondLst>
                                        <p:cond delay="7300"/>
                                      </p:stCondLst>
                                      <p:childTnLst>
                                        <p:set>
                                          <p:cBhvr>
                                            <p:cTn id="2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3" dur="200" fill="hold"/>
                                            <p:tgtEl>
                                              <p:spTgt spid="2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4" dur="200" fill="hold"/>
                                            <p:tgtEl>
                                              <p:spTgt spid="2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5" presetID="6" presetClass="emph" presetSubtype="0" fill="hold" nodeType="withEffect" p14:presetBounceEnd="99000">
                                      <p:stCondLst>
                                        <p:cond delay="73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06" dur="1000" fill="hold"/>
                                            <p:tgtEl>
                                              <p:spTgt spid="2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7" presetID="64" presetClass="path" presetSubtype="0" decel="100000" fill="hold" nodeType="withEffect">
                                      <p:stCondLst>
                                        <p:cond delay="7300"/>
                                      </p:stCondLst>
                                      <p:childTnLst>
                                        <p:animMotion origin="layout" path="M -0.02279 0.10579 L -1.875E-6 2.59259E-6 " pathEditMode="relative" rAng="0" ptsTypes="AA">
                                          <p:cBhvr>
                                            <p:cTn id="208" dur="250" fill="hold"/>
                                            <p:tgtEl>
                                              <p:spTgt spid="2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59" y="-31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9" presetID="6" presetClass="emph" presetSubtype="0" accel="50000" decel="50000" fill="hold" nodeType="withEffect">
                                      <p:stCondLst>
                                        <p:cond delay="7300"/>
                                      </p:stCondLst>
                                      <p:childTnLst>
                                        <p:animScale>
                                          <p:cBhvr>
                                            <p:cTn id="210" dur="250" fill="hold"/>
                                            <p:tgtEl>
                                              <p:spTgt spid="23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3" dur="5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4" presetID="2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6" dur="2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7" dur="2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8" presetID="6" presetClass="emph" presetSubtype="0" fill="hold" nodeType="withEffect" p14:presetBounceEnd="99000">
                                      <p:stCondLst>
                                        <p:cond delay="20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19" dur="1000" fill="hold"/>
                                            <p:tgtEl>
                                              <p:spTgt spid="10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0" presetID="64" presetClass="path" presetSubtype="0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1.66667E-6 0.43657 L -1.66667E-6 4.44444E-6 " pathEditMode="relative" rAng="0" ptsTypes="AA">
                                          <p:cBhvr>
                                            <p:cTn id="221" dur="25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2" presetID="6" presetClass="emph" presetSubtype="0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223" dur="250" fill="hold"/>
                                            <p:tgtEl>
                                              <p:spTgt spid="10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4" presetID="2" presetClass="entr" presetSubtype="8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6" dur="25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7" dur="25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8" presetID="2" presetClass="exit" presetSubtype="8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29" dur="250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0" dur="250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31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2" presetID="1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23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  <p:audio>
                  <p:cMediaNode vol="80000">
                    <p:cTn id="23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"/>
                    </p:tgtEl>
                  </p:cMediaNode>
                </p:audio>
                <p:audio>
                  <p:cMediaNode vol="80000">
                    <p:cTn id="23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  <p:audio>
                  <p:cMediaNode vol="80000">
                    <p:cTn id="23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0"/>
                    </p:tgtEl>
                  </p:cMediaNode>
                </p:audio>
                <p:audio>
                  <p:cMediaNode vol="80000">
                    <p:cTn id="238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1"/>
                    </p:tgtEl>
                  </p:cMediaNode>
                </p:audio>
                <p:audio>
                  <p:cMediaNode vol="80000">
                    <p:cTn id="239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2"/>
                    </p:tgtEl>
                  </p:cMediaNode>
                </p:audio>
                <p:audio>
                  <p:cMediaNode vol="80000">
                    <p:cTn id="24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06"/>
                    </p:tgtEl>
                  </p:cMediaNode>
                </p:audio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4.07407E-6 L 0 -0.85186 " pathEditMode="relative" rAng="0" ptsTypes="AA">
                                          <p:cBhvr>
                                            <p:cTn id="6" dur="2000" fill="hold"/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25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8" dur="2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" dur="40" fill="hold">
                                              <p:stCondLst>
                                                <p:cond delay="4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0" dur="40" fill="hold">
                                              <p:stCondLst>
                                                <p:cond delay="8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40" fill="hold">
                                              <p:stCondLst>
                                                <p:cond delay="12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2" dur="40" fill="hold">
                                              <p:stCondLst>
                                                <p:cond delay="16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64" presetClass="path" presetSubtype="0" accel="10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 -7.40741E-7 L 0 -0.20949 " pathEditMode="relative" rAng="0" ptsTypes="AA">
                                          <p:cBhvr>
                                            <p:cTn id="1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04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decel="10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1" presetClass="exit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1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2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00" fill="hold"/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00" fill="hold"/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1000" fill="hold"/>
                                            <p:tgtEl>
                                              <p:spTgt spid="17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64" presetClass="path" presetSubtype="0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.24102 0.20556 L -4.375E-6 -4.44444E-6 " pathEditMode="relative" rAng="0" ptsTypes="AA">
                                          <p:cBhvr>
                                            <p:cTn id="30" dur="250" fill="hold"/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057" y="-1027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250" fill="hold"/>
                                            <p:tgtEl>
                                              <p:spTgt spid="17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1" presetClass="exit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" presetID="1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1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" presetID="1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42" presetClass="path" presetSubtype="0" repeatCount="indefinite" autoRev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Motion origin="layout" path="M 0 -4.44444E-6 L 0.00221 0.00232 " pathEditMode="relative" rAng="0" ptsTypes="AA">
                                          <p:cBhvr>
                                            <p:cTn id="42" dur="500" fill="hold"/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4" y="1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1" presetClass="mediacall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4" dur="426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45" presetID="23" presetClass="entr" presetSubtype="16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200" fill="hold"/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00" fill="hold"/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000" fill="hold"/>
                                            <p:tgtEl>
                                              <p:spTgt spid="18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64" presetClass="path" presetSubtype="0" decel="100000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Motion origin="layout" path="M 0.18776 0.29144 L 4.16667E-7 -4.81481E-6 " pathEditMode="relative" rAng="0" ptsTypes="AA">
                                          <p:cBhvr>
                                            <p:cTn id="52" dur="250" fill="hold"/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388" y="-1458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ccel="50000" decel="50000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250" fill="hold"/>
                                            <p:tgtEl>
                                              <p:spTgt spid="18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1" presetClass="exit" presetSubtype="0" fill="hold" nodeType="withEffect">
                                      <p:stCondLst>
                                        <p:cond delay="24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7" presetID="1" presetClass="entr" presetSubtype="0" fill="hold" nodeType="withEffect">
                                      <p:stCondLst>
                                        <p:cond delay="24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" presetID="42" presetClass="path" presetSubtype="0" repeatCount="indefinite" autoRev="1" fill="hold" nodeType="withEffect">
                                      <p:stCondLst>
                                        <p:cond delay="2450"/>
                                      </p:stCondLst>
                                      <p:childTnLst>
                                        <p:animMotion origin="layout" path="M -2.08333E-7 -3.7037E-6 L 0.00169 0.00232 " pathEditMode="relative" rAng="0" ptsTypes="AA">
                                          <p:cBhvr>
                                            <p:cTn id="60" dur="50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8" y="1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1" presetID="1" presetClass="entr" presetSubtype="0" fill="hold" nodeType="withEffect">
                                      <p:stCondLst>
                                        <p:cond delay="24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1" presetClass="entr" presetSubtype="0" fill="hold" nodeType="withEffect">
                                      <p:stCondLst>
                                        <p:cond delay="24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5" presetID="1" presetClass="mediacall" presetSubtype="0" fill="hold" nodeType="withEffect">
                                      <p:stCondLst>
                                        <p:cond delay="24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6" dur="234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67" presetID="23" presetClass="entr" presetSubtype="16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2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2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6" presetClass="emph" presetSubtype="0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Scale>
                                          <p:cBhvr>
                                            <p:cTn id="72" dur="1000" fill="hold"/>
                                            <p:tgtEl>
                                              <p:spTgt spid="17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3" presetID="64" presetClass="path" presetSubtype="0" decel="100000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Motion origin="layout" path="M 0.13594 0.35579 L 1.66667E-6 -4.81481E-6 " pathEditMode="relative" rAng="0" ptsTypes="AA">
                                          <p:cBhvr>
                                            <p:cTn id="74" dur="25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797" y="-1780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ccel="50000" decel="50000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250" fill="hold"/>
                                            <p:tgtEl>
                                              <p:spTgt spid="17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1" presetClass="exit" presetSubtype="0" fill="hold" nodeType="withEffect">
                                      <p:stCondLst>
                                        <p:cond delay="26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1" presetClass="entr" presetSubtype="0" fill="hold" nodeType="withEffect">
                                      <p:stCondLst>
                                        <p:cond delay="265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" presetClass="entr" presetSubtype="0" fill="hold" nodeType="withEffect">
                                      <p:stCondLst>
                                        <p:cond delay="265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1" presetClass="entr" presetSubtype="0" fill="hold" nodeType="withEffect">
                                      <p:stCondLst>
                                        <p:cond delay="26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42" presetClass="path" presetSubtype="0" repeatCount="indefinite" autoRev="1" fill="remove" nodeType="withEffect">
                                      <p:stCondLst>
                                        <p:cond delay="2650"/>
                                      </p:stCondLst>
                                      <p:childTnLst>
                                        <p:animMotion origin="layout" path="M -1.04167E-6 1.11022E-16 L 0.00274 0.00694 " pathEditMode="relative" rAng="0" ptsTypes="AA">
                                          <p:cBhvr>
                                            <p:cTn id="86" dur="500" fill="hold"/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0" y="34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7" presetID="1" presetClass="mediacall" presetSubtype="0" fill="hold" nodeType="withEffect">
                                      <p:stCondLst>
                                        <p:cond delay="26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8" dur="426" fill="hold"/>
                                            <p:tgtEl>
                                              <p:spTgt spid="10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89" presetID="2" presetClass="exit" presetSubtype="4" accel="100000" fill="hold" nodeType="withEffect">
                                      <p:stCondLst>
                                        <p:cond delay="285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0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8" presetClass="emph" presetSubtype="0" accel="100000" fill="hold" nodeType="withEffect">
                                      <p:stCondLst>
                                        <p:cond delay="33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94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5" presetID="1" presetClass="mediacall" presetSubtype="0" fill="hold" nodeType="withEffect">
                                      <p:stCondLst>
                                        <p:cond delay="33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96" dur="8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97" presetID="8" presetClass="emph" presetSubtype="0" accel="100000" fill="hold" nodeType="withEffect">
                                      <p:stCondLst>
                                        <p:cond delay="335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98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9" presetID="8" presetClass="emph" presetSubtype="0" decel="100000" fill="hold" nodeType="withEffect">
                                      <p:stCondLst>
                                        <p:cond delay="4350"/>
                                      </p:stCondLst>
                                      <p:childTnLst>
                                        <p:animRot by="1200000">
                                          <p:cBhvr>
                                            <p:cTn id="100" dur="125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1" presetID="23" presetClass="entr" presetSubtype="16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200" fill="hold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200" fill="hold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6" presetClass="emph" presetSubtype="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animScale>
                                          <p:cBhvr>
                                            <p:cTn id="106" dur="1000" fill="hold"/>
                                            <p:tgtEl>
                                              <p:spTgt spid="2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7" presetID="64" presetClass="path" presetSubtype="0" decel="10000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animMotion origin="layout" path="M 4.16667E-7 0.43657 L 4.16667E-7 4.44444E-6 " pathEditMode="relative" rAng="0" ptsTypes="AA">
                                          <p:cBhvr>
                                            <p:cTn id="108" dur="250" fill="hold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9" presetID="6" presetClass="emph" presetSubtype="0" accel="50000" decel="5000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animScale>
                                          <p:cBhvr>
                                            <p:cTn id="110" dur="250" fill="hold"/>
                                            <p:tgtEl>
                                              <p:spTgt spid="21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1" presetID="23" presetClass="entr" presetSubtype="16" fill="hold" nodeType="withEffect">
                                      <p:stCondLst>
                                        <p:cond delay="495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fill="hold" nodeType="withEffect">
                                      <p:stCondLst>
                                        <p:cond delay="495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0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64" presetClass="path" presetSubtype="0" decel="100000" fill="hold" nodeType="withEffect">
                                      <p:stCondLst>
                                        <p:cond delay="4950"/>
                                      </p:stCondLst>
                                      <p:childTnLst>
                                        <p:animMotion origin="layout" path="M 0.0319 0.11227 L 3.95833E-6 -4.44444E-6 " pathEditMode="relative" rAng="0" ptsTypes="AA">
                                          <p:cBhvr>
                                            <p:cTn id="118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602" y="-562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9" presetID="6" presetClass="emph" presetSubtype="0" accel="50000" decel="50000" fill="hold" nodeType="withEffect">
                                      <p:stCondLst>
                                        <p:cond delay="4950"/>
                                      </p:stCondLst>
                                      <p:childTnLst>
                                        <p:animScale>
                                          <p:cBhvr>
                                            <p:cTn id="120" dur="2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1" presetID="1" presetClass="mediacall" presetSubtype="0" fill="hold" nodeType="withEffect">
                                      <p:stCondLst>
                                        <p:cond delay="49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22" dur="736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23" presetID="6" presetClass="emph" presetSubtype="0" accel="100000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animScale>
                                          <p:cBhvr>
                                            <p:cTn id="124" dur="250" fill="hold"/>
                                            <p:tgtEl>
                                              <p:spTgt spid="211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5" presetID="42" presetClass="path" presetSubtype="0" accel="100000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animMotion origin="layout" path="M 4.16667E-7 4.44444E-6 L 4.16667E-7 0.43657 " pathEditMode="relative" rAng="0" ptsTypes="AA">
                                          <p:cBhvr>
                                            <p:cTn id="126" dur="250" fill="hold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7" presetID="1" presetClass="exit" presetSubtype="0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9" presetID="23" presetClass="entr" presetSubtype="16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1" dur="200" fill="hold"/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200" fill="hold"/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3" presetID="6" presetClass="emph" presetSubtype="0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animScale>
                                          <p:cBhvr>
                                            <p:cTn id="134" dur="1000" fill="hold"/>
                                            <p:tgtEl>
                                              <p:spTgt spid="2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5" presetID="64" presetClass="path" presetSubtype="0" decel="100000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animMotion origin="layout" path="M 0 0.43658 L 0 -1.11111E-6 " pathEditMode="relative" rAng="0" ptsTypes="AA">
                                          <p:cBhvr>
                                            <p:cTn id="136" dur="250" fill="hold"/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7" presetID="6" presetClass="emph" presetSubtype="0" accel="50000" decel="50000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animScale>
                                          <p:cBhvr>
                                            <p:cTn id="138" dur="250" fill="hold"/>
                                            <p:tgtEl>
                                              <p:spTgt spid="21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9" presetID="1" presetClass="mediacall" presetSubtype="0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40" dur="185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41" presetID="10" presetClass="entr" presetSubtype="0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" dur="1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6" presetClass="emph" presetSubtype="0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animScale>
                                          <p:cBhvr>
                                            <p:cTn id="145" dur="350" fill="hold"/>
                                            <p:tgtEl>
                                              <p:spTgt spid="78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6" presetID="6" presetClass="exit" presetSubtype="32" fill="hold" nodeType="withEffect">
                                      <p:stCondLst>
                                        <p:cond delay="60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47" dur="35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9" presetID="10" presetClass="entr" presetSubtype="0" fill="hold" nodeType="withEffect">
                                      <p:stCondLst>
                                        <p:cond delay="610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1" dur="1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2" presetID="6" presetClass="emph" presetSubtype="0" fill="hold" nodeType="withEffect">
                                      <p:stCondLst>
                                        <p:cond delay="6100"/>
                                      </p:stCondLst>
                                      <p:childTnLst>
                                        <p:animScale>
                                          <p:cBhvr>
                                            <p:cTn id="153" dur="350" fill="hold"/>
                                            <p:tgtEl>
                                              <p:spTgt spid="91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4" presetID="6" presetClass="exit" presetSubtype="32" fill="hold" nodeType="withEffect">
                                      <p:stCondLst>
                                        <p:cond delay="61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55" dur="35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7" presetID="10" presetClass="entr" presetSubtype="0" fill="hold" nodeType="withEffect">
                                      <p:stCondLst>
                                        <p:cond delay="620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9" dur="1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0" presetID="6" presetClass="emph" presetSubtype="0" fill="hold" nodeType="withEffect">
                                      <p:stCondLst>
                                        <p:cond delay="6200"/>
                                      </p:stCondLst>
                                      <p:childTnLst>
                                        <p:animScale>
                                          <p:cBhvr>
                                            <p:cTn id="161" dur="350" fill="hold"/>
                                            <p:tgtEl>
                                              <p:spTgt spid="64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2" presetID="6" presetClass="exit" presetSubtype="32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animEffect transition="out" filter="circle(out)">
                                          <p:cBhvr>
                                            <p:cTn id="163" dur="3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5" presetID="6" presetClass="emph" presetSubtype="0" accel="100000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animScale>
                                          <p:cBhvr>
                                            <p:cTn id="166" dur="2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7" presetID="42" presetClass="path" presetSubtype="0" accel="100000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animMotion origin="layout" path="M 3.95833E-6 -4.44444E-6 L 0.02291 0.09977 " pathEditMode="relative" rAng="0" ptsTypes="AA">
                                          <p:cBhvr>
                                            <p:cTn id="168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46" y="49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9" presetID="1" presetClass="exit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1" presetID="1" presetClass="exit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1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3" presetID="1" presetClass="entr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5" presetID="42" presetClass="path" presetSubtype="0" repeatCount="indefinite" autoRev="1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Motion origin="layout" path="M 0 -4.44444E-6 L 0.00221 0.00232 " pathEditMode="relative" rAng="0" ptsTypes="AA">
                                          <p:cBhvr>
                                            <p:cTn id="176" dur="500" fill="hold"/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4" y="1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7" presetID="1" presetClass="exit" presetSubtype="0" fill="hold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set>
                                          <p:cBhvr>
                                            <p:cTn id="1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9" presetID="1" presetClass="entr" presetSubtype="0" fill="hold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set>
                                          <p:cBhvr>
                                            <p:cTn id="1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1" presetID="42" presetClass="path" presetSubtype="0" repeatCount="indefinite" autoRev="1" fill="hold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animMotion origin="layout" path="M -2.08333E-7 -3.7037E-6 L 0.00169 0.00232 " pathEditMode="relative" rAng="0" ptsTypes="AA">
                                          <p:cBhvr>
                                            <p:cTn id="182" dur="500" fill="hold"/>
                                            <p:tgtEl>
                                              <p:spTgt spid="2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8" y="1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3" presetID="1" presetClass="exit" presetSubtype="0" fill="hold" nodeType="withEffect">
                                      <p:stCondLst>
                                        <p:cond delay="6900"/>
                                      </p:stCondLst>
                                      <p:childTnLst>
                                        <p:set>
                                          <p:cBhvr>
                                            <p:cTn id="1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5" presetID="1" presetClass="entr" presetSubtype="0" fill="hold" nodeType="withEffect">
                                      <p:stCondLst>
                                        <p:cond delay="690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7" presetID="42" presetClass="path" presetSubtype="0" repeatCount="indefinite" autoRev="1" fill="remove" nodeType="withEffect">
                                      <p:stCondLst>
                                        <p:cond delay="6900"/>
                                      </p:stCondLst>
                                      <p:childTnLst>
                                        <p:animMotion origin="layout" path="M -1.04167E-6 1.11022E-16 L 0.00274 0.00694 " pathEditMode="relative" rAng="0" ptsTypes="AA">
                                          <p:cBhvr>
                                            <p:cTn id="188" dur="500" fill="hold"/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0" y="34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9" presetID="23" presetClass="entr" presetSubtype="16" fill="hold" nodeType="withEffect">
                                      <p:stCondLst>
                                        <p:cond delay="7100"/>
                                      </p:st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1" dur="20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2" dur="20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3" presetID="6" presetClass="emph" presetSubtype="0" fill="hold" nodeType="withEffect">
                                      <p:stCondLst>
                                        <p:cond delay="7100"/>
                                      </p:stCondLst>
                                      <p:childTnLst>
                                        <p:animScale>
                                          <p:cBhvr>
                                            <p:cTn id="194" dur="1000" fill="hold"/>
                                            <p:tgtEl>
                                              <p:spTgt spid="2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5" presetID="64" presetClass="path" presetSubtype="0" decel="100000" fill="hold" nodeType="withEffect">
                                      <p:stCondLst>
                                        <p:cond delay="7100"/>
                                      </p:stCondLst>
                                      <p:childTnLst>
                                        <p:animMotion origin="layout" path="M 0.06184 0.04676 L -6.25E-7 4.44444E-6 " pathEditMode="relative" rAng="0" ptsTypes="AA">
                                          <p:cBhvr>
                                            <p:cTn id="196" dur="25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943" y="-23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7" presetID="6" presetClass="emph" presetSubtype="0" accel="50000" decel="50000" fill="hold" nodeType="withEffect">
                                      <p:stCondLst>
                                        <p:cond delay="7100"/>
                                      </p:stCondLst>
                                      <p:childTnLst>
                                        <p:animScale>
                                          <p:cBhvr>
                                            <p:cTn id="198" dur="250" fill="hold"/>
                                            <p:tgtEl>
                                              <p:spTgt spid="22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9" presetID="1" presetClass="mediacall" presetSubtype="0" fill="hold" nodeType="withEffect">
                                      <p:stCondLst>
                                        <p:cond delay="71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00" dur="6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01" presetID="23" presetClass="entr" presetSubtype="16" fill="hold" nodeType="withEffect">
                                      <p:stCondLst>
                                        <p:cond delay="7300"/>
                                      </p:stCondLst>
                                      <p:childTnLst>
                                        <p:set>
                                          <p:cBhvr>
                                            <p:cTn id="2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3" dur="200" fill="hold"/>
                                            <p:tgtEl>
                                              <p:spTgt spid="2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4" dur="200" fill="hold"/>
                                            <p:tgtEl>
                                              <p:spTgt spid="2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5" presetID="6" presetClass="emph" presetSubtype="0" fill="hold" nodeType="withEffect">
                                      <p:stCondLst>
                                        <p:cond delay="7300"/>
                                      </p:stCondLst>
                                      <p:childTnLst>
                                        <p:animScale>
                                          <p:cBhvr>
                                            <p:cTn id="206" dur="1000" fill="hold"/>
                                            <p:tgtEl>
                                              <p:spTgt spid="2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7" presetID="64" presetClass="path" presetSubtype="0" decel="100000" fill="hold" nodeType="withEffect">
                                      <p:stCondLst>
                                        <p:cond delay="7300"/>
                                      </p:stCondLst>
                                      <p:childTnLst>
                                        <p:animMotion origin="layout" path="M -0.02279 0.10579 L -1.875E-6 2.59259E-6 " pathEditMode="relative" rAng="0" ptsTypes="AA">
                                          <p:cBhvr>
                                            <p:cTn id="208" dur="250" fill="hold"/>
                                            <p:tgtEl>
                                              <p:spTgt spid="2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59" y="-31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9" presetID="6" presetClass="emph" presetSubtype="0" accel="50000" decel="50000" fill="hold" nodeType="withEffect">
                                      <p:stCondLst>
                                        <p:cond delay="7300"/>
                                      </p:stCondLst>
                                      <p:childTnLst>
                                        <p:animScale>
                                          <p:cBhvr>
                                            <p:cTn id="210" dur="250" fill="hold"/>
                                            <p:tgtEl>
                                              <p:spTgt spid="23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3" dur="5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4" presetID="2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6" dur="2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7" dur="2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8" presetID="6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219" dur="1000" fill="hold"/>
                                            <p:tgtEl>
                                              <p:spTgt spid="10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0" presetID="64" presetClass="path" presetSubtype="0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1.66667E-6 0.43657 L -1.66667E-6 4.44444E-6 " pathEditMode="relative" rAng="0" ptsTypes="AA">
                                          <p:cBhvr>
                                            <p:cTn id="221" dur="25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2" presetID="6" presetClass="emph" presetSubtype="0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223" dur="250" fill="hold"/>
                                            <p:tgtEl>
                                              <p:spTgt spid="10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4" presetID="2" presetClass="entr" presetSubtype="8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6" dur="25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7" dur="25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8" presetID="2" presetClass="exit" presetSubtype="8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29" dur="250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0" dur="250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31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2" presetID="1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23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  <p:audio>
                  <p:cMediaNode vol="80000">
                    <p:cTn id="23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"/>
                    </p:tgtEl>
                  </p:cMediaNode>
                </p:audio>
                <p:audio>
                  <p:cMediaNode vol="80000">
                    <p:cTn id="23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  <p:audio>
                  <p:cMediaNode vol="80000">
                    <p:cTn id="23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0"/>
                    </p:tgtEl>
                  </p:cMediaNode>
                </p:audio>
                <p:audio>
                  <p:cMediaNode vol="80000">
                    <p:cTn id="238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1"/>
                    </p:tgtEl>
                  </p:cMediaNode>
                </p:audio>
                <p:audio>
                  <p:cMediaNode vol="80000">
                    <p:cTn id="239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2"/>
                    </p:tgtEl>
                  </p:cMediaNode>
                </p:audio>
                <p:audio>
                  <p:cMediaNode vol="80000">
                    <p:cTn id="24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06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BG">
            <a:extLst>
              <a:ext uri="{FF2B5EF4-FFF2-40B4-BE49-F238E27FC236}">
                <a16:creationId xmlns:a16="http://schemas.microsoft.com/office/drawing/2014/main" id="{5EE5D412-E4F7-40FF-92C4-54D2DD42F632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128" name="BG Blue">
            <a:extLst>
              <a:ext uri="{FF2B5EF4-FFF2-40B4-BE49-F238E27FC236}">
                <a16:creationId xmlns:a16="http://schemas.microsoft.com/office/drawing/2014/main" id="{131455D9-365D-46A4-8571-EA162A53CD4F}"/>
              </a:ext>
            </a:extLst>
          </p:cNvPr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6" name="Snow Bottom">
            <a:extLst>
              <a:ext uri="{FF2B5EF4-FFF2-40B4-BE49-F238E27FC236}">
                <a16:creationId xmlns:a16="http://schemas.microsoft.com/office/drawing/2014/main" id="{FDC12321-ADE7-4662-BD33-5455CB66EB7A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7125948"/>
            <a:ext cx="12192000" cy="17125948"/>
          </a:xfrm>
          <a:prstGeom prst="rect">
            <a:avLst/>
          </a:prstGeom>
        </p:spPr>
      </p:pic>
      <p:pic>
        <p:nvPicPr>
          <p:cNvPr id="208" name="Eye 4">
            <a:extLst>
              <a:ext uri="{FF2B5EF4-FFF2-40B4-BE49-F238E27FC236}">
                <a16:creationId xmlns:a16="http://schemas.microsoft.com/office/drawing/2014/main" id="{C3B4ADD2-45C9-4AE1-8D7C-2CFA74A8734C}"/>
              </a:ext>
            </a:extLst>
          </p:cNvPr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97201" flipH="1">
            <a:off x="5347555" y="3843116"/>
            <a:ext cx="656571" cy="1086238"/>
          </a:xfrm>
          <a:prstGeom prst="rect">
            <a:avLst/>
          </a:prstGeom>
          <a:effectLst/>
        </p:spPr>
      </p:pic>
      <p:pic>
        <p:nvPicPr>
          <p:cNvPr id="209" name="Eye 3">
            <a:extLst>
              <a:ext uri="{FF2B5EF4-FFF2-40B4-BE49-F238E27FC236}">
                <a16:creationId xmlns:a16="http://schemas.microsoft.com/office/drawing/2014/main" id="{29ECDB30-9A79-49AE-8F65-2D214C5D6C37}"/>
              </a:ext>
            </a:extLst>
          </p:cNvPr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31066" flipH="1">
            <a:off x="6010896" y="3843116"/>
            <a:ext cx="656571" cy="1086238"/>
          </a:xfrm>
          <a:prstGeom prst="rect">
            <a:avLst/>
          </a:prstGeom>
          <a:effectLst/>
        </p:spPr>
      </p:pic>
      <p:pic>
        <p:nvPicPr>
          <p:cNvPr id="210" name="Eye 2">
            <a:extLst>
              <a:ext uri="{FF2B5EF4-FFF2-40B4-BE49-F238E27FC236}">
                <a16:creationId xmlns:a16="http://schemas.microsoft.com/office/drawing/2014/main" id="{217E7CAC-FA2C-4B2D-B04F-762B4EB8BC47}"/>
              </a:ext>
            </a:extLst>
          </p:cNvPr>
          <p:cNvPicPr>
            <a:picLocks noChangeAspect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2052" y="3644481"/>
            <a:ext cx="834866" cy="1381210"/>
          </a:xfrm>
          <a:prstGeom prst="rect">
            <a:avLst/>
          </a:prstGeom>
          <a:effectLst/>
        </p:spPr>
      </p:pic>
      <p:pic>
        <p:nvPicPr>
          <p:cNvPr id="211" name="Eye 1">
            <a:extLst>
              <a:ext uri="{FF2B5EF4-FFF2-40B4-BE49-F238E27FC236}">
                <a16:creationId xmlns:a16="http://schemas.microsoft.com/office/drawing/2014/main" id="{4A5DD916-67F8-4D47-946A-B6208418E032}"/>
              </a:ext>
            </a:extLst>
          </p:cNvPr>
          <p:cNvPicPr>
            <a:picLocks noChangeAspect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36222">
            <a:off x="5614623" y="4003687"/>
            <a:ext cx="513453" cy="848410"/>
          </a:xfrm>
          <a:prstGeom prst="rect">
            <a:avLst/>
          </a:prstGeom>
          <a:effectLst/>
        </p:spPr>
      </p:pic>
      <p:grpSp>
        <p:nvGrpSpPr>
          <p:cNvPr id="206" name="Window Rocket">
            <a:extLst>
              <a:ext uri="{FF2B5EF4-FFF2-40B4-BE49-F238E27FC236}">
                <a16:creationId xmlns:a16="http://schemas.microsoft.com/office/drawing/2014/main" id="{BBA709F8-5F9B-4DE9-8A2A-B2D9E49D1362}"/>
              </a:ext>
            </a:extLst>
          </p:cNvPr>
          <p:cNvGrpSpPr/>
          <p:nvPr/>
        </p:nvGrpSpPr>
        <p:grpSpPr>
          <a:xfrm>
            <a:off x="353787" y="1940741"/>
            <a:ext cx="11484428" cy="11484416"/>
            <a:chOff x="353787" y="1940741"/>
            <a:chExt cx="11484428" cy="11484416"/>
          </a:xfrm>
        </p:grpSpPr>
        <p:sp>
          <p:nvSpPr>
            <p:cNvPr id="205" name="Oval 204">
              <a:extLst>
                <a:ext uri="{FF2B5EF4-FFF2-40B4-BE49-F238E27FC236}">
                  <a16:creationId xmlns:a16="http://schemas.microsoft.com/office/drawing/2014/main" id="{2134B64C-0D99-4EF2-872D-963BB6439AA2}"/>
                </a:ext>
              </a:extLst>
            </p:cNvPr>
            <p:cNvSpPr/>
            <p:nvPr/>
          </p:nvSpPr>
          <p:spPr>
            <a:xfrm>
              <a:off x="353787" y="1940741"/>
              <a:ext cx="11484428" cy="11484416"/>
            </a:xfrm>
            <a:prstGeom prst="ellipse">
              <a:avLst/>
            </a:prstGeom>
            <a:solidFill>
              <a:srgbClr val="4472C4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00" name="Picture 199">
              <a:extLst>
                <a:ext uri="{FF2B5EF4-FFF2-40B4-BE49-F238E27FC236}">
                  <a16:creationId xmlns:a16="http://schemas.microsoft.com/office/drawing/2014/main" id="{5CF0782F-E37C-49E9-8E8A-1A86A895BB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48174" y="2127361"/>
              <a:ext cx="695653" cy="695653"/>
            </a:xfrm>
            <a:prstGeom prst="rect">
              <a:avLst/>
            </a:prstGeom>
          </p:spPr>
        </p:pic>
      </p:grpSp>
      <p:pic>
        <p:nvPicPr>
          <p:cNvPr id="201" name="Santa Face">
            <a:extLst>
              <a:ext uri="{FF2B5EF4-FFF2-40B4-BE49-F238E27FC236}">
                <a16:creationId xmlns:a16="http://schemas.microsoft.com/office/drawing/2014/main" id="{FE871166-9937-479C-B4B5-3B3511076CAD}"/>
              </a:ext>
            </a:extLst>
          </p:cNvPr>
          <p:cNvPicPr>
            <a:picLocks noChangeAspect="1"/>
          </p:cNvPicPr>
          <p:nvPr/>
        </p:nvPicPr>
        <p:blipFill rotWithShape="1"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500"/>
          <a:stretch/>
        </p:blipFill>
        <p:spPr>
          <a:xfrm>
            <a:off x="5580993" y="1954925"/>
            <a:ext cx="830317" cy="1145626"/>
          </a:xfrm>
          <a:prstGeom prst="rect">
            <a:avLst/>
          </a:prstGeom>
        </p:spPr>
      </p:pic>
      <p:grpSp>
        <p:nvGrpSpPr>
          <p:cNvPr id="117" name="Ice Block">
            <a:extLst>
              <a:ext uri="{FF2B5EF4-FFF2-40B4-BE49-F238E27FC236}">
                <a16:creationId xmlns:a16="http://schemas.microsoft.com/office/drawing/2014/main" id="{3F2E0FDB-7BB6-4BE8-8914-41CDDABB07A2}"/>
              </a:ext>
            </a:extLst>
          </p:cNvPr>
          <p:cNvGrpSpPr/>
          <p:nvPr/>
        </p:nvGrpSpPr>
        <p:grpSpPr>
          <a:xfrm>
            <a:off x="6664768" y="3560933"/>
            <a:ext cx="1554608" cy="1316079"/>
            <a:chOff x="6664768" y="3560933"/>
            <a:chExt cx="1554608" cy="1316079"/>
          </a:xfrm>
        </p:grpSpPr>
        <p:pic>
          <p:nvPicPr>
            <p:cNvPr id="118" name="Picture 117">
              <a:extLst>
                <a:ext uri="{FF2B5EF4-FFF2-40B4-BE49-F238E27FC236}">
                  <a16:creationId xmlns:a16="http://schemas.microsoft.com/office/drawing/2014/main" id="{6FDEFAC1-38C8-4697-8A3C-55E69D3DA3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434445">
              <a:off x="7215436" y="3560933"/>
              <a:ext cx="543160" cy="543160"/>
            </a:xfrm>
            <a:prstGeom prst="rect">
              <a:avLst/>
            </a:prstGeom>
          </p:spPr>
        </p:pic>
        <p:pic>
          <p:nvPicPr>
            <p:cNvPr id="124" name="Picture 123">
              <a:extLst>
                <a:ext uri="{FF2B5EF4-FFF2-40B4-BE49-F238E27FC236}">
                  <a16:creationId xmlns:a16="http://schemas.microsoft.com/office/drawing/2014/main" id="{09E30988-05B9-4DF9-96A4-81276FC546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307806">
              <a:off x="7646077" y="3795165"/>
              <a:ext cx="573299" cy="579564"/>
            </a:xfrm>
            <a:prstGeom prst="rect">
              <a:avLst/>
            </a:prstGeom>
          </p:spPr>
        </p:pic>
        <p:pic>
          <p:nvPicPr>
            <p:cNvPr id="125" name="Picture 124">
              <a:extLst>
                <a:ext uri="{FF2B5EF4-FFF2-40B4-BE49-F238E27FC236}">
                  <a16:creationId xmlns:a16="http://schemas.microsoft.com/office/drawing/2014/main" id="{0E550E2F-9C6E-49D6-85C0-13CA5D6544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354819">
              <a:off x="7179240" y="3969757"/>
              <a:ext cx="597624" cy="604867"/>
            </a:xfrm>
            <a:prstGeom prst="rect">
              <a:avLst/>
            </a:prstGeom>
          </p:spPr>
        </p:pic>
        <p:pic>
          <p:nvPicPr>
            <p:cNvPr id="126" name="Picture 125">
              <a:extLst>
                <a:ext uri="{FF2B5EF4-FFF2-40B4-BE49-F238E27FC236}">
                  <a16:creationId xmlns:a16="http://schemas.microsoft.com/office/drawing/2014/main" id="{9C49D7E2-D82A-4E3C-A218-27251F8618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67910">
              <a:off x="6664768" y="3878059"/>
              <a:ext cx="573299" cy="579564"/>
            </a:xfrm>
            <a:prstGeom prst="rect">
              <a:avLst/>
            </a:prstGeom>
          </p:spPr>
        </p:pic>
        <p:pic>
          <p:nvPicPr>
            <p:cNvPr id="127" name="Picture 126">
              <a:extLst>
                <a:ext uri="{FF2B5EF4-FFF2-40B4-BE49-F238E27FC236}">
                  <a16:creationId xmlns:a16="http://schemas.microsoft.com/office/drawing/2014/main" id="{112A7DB1-3F41-434A-A98A-799BCF2874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821264">
              <a:off x="7593077" y="4306846"/>
              <a:ext cx="563900" cy="570166"/>
            </a:xfrm>
            <a:prstGeom prst="rect">
              <a:avLst/>
            </a:prstGeom>
          </p:spPr>
        </p:pic>
      </p:grpSp>
      <p:pic>
        <p:nvPicPr>
          <p:cNvPr id="131" name="Ice Cube 2">
            <a:extLst>
              <a:ext uri="{FF2B5EF4-FFF2-40B4-BE49-F238E27FC236}">
                <a16:creationId xmlns:a16="http://schemas.microsoft.com/office/drawing/2014/main" id="{E2935909-C82F-470B-B845-0F245CDF83E5}"/>
              </a:ext>
            </a:extLst>
          </p:cNvPr>
          <p:cNvPicPr>
            <a:picLocks noChangeAspect="1"/>
          </p:cNvPicPr>
          <p:nvPr/>
        </p:nvPicPr>
        <p:blipFill>
          <a:blip r:embed="rId3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11829">
            <a:off x="4885281" y="3891268"/>
            <a:ext cx="528589" cy="528589"/>
          </a:xfrm>
          <a:prstGeom prst="rect">
            <a:avLst/>
          </a:prstGeom>
        </p:spPr>
      </p:pic>
      <p:pic>
        <p:nvPicPr>
          <p:cNvPr id="5" name="Planet Blue">
            <a:extLst>
              <a:ext uri="{FF2B5EF4-FFF2-40B4-BE49-F238E27FC236}">
                <a16:creationId xmlns:a16="http://schemas.microsoft.com/office/drawing/2014/main" id="{D60E2E41-F524-4405-B6C9-F137A3562E28}"/>
              </a:ext>
            </a:extLst>
          </p:cNvPr>
          <p:cNvPicPr>
            <a:picLocks noChangeAspect="1"/>
          </p:cNvPicPr>
          <p:nvPr/>
        </p:nvPicPr>
        <p:blipFill rotWithShape="1">
          <a:blip r:embed="rId3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67000" y="4253948"/>
            <a:ext cx="6858000" cy="2584538"/>
          </a:xfrm>
          <a:prstGeom prst="rect">
            <a:avLst/>
          </a:prstGeom>
        </p:spPr>
      </p:pic>
      <p:pic>
        <p:nvPicPr>
          <p:cNvPr id="11" name="Bubble - Heart">
            <a:extLst>
              <a:ext uri="{FF2B5EF4-FFF2-40B4-BE49-F238E27FC236}">
                <a16:creationId xmlns:a16="http://schemas.microsoft.com/office/drawing/2014/main" id="{83BB70FB-60F0-4D8B-88BE-1A956D457E8E}"/>
              </a:ext>
            </a:extLst>
          </p:cNvPr>
          <p:cNvPicPr>
            <a:picLocks noChangeAspect="1"/>
          </p:cNvPicPr>
          <p:nvPr/>
        </p:nvPicPr>
        <p:blipFill>
          <a:blip r:embed="rId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86748">
            <a:off x="3030567" y="3312914"/>
            <a:ext cx="464765" cy="575205"/>
          </a:xfrm>
          <a:prstGeom prst="rect">
            <a:avLst/>
          </a:prstGeom>
        </p:spPr>
      </p:pic>
      <p:pic>
        <p:nvPicPr>
          <p:cNvPr id="3" name="Bubble - Brrrr">
            <a:extLst>
              <a:ext uri="{FF2B5EF4-FFF2-40B4-BE49-F238E27FC236}">
                <a16:creationId xmlns:a16="http://schemas.microsoft.com/office/drawing/2014/main" id="{311A8D1A-A193-4DC2-BC01-16A69884842A}"/>
              </a:ext>
            </a:extLst>
          </p:cNvPr>
          <p:cNvPicPr>
            <a:picLocks noChangeAspect="1"/>
          </p:cNvPicPr>
          <p:nvPr/>
        </p:nvPicPr>
        <p:blipFill>
          <a:blip r:embed="rId3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833546">
            <a:off x="1984372" y="4046955"/>
            <a:ext cx="815829" cy="596183"/>
          </a:xfrm>
          <a:prstGeom prst="rect">
            <a:avLst/>
          </a:prstGeom>
        </p:spPr>
      </p:pic>
      <p:grpSp>
        <p:nvGrpSpPr>
          <p:cNvPr id="70" name="Alien 2">
            <a:extLst>
              <a:ext uri="{FF2B5EF4-FFF2-40B4-BE49-F238E27FC236}">
                <a16:creationId xmlns:a16="http://schemas.microsoft.com/office/drawing/2014/main" id="{89037F2F-8584-4B3A-AF1D-127B0D3ED023}"/>
              </a:ext>
            </a:extLst>
          </p:cNvPr>
          <p:cNvGrpSpPr/>
          <p:nvPr/>
        </p:nvGrpSpPr>
        <p:grpSpPr>
          <a:xfrm rot="19501634">
            <a:off x="3254249" y="3945863"/>
            <a:ext cx="905367" cy="1166398"/>
            <a:chOff x="6151472" y="3097876"/>
            <a:chExt cx="844321" cy="1087751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5170C8C7-1801-4731-8B80-2F7569FE8439}"/>
                </a:ext>
              </a:extLst>
            </p:cNvPr>
            <p:cNvGrpSpPr/>
            <p:nvPr/>
          </p:nvGrpSpPr>
          <p:grpSpPr>
            <a:xfrm>
              <a:off x="6491431" y="3967290"/>
              <a:ext cx="407828" cy="218337"/>
              <a:chOff x="6509846" y="3967290"/>
              <a:chExt cx="407828" cy="218337"/>
            </a:xfrm>
          </p:grpSpPr>
          <p:pic>
            <p:nvPicPr>
              <p:cNvPr id="58" name="Picture 57">
                <a:extLst>
                  <a:ext uri="{FF2B5EF4-FFF2-40B4-BE49-F238E27FC236}">
                    <a16:creationId xmlns:a16="http://schemas.microsoft.com/office/drawing/2014/main" id="{7426D8D6-0A7E-4067-BBB3-5538EABF1F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509846" y="3967290"/>
                <a:ext cx="198260" cy="218337"/>
              </a:xfrm>
              <a:prstGeom prst="rect">
                <a:avLst/>
              </a:prstGeom>
            </p:spPr>
          </p:pic>
          <p:pic>
            <p:nvPicPr>
              <p:cNvPr id="62" name="Picture 61">
                <a:extLst>
                  <a:ext uri="{FF2B5EF4-FFF2-40B4-BE49-F238E27FC236}">
                    <a16:creationId xmlns:a16="http://schemas.microsoft.com/office/drawing/2014/main" id="{89358A79-54A5-4140-B7F9-88C26105FF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flipH="1">
                <a:off x="6719414" y="3967290"/>
                <a:ext cx="198260" cy="218337"/>
              </a:xfrm>
              <a:prstGeom prst="rect">
                <a:avLst/>
              </a:prstGeom>
            </p:spPr>
          </p:pic>
        </p:grpSp>
        <p:grpSp>
          <p:nvGrpSpPr>
            <p:cNvPr id="64" name="A1 - AL">
              <a:extLst>
                <a:ext uri="{FF2B5EF4-FFF2-40B4-BE49-F238E27FC236}">
                  <a16:creationId xmlns:a16="http://schemas.microsoft.com/office/drawing/2014/main" id="{587429F7-79E0-40B5-A198-3163D3B8968B}"/>
                </a:ext>
              </a:extLst>
            </p:cNvPr>
            <p:cNvGrpSpPr/>
            <p:nvPr/>
          </p:nvGrpSpPr>
          <p:grpSpPr>
            <a:xfrm rot="20374544">
              <a:off x="6151472" y="3622077"/>
              <a:ext cx="679918" cy="254581"/>
              <a:chOff x="2806554" y="2561050"/>
              <a:chExt cx="817245" cy="306000"/>
            </a:xfrm>
          </p:grpSpPr>
          <p:pic>
            <p:nvPicPr>
              <p:cNvPr id="65" name="Picture 64">
                <a:extLst>
                  <a:ext uri="{FF2B5EF4-FFF2-40B4-BE49-F238E27FC236}">
                    <a16:creationId xmlns:a16="http://schemas.microsoft.com/office/drawing/2014/main" id="{D1B3CA89-B76F-4384-A3FA-520F561262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806554" y="2563589"/>
                <a:ext cx="396671" cy="300923"/>
              </a:xfrm>
              <a:prstGeom prst="rect">
                <a:avLst/>
              </a:prstGeom>
            </p:spPr>
          </p:pic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7BBD8FD1-F920-4A1C-9B25-74175BF6A5B2}"/>
                  </a:ext>
                </a:extLst>
              </p:cNvPr>
              <p:cNvSpPr/>
              <p:nvPr/>
            </p:nvSpPr>
            <p:spPr>
              <a:xfrm>
                <a:off x="3224199" y="2561050"/>
                <a:ext cx="399600" cy="306000"/>
              </a:xfrm>
              <a:prstGeom prst="rect">
                <a:avLst/>
              </a:prstGeom>
              <a:solidFill>
                <a:schemeClr val="accent1"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67" name="A1 - AR">
              <a:extLst>
                <a:ext uri="{FF2B5EF4-FFF2-40B4-BE49-F238E27FC236}">
                  <a16:creationId xmlns:a16="http://schemas.microsoft.com/office/drawing/2014/main" id="{5C9AE78D-DD88-4A76-9814-88522E8DF91C}"/>
                </a:ext>
              </a:extLst>
            </p:cNvPr>
            <p:cNvGrpSpPr/>
            <p:nvPr/>
          </p:nvGrpSpPr>
          <p:grpSpPr>
            <a:xfrm rot="334549">
              <a:off x="6852030" y="3344138"/>
              <a:ext cx="143763" cy="756955"/>
              <a:chOff x="3734181" y="2266431"/>
              <a:chExt cx="172800" cy="909840"/>
            </a:xfrm>
          </p:grpSpPr>
          <p:pic>
            <p:nvPicPr>
              <p:cNvPr id="68" name="Picture 67">
                <a:extLst>
                  <a:ext uri="{FF2B5EF4-FFF2-40B4-BE49-F238E27FC236}">
                    <a16:creationId xmlns:a16="http://schemas.microsoft.com/office/drawing/2014/main" id="{79306C79-5C2C-4F51-8263-BD3DE8D6C2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734967" y="2266431"/>
                <a:ext cx="171515" cy="428786"/>
              </a:xfrm>
              <a:prstGeom prst="rect">
                <a:avLst/>
              </a:prstGeom>
            </p:spPr>
          </p:pic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AC89AAE4-CE0E-410C-B0BE-A8C9D5D9479C}"/>
                  </a:ext>
                </a:extLst>
              </p:cNvPr>
              <p:cNvSpPr/>
              <p:nvPr/>
            </p:nvSpPr>
            <p:spPr>
              <a:xfrm>
                <a:off x="3734181" y="2733471"/>
                <a:ext cx="172800" cy="442800"/>
              </a:xfrm>
              <a:prstGeom prst="rect">
                <a:avLst/>
              </a:prstGeom>
              <a:solidFill>
                <a:schemeClr val="accent1"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E42A605E-6C50-4181-9022-7C41F2BF68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21959" y="3097876"/>
              <a:ext cx="546772" cy="903465"/>
            </a:xfrm>
            <a:prstGeom prst="rect">
              <a:avLst/>
            </a:prstGeom>
            <a:effectLst/>
          </p:spPr>
        </p:pic>
      </p:grpSp>
      <p:grpSp>
        <p:nvGrpSpPr>
          <p:cNvPr id="220" name="A2 F">
            <a:extLst>
              <a:ext uri="{FF2B5EF4-FFF2-40B4-BE49-F238E27FC236}">
                <a16:creationId xmlns:a16="http://schemas.microsoft.com/office/drawing/2014/main" id="{5A70E242-4359-43F4-82B6-67DB95C7A761}"/>
              </a:ext>
            </a:extLst>
          </p:cNvPr>
          <p:cNvGrpSpPr/>
          <p:nvPr/>
        </p:nvGrpSpPr>
        <p:grpSpPr>
          <a:xfrm rot="19501634">
            <a:off x="3862404" y="4719157"/>
            <a:ext cx="437315" cy="234123"/>
            <a:chOff x="6509846" y="3967290"/>
            <a:chExt cx="407828" cy="218337"/>
          </a:xfrm>
        </p:grpSpPr>
        <p:pic>
          <p:nvPicPr>
            <p:cNvPr id="228" name="Picture 227">
              <a:extLst>
                <a:ext uri="{FF2B5EF4-FFF2-40B4-BE49-F238E27FC236}">
                  <a16:creationId xmlns:a16="http://schemas.microsoft.com/office/drawing/2014/main" id="{70FC3B5F-AC5A-4106-80A4-651B889489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09846" y="3967290"/>
              <a:ext cx="198260" cy="218337"/>
            </a:xfrm>
            <a:prstGeom prst="rect">
              <a:avLst/>
            </a:prstGeom>
          </p:spPr>
        </p:pic>
        <p:pic>
          <p:nvPicPr>
            <p:cNvPr id="229" name="Picture 228">
              <a:extLst>
                <a:ext uri="{FF2B5EF4-FFF2-40B4-BE49-F238E27FC236}">
                  <a16:creationId xmlns:a16="http://schemas.microsoft.com/office/drawing/2014/main" id="{C87E8D87-80E3-4185-94BB-A2FB513173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6719414" y="3967290"/>
              <a:ext cx="198260" cy="218337"/>
            </a:xfrm>
            <a:prstGeom prst="rect">
              <a:avLst/>
            </a:prstGeom>
          </p:spPr>
        </p:pic>
      </p:grpSp>
      <p:grpSp>
        <p:nvGrpSpPr>
          <p:cNvPr id="221" name="A2 - AL">
            <a:extLst>
              <a:ext uri="{FF2B5EF4-FFF2-40B4-BE49-F238E27FC236}">
                <a16:creationId xmlns:a16="http://schemas.microsoft.com/office/drawing/2014/main" id="{F15B31E2-C2FB-48B4-8A2A-A02A5BDCC440}"/>
              </a:ext>
            </a:extLst>
          </p:cNvPr>
          <p:cNvGrpSpPr/>
          <p:nvPr/>
        </p:nvGrpSpPr>
        <p:grpSpPr>
          <a:xfrm rot="18276178">
            <a:off x="3336310" y="4537651"/>
            <a:ext cx="729077" cy="272988"/>
            <a:chOff x="2806554" y="2561050"/>
            <a:chExt cx="817245" cy="306000"/>
          </a:xfrm>
        </p:grpSpPr>
        <p:pic>
          <p:nvPicPr>
            <p:cNvPr id="226" name="Picture 225">
              <a:extLst>
                <a:ext uri="{FF2B5EF4-FFF2-40B4-BE49-F238E27FC236}">
                  <a16:creationId xmlns:a16="http://schemas.microsoft.com/office/drawing/2014/main" id="{39309ADB-7AB3-4B67-BB17-0DAF81791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06554" y="2563589"/>
              <a:ext cx="396671" cy="300923"/>
            </a:xfrm>
            <a:prstGeom prst="rect">
              <a:avLst/>
            </a:prstGeom>
          </p:spPr>
        </p:pic>
        <p:sp>
          <p:nvSpPr>
            <p:cNvPr id="227" name="Rectangle 226">
              <a:extLst>
                <a:ext uri="{FF2B5EF4-FFF2-40B4-BE49-F238E27FC236}">
                  <a16:creationId xmlns:a16="http://schemas.microsoft.com/office/drawing/2014/main" id="{9ADF3845-2124-435A-A31B-73E5C0201468}"/>
                </a:ext>
              </a:extLst>
            </p:cNvPr>
            <p:cNvSpPr/>
            <p:nvPr/>
          </p:nvSpPr>
          <p:spPr>
            <a:xfrm>
              <a:off x="3224199" y="2561050"/>
              <a:ext cx="399600" cy="3060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22" name="A2 - AR">
            <a:extLst>
              <a:ext uri="{FF2B5EF4-FFF2-40B4-BE49-F238E27FC236}">
                <a16:creationId xmlns:a16="http://schemas.microsoft.com/office/drawing/2014/main" id="{650748A1-3F82-40B5-9F72-902EB1E0F2DD}"/>
              </a:ext>
            </a:extLst>
          </p:cNvPr>
          <p:cNvGrpSpPr/>
          <p:nvPr/>
        </p:nvGrpSpPr>
        <p:grpSpPr>
          <a:xfrm rot="19836183">
            <a:off x="3987335" y="3978981"/>
            <a:ext cx="154157" cy="811685"/>
            <a:chOff x="3734181" y="2266431"/>
            <a:chExt cx="172800" cy="909840"/>
          </a:xfrm>
        </p:grpSpPr>
        <p:pic>
          <p:nvPicPr>
            <p:cNvPr id="224" name="Picture 223">
              <a:extLst>
                <a:ext uri="{FF2B5EF4-FFF2-40B4-BE49-F238E27FC236}">
                  <a16:creationId xmlns:a16="http://schemas.microsoft.com/office/drawing/2014/main" id="{E914BB04-A19F-4497-B6BD-A31F12AA0A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34967" y="2266431"/>
              <a:ext cx="171515" cy="428786"/>
            </a:xfrm>
            <a:prstGeom prst="rect">
              <a:avLst/>
            </a:prstGeom>
          </p:spPr>
        </p:pic>
        <p:sp>
          <p:nvSpPr>
            <p:cNvPr id="225" name="Rectangle 224">
              <a:extLst>
                <a:ext uri="{FF2B5EF4-FFF2-40B4-BE49-F238E27FC236}">
                  <a16:creationId xmlns:a16="http://schemas.microsoft.com/office/drawing/2014/main" id="{C39BE01F-213B-4C16-BCE6-B78FAA2AAEAD}"/>
                </a:ext>
              </a:extLst>
            </p:cNvPr>
            <p:cNvSpPr/>
            <p:nvPr/>
          </p:nvSpPr>
          <p:spPr>
            <a:xfrm>
              <a:off x="3734181" y="2733471"/>
              <a:ext cx="172800" cy="4428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23" name="A2">
            <a:extLst>
              <a:ext uri="{FF2B5EF4-FFF2-40B4-BE49-F238E27FC236}">
                <a16:creationId xmlns:a16="http://schemas.microsoft.com/office/drawing/2014/main" id="{9F6061E5-0527-45F9-B9FF-3FA4E44280FB}"/>
              </a:ext>
            </a:extLst>
          </p:cNvPr>
          <p:cNvPicPr>
            <a:picLocks noChangeAspect="1"/>
          </p:cNvPicPr>
          <p:nvPr/>
        </p:nvPicPr>
        <p:blipFill>
          <a:blip r:embed="rId3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501634">
            <a:off x="3464092" y="3888897"/>
            <a:ext cx="586305" cy="968788"/>
          </a:xfrm>
          <a:prstGeom prst="rect">
            <a:avLst/>
          </a:prstGeom>
          <a:effectLst/>
        </p:spPr>
      </p:pic>
      <p:grpSp>
        <p:nvGrpSpPr>
          <p:cNvPr id="71" name="Alien 3">
            <a:extLst>
              <a:ext uri="{FF2B5EF4-FFF2-40B4-BE49-F238E27FC236}">
                <a16:creationId xmlns:a16="http://schemas.microsoft.com/office/drawing/2014/main" id="{273A7141-47B5-48C4-AADD-A0CA2038DE4B}"/>
              </a:ext>
            </a:extLst>
          </p:cNvPr>
          <p:cNvGrpSpPr/>
          <p:nvPr/>
        </p:nvGrpSpPr>
        <p:grpSpPr>
          <a:xfrm rot="18820399">
            <a:off x="2565784" y="4439501"/>
            <a:ext cx="983170" cy="1266911"/>
            <a:chOff x="6151472" y="3097876"/>
            <a:chExt cx="844135" cy="1087751"/>
          </a:xfrm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CC46D6B3-131C-422F-8DC3-E1830D67A3F6}"/>
                </a:ext>
              </a:extLst>
            </p:cNvPr>
            <p:cNvGrpSpPr/>
            <p:nvPr/>
          </p:nvGrpSpPr>
          <p:grpSpPr>
            <a:xfrm>
              <a:off x="6491828" y="3967290"/>
              <a:ext cx="407034" cy="218337"/>
              <a:chOff x="6510243" y="3967290"/>
              <a:chExt cx="407034" cy="218337"/>
            </a:xfrm>
          </p:grpSpPr>
          <p:pic>
            <p:nvPicPr>
              <p:cNvPr id="80" name="Picture 79">
                <a:extLst>
                  <a:ext uri="{FF2B5EF4-FFF2-40B4-BE49-F238E27FC236}">
                    <a16:creationId xmlns:a16="http://schemas.microsoft.com/office/drawing/2014/main" id="{50ADDE29-34F4-4BEE-AA86-CA23B00184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510243" y="3967290"/>
                <a:ext cx="197466" cy="218337"/>
              </a:xfrm>
              <a:prstGeom prst="rect">
                <a:avLst/>
              </a:prstGeom>
            </p:spPr>
          </p:pic>
          <p:pic>
            <p:nvPicPr>
              <p:cNvPr id="81" name="Picture 80">
                <a:extLst>
                  <a:ext uri="{FF2B5EF4-FFF2-40B4-BE49-F238E27FC236}">
                    <a16:creationId xmlns:a16="http://schemas.microsoft.com/office/drawing/2014/main" id="{D249C195-3845-4A43-9AE4-1D99D71B4D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flipH="1">
                <a:off x="6719811" y="3967290"/>
                <a:ext cx="197466" cy="218337"/>
              </a:xfrm>
              <a:prstGeom prst="rect">
                <a:avLst/>
              </a:prstGeom>
            </p:spPr>
          </p:pic>
        </p:grpSp>
        <p:grpSp>
          <p:nvGrpSpPr>
            <p:cNvPr id="73" name="A1 - AL">
              <a:extLst>
                <a:ext uri="{FF2B5EF4-FFF2-40B4-BE49-F238E27FC236}">
                  <a16:creationId xmlns:a16="http://schemas.microsoft.com/office/drawing/2014/main" id="{B3CD8579-2614-4EDD-8401-0372CC18C339}"/>
                </a:ext>
              </a:extLst>
            </p:cNvPr>
            <p:cNvGrpSpPr/>
            <p:nvPr/>
          </p:nvGrpSpPr>
          <p:grpSpPr>
            <a:xfrm rot="20374544">
              <a:off x="6151472" y="3622077"/>
              <a:ext cx="679917" cy="254581"/>
              <a:chOff x="2806555" y="2561050"/>
              <a:chExt cx="817244" cy="306000"/>
            </a:xfrm>
          </p:grpSpPr>
          <p:pic>
            <p:nvPicPr>
              <p:cNvPr id="78" name="Picture 77">
                <a:extLst>
                  <a:ext uri="{FF2B5EF4-FFF2-40B4-BE49-F238E27FC236}">
                    <a16:creationId xmlns:a16="http://schemas.microsoft.com/office/drawing/2014/main" id="{9219F30F-8B4F-4791-8DA1-53360BB888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806555" y="2563824"/>
                <a:ext cx="396671" cy="300453"/>
              </a:xfrm>
              <a:prstGeom prst="rect">
                <a:avLst/>
              </a:prstGeom>
            </p:spPr>
          </p:pic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976C9F5B-E05F-4CC9-A7A2-E76158CFA88B}"/>
                  </a:ext>
                </a:extLst>
              </p:cNvPr>
              <p:cNvSpPr/>
              <p:nvPr/>
            </p:nvSpPr>
            <p:spPr>
              <a:xfrm>
                <a:off x="3224199" y="2561050"/>
                <a:ext cx="399600" cy="306000"/>
              </a:xfrm>
              <a:prstGeom prst="rect">
                <a:avLst/>
              </a:prstGeom>
              <a:solidFill>
                <a:schemeClr val="accent1"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4" name="A1 - AR">
              <a:extLst>
                <a:ext uri="{FF2B5EF4-FFF2-40B4-BE49-F238E27FC236}">
                  <a16:creationId xmlns:a16="http://schemas.microsoft.com/office/drawing/2014/main" id="{96DA502B-46F3-43CA-A94B-9F67CB9135F1}"/>
                </a:ext>
              </a:extLst>
            </p:cNvPr>
            <p:cNvGrpSpPr/>
            <p:nvPr/>
          </p:nvGrpSpPr>
          <p:grpSpPr>
            <a:xfrm rot="334549">
              <a:off x="6851844" y="3347965"/>
              <a:ext cx="143763" cy="753120"/>
              <a:chOff x="3734181" y="2271041"/>
              <a:chExt cx="172800" cy="905230"/>
            </a:xfrm>
          </p:grpSpPr>
          <p:pic>
            <p:nvPicPr>
              <p:cNvPr id="76" name="Picture 75">
                <a:extLst>
                  <a:ext uri="{FF2B5EF4-FFF2-40B4-BE49-F238E27FC236}">
                    <a16:creationId xmlns:a16="http://schemas.microsoft.com/office/drawing/2014/main" id="{9AADCDF7-E868-4BFA-B169-9AF62989B5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734967" y="2271041"/>
                <a:ext cx="171515" cy="419565"/>
              </a:xfrm>
              <a:prstGeom prst="rect">
                <a:avLst/>
              </a:prstGeom>
            </p:spPr>
          </p:pic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F26C0BA5-CA7A-4A17-AFEB-627D47B825FF}"/>
                  </a:ext>
                </a:extLst>
              </p:cNvPr>
              <p:cNvSpPr/>
              <p:nvPr/>
            </p:nvSpPr>
            <p:spPr>
              <a:xfrm>
                <a:off x="3734181" y="2733471"/>
                <a:ext cx="172800" cy="442800"/>
              </a:xfrm>
              <a:prstGeom prst="rect">
                <a:avLst/>
              </a:prstGeom>
              <a:solidFill>
                <a:schemeClr val="accent1"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33EAE1AA-6387-42BE-98C1-9E76A7A4FD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22298" y="3097876"/>
              <a:ext cx="546094" cy="903465"/>
            </a:xfrm>
            <a:prstGeom prst="rect">
              <a:avLst/>
            </a:prstGeom>
            <a:effectLst/>
          </p:spPr>
        </p:pic>
      </p:grpSp>
      <p:grpSp>
        <p:nvGrpSpPr>
          <p:cNvPr id="231" name="A3 F">
            <a:extLst>
              <a:ext uri="{FF2B5EF4-FFF2-40B4-BE49-F238E27FC236}">
                <a16:creationId xmlns:a16="http://schemas.microsoft.com/office/drawing/2014/main" id="{5DE281DC-263B-4004-BA26-40940E166E87}"/>
              </a:ext>
            </a:extLst>
          </p:cNvPr>
          <p:cNvGrpSpPr/>
          <p:nvPr/>
        </p:nvGrpSpPr>
        <p:grpSpPr>
          <a:xfrm rot="18820399">
            <a:off x="3284503" y="5192823"/>
            <a:ext cx="474075" cy="254299"/>
            <a:chOff x="6510243" y="3967290"/>
            <a:chExt cx="407034" cy="218337"/>
          </a:xfrm>
        </p:grpSpPr>
        <p:pic>
          <p:nvPicPr>
            <p:cNvPr id="239" name="Picture 238">
              <a:extLst>
                <a:ext uri="{FF2B5EF4-FFF2-40B4-BE49-F238E27FC236}">
                  <a16:creationId xmlns:a16="http://schemas.microsoft.com/office/drawing/2014/main" id="{26398B2D-B858-4F1D-A5DD-C33E94B980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10243" y="3967290"/>
              <a:ext cx="197466" cy="218337"/>
            </a:xfrm>
            <a:prstGeom prst="rect">
              <a:avLst/>
            </a:prstGeom>
          </p:spPr>
        </p:pic>
        <p:pic>
          <p:nvPicPr>
            <p:cNvPr id="240" name="Picture 239">
              <a:extLst>
                <a:ext uri="{FF2B5EF4-FFF2-40B4-BE49-F238E27FC236}">
                  <a16:creationId xmlns:a16="http://schemas.microsoft.com/office/drawing/2014/main" id="{C7000151-E7DC-4723-91E6-3BF87396C1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6719811" y="3967290"/>
              <a:ext cx="197466" cy="218337"/>
            </a:xfrm>
            <a:prstGeom prst="rect">
              <a:avLst/>
            </a:prstGeom>
          </p:spPr>
        </p:pic>
      </p:grpSp>
      <p:grpSp>
        <p:nvGrpSpPr>
          <p:cNvPr id="232" name="A3 - AL">
            <a:extLst>
              <a:ext uri="{FF2B5EF4-FFF2-40B4-BE49-F238E27FC236}">
                <a16:creationId xmlns:a16="http://schemas.microsoft.com/office/drawing/2014/main" id="{8D4FD8F3-1EDB-43FF-A9AE-51B418DE55D2}"/>
              </a:ext>
            </a:extLst>
          </p:cNvPr>
          <p:cNvGrpSpPr/>
          <p:nvPr/>
        </p:nvGrpSpPr>
        <p:grpSpPr>
          <a:xfrm rot="17594943">
            <a:off x="2686036" y="5080424"/>
            <a:ext cx="791904" cy="296512"/>
            <a:chOff x="2806555" y="2561050"/>
            <a:chExt cx="817244" cy="306000"/>
          </a:xfrm>
        </p:grpSpPr>
        <p:pic>
          <p:nvPicPr>
            <p:cNvPr id="237" name="Picture 236">
              <a:extLst>
                <a:ext uri="{FF2B5EF4-FFF2-40B4-BE49-F238E27FC236}">
                  <a16:creationId xmlns:a16="http://schemas.microsoft.com/office/drawing/2014/main" id="{7D0982DA-AAA9-4EEE-A5C8-B7C961090F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06555" y="2563824"/>
              <a:ext cx="396671" cy="300453"/>
            </a:xfrm>
            <a:prstGeom prst="rect">
              <a:avLst/>
            </a:prstGeom>
          </p:spPr>
        </p:pic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3E8B7FA1-D19A-494F-8F03-081A44DBD8D7}"/>
                </a:ext>
              </a:extLst>
            </p:cNvPr>
            <p:cNvSpPr/>
            <p:nvPr/>
          </p:nvSpPr>
          <p:spPr>
            <a:xfrm>
              <a:off x="3224199" y="2561050"/>
              <a:ext cx="399600" cy="3060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33" name="A3 - AR">
            <a:extLst>
              <a:ext uri="{FF2B5EF4-FFF2-40B4-BE49-F238E27FC236}">
                <a16:creationId xmlns:a16="http://schemas.microsoft.com/office/drawing/2014/main" id="{787DE499-4A42-4B3B-BF48-A9C1846C1284}"/>
              </a:ext>
            </a:extLst>
          </p:cNvPr>
          <p:cNvGrpSpPr/>
          <p:nvPr/>
        </p:nvGrpSpPr>
        <p:grpSpPr>
          <a:xfrm rot="19154948">
            <a:off x="3325027" y="4405944"/>
            <a:ext cx="167442" cy="877164"/>
            <a:chOff x="3734181" y="2271041"/>
            <a:chExt cx="172800" cy="905230"/>
          </a:xfrm>
        </p:grpSpPr>
        <p:pic>
          <p:nvPicPr>
            <p:cNvPr id="235" name="Picture 234">
              <a:extLst>
                <a:ext uri="{FF2B5EF4-FFF2-40B4-BE49-F238E27FC236}">
                  <a16:creationId xmlns:a16="http://schemas.microsoft.com/office/drawing/2014/main" id="{0C0F1A23-08CF-40F8-A8C7-FFDB911F97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34967" y="2271041"/>
              <a:ext cx="171515" cy="419565"/>
            </a:xfrm>
            <a:prstGeom prst="rect">
              <a:avLst/>
            </a:prstGeom>
          </p:spPr>
        </p:pic>
        <p:sp>
          <p:nvSpPr>
            <p:cNvPr id="236" name="Rectangle 235">
              <a:extLst>
                <a:ext uri="{FF2B5EF4-FFF2-40B4-BE49-F238E27FC236}">
                  <a16:creationId xmlns:a16="http://schemas.microsoft.com/office/drawing/2014/main" id="{7A1BE99D-9F3C-4B26-AD6F-143D223E23D8}"/>
                </a:ext>
              </a:extLst>
            </p:cNvPr>
            <p:cNvSpPr/>
            <p:nvPr/>
          </p:nvSpPr>
          <p:spPr>
            <a:xfrm>
              <a:off x="3734181" y="2733471"/>
              <a:ext cx="172800" cy="4428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34" name="A3">
            <a:extLst>
              <a:ext uri="{FF2B5EF4-FFF2-40B4-BE49-F238E27FC236}">
                <a16:creationId xmlns:a16="http://schemas.microsoft.com/office/drawing/2014/main" id="{A53E258E-BC26-4146-AF0D-DAE89BBCDA70}"/>
              </a:ext>
            </a:extLst>
          </p:cNvPr>
          <p:cNvPicPr>
            <a:picLocks noChangeAspect="1"/>
          </p:cNvPicPr>
          <p:nvPr/>
        </p:nvPicPr>
        <p:blipFill>
          <a:blip r:embed="rId4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820399">
            <a:off x="2759692" y="4370100"/>
            <a:ext cx="636040" cy="1052272"/>
          </a:xfrm>
          <a:prstGeom prst="rect">
            <a:avLst/>
          </a:prstGeom>
          <a:effectLst/>
        </p:spPr>
      </p:pic>
      <p:grpSp>
        <p:nvGrpSpPr>
          <p:cNvPr id="103" name="Alien 1">
            <a:extLst>
              <a:ext uri="{FF2B5EF4-FFF2-40B4-BE49-F238E27FC236}">
                <a16:creationId xmlns:a16="http://schemas.microsoft.com/office/drawing/2014/main" id="{E3E9E3FB-2E35-4492-B451-6977107A8450}"/>
              </a:ext>
            </a:extLst>
          </p:cNvPr>
          <p:cNvGrpSpPr/>
          <p:nvPr/>
        </p:nvGrpSpPr>
        <p:grpSpPr>
          <a:xfrm rot="20106091">
            <a:off x="3812966" y="3468077"/>
            <a:ext cx="983148" cy="1266911"/>
            <a:chOff x="6151472" y="3097876"/>
            <a:chExt cx="844116" cy="1087751"/>
          </a:xfrm>
        </p:grpSpPr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3AD6AAEE-43D0-44D4-ABB4-62D89C77972D}"/>
                </a:ext>
              </a:extLst>
            </p:cNvPr>
            <p:cNvGrpSpPr/>
            <p:nvPr/>
          </p:nvGrpSpPr>
          <p:grpSpPr>
            <a:xfrm>
              <a:off x="6491463" y="3967290"/>
              <a:ext cx="407763" cy="218337"/>
              <a:chOff x="6509878" y="3967290"/>
              <a:chExt cx="407763" cy="218337"/>
            </a:xfrm>
          </p:grpSpPr>
          <p:pic>
            <p:nvPicPr>
              <p:cNvPr id="112" name="Picture 111">
                <a:extLst>
                  <a:ext uri="{FF2B5EF4-FFF2-40B4-BE49-F238E27FC236}">
                    <a16:creationId xmlns:a16="http://schemas.microsoft.com/office/drawing/2014/main" id="{65086B98-0588-4767-93FC-C767ABBD6A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509878" y="3967290"/>
                <a:ext cx="198195" cy="218337"/>
              </a:xfrm>
              <a:prstGeom prst="rect">
                <a:avLst/>
              </a:prstGeom>
            </p:spPr>
          </p:pic>
          <p:pic>
            <p:nvPicPr>
              <p:cNvPr id="113" name="Picture 112">
                <a:extLst>
                  <a:ext uri="{FF2B5EF4-FFF2-40B4-BE49-F238E27FC236}">
                    <a16:creationId xmlns:a16="http://schemas.microsoft.com/office/drawing/2014/main" id="{7E913A8A-A95D-40EC-84A8-09CB8900B5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flipH="1">
                <a:off x="6719446" y="3967290"/>
                <a:ext cx="198195" cy="218337"/>
              </a:xfrm>
              <a:prstGeom prst="rect">
                <a:avLst/>
              </a:prstGeom>
            </p:spPr>
          </p:pic>
        </p:grpSp>
        <p:grpSp>
          <p:nvGrpSpPr>
            <p:cNvPr id="105" name="A1 - AL">
              <a:extLst>
                <a:ext uri="{FF2B5EF4-FFF2-40B4-BE49-F238E27FC236}">
                  <a16:creationId xmlns:a16="http://schemas.microsoft.com/office/drawing/2014/main" id="{EE3099BB-95DF-4C4A-955F-0A7C6425673E}"/>
                </a:ext>
              </a:extLst>
            </p:cNvPr>
            <p:cNvGrpSpPr/>
            <p:nvPr/>
          </p:nvGrpSpPr>
          <p:grpSpPr>
            <a:xfrm rot="20374544">
              <a:off x="6151472" y="3622077"/>
              <a:ext cx="679918" cy="254581"/>
              <a:chOff x="2806554" y="2561050"/>
              <a:chExt cx="817245" cy="306000"/>
            </a:xfrm>
          </p:grpSpPr>
          <p:pic>
            <p:nvPicPr>
              <p:cNvPr id="110" name="Picture 109">
                <a:extLst>
                  <a:ext uri="{FF2B5EF4-FFF2-40B4-BE49-F238E27FC236}">
                    <a16:creationId xmlns:a16="http://schemas.microsoft.com/office/drawing/2014/main" id="{9CBDC531-D01F-4600-B160-194FFEC192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806554" y="2564168"/>
                <a:ext cx="396671" cy="299767"/>
              </a:xfrm>
              <a:prstGeom prst="rect">
                <a:avLst/>
              </a:prstGeom>
            </p:spPr>
          </p:pic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7A0FA7CD-1A7A-4BC9-871F-8CC25B0E715C}"/>
                  </a:ext>
                </a:extLst>
              </p:cNvPr>
              <p:cNvSpPr/>
              <p:nvPr/>
            </p:nvSpPr>
            <p:spPr>
              <a:xfrm>
                <a:off x="3224199" y="2561050"/>
                <a:ext cx="399600" cy="306000"/>
              </a:xfrm>
              <a:prstGeom prst="rect">
                <a:avLst/>
              </a:prstGeom>
              <a:solidFill>
                <a:schemeClr val="accent1"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06" name="A1 - AR">
              <a:extLst>
                <a:ext uri="{FF2B5EF4-FFF2-40B4-BE49-F238E27FC236}">
                  <a16:creationId xmlns:a16="http://schemas.microsoft.com/office/drawing/2014/main" id="{58C33EE1-D4FF-4FC7-B540-02C4F038CA20}"/>
                </a:ext>
              </a:extLst>
            </p:cNvPr>
            <p:cNvGrpSpPr/>
            <p:nvPr/>
          </p:nvGrpSpPr>
          <p:grpSpPr>
            <a:xfrm rot="334549">
              <a:off x="6851825" y="3348347"/>
              <a:ext cx="143763" cy="752736"/>
              <a:chOff x="3734181" y="2271502"/>
              <a:chExt cx="172800" cy="904769"/>
            </a:xfrm>
          </p:grpSpPr>
          <p:pic>
            <p:nvPicPr>
              <p:cNvPr id="108" name="Picture 107">
                <a:extLst>
                  <a:ext uri="{FF2B5EF4-FFF2-40B4-BE49-F238E27FC236}">
                    <a16:creationId xmlns:a16="http://schemas.microsoft.com/office/drawing/2014/main" id="{136F7198-311A-4E7C-A904-F48F858A94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734967" y="2271502"/>
                <a:ext cx="171515" cy="418643"/>
              </a:xfrm>
              <a:prstGeom prst="rect">
                <a:avLst/>
              </a:prstGeom>
            </p:spPr>
          </p:pic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927CFBB4-C777-47A5-9D6F-B2CF03F810DE}"/>
                  </a:ext>
                </a:extLst>
              </p:cNvPr>
              <p:cNvSpPr/>
              <p:nvPr/>
            </p:nvSpPr>
            <p:spPr>
              <a:xfrm>
                <a:off x="3734181" y="2733471"/>
                <a:ext cx="172800" cy="442800"/>
              </a:xfrm>
              <a:prstGeom prst="rect">
                <a:avLst/>
              </a:prstGeom>
              <a:solidFill>
                <a:schemeClr val="accent1"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pic>
          <p:nvPicPr>
            <p:cNvPr id="107" name="Picture 106">
              <a:extLst>
                <a:ext uri="{FF2B5EF4-FFF2-40B4-BE49-F238E27FC236}">
                  <a16:creationId xmlns:a16="http://schemas.microsoft.com/office/drawing/2014/main" id="{28B040D1-7A9E-41B7-B105-9B10913EBE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22298" y="3097876"/>
              <a:ext cx="546094" cy="903465"/>
            </a:xfrm>
            <a:prstGeom prst="rect">
              <a:avLst/>
            </a:prstGeom>
            <a:effectLst/>
          </p:spPr>
        </p:pic>
      </p:grpSp>
      <p:grpSp>
        <p:nvGrpSpPr>
          <p:cNvPr id="242" name="A1 F">
            <a:extLst>
              <a:ext uri="{FF2B5EF4-FFF2-40B4-BE49-F238E27FC236}">
                <a16:creationId xmlns:a16="http://schemas.microsoft.com/office/drawing/2014/main" id="{8A42B68D-8739-4183-96AB-55E80E6427A4}"/>
              </a:ext>
            </a:extLst>
          </p:cNvPr>
          <p:cNvGrpSpPr/>
          <p:nvPr/>
        </p:nvGrpSpPr>
        <p:grpSpPr>
          <a:xfrm rot="20106091">
            <a:off x="4408930" y="4373898"/>
            <a:ext cx="474925" cy="254299"/>
            <a:chOff x="6509878" y="3967290"/>
            <a:chExt cx="407763" cy="218337"/>
          </a:xfrm>
        </p:grpSpPr>
        <p:pic>
          <p:nvPicPr>
            <p:cNvPr id="250" name="Picture 249">
              <a:extLst>
                <a:ext uri="{FF2B5EF4-FFF2-40B4-BE49-F238E27FC236}">
                  <a16:creationId xmlns:a16="http://schemas.microsoft.com/office/drawing/2014/main" id="{ABD65F31-4FF9-49B2-9DB7-BA5ABD335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09878" y="3967290"/>
              <a:ext cx="198195" cy="218337"/>
            </a:xfrm>
            <a:prstGeom prst="rect">
              <a:avLst/>
            </a:prstGeom>
          </p:spPr>
        </p:pic>
        <p:pic>
          <p:nvPicPr>
            <p:cNvPr id="251" name="Picture 250">
              <a:extLst>
                <a:ext uri="{FF2B5EF4-FFF2-40B4-BE49-F238E27FC236}">
                  <a16:creationId xmlns:a16="http://schemas.microsoft.com/office/drawing/2014/main" id="{DA11EA5E-7C21-460B-BB2F-73DC7DE67E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6719446" y="3967290"/>
              <a:ext cx="198195" cy="218337"/>
            </a:xfrm>
            <a:prstGeom prst="rect">
              <a:avLst/>
            </a:prstGeom>
          </p:spPr>
        </p:pic>
      </p:grpSp>
      <p:grpSp>
        <p:nvGrpSpPr>
          <p:cNvPr id="243" name="A1 - AL">
            <a:extLst>
              <a:ext uri="{FF2B5EF4-FFF2-40B4-BE49-F238E27FC236}">
                <a16:creationId xmlns:a16="http://schemas.microsoft.com/office/drawing/2014/main" id="{9440A445-4776-4EDA-8FDD-E143FC1C2830}"/>
              </a:ext>
            </a:extLst>
          </p:cNvPr>
          <p:cNvGrpSpPr/>
          <p:nvPr/>
        </p:nvGrpSpPr>
        <p:grpSpPr>
          <a:xfrm rot="18880635">
            <a:off x="3874624" y="4107225"/>
            <a:ext cx="791905" cy="296512"/>
            <a:chOff x="2806554" y="2561050"/>
            <a:chExt cx="817245" cy="306000"/>
          </a:xfrm>
        </p:grpSpPr>
        <p:pic>
          <p:nvPicPr>
            <p:cNvPr id="248" name="Picture 247">
              <a:extLst>
                <a:ext uri="{FF2B5EF4-FFF2-40B4-BE49-F238E27FC236}">
                  <a16:creationId xmlns:a16="http://schemas.microsoft.com/office/drawing/2014/main" id="{DD429023-B879-4CE5-9C9B-0C13443643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06554" y="2564168"/>
              <a:ext cx="396671" cy="299767"/>
            </a:xfrm>
            <a:prstGeom prst="rect">
              <a:avLst/>
            </a:prstGeom>
          </p:spPr>
        </p:pic>
        <p:sp>
          <p:nvSpPr>
            <p:cNvPr id="249" name="Rectangle 248">
              <a:extLst>
                <a:ext uri="{FF2B5EF4-FFF2-40B4-BE49-F238E27FC236}">
                  <a16:creationId xmlns:a16="http://schemas.microsoft.com/office/drawing/2014/main" id="{EEB64C5E-D016-4F8C-A421-B86018D67E81}"/>
                </a:ext>
              </a:extLst>
            </p:cNvPr>
            <p:cNvSpPr/>
            <p:nvPr/>
          </p:nvSpPr>
          <p:spPr>
            <a:xfrm>
              <a:off x="3224199" y="2561050"/>
              <a:ext cx="399600" cy="3060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44" name="A1 - AR">
            <a:extLst>
              <a:ext uri="{FF2B5EF4-FFF2-40B4-BE49-F238E27FC236}">
                <a16:creationId xmlns:a16="http://schemas.microsoft.com/office/drawing/2014/main" id="{346169C0-68BE-4DE4-B71E-FEAFCCBA6F0F}"/>
              </a:ext>
            </a:extLst>
          </p:cNvPr>
          <p:cNvGrpSpPr/>
          <p:nvPr/>
        </p:nvGrpSpPr>
        <p:grpSpPr>
          <a:xfrm rot="20440640">
            <a:off x="4631446" y="3579110"/>
            <a:ext cx="167442" cy="876717"/>
            <a:chOff x="3734181" y="2271502"/>
            <a:chExt cx="172800" cy="904769"/>
          </a:xfrm>
        </p:grpSpPr>
        <p:pic>
          <p:nvPicPr>
            <p:cNvPr id="246" name="Picture 245">
              <a:extLst>
                <a:ext uri="{FF2B5EF4-FFF2-40B4-BE49-F238E27FC236}">
                  <a16:creationId xmlns:a16="http://schemas.microsoft.com/office/drawing/2014/main" id="{0645000D-2A7A-492C-AC68-C520BF484A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34967" y="2271502"/>
              <a:ext cx="171515" cy="418643"/>
            </a:xfrm>
            <a:prstGeom prst="rect">
              <a:avLst/>
            </a:prstGeom>
          </p:spPr>
        </p:pic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6CF830D1-3DD9-4B14-8D14-30FABDD6EAF5}"/>
                </a:ext>
              </a:extLst>
            </p:cNvPr>
            <p:cNvSpPr/>
            <p:nvPr/>
          </p:nvSpPr>
          <p:spPr>
            <a:xfrm>
              <a:off x="3734181" y="2733471"/>
              <a:ext cx="172800" cy="4428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45" name="A1">
            <a:extLst>
              <a:ext uri="{FF2B5EF4-FFF2-40B4-BE49-F238E27FC236}">
                <a16:creationId xmlns:a16="http://schemas.microsoft.com/office/drawing/2014/main" id="{26B5A781-F5AC-44B6-BE52-3A7AE2D313C7}"/>
              </a:ext>
            </a:extLst>
          </p:cNvPr>
          <p:cNvPicPr>
            <a:picLocks noChangeAspect="1"/>
          </p:cNvPicPr>
          <p:nvPr/>
        </p:nvPicPr>
        <p:blipFill>
          <a:blip r:embed="rId4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06091">
            <a:off x="4070029" y="3418319"/>
            <a:ext cx="636040" cy="1052272"/>
          </a:xfrm>
          <a:prstGeom prst="rect">
            <a:avLst/>
          </a:prstGeom>
          <a:effectLst/>
        </p:spPr>
      </p:pic>
      <p:grpSp>
        <p:nvGrpSpPr>
          <p:cNvPr id="152" name="Alien 4">
            <a:extLst>
              <a:ext uri="{FF2B5EF4-FFF2-40B4-BE49-F238E27FC236}">
                <a16:creationId xmlns:a16="http://schemas.microsoft.com/office/drawing/2014/main" id="{B57E7510-6A60-4977-AC91-4751331CED33}"/>
              </a:ext>
            </a:extLst>
          </p:cNvPr>
          <p:cNvGrpSpPr/>
          <p:nvPr/>
        </p:nvGrpSpPr>
        <p:grpSpPr>
          <a:xfrm rot="18309499">
            <a:off x="2399741" y="5351629"/>
            <a:ext cx="690185" cy="889176"/>
            <a:chOff x="6151472" y="3097876"/>
            <a:chExt cx="844321" cy="1087751"/>
          </a:xfrm>
        </p:grpSpPr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5492F94E-DEE8-4BB7-A8CC-4AD3B0EF8951}"/>
                </a:ext>
              </a:extLst>
            </p:cNvPr>
            <p:cNvGrpSpPr/>
            <p:nvPr/>
          </p:nvGrpSpPr>
          <p:grpSpPr>
            <a:xfrm>
              <a:off x="6491431" y="3967290"/>
              <a:ext cx="407828" cy="218337"/>
              <a:chOff x="6509846" y="3967290"/>
              <a:chExt cx="407828" cy="218337"/>
            </a:xfrm>
          </p:grpSpPr>
          <p:pic>
            <p:nvPicPr>
              <p:cNvPr id="161" name="Picture 160">
                <a:extLst>
                  <a:ext uri="{FF2B5EF4-FFF2-40B4-BE49-F238E27FC236}">
                    <a16:creationId xmlns:a16="http://schemas.microsoft.com/office/drawing/2014/main" id="{3B114375-563B-428A-8B79-4017D47418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509846" y="3967290"/>
                <a:ext cx="198260" cy="218337"/>
              </a:xfrm>
              <a:prstGeom prst="rect">
                <a:avLst/>
              </a:prstGeom>
            </p:spPr>
          </p:pic>
          <p:pic>
            <p:nvPicPr>
              <p:cNvPr id="162" name="Picture 161">
                <a:extLst>
                  <a:ext uri="{FF2B5EF4-FFF2-40B4-BE49-F238E27FC236}">
                    <a16:creationId xmlns:a16="http://schemas.microsoft.com/office/drawing/2014/main" id="{6227C05D-E7B8-4FB2-BA32-B2A224E892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flipH="1">
                <a:off x="6719414" y="3967290"/>
                <a:ext cx="198260" cy="218337"/>
              </a:xfrm>
              <a:prstGeom prst="rect">
                <a:avLst/>
              </a:prstGeom>
            </p:spPr>
          </p:pic>
        </p:grpSp>
        <p:grpSp>
          <p:nvGrpSpPr>
            <p:cNvPr id="154" name="A1 - AL">
              <a:extLst>
                <a:ext uri="{FF2B5EF4-FFF2-40B4-BE49-F238E27FC236}">
                  <a16:creationId xmlns:a16="http://schemas.microsoft.com/office/drawing/2014/main" id="{BB874345-8982-4756-BA31-A6A855D37C5D}"/>
                </a:ext>
              </a:extLst>
            </p:cNvPr>
            <p:cNvGrpSpPr/>
            <p:nvPr/>
          </p:nvGrpSpPr>
          <p:grpSpPr>
            <a:xfrm rot="20374544">
              <a:off x="6151472" y="3622077"/>
              <a:ext cx="679918" cy="254581"/>
              <a:chOff x="2806554" y="2561050"/>
              <a:chExt cx="817245" cy="306000"/>
            </a:xfrm>
          </p:grpSpPr>
          <p:pic>
            <p:nvPicPr>
              <p:cNvPr id="159" name="Picture 158">
                <a:extLst>
                  <a:ext uri="{FF2B5EF4-FFF2-40B4-BE49-F238E27FC236}">
                    <a16:creationId xmlns:a16="http://schemas.microsoft.com/office/drawing/2014/main" id="{A9149D23-DD4D-4BE7-929D-5E2776AD7C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806554" y="2563589"/>
                <a:ext cx="396671" cy="300923"/>
              </a:xfrm>
              <a:prstGeom prst="rect">
                <a:avLst/>
              </a:prstGeom>
            </p:spPr>
          </p:pic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8AEDA231-DF01-4E45-AD04-F6E9F47FA017}"/>
                  </a:ext>
                </a:extLst>
              </p:cNvPr>
              <p:cNvSpPr/>
              <p:nvPr/>
            </p:nvSpPr>
            <p:spPr>
              <a:xfrm>
                <a:off x="3224199" y="2561050"/>
                <a:ext cx="399600" cy="306000"/>
              </a:xfrm>
              <a:prstGeom prst="rect">
                <a:avLst/>
              </a:prstGeom>
              <a:solidFill>
                <a:schemeClr val="accent1"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55" name="A1 - AR">
              <a:extLst>
                <a:ext uri="{FF2B5EF4-FFF2-40B4-BE49-F238E27FC236}">
                  <a16:creationId xmlns:a16="http://schemas.microsoft.com/office/drawing/2014/main" id="{528C66F1-1920-4BB3-ABFA-AC0443BAFB2D}"/>
                </a:ext>
              </a:extLst>
            </p:cNvPr>
            <p:cNvGrpSpPr/>
            <p:nvPr/>
          </p:nvGrpSpPr>
          <p:grpSpPr>
            <a:xfrm rot="334549">
              <a:off x="6852030" y="3344138"/>
              <a:ext cx="143763" cy="756955"/>
              <a:chOff x="3734181" y="2266431"/>
              <a:chExt cx="172800" cy="909840"/>
            </a:xfrm>
          </p:grpSpPr>
          <p:pic>
            <p:nvPicPr>
              <p:cNvPr id="157" name="Picture 156">
                <a:extLst>
                  <a:ext uri="{FF2B5EF4-FFF2-40B4-BE49-F238E27FC236}">
                    <a16:creationId xmlns:a16="http://schemas.microsoft.com/office/drawing/2014/main" id="{E820BD35-379A-47A9-B805-EAC1E85508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734967" y="2266431"/>
                <a:ext cx="171515" cy="428786"/>
              </a:xfrm>
              <a:prstGeom prst="rect">
                <a:avLst/>
              </a:prstGeom>
            </p:spPr>
          </p:pic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9EE89B94-15EE-4316-9224-B4CC1DE95AD5}"/>
                  </a:ext>
                </a:extLst>
              </p:cNvPr>
              <p:cNvSpPr/>
              <p:nvPr/>
            </p:nvSpPr>
            <p:spPr>
              <a:xfrm>
                <a:off x="3734181" y="2733471"/>
                <a:ext cx="172800" cy="442800"/>
              </a:xfrm>
              <a:prstGeom prst="rect">
                <a:avLst/>
              </a:prstGeom>
              <a:solidFill>
                <a:schemeClr val="accent1"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pic>
          <p:nvPicPr>
            <p:cNvPr id="156" name="Picture 155">
              <a:extLst>
                <a:ext uri="{FF2B5EF4-FFF2-40B4-BE49-F238E27FC236}">
                  <a16:creationId xmlns:a16="http://schemas.microsoft.com/office/drawing/2014/main" id="{7C69FE18-1A28-4040-815C-593541FF76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21959" y="3097876"/>
              <a:ext cx="546772" cy="903465"/>
            </a:xfrm>
            <a:prstGeom prst="rect">
              <a:avLst/>
            </a:prstGeom>
            <a:effectLst/>
          </p:spPr>
        </p:pic>
      </p:grpSp>
      <p:grpSp>
        <p:nvGrpSpPr>
          <p:cNvPr id="253" name="A4 F">
            <a:extLst>
              <a:ext uri="{FF2B5EF4-FFF2-40B4-BE49-F238E27FC236}">
                <a16:creationId xmlns:a16="http://schemas.microsoft.com/office/drawing/2014/main" id="{A191CF24-4130-4A36-A34A-E0AB16FF39E1}"/>
              </a:ext>
            </a:extLst>
          </p:cNvPr>
          <p:cNvGrpSpPr/>
          <p:nvPr/>
        </p:nvGrpSpPr>
        <p:grpSpPr>
          <a:xfrm rot="18309499">
            <a:off x="2925958" y="5830259"/>
            <a:ext cx="333376" cy="178478"/>
            <a:chOff x="6509846" y="3967290"/>
            <a:chExt cx="407828" cy="218337"/>
          </a:xfrm>
        </p:grpSpPr>
        <p:pic>
          <p:nvPicPr>
            <p:cNvPr id="261" name="Picture 260">
              <a:extLst>
                <a:ext uri="{FF2B5EF4-FFF2-40B4-BE49-F238E27FC236}">
                  <a16:creationId xmlns:a16="http://schemas.microsoft.com/office/drawing/2014/main" id="{FD43826E-7CC8-47A8-B850-50DE381AE4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09846" y="3967290"/>
              <a:ext cx="198260" cy="218337"/>
            </a:xfrm>
            <a:prstGeom prst="rect">
              <a:avLst/>
            </a:prstGeom>
          </p:spPr>
        </p:pic>
        <p:pic>
          <p:nvPicPr>
            <p:cNvPr id="262" name="Picture 261">
              <a:extLst>
                <a:ext uri="{FF2B5EF4-FFF2-40B4-BE49-F238E27FC236}">
                  <a16:creationId xmlns:a16="http://schemas.microsoft.com/office/drawing/2014/main" id="{9E7001A7-39AB-4740-B12C-7F2A1D959C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6719414" y="3967290"/>
              <a:ext cx="198260" cy="218337"/>
            </a:xfrm>
            <a:prstGeom prst="rect">
              <a:avLst/>
            </a:prstGeom>
          </p:spPr>
        </p:pic>
      </p:grpSp>
      <p:grpSp>
        <p:nvGrpSpPr>
          <p:cNvPr id="254" name="A4 - AL">
            <a:extLst>
              <a:ext uri="{FF2B5EF4-FFF2-40B4-BE49-F238E27FC236}">
                <a16:creationId xmlns:a16="http://schemas.microsoft.com/office/drawing/2014/main" id="{50258716-5503-42C3-9617-C3823BCAFBE8}"/>
              </a:ext>
            </a:extLst>
          </p:cNvPr>
          <p:cNvGrpSpPr/>
          <p:nvPr/>
        </p:nvGrpSpPr>
        <p:grpSpPr>
          <a:xfrm rot="17084043">
            <a:off x="2500164" y="5797757"/>
            <a:ext cx="555795" cy="208106"/>
            <a:chOff x="2806554" y="2561050"/>
            <a:chExt cx="817245" cy="306000"/>
          </a:xfrm>
        </p:grpSpPr>
        <p:pic>
          <p:nvPicPr>
            <p:cNvPr id="259" name="Picture 258">
              <a:extLst>
                <a:ext uri="{FF2B5EF4-FFF2-40B4-BE49-F238E27FC236}">
                  <a16:creationId xmlns:a16="http://schemas.microsoft.com/office/drawing/2014/main" id="{29732A61-75D3-4DB0-8556-00B6029762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06554" y="2563589"/>
              <a:ext cx="396671" cy="300923"/>
            </a:xfrm>
            <a:prstGeom prst="rect">
              <a:avLst/>
            </a:prstGeom>
          </p:spPr>
        </p:pic>
        <p:sp>
          <p:nvSpPr>
            <p:cNvPr id="260" name="Rectangle 259">
              <a:extLst>
                <a:ext uri="{FF2B5EF4-FFF2-40B4-BE49-F238E27FC236}">
                  <a16:creationId xmlns:a16="http://schemas.microsoft.com/office/drawing/2014/main" id="{398BCE8C-606D-4416-8A3C-3003D0D7D5A9}"/>
                </a:ext>
              </a:extLst>
            </p:cNvPr>
            <p:cNvSpPr/>
            <p:nvPr/>
          </p:nvSpPr>
          <p:spPr>
            <a:xfrm>
              <a:off x="3224199" y="2561050"/>
              <a:ext cx="399600" cy="3060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55" name="A4 - AR">
            <a:extLst>
              <a:ext uri="{FF2B5EF4-FFF2-40B4-BE49-F238E27FC236}">
                <a16:creationId xmlns:a16="http://schemas.microsoft.com/office/drawing/2014/main" id="{5415DC16-B4F2-4F63-B3B3-43EE925CEB37}"/>
              </a:ext>
            </a:extLst>
          </p:cNvPr>
          <p:cNvGrpSpPr/>
          <p:nvPr/>
        </p:nvGrpSpPr>
        <p:grpSpPr>
          <a:xfrm rot="18644048">
            <a:off x="2904998" y="5290801"/>
            <a:ext cx="117518" cy="618769"/>
            <a:chOff x="3734181" y="2266431"/>
            <a:chExt cx="172800" cy="909840"/>
          </a:xfrm>
        </p:grpSpPr>
        <p:pic>
          <p:nvPicPr>
            <p:cNvPr id="257" name="Picture 256">
              <a:extLst>
                <a:ext uri="{FF2B5EF4-FFF2-40B4-BE49-F238E27FC236}">
                  <a16:creationId xmlns:a16="http://schemas.microsoft.com/office/drawing/2014/main" id="{B821F0BC-E3B9-4D86-9D26-0F7F40286C3D}"/>
                </a:ext>
              </a:extLst>
            </p:cNvPr>
            <p:cNvPicPr>
              <a:picLocks noChangeAspect="1"/>
            </p:cNvPicPr>
            <p:nvPr/>
          </p:nvPicPr>
          <p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34967" y="2266431"/>
              <a:ext cx="171515" cy="428786"/>
            </a:xfrm>
            <a:prstGeom prst="rect">
              <a:avLst/>
            </a:prstGeom>
          </p:spPr>
        </p:pic>
        <p:sp>
          <p:nvSpPr>
            <p:cNvPr id="258" name="Rectangle 257">
              <a:extLst>
                <a:ext uri="{FF2B5EF4-FFF2-40B4-BE49-F238E27FC236}">
                  <a16:creationId xmlns:a16="http://schemas.microsoft.com/office/drawing/2014/main" id="{55D993C6-D096-4B1B-A575-B55BF67EB95C}"/>
                </a:ext>
              </a:extLst>
            </p:cNvPr>
            <p:cNvSpPr/>
            <p:nvPr/>
          </p:nvSpPr>
          <p:spPr>
            <a:xfrm>
              <a:off x="3734181" y="2733471"/>
              <a:ext cx="172800" cy="4428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56" name="A4">
            <a:extLst>
              <a:ext uri="{FF2B5EF4-FFF2-40B4-BE49-F238E27FC236}">
                <a16:creationId xmlns:a16="http://schemas.microsoft.com/office/drawing/2014/main" id="{934A37FD-4320-47BC-B4D2-0ED898015F28}"/>
              </a:ext>
            </a:extLst>
          </p:cNvPr>
          <p:cNvPicPr>
            <a:picLocks noChangeAspect="1"/>
          </p:cNvPicPr>
          <p:nvPr/>
        </p:nvPicPr>
        <p:blipFill>
          <a:blip r:embed="rId5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309499">
            <a:off x="2517067" y="5302236"/>
            <a:ext cx="446955" cy="738532"/>
          </a:xfrm>
          <a:prstGeom prst="rect">
            <a:avLst/>
          </a:prstGeom>
          <a:effectLst/>
        </p:spPr>
      </p:pic>
      <p:pic>
        <p:nvPicPr>
          <p:cNvPr id="165" name="Mask">
            <a:extLst>
              <a:ext uri="{FF2B5EF4-FFF2-40B4-BE49-F238E27FC236}">
                <a16:creationId xmlns:a16="http://schemas.microsoft.com/office/drawing/2014/main" id="{8B3DD670-87E7-4FB1-B417-532C47B85C16}"/>
              </a:ext>
            </a:extLst>
          </p:cNvPr>
          <p:cNvPicPr>
            <a:picLocks noChangeAspect="1"/>
          </p:cNvPicPr>
          <p:nvPr/>
        </p:nvPicPr>
        <p:blipFill>
          <a:blip r:embed="rId5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13824" y="4392354"/>
            <a:ext cx="6341215" cy="2446132"/>
          </a:xfrm>
          <a:custGeom>
            <a:avLst/>
            <a:gdLst>
              <a:gd name="connsiteX0" fmla="*/ 3170607 w 6341215"/>
              <a:gd name="connsiteY0" fmla="*/ 0 h 2446132"/>
              <a:gd name="connsiteX1" fmla="*/ 6305223 w 6341215"/>
              <a:gd name="connsiteY1" fmla="*/ 2306155 h 2446132"/>
              <a:gd name="connsiteX2" fmla="*/ 6341215 w 6341215"/>
              <a:gd name="connsiteY2" fmla="*/ 2446132 h 2446132"/>
              <a:gd name="connsiteX3" fmla="*/ 0 w 6341215"/>
              <a:gd name="connsiteY3" fmla="*/ 2446132 h 2446132"/>
              <a:gd name="connsiteX4" fmla="*/ 35991 w 6341215"/>
              <a:gd name="connsiteY4" fmla="*/ 2306155 h 2446132"/>
              <a:gd name="connsiteX5" fmla="*/ 3170607 w 6341215"/>
              <a:gd name="connsiteY5" fmla="*/ 0 h 2446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41215" h="2446132">
                <a:moveTo>
                  <a:pt x="3170607" y="0"/>
                </a:moveTo>
                <a:cubicBezTo>
                  <a:pt x="4643423" y="0"/>
                  <a:pt x="5889662" y="970086"/>
                  <a:pt x="6305223" y="2306155"/>
                </a:cubicBezTo>
                <a:lnTo>
                  <a:pt x="6341215" y="2446132"/>
                </a:lnTo>
                <a:lnTo>
                  <a:pt x="0" y="2446132"/>
                </a:lnTo>
                <a:lnTo>
                  <a:pt x="35991" y="2306155"/>
                </a:lnTo>
                <a:cubicBezTo>
                  <a:pt x="451553" y="970086"/>
                  <a:pt x="1697792" y="0"/>
                  <a:pt x="3170607" y="0"/>
                </a:cubicBezTo>
                <a:close/>
              </a:path>
            </a:pathLst>
          </a:custGeom>
        </p:spPr>
      </p:pic>
      <p:pic>
        <p:nvPicPr>
          <p:cNvPr id="178" name="Flame">
            <a:extLst>
              <a:ext uri="{FF2B5EF4-FFF2-40B4-BE49-F238E27FC236}">
                <a16:creationId xmlns:a16="http://schemas.microsoft.com/office/drawing/2014/main" id="{0726330E-BE91-4F80-9C48-34C1ECC179AC}"/>
              </a:ext>
            </a:extLst>
          </p:cNvPr>
          <p:cNvPicPr>
            <a:picLocks noChangeAspect="1"/>
          </p:cNvPicPr>
          <p:nvPr/>
        </p:nvPicPr>
        <p:blipFill>
          <a:blip r:embed="rId5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1741" y="3406851"/>
            <a:ext cx="628519" cy="1145577"/>
          </a:xfrm>
          <a:prstGeom prst="rect">
            <a:avLst/>
          </a:prstGeom>
        </p:spPr>
      </p:pic>
      <p:pic>
        <p:nvPicPr>
          <p:cNvPr id="119" name="Santa">
            <a:extLst>
              <a:ext uri="{FF2B5EF4-FFF2-40B4-BE49-F238E27FC236}">
                <a16:creationId xmlns:a16="http://schemas.microsoft.com/office/drawing/2014/main" id="{DBC6D03D-A75E-4377-A215-FD6533FFF320}"/>
              </a:ext>
            </a:extLst>
          </p:cNvPr>
          <p:cNvPicPr>
            <a:picLocks noChangeAspect="1"/>
          </p:cNvPicPr>
          <p:nvPr/>
        </p:nvPicPr>
        <p:blipFill>
          <a:blip r:embed="rId5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0332" y="3086037"/>
            <a:ext cx="1231336" cy="1241546"/>
          </a:xfrm>
          <a:prstGeom prst="rect">
            <a:avLst/>
          </a:prstGeom>
        </p:spPr>
      </p:pic>
      <p:grpSp>
        <p:nvGrpSpPr>
          <p:cNvPr id="192" name="Rocket Landing">
            <a:extLst>
              <a:ext uri="{FF2B5EF4-FFF2-40B4-BE49-F238E27FC236}">
                <a16:creationId xmlns:a16="http://schemas.microsoft.com/office/drawing/2014/main" id="{5EB937DB-7928-4B91-A339-47A68BFA2D41}"/>
              </a:ext>
            </a:extLst>
          </p:cNvPr>
          <p:cNvGrpSpPr/>
          <p:nvPr/>
        </p:nvGrpSpPr>
        <p:grpSpPr>
          <a:xfrm>
            <a:off x="5085854" y="363650"/>
            <a:ext cx="2020293" cy="3429001"/>
            <a:chOff x="5085854" y="363650"/>
            <a:chExt cx="2020293" cy="3429001"/>
          </a:xfrm>
        </p:grpSpPr>
        <p:pic>
          <p:nvPicPr>
            <p:cNvPr id="176" name="Picture 175">
              <a:extLst>
                <a:ext uri="{FF2B5EF4-FFF2-40B4-BE49-F238E27FC236}">
                  <a16:creationId xmlns:a16="http://schemas.microsoft.com/office/drawing/2014/main" id="{131A468B-CA56-480B-961D-9A5564E876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48174" y="1241461"/>
              <a:ext cx="695653" cy="695653"/>
            </a:xfrm>
            <a:prstGeom prst="rect">
              <a:avLst/>
            </a:prstGeom>
          </p:spPr>
        </p:pic>
        <p:pic>
          <p:nvPicPr>
            <p:cNvPr id="175" name="Santa">
              <a:extLst>
                <a:ext uri="{FF2B5EF4-FFF2-40B4-BE49-F238E27FC236}">
                  <a16:creationId xmlns:a16="http://schemas.microsoft.com/office/drawing/2014/main" id="{CA98C7AE-DACF-4EFA-B75D-F0BF856FC9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5500"/>
            <a:stretch/>
          </p:blipFill>
          <p:spPr>
            <a:xfrm>
              <a:off x="5580993" y="1069025"/>
              <a:ext cx="830317" cy="1145626"/>
            </a:xfrm>
            <a:prstGeom prst="rect">
              <a:avLst/>
            </a:prstGeom>
          </p:spPr>
        </p:pic>
        <p:pic>
          <p:nvPicPr>
            <p:cNvPr id="174" name="Picture 173">
              <a:extLst>
                <a:ext uri="{FF2B5EF4-FFF2-40B4-BE49-F238E27FC236}">
                  <a16:creationId xmlns:a16="http://schemas.microsoft.com/office/drawing/2014/main" id="{A1032586-8694-4755-A0A3-AB8B439A8A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85854" y="363650"/>
              <a:ext cx="2020293" cy="3429001"/>
            </a:xfrm>
            <a:prstGeom prst="rect">
              <a:avLst/>
            </a:prstGeom>
          </p:spPr>
        </p:pic>
      </p:grpSp>
      <p:grpSp>
        <p:nvGrpSpPr>
          <p:cNvPr id="204" name="Rocket Spin">
            <a:extLst>
              <a:ext uri="{FF2B5EF4-FFF2-40B4-BE49-F238E27FC236}">
                <a16:creationId xmlns:a16="http://schemas.microsoft.com/office/drawing/2014/main" id="{11C51DC0-E9F4-4DEC-A6AA-102287813DE3}"/>
              </a:ext>
            </a:extLst>
          </p:cNvPr>
          <p:cNvGrpSpPr/>
          <p:nvPr/>
        </p:nvGrpSpPr>
        <p:grpSpPr>
          <a:xfrm>
            <a:off x="-562708" y="1024240"/>
            <a:ext cx="13317416" cy="13317416"/>
            <a:chOff x="-562708" y="1024240"/>
            <a:chExt cx="13317416" cy="13317416"/>
          </a:xfrm>
        </p:grpSpPr>
        <p:sp>
          <p:nvSpPr>
            <p:cNvPr id="203" name="Oval 202">
              <a:extLst>
                <a:ext uri="{FF2B5EF4-FFF2-40B4-BE49-F238E27FC236}">
                  <a16:creationId xmlns:a16="http://schemas.microsoft.com/office/drawing/2014/main" id="{7290AEED-F718-4F8D-AE43-73D84E6E28F0}"/>
                </a:ext>
              </a:extLst>
            </p:cNvPr>
            <p:cNvSpPr/>
            <p:nvPr/>
          </p:nvSpPr>
          <p:spPr>
            <a:xfrm>
              <a:off x="-562708" y="1024240"/>
              <a:ext cx="13317416" cy="13317416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02" name="Picture 201">
              <a:extLst>
                <a:ext uri="{FF2B5EF4-FFF2-40B4-BE49-F238E27FC236}">
                  <a16:creationId xmlns:a16="http://schemas.microsoft.com/office/drawing/2014/main" id="{802F7032-8D52-4BA9-809C-0FAF1FD3E6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85854" y="1249550"/>
              <a:ext cx="2020293" cy="3429001"/>
            </a:xfrm>
            <a:prstGeom prst="rect">
              <a:avLst/>
            </a:prstGeom>
          </p:spPr>
        </p:pic>
      </p:grpSp>
      <p:pic>
        <p:nvPicPr>
          <p:cNvPr id="120" name="Scarf 4">
            <a:extLst>
              <a:ext uri="{FF2B5EF4-FFF2-40B4-BE49-F238E27FC236}">
                <a16:creationId xmlns:a16="http://schemas.microsoft.com/office/drawing/2014/main" id="{BDE02E71-223C-464F-A4E7-079825D1FED8}"/>
              </a:ext>
            </a:extLst>
          </p:cNvPr>
          <p:cNvPicPr>
            <a:picLocks noChangeAspect="1"/>
          </p:cNvPicPr>
          <p:nvPr/>
        </p:nvPicPr>
        <p:blipFill>
          <a:blip r:embed="rId5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393305">
            <a:off x="4277308" y="3752955"/>
            <a:ext cx="380305" cy="567341"/>
          </a:xfrm>
          <a:prstGeom prst="rect">
            <a:avLst/>
          </a:prstGeom>
        </p:spPr>
      </p:pic>
      <p:pic>
        <p:nvPicPr>
          <p:cNvPr id="121" name="Scarf 2">
            <a:extLst>
              <a:ext uri="{FF2B5EF4-FFF2-40B4-BE49-F238E27FC236}">
                <a16:creationId xmlns:a16="http://schemas.microsoft.com/office/drawing/2014/main" id="{50D7E841-8012-4CA8-8675-551D99123BF5}"/>
              </a:ext>
            </a:extLst>
          </p:cNvPr>
          <p:cNvPicPr>
            <a:picLocks noChangeAspect="1"/>
          </p:cNvPicPr>
          <p:nvPr/>
        </p:nvPicPr>
        <p:blipFill>
          <a:blip r:embed="rId5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623568">
            <a:off x="2883175" y="4679068"/>
            <a:ext cx="619154" cy="283108"/>
          </a:xfrm>
          <a:prstGeom prst="rect">
            <a:avLst/>
          </a:prstGeom>
        </p:spPr>
      </p:pic>
      <p:pic>
        <p:nvPicPr>
          <p:cNvPr id="122" name="Scarf 1">
            <a:extLst>
              <a:ext uri="{FF2B5EF4-FFF2-40B4-BE49-F238E27FC236}">
                <a16:creationId xmlns:a16="http://schemas.microsoft.com/office/drawing/2014/main" id="{F2BECD73-BAC4-4B51-87E2-CA3112D907FD}"/>
              </a:ext>
            </a:extLst>
          </p:cNvPr>
          <p:cNvPicPr>
            <a:picLocks noChangeAspect="1"/>
          </p:cNvPicPr>
          <p:nvPr/>
        </p:nvPicPr>
        <p:blipFill>
          <a:blip r:embed="rId5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920075">
            <a:off x="2586793" y="5602707"/>
            <a:ext cx="256219" cy="117972"/>
          </a:xfrm>
          <a:prstGeom prst="rect">
            <a:avLst/>
          </a:prstGeom>
        </p:spPr>
      </p:pic>
      <p:pic>
        <p:nvPicPr>
          <p:cNvPr id="123" name="Scarf 3">
            <a:extLst>
              <a:ext uri="{FF2B5EF4-FFF2-40B4-BE49-F238E27FC236}">
                <a16:creationId xmlns:a16="http://schemas.microsoft.com/office/drawing/2014/main" id="{B488DCC0-2F48-438B-9C15-6ACD96BEB597}"/>
              </a:ext>
            </a:extLst>
          </p:cNvPr>
          <p:cNvPicPr>
            <a:picLocks noChangeAspect="1"/>
          </p:cNvPicPr>
          <p:nvPr/>
        </p:nvPicPr>
        <p:blipFill>
          <a:blip r:embed="rId5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150937">
            <a:off x="3601185" y="4283889"/>
            <a:ext cx="243037" cy="111902"/>
          </a:xfrm>
          <a:prstGeom prst="rect">
            <a:avLst/>
          </a:prstGeom>
        </p:spPr>
      </p:pic>
      <p:pic>
        <p:nvPicPr>
          <p:cNvPr id="115" name="Snow Top">
            <a:extLst>
              <a:ext uri="{FF2B5EF4-FFF2-40B4-BE49-F238E27FC236}">
                <a16:creationId xmlns:a16="http://schemas.microsoft.com/office/drawing/2014/main" id="{2979D903-23ED-4292-8B39-3FE5480F778F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5" y="-17142742"/>
            <a:ext cx="12171690" cy="17125948"/>
          </a:xfrm>
          <a:prstGeom prst="rect">
            <a:avLst/>
          </a:prstGeom>
        </p:spPr>
      </p:pic>
      <p:pic>
        <p:nvPicPr>
          <p:cNvPr id="6" name="relax_sigh_13913">
            <a:hlinkClick r:id="" action="ppaction://media"/>
            <a:extLst>
              <a:ext uri="{FF2B5EF4-FFF2-40B4-BE49-F238E27FC236}">
                <a16:creationId xmlns:a16="http://schemas.microsoft.com/office/drawing/2014/main" id="{8AC759E6-FF81-4501-AF07-D2037CCE65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-929099" y="5967107"/>
            <a:ext cx="609600" cy="609600"/>
          </a:xfrm>
          <a:prstGeom prst="rect">
            <a:avLst/>
          </a:prstGeom>
        </p:spPr>
      </p:pic>
      <p:pic>
        <p:nvPicPr>
          <p:cNvPr id="7" name="cough_or_could_be_sneeze_x2_13096">
            <a:hlinkClick r:id="" action="ppaction://media"/>
            <a:extLst>
              <a:ext uri="{FF2B5EF4-FFF2-40B4-BE49-F238E27FC236}">
                <a16:creationId xmlns:a16="http://schemas.microsoft.com/office/drawing/2014/main" id="{8A22E3C9-AA3D-4AD4-9FBD-2EF4D4C4CC5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-929099" y="5967107"/>
            <a:ext cx="609600" cy="609600"/>
          </a:xfrm>
          <a:prstGeom prst="rect">
            <a:avLst/>
          </a:prstGeom>
        </p:spPr>
      </p:pic>
      <p:pic>
        <p:nvPicPr>
          <p:cNvPr id="8" name="zapsplat_cartoon_blink_flutter_mallet_001_12653">
            <a:hlinkClick r:id="" action="ppaction://media"/>
            <a:extLst>
              <a:ext uri="{FF2B5EF4-FFF2-40B4-BE49-F238E27FC236}">
                <a16:creationId xmlns:a16="http://schemas.microsoft.com/office/drawing/2014/main" id="{91B2FBA3-D1EC-40F3-81B3-EB59E69C48F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-929099" y="5967107"/>
            <a:ext cx="609600" cy="609600"/>
          </a:xfrm>
          <a:prstGeom prst="rect">
            <a:avLst/>
          </a:prstGeom>
        </p:spPr>
      </p:pic>
      <p:pic>
        <p:nvPicPr>
          <p:cNvPr id="9" name="says_look_over_there">
            <a:hlinkClick r:id="" action="ppaction://media"/>
            <a:extLst>
              <a:ext uri="{FF2B5EF4-FFF2-40B4-BE49-F238E27FC236}">
                <a16:creationId xmlns:a16="http://schemas.microsoft.com/office/drawing/2014/main" id="{00A3BB08-0F5B-4105-A8A8-CB3637B5BFB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-1974095" y="4370815"/>
            <a:ext cx="609600" cy="609600"/>
          </a:xfrm>
          <a:prstGeom prst="rect">
            <a:avLst/>
          </a:prstGeom>
        </p:spPr>
      </p:pic>
      <p:pic>
        <p:nvPicPr>
          <p:cNvPr id="145" name="metal_spin_ground_001_13532">
            <a:hlinkClick r:id="" action="ppaction://media"/>
            <a:extLst>
              <a:ext uri="{FF2B5EF4-FFF2-40B4-BE49-F238E27FC236}">
                <a16:creationId xmlns:a16="http://schemas.microsoft.com/office/drawing/2014/main" id="{6A02A094-F184-4B80-A2A8-D80BBACC2E03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-2975633" y="4538533"/>
            <a:ext cx="609600" cy="609600"/>
          </a:xfrm>
          <a:prstGeom prst="rect">
            <a:avLst/>
          </a:prstGeom>
        </p:spPr>
      </p:pic>
      <p:pic>
        <p:nvPicPr>
          <p:cNvPr id="146" name="Pop 1">
            <a:hlinkClick r:id="" action="ppaction://media"/>
            <a:extLst>
              <a:ext uri="{FF2B5EF4-FFF2-40B4-BE49-F238E27FC236}">
                <a16:creationId xmlns:a16="http://schemas.microsoft.com/office/drawing/2014/main" id="{8A7652B7-9A75-42DF-8E30-92EB1D0EBA82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-837851" y="2125666"/>
            <a:ext cx="609600" cy="609600"/>
          </a:xfrm>
          <a:prstGeom prst="rect">
            <a:avLst/>
          </a:prstGeom>
        </p:spPr>
      </p:pic>
      <p:pic>
        <p:nvPicPr>
          <p:cNvPr id="147" name="Pop 2">
            <a:hlinkClick r:id="" action="ppaction://media"/>
            <a:extLst>
              <a:ext uri="{FF2B5EF4-FFF2-40B4-BE49-F238E27FC236}">
                <a16:creationId xmlns:a16="http://schemas.microsoft.com/office/drawing/2014/main" id="{E6AB6653-5ED0-44D0-B8B6-903C929112A1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-1012043" y="3197819"/>
            <a:ext cx="609600" cy="609600"/>
          </a:xfrm>
          <a:prstGeom prst="rect">
            <a:avLst/>
          </a:prstGeom>
        </p:spPr>
      </p:pic>
      <p:pic>
        <p:nvPicPr>
          <p:cNvPr id="148" name="Pop 2">
            <a:hlinkClick r:id="" action="ppaction://media"/>
            <a:extLst>
              <a:ext uri="{FF2B5EF4-FFF2-40B4-BE49-F238E27FC236}">
                <a16:creationId xmlns:a16="http://schemas.microsoft.com/office/drawing/2014/main" id="{F7431BAF-AF70-4576-999E-BB0DF3443EC5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-1675702" y="2490951"/>
            <a:ext cx="609600" cy="609600"/>
          </a:xfrm>
          <a:prstGeom prst="rect">
            <a:avLst/>
          </a:prstGeom>
        </p:spPr>
      </p:pic>
      <p:pic>
        <p:nvPicPr>
          <p:cNvPr id="149" name="Pop 1">
            <a:hlinkClick r:id="" action="ppaction://media"/>
            <a:extLst>
              <a:ext uri="{FF2B5EF4-FFF2-40B4-BE49-F238E27FC236}">
                <a16:creationId xmlns:a16="http://schemas.microsoft.com/office/drawing/2014/main" id="{87BA8C99-1E66-421A-B5A9-D9C295280D90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-1124883" y="1315252"/>
            <a:ext cx="609600" cy="609600"/>
          </a:xfrm>
          <a:prstGeom prst="rect">
            <a:avLst/>
          </a:prstGeom>
        </p:spPr>
      </p:pic>
      <p:pic>
        <p:nvPicPr>
          <p:cNvPr id="10" name="rocket">
            <a:hlinkClick r:id="" action="ppaction://media"/>
            <a:extLst>
              <a:ext uri="{FF2B5EF4-FFF2-40B4-BE49-F238E27FC236}">
                <a16:creationId xmlns:a16="http://schemas.microsoft.com/office/drawing/2014/main" id="{648157BA-3BDD-4068-8B7B-517A8371BE3D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-1142651" y="199200"/>
            <a:ext cx="609600" cy="609600"/>
          </a:xfrm>
          <a:prstGeom prst="rect">
            <a:avLst/>
          </a:prstGeom>
        </p:spPr>
      </p:pic>
      <p:pic>
        <p:nvPicPr>
          <p:cNvPr id="140" name="Pop 01">
            <a:hlinkClick r:id="" action="ppaction://media"/>
            <a:extLst>
              <a:ext uri="{FF2B5EF4-FFF2-40B4-BE49-F238E27FC236}">
                <a16:creationId xmlns:a16="http://schemas.microsoft.com/office/drawing/2014/main" id="{3A2B3B41-8228-49EC-8181-DBD0790F5DBA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753028" y="10039795"/>
            <a:ext cx="609600" cy="609600"/>
          </a:xfrm>
          <a:prstGeom prst="rect">
            <a:avLst/>
          </a:prstGeom>
        </p:spPr>
      </p:pic>
      <p:pic>
        <p:nvPicPr>
          <p:cNvPr id="144" name="Pop 02">
            <a:hlinkClick r:id="" action="ppaction://media"/>
            <a:extLst>
              <a:ext uri="{FF2B5EF4-FFF2-40B4-BE49-F238E27FC236}">
                <a16:creationId xmlns:a16="http://schemas.microsoft.com/office/drawing/2014/main" id="{645A76E2-0EC2-4719-98C9-C68DCB3A86F5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578836" y="11111948"/>
            <a:ext cx="609600" cy="609600"/>
          </a:xfrm>
          <a:prstGeom prst="rect">
            <a:avLst/>
          </a:prstGeom>
        </p:spPr>
      </p:pic>
      <p:pic>
        <p:nvPicPr>
          <p:cNvPr id="150" name="Pop 04">
            <a:hlinkClick r:id="" action="ppaction://media"/>
            <a:extLst>
              <a:ext uri="{FF2B5EF4-FFF2-40B4-BE49-F238E27FC236}">
                <a16:creationId xmlns:a16="http://schemas.microsoft.com/office/drawing/2014/main" id="{80F6EFF8-503C-498C-AF77-6CE9AFFADB3B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-84823" y="10405080"/>
            <a:ext cx="609600" cy="609600"/>
          </a:xfrm>
          <a:prstGeom prst="rect">
            <a:avLst/>
          </a:prstGeom>
        </p:spPr>
      </p:pic>
      <p:pic>
        <p:nvPicPr>
          <p:cNvPr id="151" name="Pop 01">
            <a:hlinkClick r:id="" action="ppaction://media"/>
            <a:extLst>
              <a:ext uri="{FF2B5EF4-FFF2-40B4-BE49-F238E27FC236}">
                <a16:creationId xmlns:a16="http://schemas.microsoft.com/office/drawing/2014/main" id="{94254A44-D811-49B3-8196-3857A4CCC8B2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465996" y="9229381"/>
            <a:ext cx="609600" cy="609600"/>
          </a:xfrm>
          <a:prstGeom prst="rect">
            <a:avLst/>
          </a:prstGeom>
        </p:spPr>
      </p:pic>
      <p:pic>
        <p:nvPicPr>
          <p:cNvPr id="164" name="Picture 163">
            <a:extLst>
              <a:ext uri="{FF2B5EF4-FFF2-40B4-BE49-F238E27FC236}">
                <a16:creationId xmlns:a16="http://schemas.microsoft.com/office/drawing/2014/main" id="{E03CED83-234A-411A-B846-D7DBD0794069}"/>
              </a:ext>
            </a:extLst>
          </p:cNvPr>
          <p:cNvPicPr>
            <a:picLocks noChangeAspect="1"/>
          </p:cNvPicPr>
          <p:nvPr/>
        </p:nvPicPr>
        <p:blipFill>
          <a:blip r:embed="rId6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577" y="756055"/>
            <a:ext cx="2150385" cy="506360"/>
          </a:xfrm>
          <a:prstGeom prst="rect">
            <a:avLst/>
          </a:prstGeom>
        </p:spPr>
      </p:pic>
      <p:grpSp>
        <p:nvGrpSpPr>
          <p:cNvPr id="141" name="Black Stripes">
            <a:extLst>
              <a:ext uri="{FF2B5EF4-FFF2-40B4-BE49-F238E27FC236}">
                <a16:creationId xmlns:a16="http://schemas.microsoft.com/office/drawing/2014/main" id="{8A18A27D-9B2F-440B-96A1-D597B3D8FF6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D2F95C80-E953-4136-82CA-FB3EBB3542E4}"/>
                </a:ext>
              </a:extLst>
            </p:cNvPr>
            <p:cNvSpPr/>
            <p:nvPr/>
          </p:nvSpPr>
          <p:spPr>
            <a:xfrm>
              <a:off x="0" y="0"/>
              <a:ext cx="12192000" cy="504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3897DB6B-4DBA-4433-A2E5-A378E79C7F62}"/>
                </a:ext>
              </a:extLst>
            </p:cNvPr>
            <p:cNvSpPr/>
            <p:nvPr/>
          </p:nvSpPr>
          <p:spPr>
            <a:xfrm>
              <a:off x="0" y="6354000"/>
              <a:ext cx="12192000" cy="504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74049164"/>
      </p:ext>
    </p:extLst>
  </p:cSld>
  <p:clrMapOvr>
    <a:masterClrMapping/>
  </p:clrMapOvr>
  <p:transition spd="slow" advClick="0" advTm="4570">
    <p:fade thruBlk="1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2.59259E-6 L 0 0.62222 " pathEditMode="relative" rAng="0" ptsTypes="AA">
                                          <p:cBhvr>
                                            <p:cTn id="6" dur="50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111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11111E-6 L 0 1.15972 " pathEditMode="relative" rAng="0" ptsTypes="AA">
                                          <p:cBhvr>
                                            <p:cTn id="8" dur="5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79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10" presetClass="exit" presetSubtype="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" presetID="10" presetClass="exit" presetSubtype="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decel="10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decel="10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1" presetClass="mediacall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2" dur="842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3" presetID="1" presetClass="mediacall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4" dur="426" fill="hold"/>
                                            <p:tgtEl>
                                              <p:spTgt spid="14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5" presetID="1" presetClass="mediacall" presetSubtype="0" fill="hold" nodeType="withEffect">
                                      <p:stCondLst>
                                        <p:cond delay="3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6" dur="234" fill="hold"/>
                                            <p:tgtEl>
                                              <p:spTgt spid="14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7" presetID="1" presetClass="mediacall" presetSubtype="0" fill="hold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8" dur="426" fill="hold"/>
                                            <p:tgtEl>
                                              <p:spTgt spid="15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9" presetID="1" presetClass="mediacall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0" dur="234" fill="hold"/>
                                            <p:tgtEl>
                                              <p:spTgt spid="15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41" presetID="2" presetClass="exit" presetSubtype="4" accel="10000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2" dur="500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" presetID="2" presetClass="exit" presetSubtype="4" accel="100000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" presetID="2" presetClass="exit" presetSubtype="4" accel="100000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3" presetID="2" presetClass="exit" presetSubtype="4" accel="100000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7" presetID="2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2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2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fill="hold" nodeType="withEffect" p14:presetBounceEnd="99000">
                                      <p:stCondLst>
                                        <p:cond delay="20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62" dur="1000" fill="hold"/>
                                            <p:tgtEl>
                                              <p:spTgt spid="1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" presetID="64" presetClass="path" presetSubtype="0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0.11094 0.33657 L 3.33333E-6 3.7037E-6 " pathEditMode="relative" rAng="0" ptsTypes="AA">
                                          <p:cBhvr>
                                            <p:cTn id="64" dur="25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547" y="-16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66" dur="250" fill="hold"/>
                                            <p:tgtEl>
                                              <p:spTgt spid="11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23" presetClass="entr" presetSubtype="16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2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2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6" presetClass="emph" presetSubtype="0" fill="hold" nodeType="withEffect" p14:presetBounceEnd="99000">
                                      <p:stCondLst>
                                        <p:cond delay="24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72" dur="1000" fill="hold"/>
                                            <p:tgtEl>
                                              <p:spTgt spid="1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3" presetID="64" presetClass="path" presetSubtype="0" decel="100000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Motion origin="layout" path="M 0.07864 0.35231 L 4.375E-6 2.96296E-6 " pathEditMode="relative" rAng="0" ptsTypes="AA">
                                          <p:cBhvr>
                                            <p:cTn id="74" dur="25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932" y="-176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ccel="50000" decel="50000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250" fill="hold"/>
                                            <p:tgtEl>
                                              <p:spTgt spid="13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1" decel="100000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1" decel="100000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1" presetClass="mediacall" presetSubtype="0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6" dur="1909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87" presetID="42" presetClass="path" presetSubtype="0" accel="50000" decel="50000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Motion origin="layout" path="M 0 7.40741E-7 L 0 0.12917 " pathEditMode="relative" rAng="0" ptsTypes="AA">
                                          <p:cBhvr>
                                            <p:cTn id="88" dur="2000" fill="hold"/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57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accel="100000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2000" fill="hold"/>
                                            <p:tgtEl>
                                              <p:spTgt spid="178"/>
                                            </p:tgtEl>
                                          </p:cBhvr>
                                          <p:by x="60000" y="6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" presetID="64" presetClass="path" presetSubtype="0" accel="100000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Motion origin="layout" path="M 0 -4.07407E-6 L 0 -0.15995 " pathEditMode="relative" rAng="0" ptsTypes="AA">
                                          <p:cBhvr>
                                            <p:cTn id="92" dur="20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80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3" presetID="32" presetClass="emph" presetSubtype="0" repeatCount="8000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94" dur="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5" dur="50" fill="hold">
                                              <p:stCondLst>
                                                <p:cond delay="5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96" dur="50" fill="hold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7" dur="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98" dur="5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9" presetID="1" presetClass="exit" presetSubtype="0" fill="hold" nodeType="withEffect">
                                      <p:stCondLst>
                                        <p:cond delay="59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1" presetID="1" presetClass="exit" presetSubtype="0" fill="hold" nodeType="withEffect">
                                      <p:stCondLst>
                                        <p:cond delay="59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" presetID="1" presetClass="entr" presetSubtype="0" fill="hold" nodeType="withEffect">
                                      <p:stCondLst>
                                        <p:cond delay="59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5" presetID="1" presetClass="entr" presetSubtype="0" fill="hold" nodeType="withEffect">
                                      <p:stCondLst>
                                        <p:cond delay="59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7" presetID="1" presetClass="entr" presetSubtype="0" fill="hold" nodeType="withEffect">
                                      <p:stCondLst>
                                        <p:cond delay="59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9" presetID="1" presetClass="entr" presetSubtype="0" fill="hold" nodeType="withEffect">
                                      <p:stCondLst>
                                        <p:cond delay="59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1" presetID="2" presetClass="exit" presetSubtype="4" accel="100000" fill="hold" nodeType="withEffect">
                                      <p:stCondLst>
                                        <p:cond delay="59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12" dur="500"/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3" dur="500"/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5" presetID="8" presetClass="emph" presetSubtype="0" accel="100000" fill="hold" nodeType="withEffect" p14:presetBounceEnd="71429">
                                      <p:stCondLst>
                                        <p:cond delay="6400"/>
                                      </p:stCondLst>
                                      <p:childTnLst>
                                        <p:animRot by="2700000" p14:bounceEnd="71429">
                                          <p:cBhvr>
                                            <p:cTn id="116" dur="1750" fill="hold"/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7" presetID="8" presetClass="emph" presetSubtype="0" accel="100000" fill="hold" nodeType="withEffect" p14:presetBounceEnd="71429">
                                      <p:stCondLst>
                                        <p:cond delay="6400"/>
                                      </p:stCondLst>
                                      <p:childTnLst>
                                        <p:animRot by="2700000" p14:bounceEnd="71429">
                                          <p:cBhvr>
                                            <p:cTn id="118" dur="175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9" presetID="1" presetClass="mediacall" presetSubtype="0" fill="hold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20" dur="800" fill="hold"/>
                                            <p:tgtEl>
                                              <p:spTgt spid="14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21" presetID="23" presetClass="entr" presetSubtype="16" fill="hold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2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2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6" presetClass="emph" presetSubtype="0" fill="hold" nodeType="withEffect" p14:presetBounceEnd="99000">
                                      <p:stCondLst>
                                        <p:cond delay="64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26" dur="1000" fill="hold"/>
                                            <p:tgtEl>
                                              <p:spTgt spid="10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7" presetID="64" presetClass="path" presetSubtype="0" decel="100000" fill="hold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animMotion origin="layout" path="M 0.0681 0.18495 L -4.79167E-6 1.85185E-6 " pathEditMode="relative" rAng="0" ptsTypes="AA">
                                          <p:cBhvr>
                                            <p:cTn id="128" dur="25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411" y="-92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accel="50000" decel="50000" fill="hold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animScale>
                                          <p:cBhvr>
                                            <p:cTn id="130" dur="250" fill="hold"/>
                                            <p:tgtEl>
                                              <p:spTgt spid="10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" presetID="1" presetClass="exit" presetSubtype="0" fill="hold" nodeType="withEffect">
                                      <p:stCondLst>
                                        <p:cond delay="665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3" presetID="1" presetClass="entr" presetSubtype="0" fill="hold" nodeType="withEffect">
                                      <p:stCondLst>
                                        <p:cond delay="665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5" presetID="1" presetClass="entr" presetSubtype="0" fill="hold" nodeType="withEffect">
                                      <p:stCondLst>
                                        <p:cond delay="665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7" presetID="1" presetClass="entr" presetSubtype="0" fill="hold" nodeType="withEffect">
                                      <p:stCondLst>
                                        <p:cond delay="665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9" presetID="1" presetClass="entr" presetSubtype="0" fill="hold" nodeType="withEffect">
                                      <p:stCondLst>
                                        <p:cond delay="665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1" presetID="1" presetClass="mediacall" presetSubtype="0" fill="hold" nodeType="withEffect">
                                      <p:stCondLst>
                                        <p:cond delay="66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42" dur="426" fill="hold"/>
                                            <p:tgtEl>
                                              <p:spTgt spid="14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43" presetID="32" presetClass="emph" presetSubtype="0" repeatCount="19000" fill="hold" nodeType="withEffect">
                                      <p:stCondLst>
                                        <p:cond delay="66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44" dur="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45" dur="50" fill="hold">
                                              <p:stCondLst>
                                                <p:cond delay="50"/>
                                              </p:stCondLst>
                                            </p:cTn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46" dur="50" fill="hold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47" dur="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8" dur="5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9" presetID="23" presetClass="entr" presetSubtype="16" fill="hold" nodeType="withEffect">
                                      <p:stCondLst>
                                        <p:cond delay="660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1" dur="2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2" dur="2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3" presetID="6" presetClass="emph" presetSubtype="0" fill="hold" nodeType="withEffect" p14:presetBounceEnd="99000">
                                      <p:stCondLst>
                                        <p:cond delay="66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54" dur="1000" fill="hold"/>
                                            <p:tgtEl>
                                              <p:spTgt spid="7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5" presetID="64" presetClass="path" presetSubtype="0" decel="100000" fill="hold" nodeType="withEffect">
                                      <p:stCondLst>
                                        <p:cond delay="6600"/>
                                      </p:stCondLst>
                                      <p:childTnLst>
                                        <p:animMotion origin="layout" path="M 0.08476 0.14977 L 3.54167E-6 3.33333E-6 " pathEditMode="relative" rAng="0" ptsTypes="AA">
                                          <p:cBhvr>
                                            <p:cTn id="156" dur="2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245" y="-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7" presetID="6" presetClass="emph" presetSubtype="0" accel="50000" decel="50000" fill="hold" nodeType="withEffect">
                                      <p:stCondLst>
                                        <p:cond delay="6600"/>
                                      </p:stCondLst>
                                      <p:childTnLst>
                                        <p:animScale>
                                          <p:cBhvr>
                                            <p:cTn id="158" dur="250" fill="hold"/>
                                            <p:tgtEl>
                                              <p:spTgt spid="7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9" presetID="1" presetClass="exit" presetSubtype="0" fill="hold" nodeType="withEffect">
                                      <p:stCondLst>
                                        <p:cond delay="685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1" presetID="1" presetClass="entr" presetSubtype="0" fill="hold" nodeType="withEffect">
                                      <p:stCondLst>
                                        <p:cond delay="685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3" presetID="32" presetClass="emph" presetSubtype="0" repeatCount="24000" fill="hold" nodeType="withEffect">
                                      <p:stCondLst>
                                        <p:cond delay="68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64" dur="2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65" dur="40" fill="hold">
                                              <p:stCondLst>
                                                <p:cond delay="40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66" dur="40" fill="hold">
                                              <p:stCondLst>
                                                <p:cond delay="80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67" dur="40" fill="hold">
                                              <p:stCondLst>
                                                <p:cond delay="120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68" dur="40" fill="hold">
                                              <p:stCondLst>
                                                <p:cond delay="160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9" presetID="1" presetClass="entr" presetSubtype="0" fill="hold" nodeType="withEffect">
                                      <p:stCondLst>
                                        <p:cond delay="685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1" presetID="1" presetClass="entr" presetSubtype="0" fill="hold" nodeType="withEffect">
                                      <p:stCondLst>
                                        <p:cond delay="6850"/>
                                      </p:stCondLst>
                                      <p:childTnLst>
                                        <p:set>
                                          <p:cBhvr>
                                            <p:cTn id="1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3" presetID="1" presetClass="entr" presetSubtype="0" fill="hold" nodeType="withEffect">
                                      <p:stCondLst>
                                        <p:cond delay="685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5" presetID="1" presetClass="mediacall" presetSubtype="0" fill="hold" nodeType="withEffect">
                                      <p:stCondLst>
                                        <p:cond delay="68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76" dur="234" fill="hold"/>
                                            <p:tgtEl>
                                              <p:spTgt spid="14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77" presetID="23" presetClass="entr" presetSubtype="16" fill="hold" nodeType="withEffect">
                                      <p:stCondLst>
                                        <p:cond delay="6800"/>
                                      </p:stCondLst>
                                      <p:childTnLst>
                                        <p:set>
                                          <p:cBhvr>
                                            <p:cTn id="1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9" dur="2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0" dur="2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1" presetID="6" presetClass="emph" presetSubtype="0" fill="hold" nodeType="withEffect" p14:presetBounceEnd="99000">
                                      <p:stCondLst>
                                        <p:cond delay="68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82" dur="1000" fill="hold"/>
                                            <p:tgtEl>
                                              <p:spTgt spid="7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3" presetID="64" presetClass="path" presetSubtype="0" decel="100000" fill="hold" nodeType="withEffect">
                                      <p:stCondLst>
                                        <p:cond delay="6800"/>
                                      </p:stCondLst>
                                      <p:childTnLst>
                                        <p:animMotion origin="layout" path="M 0.10729 0.12223 L -1.25E-6 -4.81481E-6 " pathEditMode="relative" rAng="0" ptsTypes="AA">
                                          <p:cBhvr>
                                            <p:cTn id="184" dur="2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365" y="-611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5" presetID="6" presetClass="emph" presetSubtype="0" accel="50000" decel="50000" fill="hold" nodeType="withEffect">
                                      <p:stCondLst>
                                        <p:cond delay="6800"/>
                                      </p:stCondLst>
                                      <p:childTnLst>
                                        <p:animScale>
                                          <p:cBhvr>
                                            <p:cTn id="186" dur="250" fill="hold"/>
                                            <p:tgtEl>
                                              <p:spTgt spid="7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7" presetID="1" presetClass="entr" presetSubtype="0" fill="hold" nodeType="withEffect">
                                      <p:stCondLst>
                                        <p:cond delay="705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9" presetID="1" presetClass="exit" presetSubtype="0" fill="hold" nodeType="withEffect">
                                      <p:stCondLst>
                                        <p:cond delay="7050"/>
                                      </p:st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1" presetID="1" presetClass="entr" presetSubtype="0" fill="hold" nodeType="withEffect">
                                      <p:stCondLst>
                                        <p:cond delay="7050"/>
                                      </p:stCondLst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3" presetID="32" presetClass="emph" presetSubtype="0" repeatCount="16000" fill="hold" nodeType="withEffect">
                                      <p:stCondLst>
                                        <p:cond delay="70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94" dur="3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95" dur="60" fill="hold">
                                              <p:stCondLst>
                                                <p:cond delay="60"/>
                                              </p:stCondLst>
                                            </p:cTn>
                                            <p:tgtEl>
                                              <p:spTgt spid="2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96" dur="60" fill="hold">
                                              <p:stCondLst>
                                                <p:cond delay="120"/>
                                              </p:stCondLst>
                                            </p:cTn>
                                            <p:tgtEl>
                                              <p:spTgt spid="2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97" dur="60" fill="hold">
                                              <p:stCondLst>
                                                <p:cond delay="180"/>
                                              </p:stCondLst>
                                            </p:cTn>
                                            <p:tgtEl>
                                              <p:spTgt spid="2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98" dur="60" fill="hold">
                                              <p:stCondLst>
                                                <p:cond delay="240"/>
                                              </p:stCondLst>
                                            </p:cTn>
                                            <p:tgtEl>
                                              <p:spTgt spid="2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9" presetID="1" presetClass="entr" presetSubtype="0" fill="hold" nodeType="withEffect">
                                      <p:stCondLst>
                                        <p:cond delay="705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1" presetID="1" presetClass="entr" presetSubtype="0" fill="hold" nodeType="withEffect">
                                      <p:stCondLst>
                                        <p:cond delay="7050"/>
                                      </p:stCondLst>
                                      <p:childTnLst>
                                        <p:set>
                                          <p:cBhvr>
                                            <p:cTn id="2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3" presetID="1" presetClass="mediacall" presetSubtype="0" fill="hold" nodeType="withEffect">
                                      <p:stCondLst>
                                        <p:cond delay="70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04" dur="426" fill="hold"/>
                                            <p:tgtEl>
                                              <p:spTgt spid="14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05" presetID="23" presetClass="entr" presetSubtype="16" fill="hold" nodeType="withEffect">
                                      <p:stCondLst>
                                        <p:cond delay="6900"/>
                                      </p:stCondLst>
                                      <p:childTnLst>
                                        <p:set>
                                          <p:cBhvr>
                                            <p:cTn id="2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7" dur="2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8" dur="2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9" presetID="6" presetClass="emph" presetSubtype="0" fill="hold" nodeType="withEffect" p14:presetBounceEnd="99000">
                                      <p:stCondLst>
                                        <p:cond delay="69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10" dur="1000" fill="hold"/>
                                            <p:tgtEl>
                                              <p:spTgt spid="1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1" presetID="64" presetClass="path" presetSubtype="0" decel="100000" fill="hold" nodeType="withEffect">
                                      <p:stCondLst>
                                        <p:cond delay="6900"/>
                                      </p:stCondLst>
                                      <p:childTnLst>
                                        <p:animMotion origin="layout" path="M 0.10456 0.08102 L -2.08333E-7 1.11111E-6 " pathEditMode="relative" rAng="0" ptsTypes="AA">
                                          <p:cBhvr>
                                            <p:cTn id="212" dur="25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234" y="-40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3" presetID="6" presetClass="emph" presetSubtype="0" accel="50000" decel="50000" fill="hold" nodeType="withEffect">
                                      <p:stCondLst>
                                        <p:cond delay="6900"/>
                                      </p:stCondLst>
                                      <p:childTnLst>
                                        <p:animScale>
                                          <p:cBhvr>
                                            <p:cTn id="214" dur="250" fill="hold"/>
                                            <p:tgtEl>
                                              <p:spTgt spid="15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5" presetID="1" presetClass="exit" presetSubtype="0" fill="hold" nodeType="withEffect">
                                      <p:stCondLst>
                                        <p:cond delay="7150"/>
                                      </p:stCondLst>
                                      <p:childTnLst>
                                        <p:set>
                                          <p:cBhvr>
                                            <p:cTn id="2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7" presetID="1" presetClass="entr" presetSubtype="0" fill="hold" nodeType="withEffect">
                                      <p:stCondLst>
                                        <p:cond delay="715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9" presetID="1" presetClass="entr" presetSubtype="0" fill="hold" nodeType="withEffect">
                                      <p:stCondLst>
                                        <p:cond delay="7150"/>
                                      </p:stCondLst>
                                      <p:childTnLst>
                                        <p:set>
                                          <p:cBhvr>
                                            <p:cTn id="2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1" presetID="1" presetClass="entr" presetSubtype="0" fill="hold" nodeType="withEffect">
                                      <p:stCondLst>
                                        <p:cond delay="7150"/>
                                      </p:stCondLst>
                                      <p:childTnLst>
                                        <p:set>
                                          <p:cBhvr>
                                            <p:cTn id="2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3" presetID="1" presetClass="entr" presetSubtype="0" fill="hold" nodeType="withEffect">
                                      <p:stCondLst>
                                        <p:cond delay="7150"/>
                                      </p:stCondLst>
                                      <p:childTnLst>
                                        <p:set>
                                          <p:cBhvr>
                                            <p:cTn id="2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5" presetID="32" presetClass="emph" presetSubtype="0" repeatCount="19000" fill="hold" nodeType="withEffect">
                                      <p:stCondLst>
                                        <p:cond delay="71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26" dur="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27" dur="50" fill="hold">
                                              <p:stCondLst>
                                                <p:cond delay="50"/>
                                              </p:stCondLst>
                                            </p:cTn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28" dur="50" fill="hold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29" dur="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30" dur="5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1" presetID="1" presetClass="mediacall" presetSubtype="0" fill="hold" nodeType="withEffect">
                                      <p:stCondLst>
                                        <p:cond delay="71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32" dur="234" fill="hold"/>
                                            <p:tgtEl>
                                              <p:spTgt spid="14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33" presetID="23" presetClass="entr" presetSubtype="16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2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5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6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7" presetID="6" presetClass="emph" presetSubtype="0" fill="hold" nodeType="withEffect" p14:presetBounceEnd="99000">
                                      <p:stCondLst>
                                        <p:cond delay="7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38" dur="10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9" presetID="64" presetClass="path" presetSubtype="0" decel="100000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animMotion origin="layout" path="M 0.05508 0.05625 L -3.95833E-6 -4.81481E-6 " pathEditMode="relative" rAng="0" ptsTypes="AA">
                                          <p:cBhvr>
                                            <p:cTn id="240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60" y="-282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1" presetID="6" presetClass="emph" presetSubtype="0" accel="50000" decel="50000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animScale>
                                          <p:cBhvr>
                                            <p:cTn id="242" dur="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3" presetID="1" presetClass="mediacall" presetSubtype="0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44" dur="1312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45" presetID="64" presetClass="path" presetSubtype="0" repeatCount="2000" autoRev="1" fill="hold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animMotion origin="layout" path="M 0 7.40741E-7 L 0 -0.02662 " pathEditMode="relative" rAng="0" ptsTypes="AA">
                                          <p:cBhvr>
                                            <p:cTn id="246" dur="313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4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7" presetID="1" presetClass="mediacall" presetSubtype="0" fill="hold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48" dur="1544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49" presetID="23" presetClass="entr" presetSubtype="16" fill="hold" nodeType="withEffect">
                                      <p:stCondLst>
                                        <p:cond delay="10450"/>
                                      </p:stCondLst>
                                      <p:childTnLst>
                                        <p:set>
                                          <p:cBhvr>
                                            <p:cTn id="2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1" dur="2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2" dur="2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3" presetID="6" presetClass="emph" presetSubtype="0" fill="hold" nodeType="withEffect" p14:presetBounceEnd="99000">
                                      <p:stCondLst>
                                        <p:cond delay="104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54" dur="1000" fill="hold"/>
                                            <p:tgtEl>
                                              <p:spTgt spid="1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5" presetID="6" presetClass="emph" presetSubtype="0" accel="50000" decel="50000" fill="hold" nodeType="withEffect">
                                      <p:stCondLst>
                                        <p:cond delay="10450"/>
                                      </p:stCondLst>
                                      <p:childTnLst>
                                        <p:animScale>
                                          <p:cBhvr>
                                            <p:cTn id="256" dur="250" fill="hold"/>
                                            <p:tgtEl>
                                              <p:spTgt spid="12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7" presetID="23" presetClass="entr" presetSubtype="16" fill="hold" nodeType="withEffect">
                                      <p:stCondLst>
                                        <p:cond delay="10650"/>
                                      </p:stCondLst>
                                      <p:childTnLst>
                                        <p:set>
                                          <p:cBhvr>
                                            <p:cTn id="2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9" dur="2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0" dur="2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1" presetID="6" presetClass="emph" presetSubtype="0" fill="hold" nodeType="withEffect" p14:presetBounceEnd="99000">
                                      <p:stCondLst>
                                        <p:cond delay="106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62" dur="1000" fill="hold"/>
                                            <p:tgtEl>
                                              <p:spTgt spid="1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3" presetID="6" presetClass="emph" presetSubtype="0" accel="50000" decel="50000" fill="hold" nodeType="withEffect">
                                      <p:stCondLst>
                                        <p:cond delay="10650"/>
                                      </p:stCondLst>
                                      <p:childTnLst>
                                        <p:animScale>
                                          <p:cBhvr>
                                            <p:cTn id="264" dur="250" fill="hold"/>
                                            <p:tgtEl>
                                              <p:spTgt spid="12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5" presetID="23" presetClass="entr" presetSubtype="16" fill="hold" nodeType="withEffect">
                                      <p:stCondLst>
                                        <p:cond delay="10850"/>
                                      </p:stCondLst>
                                      <p:childTnLst>
                                        <p:set>
                                          <p:cBhvr>
                                            <p:cTn id="2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7" dur="2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8" dur="2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9" presetID="6" presetClass="emph" presetSubtype="0" fill="hold" nodeType="withEffect" p14:presetBounceEnd="99000">
                                      <p:stCondLst>
                                        <p:cond delay="108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70" dur="1000" fill="hold"/>
                                            <p:tgtEl>
                                              <p:spTgt spid="1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1" presetID="6" presetClass="emph" presetSubtype="0" accel="50000" decel="50000" fill="hold" nodeType="withEffect">
                                      <p:stCondLst>
                                        <p:cond delay="10850"/>
                                      </p:stCondLst>
                                      <p:childTnLst>
                                        <p:animScale>
                                          <p:cBhvr>
                                            <p:cTn id="272" dur="250" fill="hold"/>
                                            <p:tgtEl>
                                              <p:spTgt spid="12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3" presetID="23" presetClass="entr" presetSubtype="16" fill="hold" nodeType="withEffect">
                                      <p:stCondLst>
                                        <p:cond delay="11050"/>
                                      </p:stCondLst>
                                      <p:childTnLst>
                                        <p:set>
                                          <p:cBhvr>
                                            <p:cTn id="2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5" dur="2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6" dur="2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7" presetID="6" presetClass="emph" presetSubtype="0" fill="hold" nodeType="withEffect" p14:presetBounceEnd="99000">
                                      <p:stCondLst>
                                        <p:cond delay="110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78" dur="1000" fill="hold"/>
                                            <p:tgtEl>
                                              <p:spTgt spid="1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9" presetID="6" presetClass="emph" presetSubtype="0" accel="50000" decel="50000" fill="hold" nodeType="withEffect">
                                      <p:stCondLst>
                                        <p:cond delay="11050"/>
                                      </p:stCondLst>
                                      <p:childTnLst>
                                        <p:animScale>
                                          <p:cBhvr>
                                            <p:cTn id="280" dur="250" fill="hold"/>
                                            <p:tgtEl>
                                              <p:spTgt spid="12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1" presetID="6" presetClass="emph" presetSubtype="0" accel="100000" fill="hold" nodeType="withEffect">
                                      <p:stCondLst>
                                        <p:cond delay="11250"/>
                                      </p:stCondLst>
                                      <p:childTnLst>
                                        <p:animScale>
                                          <p:cBhvr>
                                            <p:cTn id="282" dur="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3" presetID="42" presetClass="path" presetSubtype="0" accel="100000" fill="hold" nodeType="withEffect">
                                      <p:stCondLst>
                                        <p:cond delay="11250"/>
                                      </p:stCondLst>
                                      <p:childTnLst>
                                        <p:animMotion origin="layout" path="M -3.95833E-6 -4.81481E-6 L 0.05508 0.05625 " pathEditMode="relative" rAng="0" ptsTypes="AA">
                                          <p:cBhvr>
                                            <p:cTn id="284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747" y="280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5" presetID="1" presetClass="exit" presetSubtype="0" fill="hold" nodeType="withEffect">
                                      <p:stCondLst>
                                        <p:cond delay="11500"/>
                                      </p:stCondLst>
                                      <p:childTnLst>
                                        <p:set>
                                          <p:cBhvr>
                                            <p:cTn id="2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7" presetID="23" presetClass="entr" presetSubtype="16" fill="hold" nodeType="withEffect">
                                      <p:stCondLst>
                                        <p:cond delay="12200"/>
                                      </p:stCondLst>
                                      <p:childTnLst>
                                        <p:set>
                                          <p:cBhvr>
                                            <p:cTn id="2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9" dur="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0" dur="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1" presetID="6" presetClass="emph" presetSubtype="0" fill="hold" nodeType="withEffect" p14:presetBounceEnd="99000">
                                      <p:stCondLst>
                                        <p:cond delay="122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92" dur="10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3" presetID="64" presetClass="path" presetSubtype="0" decel="100000" fill="hold" nodeType="withEffect">
                                      <p:stCondLst>
                                        <p:cond delay="12200"/>
                                      </p:stCondLst>
                                      <p:childTnLst>
                                        <p:animMotion origin="layout" path="M 0.03919 0.08935 L 3.54167E-6 3.7037E-6 " pathEditMode="relative" rAng="0" ptsTypes="AA">
                                          <p:cBhvr>
                                            <p:cTn id="294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966" y="-446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5" presetID="6" presetClass="emph" presetSubtype="0" accel="50000" decel="50000" fill="hold" nodeType="withEffect">
                                      <p:stCondLst>
                                        <p:cond delay="12200"/>
                                      </p:stCondLst>
                                      <p:childTnLst>
                                        <p:animScale>
                                          <p:cBhvr>
                                            <p:cTn id="296" dur="2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7" presetID="1" presetClass="mediacall" presetSubtype="0" fill="hold" nodeType="withEffect">
                                      <p:stCondLst>
                                        <p:cond delay="122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98" dur="97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9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1" dur="50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2" presetID="2" presetClass="entr" presetSubtype="8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4" dur="25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5" dur="25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30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"/>
                    </p:tgtEl>
                  </p:cMediaNode>
                </p:audio>
                <p:audio>
                  <p:cMediaNode vol="80000">
                    <p:cTn id="30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audio>
                <p:audio>
                  <p:cMediaNode vol="80000">
                    <p:cTn id="308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"/>
                    </p:tgtEl>
                  </p:cMediaNode>
                </p:audio>
                <p:audio>
                  <p:cMediaNode vol="80000">
                    <p:cTn id="309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  <p:audio>
                  <p:cMediaNode vol="80000">
                    <p:cTn id="31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5"/>
                    </p:tgtEl>
                  </p:cMediaNode>
                </p:audio>
                <p:audio>
                  <p:cMediaNode vol="80000">
                    <p:cTn id="31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6"/>
                    </p:tgtEl>
                  </p:cMediaNode>
                </p:audio>
                <p:audio>
                  <p:cMediaNode vol="80000">
                    <p:cTn id="31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7"/>
                    </p:tgtEl>
                  </p:cMediaNode>
                </p:audio>
                <p:audio>
                  <p:cMediaNode vol="80000">
                    <p:cTn id="31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8"/>
                    </p:tgtEl>
                  </p:cMediaNode>
                </p:audio>
                <p:audio>
                  <p:cMediaNode vol="80000">
                    <p:cTn id="31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9"/>
                    </p:tgtEl>
                  </p:cMediaNode>
                </p:audio>
                <p:audio>
                  <p:cMediaNode vol="80000">
                    <p:cTn id="31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0"/>
                    </p:tgtEl>
                  </p:cMediaNode>
                </p:audio>
                <p:audio>
                  <p:cMediaNode vol="80000">
                    <p:cTn id="31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0"/>
                    </p:tgtEl>
                  </p:cMediaNode>
                </p:audio>
                <p:audio>
                  <p:cMediaNode vol="80000">
                    <p:cTn id="31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4"/>
                    </p:tgtEl>
                  </p:cMediaNode>
                </p:audio>
                <p:audio>
                  <p:cMediaNode vol="80000">
                    <p:cTn id="318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50"/>
                    </p:tgtEl>
                  </p:cMediaNode>
                </p:audio>
                <p:audio>
                  <p:cMediaNode vol="80000">
                    <p:cTn id="319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51"/>
                    </p:tgtEl>
                  </p:cMediaNode>
                </p:audio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2.59259E-6 L 0 0.62222 " pathEditMode="relative" rAng="0" ptsTypes="AA">
                                          <p:cBhvr>
                                            <p:cTn id="6" dur="50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111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11111E-6 L 0 1.15972 " pathEditMode="relative" rAng="0" ptsTypes="AA">
                                          <p:cBhvr>
                                            <p:cTn id="8" dur="5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79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10" presetClass="exit" presetSubtype="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" presetID="10" presetClass="exit" presetSubtype="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decel="10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decel="10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1" presetClass="mediacall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2" dur="842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3" presetID="1" presetClass="mediacall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4" dur="426" fill="hold"/>
                                            <p:tgtEl>
                                              <p:spTgt spid="14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5" presetID="1" presetClass="mediacall" presetSubtype="0" fill="hold" nodeType="withEffect">
                                      <p:stCondLst>
                                        <p:cond delay="3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6" dur="234" fill="hold"/>
                                            <p:tgtEl>
                                              <p:spTgt spid="14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7" presetID="1" presetClass="mediacall" presetSubtype="0" fill="hold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8" dur="426" fill="hold"/>
                                            <p:tgtEl>
                                              <p:spTgt spid="15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9" presetID="1" presetClass="mediacall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0" dur="234" fill="hold"/>
                                            <p:tgtEl>
                                              <p:spTgt spid="15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41" presetID="2" presetClass="exit" presetSubtype="4" accel="10000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2" dur="500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" presetID="2" presetClass="exit" presetSubtype="4" accel="100000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" presetID="2" presetClass="exit" presetSubtype="4" accel="100000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3" presetID="2" presetClass="exit" presetSubtype="4" accel="100000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7" presetID="2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2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2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1000" fill="hold"/>
                                            <p:tgtEl>
                                              <p:spTgt spid="1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" presetID="64" presetClass="path" presetSubtype="0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0.11094 0.33657 L 3.33333E-6 3.7037E-6 " pathEditMode="relative" rAng="0" ptsTypes="AA">
                                          <p:cBhvr>
                                            <p:cTn id="64" dur="25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547" y="-16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66" dur="250" fill="hold"/>
                                            <p:tgtEl>
                                              <p:spTgt spid="11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23" presetClass="entr" presetSubtype="16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2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2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6" presetClass="emph" presetSubtype="0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Scale>
                                          <p:cBhvr>
                                            <p:cTn id="72" dur="1000" fill="hold"/>
                                            <p:tgtEl>
                                              <p:spTgt spid="1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3" presetID="64" presetClass="path" presetSubtype="0" decel="100000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Motion origin="layout" path="M 0.07864 0.35231 L 4.375E-6 2.96296E-6 " pathEditMode="relative" rAng="0" ptsTypes="AA">
                                          <p:cBhvr>
                                            <p:cTn id="74" dur="25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932" y="-176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ccel="50000" decel="50000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250" fill="hold"/>
                                            <p:tgtEl>
                                              <p:spTgt spid="13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1" decel="100000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1" decel="100000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1" presetClass="mediacall" presetSubtype="0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6" dur="1909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87" presetID="42" presetClass="path" presetSubtype="0" accel="50000" decel="50000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Motion origin="layout" path="M 0 7.40741E-7 L 0 0.12917 " pathEditMode="relative" rAng="0" ptsTypes="AA">
                                          <p:cBhvr>
                                            <p:cTn id="88" dur="2000" fill="hold"/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57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accel="100000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2000" fill="hold"/>
                                            <p:tgtEl>
                                              <p:spTgt spid="178"/>
                                            </p:tgtEl>
                                          </p:cBhvr>
                                          <p:by x="60000" y="6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" presetID="64" presetClass="path" presetSubtype="0" accel="100000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Motion origin="layout" path="M 0 -4.07407E-6 L 0 -0.15995 " pathEditMode="relative" rAng="0" ptsTypes="AA">
                                          <p:cBhvr>
                                            <p:cTn id="92" dur="20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80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3" presetID="32" presetClass="emph" presetSubtype="0" repeatCount="8000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94" dur="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5" dur="50" fill="hold">
                                              <p:stCondLst>
                                                <p:cond delay="5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96" dur="50" fill="hold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7" dur="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98" dur="5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9" presetID="1" presetClass="exit" presetSubtype="0" fill="hold" nodeType="withEffect">
                                      <p:stCondLst>
                                        <p:cond delay="59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1" presetID="1" presetClass="exit" presetSubtype="0" fill="hold" nodeType="withEffect">
                                      <p:stCondLst>
                                        <p:cond delay="59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" presetID="1" presetClass="entr" presetSubtype="0" fill="hold" nodeType="withEffect">
                                      <p:stCondLst>
                                        <p:cond delay="59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5" presetID="1" presetClass="entr" presetSubtype="0" fill="hold" nodeType="withEffect">
                                      <p:stCondLst>
                                        <p:cond delay="59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7" presetID="1" presetClass="entr" presetSubtype="0" fill="hold" nodeType="withEffect">
                                      <p:stCondLst>
                                        <p:cond delay="59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9" presetID="1" presetClass="entr" presetSubtype="0" fill="hold" nodeType="withEffect">
                                      <p:stCondLst>
                                        <p:cond delay="59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1" presetID="2" presetClass="exit" presetSubtype="4" accel="100000" fill="hold" nodeType="withEffect">
                                      <p:stCondLst>
                                        <p:cond delay="59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12" dur="500"/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3" dur="500"/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5" presetID="8" presetClass="emph" presetSubtype="0" accel="100000" fill="hold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16" dur="1750" fill="hold"/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7" presetID="8" presetClass="emph" presetSubtype="0" accel="100000" fill="hold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118" dur="175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9" presetID="1" presetClass="mediacall" presetSubtype="0" fill="hold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20" dur="800" fill="hold"/>
                                            <p:tgtEl>
                                              <p:spTgt spid="14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21" presetID="23" presetClass="entr" presetSubtype="16" fill="hold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2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2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6" presetClass="emph" presetSubtype="0" fill="hold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animScale>
                                          <p:cBhvr>
                                            <p:cTn id="126" dur="1000" fill="hold"/>
                                            <p:tgtEl>
                                              <p:spTgt spid="10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7" presetID="64" presetClass="path" presetSubtype="0" decel="100000" fill="hold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animMotion origin="layout" path="M 0.0681 0.18495 L -4.79167E-6 1.85185E-6 " pathEditMode="relative" rAng="0" ptsTypes="AA">
                                          <p:cBhvr>
                                            <p:cTn id="128" dur="25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411" y="-92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accel="50000" decel="50000" fill="hold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animScale>
                                          <p:cBhvr>
                                            <p:cTn id="130" dur="250" fill="hold"/>
                                            <p:tgtEl>
                                              <p:spTgt spid="10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" presetID="1" presetClass="exit" presetSubtype="0" fill="hold" nodeType="withEffect">
                                      <p:stCondLst>
                                        <p:cond delay="665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3" presetID="1" presetClass="entr" presetSubtype="0" fill="hold" nodeType="withEffect">
                                      <p:stCondLst>
                                        <p:cond delay="665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5" presetID="1" presetClass="entr" presetSubtype="0" fill="hold" nodeType="withEffect">
                                      <p:stCondLst>
                                        <p:cond delay="665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7" presetID="1" presetClass="entr" presetSubtype="0" fill="hold" nodeType="withEffect">
                                      <p:stCondLst>
                                        <p:cond delay="665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9" presetID="1" presetClass="entr" presetSubtype="0" fill="hold" nodeType="withEffect">
                                      <p:stCondLst>
                                        <p:cond delay="665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1" presetID="1" presetClass="mediacall" presetSubtype="0" fill="hold" nodeType="withEffect">
                                      <p:stCondLst>
                                        <p:cond delay="66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42" dur="426" fill="hold"/>
                                            <p:tgtEl>
                                              <p:spTgt spid="14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43" presetID="32" presetClass="emph" presetSubtype="0" repeatCount="19000" fill="hold" nodeType="withEffect">
                                      <p:stCondLst>
                                        <p:cond delay="66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44" dur="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45" dur="50" fill="hold">
                                              <p:stCondLst>
                                                <p:cond delay="50"/>
                                              </p:stCondLst>
                                            </p:cTn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46" dur="50" fill="hold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47" dur="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8" dur="5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9" presetID="23" presetClass="entr" presetSubtype="16" fill="hold" nodeType="withEffect">
                                      <p:stCondLst>
                                        <p:cond delay="660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1" dur="2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2" dur="2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3" presetID="6" presetClass="emph" presetSubtype="0" fill="hold" nodeType="withEffect">
                                      <p:stCondLst>
                                        <p:cond delay="6600"/>
                                      </p:stCondLst>
                                      <p:childTnLst>
                                        <p:animScale>
                                          <p:cBhvr>
                                            <p:cTn id="154" dur="1000" fill="hold"/>
                                            <p:tgtEl>
                                              <p:spTgt spid="7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5" presetID="64" presetClass="path" presetSubtype="0" decel="100000" fill="hold" nodeType="withEffect">
                                      <p:stCondLst>
                                        <p:cond delay="6600"/>
                                      </p:stCondLst>
                                      <p:childTnLst>
                                        <p:animMotion origin="layout" path="M 0.08476 0.14977 L 3.54167E-6 3.33333E-6 " pathEditMode="relative" rAng="0" ptsTypes="AA">
                                          <p:cBhvr>
                                            <p:cTn id="156" dur="2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245" y="-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7" presetID="6" presetClass="emph" presetSubtype="0" accel="50000" decel="50000" fill="hold" nodeType="withEffect">
                                      <p:stCondLst>
                                        <p:cond delay="6600"/>
                                      </p:stCondLst>
                                      <p:childTnLst>
                                        <p:animScale>
                                          <p:cBhvr>
                                            <p:cTn id="158" dur="250" fill="hold"/>
                                            <p:tgtEl>
                                              <p:spTgt spid="7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9" presetID="1" presetClass="exit" presetSubtype="0" fill="hold" nodeType="withEffect">
                                      <p:stCondLst>
                                        <p:cond delay="685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1" presetID="1" presetClass="entr" presetSubtype="0" fill="hold" nodeType="withEffect">
                                      <p:stCondLst>
                                        <p:cond delay="685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3" presetID="32" presetClass="emph" presetSubtype="0" repeatCount="24000" fill="hold" nodeType="withEffect">
                                      <p:stCondLst>
                                        <p:cond delay="68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64" dur="2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65" dur="40" fill="hold">
                                              <p:stCondLst>
                                                <p:cond delay="40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66" dur="40" fill="hold">
                                              <p:stCondLst>
                                                <p:cond delay="80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67" dur="40" fill="hold">
                                              <p:stCondLst>
                                                <p:cond delay="120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68" dur="40" fill="hold">
                                              <p:stCondLst>
                                                <p:cond delay="160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9" presetID="1" presetClass="entr" presetSubtype="0" fill="hold" nodeType="withEffect">
                                      <p:stCondLst>
                                        <p:cond delay="685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1" presetID="1" presetClass="entr" presetSubtype="0" fill="hold" nodeType="withEffect">
                                      <p:stCondLst>
                                        <p:cond delay="6850"/>
                                      </p:stCondLst>
                                      <p:childTnLst>
                                        <p:set>
                                          <p:cBhvr>
                                            <p:cTn id="1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3" presetID="1" presetClass="entr" presetSubtype="0" fill="hold" nodeType="withEffect">
                                      <p:stCondLst>
                                        <p:cond delay="685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5" presetID="1" presetClass="mediacall" presetSubtype="0" fill="hold" nodeType="withEffect">
                                      <p:stCondLst>
                                        <p:cond delay="68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76" dur="234" fill="hold"/>
                                            <p:tgtEl>
                                              <p:spTgt spid="14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77" presetID="23" presetClass="entr" presetSubtype="16" fill="hold" nodeType="withEffect">
                                      <p:stCondLst>
                                        <p:cond delay="6800"/>
                                      </p:stCondLst>
                                      <p:childTnLst>
                                        <p:set>
                                          <p:cBhvr>
                                            <p:cTn id="1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9" dur="2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0" dur="2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1" presetID="6" presetClass="emph" presetSubtype="0" fill="hold" nodeType="withEffect">
                                      <p:stCondLst>
                                        <p:cond delay="6800"/>
                                      </p:stCondLst>
                                      <p:childTnLst>
                                        <p:animScale>
                                          <p:cBhvr>
                                            <p:cTn id="182" dur="1000" fill="hold"/>
                                            <p:tgtEl>
                                              <p:spTgt spid="7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3" presetID="64" presetClass="path" presetSubtype="0" decel="100000" fill="hold" nodeType="withEffect">
                                      <p:stCondLst>
                                        <p:cond delay="6800"/>
                                      </p:stCondLst>
                                      <p:childTnLst>
                                        <p:animMotion origin="layout" path="M 0.10729 0.12223 L -1.25E-6 -4.81481E-6 " pathEditMode="relative" rAng="0" ptsTypes="AA">
                                          <p:cBhvr>
                                            <p:cTn id="184" dur="2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365" y="-611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5" presetID="6" presetClass="emph" presetSubtype="0" accel="50000" decel="50000" fill="hold" nodeType="withEffect">
                                      <p:stCondLst>
                                        <p:cond delay="6800"/>
                                      </p:stCondLst>
                                      <p:childTnLst>
                                        <p:animScale>
                                          <p:cBhvr>
                                            <p:cTn id="186" dur="250" fill="hold"/>
                                            <p:tgtEl>
                                              <p:spTgt spid="7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7" presetID="1" presetClass="entr" presetSubtype="0" fill="hold" nodeType="withEffect">
                                      <p:stCondLst>
                                        <p:cond delay="705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9" presetID="1" presetClass="exit" presetSubtype="0" fill="hold" nodeType="withEffect">
                                      <p:stCondLst>
                                        <p:cond delay="7050"/>
                                      </p:st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1" presetID="1" presetClass="entr" presetSubtype="0" fill="hold" nodeType="withEffect">
                                      <p:stCondLst>
                                        <p:cond delay="7050"/>
                                      </p:stCondLst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3" presetID="32" presetClass="emph" presetSubtype="0" repeatCount="16000" fill="hold" nodeType="withEffect">
                                      <p:stCondLst>
                                        <p:cond delay="70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94" dur="3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95" dur="60" fill="hold">
                                              <p:stCondLst>
                                                <p:cond delay="60"/>
                                              </p:stCondLst>
                                            </p:cTn>
                                            <p:tgtEl>
                                              <p:spTgt spid="2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96" dur="60" fill="hold">
                                              <p:stCondLst>
                                                <p:cond delay="120"/>
                                              </p:stCondLst>
                                            </p:cTn>
                                            <p:tgtEl>
                                              <p:spTgt spid="2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97" dur="60" fill="hold">
                                              <p:stCondLst>
                                                <p:cond delay="180"/>
                                              </p:stCondLst>
                                            </p:cTn>
                                            <p:tgtEl>
                                              <p:spTgt spid="2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98" dur="60" fill="hold">
                                              <p:stCondLst>
                                                <p:cond delay="240"/>
                                              </p:stCondLst>
                                            </p:cTn>
                                            <p:tgtEl>
                                              <p:spTgt spid="2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9" presetID="1" presetClass="entr" presetSubtype="0" fill="hold" nodeType="withEffect">
                                      <p:stCondLst>
                                        <p:cond delay="705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1" presetID="1" presetClass="entr" presetSubtype="0" fill="hold" nodeType="withEffect">
                                      <p:stCondLst>
                                        <p:cond delay="7050"/>
                                      </p:stCondLst>
                                      <p:childTnLst>
                                        <p:set>
                                          <p:cBhvr>
                                            <p:cTn id="2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3" presetID="1" presetClass="mediacall" presetSubtype="0" fill="hold" nodeType="withEffect">
                                      <p:stCondLst>
                                        <p:cond delay="70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04" dur="426" fill="hold"/>
                                            <p:tgtEl>
                                              <p:spTgt spid="14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05" presetID="23" presetClass="entr" presetSubtype="16" fill="hold" nodeType="withEffect">
                                      <p:stCondLst>
                                        <p:cond delay="6900"/>
                                      </p:stCondLst>
                                      <p:childTnLst>
                                        <p:set>
                                          <p:cBhvr>
                                            <p:cTn id="2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7" dur="2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8" dur="2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9" presetID="6" presetClass="emph" presetSubtype="0" fill="hold" nodeType="withEffect">
                                      <p:stCondLst>
                                        <p:cond delay="6900"/>
                                      </p:stCondLst>
                                      <p:childTnLst>
                                        <p:animScale>
                                          <p:cBhvr>
                                            <p:cTn id="210" dur="1000" fill="hold"/>
                                            <p:tgtEl>
                                              <p:spTgt spid="1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1" presetID="64" presetClass="path" presetSubtype="0" decel="100000" fill="hold" nodeType="withEffect">
                                      <p:stCondLst>
                                        <p:cond delay="6900"/>
                                      </p:stCondLst>
                                      <p:childTnLst>
                                        <p:animMotion origin="layout" path="M 0.10456 0.08102 L -2.08333E-7 1.11111E-6 " pathEditMode="relative" rAng="0" ptsTypes="AA">
                                          <p:cBhvr>
                                            <p:cTn id="212" dur="25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234" y="-40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3" presetID="6" presetClass="emph" presetSubtype="0" accel="50000" decel="50000" fill="hold" nodeType="withEffect">
                                      <p:stCondLst>
                                        <p:cond delay="6900"/>
                                      </p:stCondLst>
                                      <p:childTnLst>
                                        <p:animScale>
                                          <p:cBhvr>
                                            <p:cTn id="214" dur="250" fill="hold"/>
                                            <p:tgtEl>
                                              <p:spTgt spid="15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5" presetID="1" presetClass="exit" presetSubtype="0" fill="hold" nodeType="withEffect">
                                      <p:stCondLst>
                                        <p:cond delay="7150"/>
                                      </p:stCondLst>
                                      <p:childTnLst>
                                        <p:set>
                                          <p:cBhvr>
                                            <p:cTn id="2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7" presetID="1" presetClass="entr" presetSubtype="0" fill="hold" nodeType="withEffect">
                                      <p:stCondLst>
                                        <p:cond delay="715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9" presetID="1" presetClass="entr" presetSubtype="0" fill="hold" nodeType="withEffect">
                                      <p:stCondLst>
                                        <p:cond delay="7150"/>
                                      </p:stCondLst>
                                      <p:childTnLst>
                                        <p:set>
                                          <p:cBhvr>
                                            <p:cTn id="2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1" presetID="1" presetClass="entr" presetSubtype="0" fill="hold" nodeType="withEffect">
                                      <p:stCondLst>
                                        <p:cond delay="7150"/>
                                      </p:stCondLst>
                                      <p:childTnLst>
                                        <p:set>
                                          <p:cBhvr>
                                            <p:cTn id="2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3" presetID="1" presetClass="entr" presetSubtype="0" fill="hold" nodeType="withEffect">
                                      <p:stCondLst>
                                        <p:cond delay="7150"/>
                                      </p:stCondLst>
                                      <p:childTnLst>
                                        <p:set>
                                          <p:cBhvr>
                                            <p:cTn id="2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5" presetID="32" presetClass="emph" presetSubtype="0" repeatCount="19000" fill="hold" nodeType="withEffect">
                                      <p:stCondLst>
                                        <p:cond delay="71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26" dur="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27" dur="50" fill="hold">
                                              <p:stCondLst>
                                                <p:cond delay="50"/>
                                              </p:stCondLst>
                                            </p:cTn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28" dur="50" fill="hold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29" dur="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30" dur="5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1" presetID="1" presetClass="mediacall" presetSubtype="0" fill="hold" nodeType="withEffect">
                                      <p:stCondLst>
                                        <p:cond delay="71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32" dur="234" fill="hold"/>
                                            <p:tgtEl>
                                              <p:spTgt spid="14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33" presetID="23" presetClass="entr" presetSubtype="16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2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5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6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7" presetID="6" presetClass="emph" presetSubtype="0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animScale>
                                          <p:cBhvr>
                                            <p:cTn id="238" dur="10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9" presetID="64" presetClass="path" presetSubtype="0" decel="100000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animMotion origin="layout" path="M 0.05508 0.05625 L -3.95833E-6 -4.81481E-6 " pathEditMode="relative" rAng="0" ptsTypes="AA">
                                          <p:cBhvr>
                                            <p:cTn id="240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60" y="-282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1" presetID="6" presetClass="emph" presetSubtype="0" accel="50000" decel="50000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animScale>
                                          <p:cBhvr>
                                            <p:cTn id="242" dur="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3" presetID="1" presetClass="mediacall" presetSubtype="0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44" dur="1312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45" presetID="64" presetClass="path" presetSubtype="0" repeatCount="2000" autoRev="1" fill="hold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animMotion origin="layout" path="M 0 7.40741E-7 L 0 -0.02662 " pathEditMode="relative" rAng="0" ptsTypes="AA">
                                          <p:cBhvr>
                                            <p:cTn id="246" dur="313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4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7" presetID="1" presetClass="mediacall" presetSubtype="0" fill="hold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48" dur="1544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49" presetID="23" presetClass="entr" presetSubtype="16" fill="hold" nodeType="withEffect">
                                      <p:stCondLst>
                                        <p:cond delay="10450"/>
                                      </p:stCondLst>
                                      <p:childTnLst>
                                        <p:set>
                                          <p:cBhvr>
                                            <p:cTn id="2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1" dur="2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2" dur="2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3" presetID="6" presetClass="emph" presetSubtype="0" fill="hold" nodeType="withEffect">
                                      <p:stCondLst>
                                        <p:cond delay="10450"/>
                                      </p:stCondLst>
                                      <p:childTnLst>
                                        <p:animScale>
                                          <p:cBhvr>
                                            <p:cTn id="254" dur="1000" fill="hold"/>
                                            <p:tgtEl>
                                              <p:spTgt spid="1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5" presetID="6" presetClass="emph" presetSubtype="0" accel="50000" decel="50000" fill="hold" nodeType="withEffect">
                                      <p:stCondLst>
                                        <p:cond delay="10450"/>
                                      </p:stCondLst>
                                      <p:childTnLst>
                                        <p:animScale>
                                          <p:cBhvr>
                                            <p:cTn id="256" dur="250" fill="hold"/>
                                            <p:tgtEl>
                                              <p:spTgt spid="12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7" presetID="23" presetClass="entr" presetSubtype="16" fill="hold" nodeType="withEffect">
                                      <p:stCondLst>
                                        <p:cond delay="10650"/>
                                      </p:stCondLst>
                                      <p:childTnLst>
                                        <p:set>
                                          <p:cBhvr>
                                            <p:cTn id="2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9" dur="2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0" dur="2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1" presetID="6" presetClass="emph" presetSubtype="0" fill="hold" nodeType="withEffect">
                                      <p:stCondLst>
                                        <p:cond delay="10650"/>
                                      </p:stCondLst>
                                      <p:childTnLst>
                                        <p:animScale>
                                          <p:cBhvr>
                                            <p:cTn id="262" dur="1000" fill="hold"/>
                                            <p:tgtEl>
                                              <p:spTgt spid="1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3" presetID="6" presetClass="emph" presetSubtype="0" accel="50000" decel="50000" fill="hold" nodeType="withEffect">
                                      <p:stCondLst>
                                        <p:cond delay="10650"/>
                                      </p:stCondLst>
                                      <p:childTnLst>
                                        <p:animScale>
                                          <p:cBhvr>
                                            <p:cTn id="264" dur="250" fill="hold"/>
                                            <p:tgtEl>
                                              <p:spTgt spid="12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5" presetID="23" presetClass="entr" presetSubtype="16" fill="hold" nodeType="withEffect">
                                      <p:stCondLst>
                                        <p:cond delay="10850"/>
                                      </p:stCondLst>
                                      <p:childTnLst>
                                        <p:set>
                                          <p:cBhvr>
                                            <p:cTn id="2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7" dur="2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8" dur="2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9" presetID="6" presetClass="emph" presetSubtype="0" fill="hold" nodeType="withEffect">
                                      <p:stCondLst>
                                        <p:cond delay="10850"/>
                                      </p:stCondLst>
                                      <p:childTnLst>
                                        <p:animScale>
                                          <p:cBhvr>
                                            <p:cTn id="270" dur="1000" fill="hold"/>
                                            <p:tgtEl>
                                              <p:spTgt spid="1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1" presetID="6" presetClass="emph" presetSubtype="0" accel="50000" decel="50000" fill="hold" nodeType="withEffect">
                                      <p:stCondLst>
                                        <p:cond delay="10850"/>
                                      </p:stCondLst>
                                      <p:childTnLst>
                                        <p:animScale>
                                          <p:cBhvr>
                                            <p:cTn id="272" dur="250" fill="hold"/>
                                            <p:tgtEl>
                                              <p:spTgt spid="12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3" presetID="23" presetClass="entr" presetSubtype="16" fill="hold" nodeType="withEffect">
                                      <p:stCondLst>
                                        <p:cond delay="11050"/>
                                      </p:stCondLst>
                                      <p:childTnLst>
                                        <p:set>
                                          <p:cBhvr>
                                            <p:cTn id="2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5" dur="2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6" dur="2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7" presetID="6" presetClass="emph" presetSubtype="0" fill="hold" nodeType="withEffect">
                                      <p:stCondLst>
                                        <p:cond delay="11050"/>
                                      </p:stCondLst>
                                      <p:childTnLst>
                                        <p:animScale>
                                          <p:cBhvr>
                                            <p:cTn id="278" dur="1000" fill="hold"/>
                                            <p:tgtEl>
                                              <p:spTgt spid="1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9" presetID="6" presetClass="emph" presetSubtype="0" accel="50000" decel="50000" fill="hold" nodeType="withEffect">
                                      <p:stCondLst>
                                        <p:cond delay="11050"/>
                                      </p:stCondLst>
                                      <p:childTnLst>
                                        <p:animScale>
                                          <p:cBhvr>
                                            <p:cTn id="280" dur="250" fill="hold"/>
                                            <p:tgtEl>
                                              <p:spTgt spid="12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1" presetID="6" presetClass="emph" presetSubtype="0" accel="100000" fill="hold" nodeType="withEffect">
                                      <p:stCondLst>
                                        <p:cond delay="11250"/>
                                      </p:stCondLst>
                                      <p:childTnLst>
                                        <p:animScale>
                                          <p:cBhvr>
                                            <p:cTn id="282" dur="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3" presetID="42" presetClass="path" presetSubtype="0" accel="100000" fill="hold" nodeType="withEffect">
                                      <p:stCondLst>
                                        <p:cond delay="11250"/>
                                      </p:stCondLst>
                                      <p:childTnLst>
                                        <p:animMotion origin="layout" path="M -3.95833E-6 -4.81481E-6 L 0.05508 0.05625 " pathEditMode="relative" rAng="0" ptsTypes="AA">
                                          <p:cBhvr>
                                            <p:cTn id="284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747" y="280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5" presetID="1" presetClass="exit" presetSubtype="0" fill="hold" nodeType="withEffect">
                                      <p:stCondLst>
                                        <p:cond delay="11500"/>
                                      </p:stCondLst>
                                      <p:childTnLst>
                                        <p:set>
                                          <p:cBhvr>
                                            <p:cTn id="2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7" presetID="23" presetClass="entr" presetSubtype="16" fill="hold" nodeType="withEffect">
                                      <p:stCondLst>
                                        <p:cond delay="12200"/>
                                      </p:stCondLst>
                                      <p:childTnLst>
                                        <p:set>
                                          <p:cBhvr>
                                            <p:cTn id="2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9" dur="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0" dur="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1" presetID="6" presetClass="emph" presetSubtype="0" fill="hold" nodeType="withEffect">
                                      <p:stCondLst>
                                        <p:cond delay="12200"/>
                                      </p:stCondLst>
                                      <p:childTnLst>
                                        <p:animScale>
                                          <p:cBhvr>
                                            <p:cTn id="292" dur="10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3" presetID="64" presetClass="path" presetSubtype="0" decel="100000" fill="hold" nodeType="withEffect">
                                      <p:stCondLst>
                                        <p:cond delay="12200"/>
                                      </p:stCondLst>
                                      <p:childTnLst>
                                        <p:animMotion origin="layout" path="M 0.03919 0.08935 L 3.54167E-6 3.7037E-6 " pathEditMode="relative" rAng="0" ptsTypes="AA">
                                          <p:cBhvr>
                                            <p:cTn id="294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966" y="-446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5" presetID="6" presetClass="emph" presetSubtype="0" accel="50000" decel="50000" fill="hold" nodeType="withEffect">
                                      <p:stCondLst>
                                        <p:cond delay="12200"/>
                                      </p:stCondLst>
                                      <p:childTnLst>
                                        <p:animScale>
                                          <p:cBhvr>
                                            <p:cTn id="296" dur="2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7" presetID="1" presetClass="mediacall" presetSubtype="0" fill="hold" nodeType="withEffect">
                                      <p:stCondLst>
                                        <p:cond delay="122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98" dur="97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9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1" dur="50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2" presetID="2" presetClass="entr" presetSubtype="8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4" dur="25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5" dur="25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30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"/>
                    </p:tgtEl>
                  </p:cMediaNode>
                </p:audio>
                <p:audio>
                  <p:cMediaNode vol="80000">
                    <p:cTn id="30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audio>
                <p:audio>
                  <p:cMediaNode vol="80000">
                    <p:cTn id="308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"/>
                    </p:tgtEl>
                  </p:cMediaNode>
                </p:audio>
                <p:audio>
                  <p:cMediaNode vol="80000">
                    <p:cTn id="309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  <p:audio>
                  <p:cMediaNode vol="80000">
                    <p:cTn id="31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5"/>
                    </p:tgtEl>
                  </p:cMediaNode>
                </p:audio>
                <p:audio>
                  <p:cMediaNode vol="80000">
                    <p:cTn id="31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6"/>
                    </p:tgtEl>
                  </p:cMediaNode>
                </p:audio>
                <p:audio>
                  <p:cMediaNode vol="80000">
                    <p:cTn id="31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7"/>
                    </p:tgtEl>
                  </p:cMediaNode>
                </p:audio>
                <p:audio>
                  <p:cMediaNode vol="80000">
                    <p:cTn id="31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8"/>
                    </p:tgtEl>
                  </p:cMediaNode>
                </p:audio>
                <p:audio>
                  <p:cMediaNode vol="80000">
                    <p:cTn id="31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9"/>
                    </p:tgtEl>
                  </p:cMediaNode>
                </p:audio>
                <p:audio>
                  <p:cMediaNode vol="80000">
                    <p:cTn id="31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0"/>
                    </p:tgtEl>
                  </p:cMediaNode>
                </p:audio>
                <p:audio>
                  <p:cMediaNode vol="80000">
                    <p:cTn id="31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0"/>
                    </p:tgtEl>
                  </p:cMediaNode>
                </p:audio>
                <p:audio>
                  <p:cMediaNode vol="80000">
                    <p:cTn id="31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4"/>
                    </p:tgtEl>
                  </p:cMediaNode>
                </p:audio>
                <p:audio>
                  <p:cMediaNode vol="80000">
                    <p:cTn id="318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50"/>
                    </p:tgtEl>
                  </p:cMediaNode>
                </p:audio>
                <p:audio>
                  <p:cMediaNode vol="80000">
                    <p:cTn id="319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51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BG">
            <a:extLst>
              <a:ext uri="{FF2B5EF4-FFF2-40B4-BE49-F238E27FC236}">
                <a16:creationId xmlns:a16="http://schemas.microsoft.com/office/drawing/2014/main" id="{50CBE842-291B-470C-AAED-285F9CE0B247}"/>
              </a:ext>
            </a:extLst>
          </p:cNvPr>
          <p:cNvPicPr>
            <a:picLocks noChangeAspect="1"/>
          </p:cNvPicPr>
          <p:nvPr/>
        </p:nvPicPr>
        <p:blipFill rotWithShape="1"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20" name="BG Purple">
            <a:extLst>
              <a:ext uri="{FF2B5EF4-FFF2-40B4-BE49-F238E27FC236}">
                <a16:creationId xmlns:a16="http://schemas.microsoft.com/office/drawing/2014/main" id="{188FA35E-56F2-4186-97AF-E647B8D8E16A}"/>
              </a:ext>
            </a:extLst>
          </p:cNvPr>
          <p:cNvPicPr>
            <a:picLocks noChangeAspect="1"/>
          </p:cNvPicPr>
          <p:nvPr/>
        </p:nvPicPr>
        <p:blipFill>
          <a:blip r:embed="rId3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lanet Purple">
            <a:extLst>
              <a:ext uri="{FF2B5EF4-FFF2-40B4-BE49-F238E27FC236}">
                <a16:creationId xmlns:a16="http://schemas.microsoft.com/office/drawing/2014/main" id="{A3FA8644-46C0-4BFF-B18E-45D44FE77474}"/>
              </a:ext>
            </a:extLst>
          </p:cNvPr>
          <p:cNvPicPr>
            <a:picLocks noChangeAspect="1"/>
          </p:cNvPicPr>
          <p:nvPr/>
        </p:nvPicPr>
        <p:blipFill rotWithShape="1"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792811" y="2125812"/>
            <a:ext cx="2606377" cy="6858000"/>
          </a:xfrm>
          <a:prstGeom prst="rect">
            <a:avLst/>
          </a:prstGeom>
        </p:spPr>
      </p:pic>
      <p:pic>
        <p:nvPicPr>
          <p:cNvPr id="4" name="Bubble - Grrrrrr">
            <a:extLst>
              <a:ext uri="{FF2B5EF4-FFF2-40B4-BE49-F238E27FC236}">
                <a16:creationId xmlns:a16="http://schemas.microsoft.com/office/drawing/2014/main" id="{7FE4D8E1-3200-4646-95E8-C4D6880F9ABB}"/>
              </a:ext>
            </a:extLst>
          </p:cNvPr>
          <p:cNvPicPr>
            <a:picLocks noChangeAspect="1"/>
          </p:cNvPicPr>
          <p:nvPr/>
        </p:nvPicPr>
        <p:blipFill>
          <a:blip r:embed="rId3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433658">
            <a:off x="2438014" y="3376808"/>
            <a:ext cx="1002242" cy="746113"/>
          </a:xfrm>
          <a:prstGeom prst="rect">
            <a:avLst/>
          </a:prstGeom>
        </p:spPr>
      </p:pic>
      <p:pic>
        <p:nvPicPr>
          <p:cNvPr id="14" name="Bubble - Hello">
            <a:extLst>
              <a:ext uri="{FF2B5EF4-FFF2-40B4-BE49-F238E27FC236}">
                <a16:creationId xmlns:a16="http://schemas.microsoft.com/office/drawing/2014/main" id="{B6052241-09A9-4B7D-8E64-B52D7CAEC6F1}"/>
              </a:ext>
            </a:extLst>
          </p:cNvPr>
          <p:cNvPicPr>
            <a:picLocks noChangeAspect="1"/>
          </p:cNvPicPr>
          <p:nvPr/>
        </p:nvPicPr>
        <p:blipFill>
          <a:blip r:embed="rId3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00263">
            <a:off x="4317267" y="1817112"/>
            <a:ext cx="1022298" cy="789369"/>
          </a:xfrm>
          <a:prstGeom prst="rect">
            <a:avLst/>
          </a:prstGeom>
        </p:spPr>
      </p:pic>
      <p:pic>
        <p:nvPicPr>
          <p:cNvPr id="21" name="Bubble - Uggh">
            <a:extLst>
              <a:ext uri="{FF2B5EF4-FFF2-40B4-BE49-F238E27FC236}">
                <a16:creationId xmlns:a16="http://schemas.microsoft.com/office/drawing/2014/main" id="{823608FD-2B80-4A9C-B00B-479BF7A5FE10}"/>
              </a:ext>
            </a:extLst>
          </p:cNvPr>
          <p:cNvPicPr>
            <a:picLocks noChangeAspect="1"/>
          </p:cNvPicPr>
          <p:nvPr/>
        </p:nvPicPr>
        <p:blipFill>
          <a:blip r:embed="rId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54058">
            <a:off x="7892336" y="2438004"/>
            <a:ext cx="885736" cy="840603"/>
          </a:xfrm>
          <a:prstGeom prst="rect">
            <a:avLst/>
          </a:prstGeom>
        </p:spPr>
      </p:pic>
      <p:grpSp>
        <p:nvGrpSpPr>
          <p:cNvPr id="161" name="Demo 2">
            <a:extLst>
              <a:ext uri="{FF2B5EF4-FFF2-40B4-BE49-F238E27FC236}">
                <a16:creationId xmlns:a16="http://schemas.microsoft.com/office/drawing/2014/main" id="{708EFE71-91C9-48C5-B806-68422E061B78}"/>
              </a:ext>
            </a:extLst>
          </p:cNvPr>
          <p:cNvGrpSpPr/>
          <p:nvPr/>
        </p:nvGrpSpPr>
        <p:grpSpPr>
          <a:xfrm>
            <a:off x="3691282" y="3338116"/>
            <a:ext cx="1073858" cy="1381500"/>
            <a:chOff x="3691282" y="3338116"/>
            <a:chExt cx="1073858" cy="1381500"/>
          </a:xfrm>
        </p:grpSpPr>
        <p:grpSp>
          <p:nvGrpSpPr>
            <p:cNvPr id="73" name="Arm R">
              <a:extLst>
                <a:ext uri="{FF2B5EF4-FFF2-40B4-BE49-F238E27FC236}">
                  <a16:creationId xmlns:a16="http://schemas.microsoft.com/office/drawing/2014/main" id="{6A12FB9B-992A-4717-8213-2EA5C405081A}"/>
                </a:ext>
              </a:extLst>
            </p:cNvPr>
            <p:cNvGrpSpPr/>
            <p:nvPr/>
          </p:nvGrpSpPr>
          <p:grpSpPr>
            <a:xfrm rot="20371389" flipH="1">
              <a:off x="4446604" y="3440620"/>
              <a:ext cx="192980" cy="1004496"/>
              <a:chOff x="4992449" y="2064041"/>
              <a:chExt cx="619200" cy="3223052"/>
            </a:xfrm>
          </p:grpSpPr>
          <p:pic>
            <p:nvPicPr>
              <p:cNvPr id="84" name="Picture 83">
                <a:extLst>
                  <a:ext uri="{FF2B5EF4-FFF2-40B4-BE49-F238E27FC236}">
                    <a16:creationId xmlns:a16="http://schemas.microsoft.com/office/drawing/2014/main" id="{89950082-F5AF-4E68-8DF6-FF8F2FBFCE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992524" y="3705943"/>
                <a:ext cx="619125" cy="1581150"/>
              </a:xfrm>
              <a:prstGeom prst="rect">
                <a:avLst/>
              </a:prstGeom>
            </p:spPr>
          </p:pic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EA3821DF-68CD-4298-81A2-69B96152B4E7}"/>
                  </a:ext>
                </a:extLst>
              </p:cNvPr>
              <p:cNvSpPr/>
              <p:nvPr/>
            </p:nvSpPr>
            <p:spPr>
              <a:xfrm>
                <a:off x="4992449" y="2064041"/>
                <a:ext cx="619200" cy="1580400"/>
              </a:xfrm>
              <a:prstGeom prst="rect">
                <a:avLst/>
              </a:prstGeom>
              <a:solidFill>
                <a:srgbClr val="4472C4">
                  <a:alpha val="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4" name="Arm L">
              <a:extLst>
                <a:ext uri="{FF2B5EF4-FFF2-40B4-BE49-F238E27FC236}">
                  <a16:creationId xmlns:a16="http://schemas.microsoft.com/office/drawing/2014/main" id="{CC25060E-A6C3-4990-9949-8F4D40E6B988}"/>
                </a:ext>
              </a:extLst>
            </p:cNvPr>
            <p:cNvGrpSpPr/>
            <p:nvPr/>
          </p:nvGrpSpPr>
          <p:grpSpPr>
            <a:xfrm rot="20371389">
              <a:off x="3983011" y="3613737"/>
              <a:ext cx="192980" cy="1004496"/>
              <a:chOff x="4992449" y="2064041"/>
              <a:chExt cx="619200" cy="3223052"/>
            </a:xfrm>
          </p:grpSpPr>
          <p:pic>
            <p:nvPicPr>
              <p:cNvPr id="82" name="Picture 81">
                <a:extLst>
                  <a:ext uri="{FF2B5EF4-FFF2-40B4-BE49-F238E27FC236}">
                    <a16:creationId xmlns:a16="http://schemas.microsoft.com/office/drawing/2014/main" id="{5A070C9F-8F71-41A1-8309-D5F96D7D81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992524" y="3705943"/>
                <a:ext cx="619125" cy="1581150"/>
              </a:xfrm>
              <a:prstGeom prst="rect">
                <a:avLst/>
              </a:prstGeom>
            </p:spPr>
          </p:pic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16CCFF94-AA4E-4701-922E-90DA468A6810}"/>
                  </a:ext>
                </a:extLst>
              </p:cNvPr>
              <p:cNvSpPr/>
              <p:nvPr/>
            </p:nvSpPr>
            <p:spPr>
              <a:xfrm>
                <a:off x="4992449" y="2064041"/>
                <a:ext cx="619200" cy="1580400"/>
              </a:xfrm>
              <a:prstGeom prst="rect">
                <a:avLst/>
              </a:prstGeom>
              <a:solidFill>
                <a:srgbClr val="4472C4">
                  <a:alpha val="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pic>
          <p:nvPicPr>
            <p:cNvPr id="75" name="Body">
              <a:extLst>
                <a:ext uri="{FF2B5EF4-FFF2-40B4-BE49-F238E27FC236}">
                  <a16:creationId xmlns:a16="http://schemas.microsoft.com/office/drawing/2014/main" id="{47888338-B37B-4B85-B758-99638C3465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371389">
              <a:off x="4240261" y="4016068"/>
              <a:ext cx="394818" cy="703548"/>
            </a:xfrm>
            <a:prstGeom prst="rect">
              <a:avLst/>
            </a:prstGeom>
          </p:spPr>
        </p:pic>
        <p:pic>
          <p:nvPicPr>
            <p:cNvPr id="76" name="Open Mouth">
              <a:extLst>
                <a:ext uri="{FF2B5EF4-FFF2-40B4-BE49-F238E27FC236}">
                  <a16:creationId xmlns:a16="http://schemas.microsoft.com/office/drawing/2014/main" id="{EB72E3A6-CC11-441D-978A-2DEE74B519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371389">
              <a:off x="3691282" y="3338116"/>
              <a:ext cx="1073858" cy="937622"/>
            </a:xfrm>
            <a:prstGeom prst="rect">
              <a:avLst/>
            </a:prstGeom>
          </p:spPr>
        </p:pic>
      </p:grpSp>
      <p:grpSp>
        <p:nvGrpSpPr>
          <p:cNvPr id="160" name="Demo 1">
            <a:extLst>
              <a:ext uri="{FF2B5EF4-FFF2-40B4-BE49-F238E27FC236}">
                <a16:creationId xmlns:a16="http://schemas.microsoft.com/office/drawing/2014/main" id="{9979B291-8198-4AA4-A77B-5350C524C657}"/>
              </a:ext>
            </a:extLst>
          </p:cNvPr>
          <p:cNvGrpSpPr/>
          <p:nvPr/>
        </p:nvGrpSpPr>
        <p:grpSpPr>
          <a:xfrm>
            <a:off x="2801753" y="4046453"/>
            <a:ext cx="1070038" cy="1259492"/>
            <a:chOff x="2801753" y="4046453"/>
            <a:chExt cx="1070038" cy="1259492"/>
          </a:xfrm>
        </p:grpSpPr>
        <p:grpSp>
          <p:nvGrpSpPr>
            <p:cNvPr id="87" name="Arm R">
              <a:extLst>
                <a:ext uri="{FF2B5EF4-FFF2-40B4-BE49-F238E27FC236}">
                  <a16:creationId xmlns:a16="http://schemas.microsoft.com/office/drawing/2014/main" id="{63A41295-DF39-4FB1-B93D-FB48E5E906FE}"/>
                </a:ext>
              </a:extLst>
            </p:cNvPr>
            <p:cNvGrpSpPr/>
            <p:nvPr/>
          </p:nvGrpSpPr>
          <p:grpSpPr>
            <a:xfrm rot="19086778" flipH="1">
              <a:off x="3540728" y="4046453"/>
              <a:ext cx="182079" cy="947754"/>
              <a:chOff x="4992449" y="2064041"/>
              <a:chExt cx="619200" cy="3223052"/>
            </a:xfrm>
          </p:grpSpPr>
          <p:pic>
            <p:nvPicPr>
              <p:cNvPr id="98" name="Picture 97">
                <a:extLst>
                  <a:ext uri="{FF2B5EF4-FFF2-40B4-BE49-F238E27FC236}">
                    <a16:creationId xmlns:a16="http://schemas.microsoft.com/office/drawing/2014/main" id="{58EF7385-896B-4843-8EE3-1DB420307E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992524" y="3705943"/>
                <a:ext cx="619125" cy="1581150"/>
              </a:xfrm>
              <a:prstGeom prst="rect">
                <a:avLst/>
              </a:prstGeom>
            </p:spPr>
          </p:pic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03EA45D8-282B-44B8-AE5D-6BF88C696288}"/>
                  </a:ext>
                </a:extLst>
              </p:cNvPr>
              <p:cNvSpPr/>
              <p:nvPr/>
            </p:nvSpPr>
            <p:spPr>
              <a:xfrm>
                <a:off x="4992449" y="2064041"/>
                <a:ext cx="619200" cy="1580400"/>
              </a:xfrm>
              <a:prstGeom prst="rect">
                <a:avLst/>
              </a:prstGeom>
              <a:solidFill>
                <a:srgbClr val="4472C4">
                  <a:alpha val="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88" name="Arm L">
              <a:extLst>
                <a:ext uri="{FF2B5EF4-FFF2-40B4-BE49-F238E27FC236}">
                  <a16:creationId xmlns:a16="http://schemas.microsoft.com/office/drawing/2014/main" id="{04AA3EF2-D5AA-4F10-AA4D-E1C366BB26DB}"/>
                </a:ext>
              </a:extLst>
            </p:cNvPr>
            <p:cNvGrpSpPr/>
            <p:nvPr/>
          </p:nvGrpSpPr>
          <p:grpSpPr>
            <a:xfrm rot="19086778">
              <a:off x="3193132" y="4358191"/>
              <a:ext cx="182079" cy="947754"/>
              <a:chOff x="4992449" y="2064041"/>
              <a:chExt cx="619200" cy="3223052"/>
            </a:xfrm>
          </p:grpSpPr>
          <p:pic>
            <p:nvPicPr>
              <p:cNvPr id="96" name="Picture 95">
                <a:extLst>
                  <a:ext uri="{FF2B5EF4-FFF2-40B4-BE49-F238E27FC236}">
                    <a16:creationId xmlns:a16="http://schemas.microsoft.com/office/drawing/2014/main" id="{B5E64FC5-AB36-455F-9C5B-86C55DA7C3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992524" y="3705943"/>
                <a:ext cx="619125" cy="1581150"/>
              </a:xfrm>
              <a:prstGeom prst="rect">
                <a:avLst/>
              </a:prstGeom>
            </p:spPr>
          </p:pic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DE6F8573-711D-4DEA-BA43-602FD487C644}"/>
                  </a:ext>
                </a:extLst>
              </p:cNvPr>
              <p:cNvSpPr/>
              <p:nvPr/>
            </p:nvSpPr>
            <p:spPr>
              <a:xfrm>
                <a:off x="4992449" y="2064041"/>
                <a:ext cx="619200" cy="1580400"/>
              </a:xfrm>
              <a:prstGeom prst="rect">
                <a:avLst/>
              </a:prstGeom>
              <a:solidFill>
                <a:srgbClr val="4472C4">
                  <a:alpha val="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pic>
          <p:nvPicPr>
            <p:cNvPr id="89" name="Body">
              <a:extLst>
                <a:ext uri="{FF2B5EF4-FFF2-40B4-BE49-F238E27FC236}">
                  <a16:creationId xmlns:a16="http://schemas.microsoft.com/office/drawing/2014/main" id="{9CD3E458-2A02-4988-A67C-0D6A0A8168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9086778">
              <a:off x="3499275" y="4598035"/>
              <a:ext cx="372516" cy="663807"/>
            </a:xfrm>
            <a:prstGeom prst="rect">
              <a:avLst/>
            </a:prstGeom>
          </p:spPr>
        </p:pic>
        <p:pic>
          <p:nvPicPr>
            <p:cNvPr id="90" name="Open Mouth">
              <a:extLst>
                <a:ext uri="{FF2B5EF4-FFF2-40B4-BE49-F238E27FC236}">
                  <a16:creationId xmlns:a16="http://schemas.microsoft.com/office/drawing/2014/main" id="{CF28AEF1-778E-46FC-8B39-4CEB5B4E80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9086778">
              <a:off x="2801753" y="4067043"/>
              <a:ext cx="1013198" cy="884658"/>
            </a:xfrm>
            <a:prstGeom prst="rect">
              <a:avLst/>
            </a:prstGeom>
          </p:spPr>
        </p:pic>
      </p:grpSp>
      <p:grpSp>
        <p:nvGrpSpPr>
          <p:cNvPr id="163" name="Demo 3">
            <a:extLst>
              <a:ext uri="{FF2B5EF4-FFF2-40B4-BE49-F238E27FC236}">
                <a16:creationId xmlns:a16="http://schemas.microsoft.com/office/drawing/2014/main" id="{C9A4056E-2AD3-43D0-AA05-E56D315D6650}"/>
              </a:ext>
            </a:extLst>
          </p:cNvPr>
          <p:cNvGrpSpPr/>
          <p:nvPr/>
        </p:nvGrpSpPr>
        <p:grpSpPr>
          <a:xfrm>
            <a:off x="7426860" y="3338116"/>
            <a:ext cx="1073858" cy="1381500"/>
            <a:chOff x="7426860" y="3338116"/>
            <a:chExt cx="1073858" cy="1381500"/>
          </a:xfrm>
        </p:grpSpPr>
        <p:grpSp>
          <p:nvGrpSpPr>
            <p:cNvPr id="119" name="Arm R">
              <a:extLst>
                <a:ext uri="{FF2B5EF4-FFF2-40B4-BE49-F238E27FC236}">
                  <a16:creationId xmlns:a16="http://schemas.microsoft.com/office/drawing/2014/main" id="{E8F0898D-C579-4E50-906E-68F340B78E9C}"/>
                </a:ext>
              </a:extLst>
            </p:cNvPr>
            <p:cNvGrpSpPr/>
            <p:nvPr/>
          </p:nvGrpSpPr>
          <p:grpSpPr>
            <a:xfrm rot="1228611">
              <a:off x="7552416" y="3440620"/>
              <a:ext cx="192980" cy="1004496"/>
              <a:chOff x="4992449" y="2064041"/>
              <a:chExt cx="619200" cy="3223052"/>
            </a:xfrm>
          </p:grpSpPr>
          <p:pic>
            <p:nvPicPr>
              <p:cNvPr id="130" name="Picture 129">
                <a:extLst>
                  <a:ext uri="{FF2B5EF4-FFF2-40B4-BE49-F238E27FC236}">
                    <a16:creationId xmlns:a16="http://schemas.microsoft.com/office/drawing/2014/main" id="{BBE3319F-0356-4E2B-BB23-6FB7BCC759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992524" y="3705943"/>
                <a:ext cx="619125" cy="1581150"/>
              </a:xfrm>
              <a:prstGeom prst="rect">
                <a:avLst/>
              </a:prstGeom>
            </p:spPr>
          </p:pic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B7D6A1A2-BA9B-4180-961C-9CAFFCE8A8C7}"/>
                  </a:ext>
                </a:extLst>
              </p:cNvPr>
              <p:cNvSpPr/>
              <p:nvPr/>
            </p:nvSpPr>
            <p:spPr>
              <a:xfrm>
                <a:off x="4992449" y="2064041"/>
                <a:ext cx="619200" cy="1580400"/>
              </a:xfrm>
              <a:prstGeom prst="rect">
                <a:avLst/>
              </a:prstGeom>
              <a:solidFill>
                <a:srgbClr val="4472C4">
                  <a:alpha val="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20" name="Arm L">
              <a:extLst>
                <a:ext uri="{FF2B5EF4-FFF2-40B4-BE49-F238E27FC236}">
                  <a16:creationId xmlns:a16="http://schemas.microsoft.com/office/drawing/2014/main" id="{1EE992E5-8FBF-4ACD-9592-87E449499676}"/>
                </a:ext>
              </a:extLst>
            </p:cNvPr>
            <p:cNvGrpSpPr/>
            <p:nvPr/>
          </p:nvGrpSpPr>
          <p:grpSpPr>
            <a:xfrm rot="1228611" flipH="1">
              <a:off x="8016010" y="3613737"/>
              <a:ext cx="192980" cy="1004496"/>
              <a:chOff x="4992449" y="2064041"/>
              <a:chExt cx="619200" cy="3223052"/>
            </a:xfrm>
          </p:grpSpPr>
          <p:pic>
            <p:nvPicPr>
              <p:cNvPr id="128" name="Picture 127">
                <a:extLst>
                  <a:ext uri="{FF2B5EF4-FFF2-40B4-BE49-F238E27FC236}">
                    <a16:creationId xmlns:a16="http://schemas.microsoft.com/office/drawing/2014/main" id="{7F24A9EF-628C-4B20-B4E1-AD78CB5300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992524" y="3705943"/>
                <a:ext cx="619125" cy="1581150"/>
              </a:xfrm>
              <a:prstGeom prst="rect">
                <a:avLst/>
              </a:prstGeom>
            </p:spPr>
          </p:pic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2EB37D31-74FD-4E37-8F95-6D2A13022DE0}"/>
                  </a:ext>
                </a:extLst>
              </p:cNvPr>
              <p:cNvSpPr/>
              <p:nvPr/>
            </p:nvSpPr>
            <p:spPr>
              <a:xfrm>
                <a:off x="4992449" y="2064041"/>
                <a:ext cx="619200" cy="1580400"/>
              </a:xfrm>
              <a:prstGeom prst="rect">
                <a:avLst/>
              </a:prstGeom>
              <a:solidFill>
                <a:srgbClr val="4472C4">
                  <a:alpha val="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pic>
          <p:nvPicPr>
            <p:cNvPr id="121" name="Body">
              <a:extLst>
                <a:ext uri="{FF2B5EF4-FFF2-40B4-BE49-F238E27FC236}">
                  <a16:creationId xmlns:a16="http://schemas.microsoft.com/office/drawing/2014/main" id="{E57E4013-618A-4075-8949-ECEA30480E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228611" flipH="1">
              <a:off x="7556921" y="4016068"/>
              <a:ext cx="394818" cy="703548"/>
            </a:xfrm>
            <a:prstGeom prst="rect">
              <a:avLst/>
            </a:prstGeom>
          </p:spPr>
        </p:pic>
        <p:pic>
          <p:nvPicPr>
            <p:cNvPr id="122" name="Open Mouth">
              <a:extLst>
                <a:ext uri="{FF2B5EF4-FFF2-40B4-BE49-F238E27FC236}">
                  <a16:creationId xmlns:a16="http://schemas.microsoft.com/office/drawing/2014/main" id="{8C8DA5F2-C71C-4555-BF6E-3D4B87EF1C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228611" flipH="1">
              <a:off x="7426860" y="3338116"/>
              <a:ext cx="1073858" cy="937622"/>
            </a:xfrm>
            <a:prstGeom prst="rect">
              <a:avLst/>
            </a:prstGeom>
          </p:spPr>
        </p:pic>
      </p:grpSp>
      <p:grpSp>
        <p:nvGrpSpPr>
          <p:cNvPr id="164" name="Demo 4">
            <a:extLst>
              <a:ext uri="{FF2B5EF4-FFF2-40B4-BE49-F238E27FC236}">
                <a16:creationId xmlns:a16="http://schemas.microsoft.com/office/drawing/2014/main" id="{6D6C607B-F998-4BFA-B5EE-9F214B331F67}"/>
              </a:ext>
            </a:extLst>
          </p:cNvPr>
          <p:cNvGrpSpPr/>
          <p:nvPr/>
        </p:nvGrpSpPr>
        <p:grpSpPr>
          <a:xfrm>
            <a:off x="8320209" y="4046453"/>
            <a:ext cx="1070038" cy="1259492"/>
            <a:chOff x="8320209" y="4046453"/>
            <a:chExt cx="1070038" cy="1259492"/>
          </a:xfrm>
        </p:grpSpPr>
        <p:grpSp>
          <p:nvGrpSpPr>
            <p:cNvPr id="133" name="Arm R">
              <a:extLst>
                <a:ext uri="{FF2B5EF4-FFF2-40B4-BE49-F238E27FC236}">
                  <a16:creationId xmlns:a16="http://schemas.microsoft.com/office/drawing/2014/main" id="{86E4E154-FA3D-4176-A593-5688967685ED}"/>
                </a:ext>
              </a:extLst>
            </p:cNvPr>
            <p:cNvGrpSpPr/>
            <p:nvPr/>
          </p:nvGrpSpPr>
          <p:grpSpPr>
            <a:xfrm rot="2513222">
              <a:off x="8469194" y="4046453"/>
              <a:ext cx="182079" cy="947754"/>
              <a:chOff x="4992449" y="2064041"/>
              <a:chExt cx="619200" cy="3223052"/>
            </a:xfrm>
          </p:grpSpPr>
          <p:pic>
            <p:nvPicPr>
              <p:cNvPr id="144" name="Picture 143">
                <a:extLst>
                  <a:ext uri="{FF2B5EF4-FFF2-40B4-BE49-F238E27FC236}">
                    <a16:creationId xmlns:a16="http://schemas.microsoft.com/office/drawing/2014/main" id="{5DF0A1D0-B4DE-48C0-BD3F-17ABA72071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992524" y="3705943"/>
                <a:ext cx="619125" cy="1581150"/>
              </a:xfrm>
              <a:prstGeom prst="rect">
                <a:avLst/>
              </a:prstGeom>
            </p:spPr>
          </p:pic>
          <p:sp>
            <p:nvSpPr>
              <p:cNvPr id="145" name="Rectangle 144">
                <a:extLst>
                  <a:ext uri="{FF2B5EF4-FFF2-40B4-BE49-F238E27FC236}">
                    <a16:creationId xmlns:a16="http://schemas.microsoft.com/office/drawing/2014/main" id="{40D9CB02-21D8-4367-A936-355DB21E2A9C}"/>
                  </a:ext>
                </a:extLst>
              </p:cNvPr>
              <p:cNvSpPr/>
              <p:nvPr/>
            </p:nvSpPr>
            <p:spPr>
              <a:xfrm>
                <a:off x="4992449" y="2064041"/>
                <a:ext cx="619200" cy="1580400"/>
              </a:xfrm>
              <a:prstGeom prst="rect">
                <a:avLst/>
              </a:prstGeom>
              <a:solidFill>
                <a:srgbClr val="4472C4">
                  <a:alpha val="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34" name="Arm L">
              <a:extLst>
                <a:ext uri="{FF2B5EF4-FFF2-40B4-BE49-F238E27FC236}">
                  <a16:creationId xmlns:a16="http://schemas.microsoft.com/office/drawing/2014/main" id="{00DF4C88-C978-4C55-AF6B-5883C88798A8}"/>
                </a:ext>
              </a:extLst>
            </p:cNvPr>
            <p:cNvGrpSpPr/>
            <p:nvPr/>
          </p:nvGrpSpPr>
          <p:grpSpPr>
            <a:xfrm rot="2513222" flipH="1">
              <a:off x="8816789" y="4358191"/>
              <a:ext cx="182079" cy="947754"/>
              <a:chOff x="4992449" y="2064041"/>
              <a:chExt cx="619200" cy="3223052"/>
            </a:xfrm>
          </p:grpSpPr>
          <p:pic>
            <p:nvPicPr>
              <p:cNvPr id="142" name="Picture 141">
                <a:extLst>
                  <a:ext uri="{FF2B5EF4-FFF2-40B4-BE49-F238E27FC236}">
                    <a16:creationId xmlns:a16="http://schemas.microsoft.com/office/drawing/2014/main" id="{1D1FA073-87DC-4F45-9C52-C86B2942EA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992524" y="3705943"/>
                <a:ext cx="619125" cy="1581150"/>
              </a:xfrm>
              <a:prstGeom prst="rect">
                <a:avLst/>
              </a:prstGeom>
            </p:spPr>
          </p:pic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511BE4F1-97EF-4016-A01B-7489FA9F7F67}"/>
                  </a:ext>
                </a:extLst>
              </p:cNvPr>
              <p:cNvSpPr/>
              <p:nvPr/>
            </p:nvSpPr>
            <p:spPr>
              <a:xfrm>
                <a:off x="4992449" y="2064041"/>
                <a:ext cx="619200" cy="1580400"/>
              </a:xfrm>
              <a:prstGeom prst="rect">
                <a:avLst/>
              </a:prstGeom>
              <a:solidFill>
                <a:srgbClr val="4472C4">
                  <a:alpha val="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pic>
          <p:nvPicPr>
            <p:cNvPr id="135" name="Body">
              <a:extLst>
                <a:ext uri="{FF2B5EF4-FFF2-40B4-BE49-F238E27FC236}">
                  <a16:creationId xmlns:a16="http://schemas.microsoft.com/office/drawing/2014/main" id="{5DD15ECE-450C-409A-92C2-052DDC9AA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513222" flipH="1">
              <a:off x="8320209" y="4598035"/>
              <a:ext cx="372516" cy="663807"/>
            </a:xfrm>
            <a:prstGeom prst="rect">
              <a:avLst/>
            </a:prstGeom>
          </p:spPr>
        </p:pic>
        <p:pic>
          <p:nvPicPr>
            <p:cNvPr id="136" name="Open Mouth">
              <a:extLst>
                <a:ext uri="{FF2B5EF4-FFF2-40B4-BE49-F238E27FC236}">
                  <a16:creationId xmlns:a16="http://schemas.microsoft.com/office/drawing/2014/main" id="{F1F29CA3-C384-41AA-9C09-6D1674FB9D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513222" flipH="1">
              <a:off x="8377049" y="4067043"/>
              <a:ext cx="1013198" cy="884658"/>
            </a:xfrm>
            <a:prstGeom prst="rect">
              <a:avLst/>
            </a:prstGeom>
          </p:spPr>
        </p:pic>
      </p:grpSp>
      <p:grpSp>
        <p:nvGrpSpPr>
          <p:cNvPr id="166" name="Demo 2 Arm R">
            <a:extLst>
              <a:ext uri="{FF2B5EF4-FFF2-40B4-BE49-F238E27FC236}">
                <a16:creationId xmlns:a16="http://schemas.microsoft.com/office/drawing/2014/main" id="{E3E5CE77-4FE5-4860-B398-AAC827D31E85}"/>
              </a:ext>
            </a:extLst>
          </p:cNvPr>
          <p:cNvGrpSpPr/>
          <p:nvPr/>
        </p:nvGrpSpPr>
        <p:grpSpPr>
          <a:xfrm rot="20371389" flipH="1">
            <a:off x="4446604" y="3440620"/>
            <a:ext cx="192980" cy="1004496"/>
            <a:chOff x="4992449" y="2064041"/>
            <a:chExt cx="619200" cy="3223052"/>
          </a:xfrm>
        </p:grpSpPr>
        <p:pic>
          <p:nvPicPr>
            <p:cNvPr id="172" name="Picture 171">
              <a:extLst>
                <a:ext uri="{FF2B5EF4-FFF2-40B4-BE49-F238E27FC236}">
                  <a16:creationId xmlns:a16="http://schemas.microsoft.com/office/drawing/2014/main" id="{F37DEA9D-AFD2-4E17-85F7-EEDA10FE6B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92524" y="3705943"/>
              <a:ext cx="619125" cy="1581150"/>
            </a:xfrm>
            <a:prstGeom prst="rect">
              <a:avLst/>
            </a:prstGeom>
          </p:spPr>
        </p:pic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CCB96D05-3669-4300-88BB-0E992A629484}"/>
                </a:ext>
              </a:extLst>
            </p:cNvPr>
            <p:cNvSpPr/>
            <p:nvPr/>
          </p:nvSpPr>
          <p:spPr>
            <a:xfrm>
              <a:off x="4992449" y="2064041"/>
              <a:ext cx="619200" cy="1580400"/>
            </a:xfrm>
            <a:prstGeom prst="rect">
              <a:avLst/>
            </a:prstGeom>
            <a:solidFill>
              <a:srgbClr val="4472C4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67" name="Demo 2 Arm L">
            <a:extLst>
              <a:ext uri="{FF2B5EF4-FFF2-40B4-BE49-F238E27FC236}">
                <a16:creationId xmlns:a16="http://schemas.microsoft.com/office/drawing/2014/main" id="{10698834-9B96-4500-B7B9-AB81F1C54DD0}"/>
              </a:ext>
            </a:extLst>
          </p:cNvPr>
          <p:cNvGrpSpPr/>
          <p:nvPr/>
        </p:nvGrpSpPr>
        <p:grpSpPr>
          <a:xfrm rot="20371389">
            <a:off x="3983011" y="3613737"/>
            <a:ext cx="192980" cy="1004496"/>
            <a:chOff x="4992449" y="2064041"/>
            <a:chExt cx="619200" cy="3223052"/>
          </a:xfrm>
        </p:grpSpPr>
        <p:pic>
          <p:nvPicPr>
            <p:cNvPr id="170" name="Picture 169">
              <a:extLst>
                <a:ext uri="{FF2B5EF4-FFF2-40B4-BE49-F238E27FC236}">
                  <a16:creationId xmlns:a16="http://schemas.microsoft.com/office/drawing/2014/main" id="{BE6F817F-6C6E-4C82-A745-7A058D6E70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92524" y="3705943"/>
              <a:ext cx="619125" cy="1581150"/>
            </a:xfrm>
            <a:prstGeom prst="rect">
              <a:avLst/>
            </a:prstGeom>
          </p:spPr>
        </p:pic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13D0ADEF-1AFE-47AF-A2C9-1A1C9BCF2752}"/>
                </a:ext>
              </a:extLst>
            </p:cNvPr>
            <p:cNvSpPr/>
            <p:nvPr/>
          </p:nvSpPr>
          <p:spPr>
            <a:xfrm>
              <a:off x="4992449" y="2064041"/>
              <a:ext cx="619200" cy="1580400"/>
            </a:xfrm>
            <a:prstGeom prst="rect">
              <a:avLst/>
            </a:prstGeom>
            <a:solidFill>
              <a:srgbClr val="4472C4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68" name="Demo Body 2">
            <a:extLst>
              <a:ext uri="{FF2B5EF4-FFF2-40B4-BE49-F238E27FC236}">
                <a16:creationId xmlns:a16="http://schemas.microsoft.com/office/drawing/2014/main" id="{42DE91ED-B141-45C5-BC27-42FDF3204EE0}"/>
              </a:ext>
            </a:extLst>
          </p:cNvPr>
          <p:cNvPicPr>
            <a:picLocks noChangeAspect="1"/>
          </p:cNvPicPr>
          <p:nvPr/>
        </p:nvPicPr>
        <p:blipFill>
          <a:blip r:embed="rId3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371389">
            <a:off x="4240261" y="4016068"/>
            <a:ext cx="394818" cy="703548"/>
          </a:xfrm>
          <a:prstGeom prst="rect">
            <a:avLst/>
          </a:prstGeom>
        </p:spPr>
      </p:pic>
      <p:pic>
        <p:nvPicPr>
          <p:cNvPr id="169" name="Open Mouth 2">
            <a:extLst>
              <a:ext uri="{FF2B5EF4-FFF2-40B4-BE49-F238E27FC236}">
                <a16:creationId xmlns:a16="http://schemas.microsoft.com/office/drawing/2014/main" id="{D66063C0-D641-4E50-9DED-5EA89B34CC67}"/>
              </a:ext>
            </a:extLst>
          </p:cNvPr>
          <p:cNvPicPr>
            <a:picLocks noChangeAspect="1"/>
          </p:cNvPicPr>
          <p:nvPr/>
        </p:nvPicPr>
        <p:blipFill>
          <a:blip r:embed="rId3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371389">
            <a:off x="3691282" y="3338116"/>
            <a:ext cx="1073858" cy="937622"/>
          </a:xfrm>
          <a:prstGeom prst="rect">
            <a:avLst/>
          </a:prstGeom>
        </p:spPr>
      </p:pic>
      <p:grpSp>
        <p:nvGrpSpPr>
          <p:cNvPr id="175" name="Demo 1 Arm R">
            <a:extLst>
              <a:ext uri="{FF2B5EF4-FFF2-40B4-BE49-F238E27FC236}">
                <a16:creationId xmlns:a16="http://schemas.microsoft.com/office/drawing/2014/main" id="{8717EF7D-89DA-45D0-A978-19DE926CCAAA}"/>
              </a:ext>
            </a:extLst>
          </p:cNvPr>
          <p:cNvGrpSpPr/>
          <p:nvPr/>
        </p:nvGrpSpPr>
        <p:grpSpPr>
          <a:xfrm rot="19086778" flipH="1">
            <a:off x="3540728" y="4046453"/>
            <a:ext cx="182079" cy="947754"/>
            <a:chOff x="4992449" y="2064041"/>
            <a:chExt cx="619200" cy="3223052"/>
          </a:xfrm>
        </p:grpSpPr>
        <p:pic>
          <p:nvPicPr>
            <p:cNvPr id="181" name="Picture 180">
              <a:extLst>
                <a:ext uri="{FF2B5EF4-FFF2-40B4-BE49-F238E27FC236}">
                  <a16:creationId xmlns:a16="http://schemas.microsoft.com/office/drawing/2014/main" id="{9B20FC0F-7EBB-4D65-ABE5-8603EF0489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92524" y="3705943"/>
              <a:ext cx="619125" cy="1581150"/>
            </a:xfrm>
            <a:prstGeom prst="rect">
              <a:avLst/>
            </a:prstGeom>
          </p:spPr>
        </p:pic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D0CFA52B-99C1-46BC-A695-30D8C0AC4939}"/>
                </a:ext>
              </a:extLst>
            </p:cNvPr>
            <p:cNvSpPr/>
            <p:nvPr/>
          </p:nvSpPr>
          <p:spPr>
            <a:xfrm>
              <a:off x="4992449" y="2064041"/>
              <a:ext cx="619200" cy="1580400"/>
            </a:xfrm>
            <a:prstGeom prst="rect">
              <a:avLst/>
            </a:prstGeom>
            <a:solidFill>
              <a:srgbClr val="4472C4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76" name="Demo 1 Arm L">
            <a:extLst>
              <a:ext uri="{FF2B5EF4-FFF2-40B4-BE49-F238E27FC236}">
                <a16:creationId xmlns:a16="http://schemas.microsoft.com/office/drawing/2014/main" id="{E2DD0F41-D1CE-408F-BF8D-6F548F369B52}"/>
              </a:ext>
            </a:extLst>
          </p:cNvPr>
          <p:cNvGrpSpPr/>
          <p:nvPr/>
        </p:nvGrpSpPr>
        <p:grpSpPr>
          <a:xfrm rot="19086778">
            <a:off x="3193132" y="4358191"/>
            <a:ext cx="182079" cy="947754"/>
            <a:chOff x="4992449" y="2064041"/>
            <a:chExt cx="619200" cy="3223052"/>
          </a:xfrm>
        </p:grpSpPr>
        <p:pic>
          <p:nvPicPr>
            <p:cNvPr id="179" name="Picture 178">
              <a:extLst>
                <a:ext uri="{FF2B5EF4-FFF2-40B4-BE49-F238E27FC236}">
                  <a16:creationId xmlns:a16="http://schemas.microsoft.com/office/drawing/2014/main" id="{E98278D9-7AEC-4B1E-B898-21A8F7442F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92524" y="3705943"/>
              <a:ext cx="619125" cy="1581150"/>
            </a:xfrm>
            <a:prstGeom prst="rect">
              <a:avLst/>
            </a:prstGeom>
          </p:spPr>
        </p:pic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42A92E5E-DF41-4F8C-9789-0D639CA13440}"/>
                </a:ext>
              </a:extLst>
            </p:cNvPr>
            <p:cNvSpPr/>
            <p:nvPr/>
          </p:nvSpPr>
          <p:spPr>
            <a:xfrm>
              <a:off x="4992449" y="2064041"/>
              <a:ext cx="619200" cy="1580400"/>
            </a:xfrm>
            <a:prstGeom prst="rect">
              <a:avLst/>
            </a:prstGeom>
            <a:solidFill>
              <a:srgbClr val="4472C4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77" name="Demo Body 1">
            <a:extLst>
              <a:ext uri="{FF2B5EF4-FFF2-40B4-BE49-F238E27FC236}">
                <a16:creationId xmlns:a16="http://schemas.microsoft.com/office/drawing/2014/main" id="{7F6885D8-B568-44B2-836D-0BBA089292E3}"/>
              </a:ext>
            </a:extLst>
          </p:cNvPr>
          <p:cNvPicPr>
            <a:picLocks noChangeAspect="1"/>
          </p:cNvPicPr>
          <p:nvPr/>
        </p:nvPicPr>
        <p:blipFill>
          <a:blip r:embed="rId3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086778">
            <a:off x="3499275" y="4598035"/>
            <a:ext cx="372516" cy="663807"/>
          </a:xfrm>
          <a:prstGeom prst="rect">
            <a:avLst/>
          </a:prstGeom>
        </p:spPr>
      </p:pic>
      <p:pic>
        <p:nvPicPr>
          <p:cNvPr id="178" name="Open Mouth 1">
            <a:extLst>
              <a:ext uri="{FF2B5EF4-FFF2-40B4-BE49-F238E27FC236}">
                <a16:creationId xmlns:a16="http://schemas.microsoft.com/office/drawing/2014/main" id="{F46F7E22-3FFC-4663-8BDA-73B84FC1DD99}"/>
              </a:ext>
            </a:extLst>
          </p:cNvPr>
          <p:cNvPicPr>
            <a:picLocks noChangeAspect="1"/>
          </p:cNvPicPr>
          <p:nvPr/>
        </p:nvPicPr>
        <p:blipFill>
          <a:blip r:embed="rId4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086778">
            <a:off x="2801753" y="4067043"/>
            <a:ext cx="1013198" cy="884658"/>
          </a:xfrm>
          <a:prstGeom prst="rect">
            <a:avLst/>
          </a:prstGeom>
        </p:spPr>
      </p:pic>
      <p:grpSp>
        <p:nvGrpSpPr>
          <p:cNvPr id="65" name="Demo 3 Arm R">
            <a:extLst>
              <a:ext uri="{FF2B5EF4-FFF2-40B4-BE49-F238E27FC236}">
                <a16:creationId xmlns:a16="http://schemas.microsoft.com/office/drawing/2014/main" id="{1B2BFE19-0A39-4730-A6E4-46B6957CC888}"/>
              </a:ext>
            </a:extLst>
          </p:cNvPr>
          <p:cNvGrpSpPr/>
          <p:nvPr/>
        </p:nvGrpSpPr>
        <p:grpSpPr>
          <a:xfrm rot="1228611">
            <a:off x="7552416" y="3440620"/>
            <a:ext cx="192980" cy="1004496"/>
            <a:chOff x="4992449" y="2064041"/>
            <a:chExt cx="619200" cy="3223052"/>
          </a:xfrm>
        </p:grpSpPr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ECB1475A-CFF8-4D2C-A937-CEAC01422C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92524" y="3705943"/>
              <a:ext cx="619125" cy="1581150"/>
            </a:xfrm>
            <a:prstGeom prst="rect">
              <a:avLst/>
            </a:prstGeom>
          </p:spPr>
        </p:pic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C152A5F1-802A-41CF-865C-A6C108098C06}"/>
                </a:ext>
              </a:extLst>
            </p:cNvPr>
            <p:cNvSpPr/>
            <p:nvPr/>
          </p:nvSpPr>
          <p:spPr>
            <a:xfrm>
              <a:off x="4992449" y="2064041"/>
              <a:ext cx="619200" cy="1580400"/>
            </a:xfrm>
            <a:prstGeom prst="rect">
              <a:avLst/>
            </a:prstGeom>
            <a:solidFill>
              <a:srgbClr val="4472C4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6" name="Demo 3 Arm L">
            <a:extLst>
              <a:ext uri="{FF2B5EF4-FFF2-40B4-BE49-F238E27FC236}">
                <a16:creationId xmlns:a16="http://schemas.microsoft.com/office/drawing/2014/main" id="{399F17AC-A092-42E4-9D8C-128AC8182659}"/>
              </a:ext>
            </a:extLst>
          </p:cNvPr>
          <p:cNvGrpSpPr/>
          <p:nvPr/>
        </p:nvGrpSpPr>
        <p:grpSpPr>
          <a:xfrm rot="1228611" flipH="1">
            <a:off x="8016010" y="3613737"/>
            <a:ext cx="192980" cy="1004496"/>
            <a:chOff x="4992449" y="2064041"/>
            <a:chExt cx="619200" cy="3223052"/>
          </a:xfrm>
        </p:grpSpPr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FEC6DA0A-B451-47E2-AD48-1B42984B3D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92524" y="3705943"/>
              <a:ext cx="619125" cy="1581150"/>
            </a:xfrm>
            <a:prstGeom prst="rect">
              <a:avLst/>
            </a:prstGeom>
          </p:spPr>
        </p:pic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80EA1F85-034E-4086-9D6D-DF144C305991}"/>
                </a:ext>
              </a:extLst>
            </p:cNvPr>
            <p:cNvSpPr/>
            <p:nvPr/>
          </p:nvSpPr>
          <p:spPr>
            <a:xfrm>
              <a:off x="4992449" y="2064041"/>
              <a:ext cx="619200" cy="1580400"/>
            </a:xfrm>
            <a:prstGeom prst="rect">
              <a:avLst/>
            </a:prstGeom>
            <a:solidFill>
              <a:srgbClr val="4472C4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67" name="Demo Body 3">
            <a:extLst>
              <a:ext uri="{FF2B5EF4-FFF2-40B4-BE49-F238E27FC236}">
                <a16:creationId xmlns:a16="http://schemas.microsoft.com/office/drawing/2014/main" id="{B09ACE6E-0A01-4495-9441-8CF594BDFC0E}"/>
              </a:ext>
            </a:extLst>
          </p:cNvPr>
          <p:cNvPicPr>
            <a:picLocks noChangeAspect="1"/>
          </p:cNvPicPr>
          <p:nvPr/>
        </p:nvPicPr>
        <p:blipFill>
          <a:blip r:embed="rId3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28611" flipH="1">
            <a:off x="7556921" y="4016068"/>
            <a:ext cx="394818" cy="703548"/>
          </a:xfrm>
          <a:prstGeom prst="rect">
            <a:avLst/>
          </a:prstGeom>
        </p:spPr>
      </p:pic>
      <p:pic>
        <p:nvPicPr>
          <p:cNvPr id="68" name="Open Mouth 3">
            <a:extLst>
              <a:ext uri="{FF2B5EF4-FFF2-40B4-BE49-F238E27FC236}">
                <a16:creationId xmlns:a16="http://schemas.microsoft.com/office/drawing/2014/main" id="{1D1BBBEF-29D0-4469-9F84-5883EE6D3C8A}"/>
              </a:ext>
            </a:extLst>
          </p:cNvPr>
          <p:cNvPicPr>
            <a:picLocks noChangeAspect="1"/>
          </p:cNvPicPr>
          <p:nvPr/>
        </p:nvPicPr>
        <p:blipFill>
          <a:blip r:embed="rId3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28611" flipH="1">
            <a:off x="7426860" y="3338116"/>
            <a:ext cx="1073858" cy="937622"/>
          </a:xfrm>
          <a:prstGeom prst="rect">
            <a:avLst/>
          </a:prstGeom>
        </p:spPr>
      </p:pic>
      <p:grpSp>
        <p:nvGrpSpPr>
          <p:cNvPr id="78" name="Demo 4 Arm R">
            <a:extLst>
              <a:ext uri="{FF2B5EF4-FFF2-40B4-BE49-F238E27FC236}">
                <a16:creationId xmlns:a16="http://schemas.microsoft.com/office/drawing/2014/main" id="{5E619A77-AA99-44E1-B72B-DEA8CC741980}"/>
              </a:ext>
            </a:extLst>
          </p:cNvPr>
          <p:cNvGrpSpPr/>
          <p:nvPr/>
        </p:nvGrpSpPr>
        <p:grpSpPr>
          <a:xfrm rot="2513222">
            <a:off x="8469194" y="4046453"/>
            <a:ext cx="182079" cy="947754"/>
            <a:chOff x="4992449" y="2064041"/>
            <a:chExt cx="619200" cy="3223052"/>
          </a:xfrm>
        </p:grpSpPr>
        <p:pic>
          <p:nvPicPr>
            <p:cNvPr id="92" name="Picture 91">
              <a:extLst>
                <a:ext uri="{FF2B5EF4-FFF2-40B4-BE49-F238E27FC236}">
                  <a16:creationId xmlns:a16="http://schemas.microsoft.com/office/drawing/2014/main" id="{52C199B5-8C9D-4719-B1FC-0B80692620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92524" y="3705943"/>
              <a:ext cx="619125" cy="1581150"/>
            </a:xfrm>
            <a:prstGeom prst="rect">
              <a:avLst/>
            </a:prstGeom>
          </p:spPr>
        </p:pic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7213CBC3-1D7E-4D10-AD5C-008399EA7F5E}"/>
                </a:ext>
              </a:extLst>
            </p:cNvPr>
            <p:cNvSpPr/>
            <p:nvPr/>
          </p:nvSpPr>
          <p:spPr>
            <a:xfrm>
              <a:off x="4992449" y="2064041"/>
              <a:ext cx="619200" cy="1580400"/>
            </a:xfrm>
            <a:prstGeom prst="rect">
              <a:avLst/>
            </a:prstGeom>
            <a:solidFill>
              <a:srgbClr val="4472C4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9" name="Demo 4 Arm L">
            <a:extLst>
              <a:ext uri="{FF2B5EF4-FFF2-40B4-BE49-F238E27FC236}">
                <a16:creationId xmlns:a16="http://schemas.microsoft.com/office/drawing/2014/main" id="{6E7A2CC6-19C8-48FE-9906-ED0635BC7C19}"/>
              </a:ext>
            </a:extLst>
          </p:cNvPr>
          <p:cNvGrpSpPr/>
          <p:nvPr/>
        </p:nvGrpSpPr>
        <p:grpSpPr>
          <a:xfrm rot="2513222" flipH="1">
            <a:off x="8816789" y="4358191"/>
            <a:ext cx="182079" cy="947754"/>
            <a:chOff x="4992449" y="2064041"/>
            <a:chExt cx="619200" cy="3223052"/>
          </a:xfrm>
        </p:grpSpPr>
        <p:pic>
          <p:nvPicPr>
            <p:cNvPr id="86" name="Picture 85">
              <a:extLst>
                <a:ext uri="{FF2B5EF4-FFF2-40B4-BE49-F238E27FC236}">
                  <a16:creationId xmlns:a16="http://schemas.microsoft.com/office/drawing/2014/main" id="{8B3D6DDC-6B7A-4ADE-AD81-1E474A115E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92524" y="3705943"/>
              <a:ext cx="619125" cy="1581150"/>
            </a:xfrm>
            <a:prstGeom prst="rect">
              <a:avLst/>
            </a:prstGeom>
          </p:spPr>
        </p:pic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C33D047D-CB4A-4D10-87E7-1CD70373AAAA}"/>
                </a:ext>
              </a:extLst>
            </p:cNvPr>
            <p:cNvSpPr/>
            <p:nvPr/>
          </p:nvSpPr>
          <p:spPr>
            <a:xfrm>
              <a:off x="4992449" y="2064041"/>
              <a:ext cx="619200" cy="1580400"/>
            </a:xfrm>
            <a:prstGeom prst="rect">
              <a:avLst/>
            </a:prstGeom>
            <a:solidFill>
              <a:srgbClr val="4472C4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80" name="Demo Body 4">
            <a:extLst>
              <a:ext uri="{FF2B5EF4-FFF2-40B4-BE49-F238E27FC236}">
                <a16:creationId xmlns:a16="http://schemas.microsoft.com/office/drawing/2014/main" id="{02ECC0EA-2A96-47B5-AB6E-83FC1CF9E10E}"/>
              </a:ext>
            </a:extLst>
          </p:cNvPr>
          <p:cNvPicPr>
            <a:picLocks noChangeAspect="1"/>
          </p:cNvPicPr>
          <p:nvPr/>
        </p:nvPicPr>
        <p:blipFill>
          <a:blip r:embed="rId3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513222" flipH="1">
            <a:off x="8320209" y="4598035"/>
            <a:ext cx="372516" cy="663807"/>
          </a:xfrm>
          <a:prstGeom prst="rect">
            <a:avLst/>
          </a:prstGeom>
        </p:spPr>
      </p:pic>
      <p:pic>
        <p:nvPicPr>
          <p:cNvPr id="81" name="Open Mouth 4">
            <a:extLst>
              <a:ext uri="{FF2B5EF4-FFF2-40B4-BE49-F238E27FC236}">
                <a16:creationId xmlns:a16="http://schemas.microsoft.com/office/drawing/2014/main" id="{EED6C329-3418-4A2B-8B19-785D6179BD8F}"/>
              </a:ext>
            </a:extLst>
          </p:cNvPr>
          <p:cNvPicPr>
            <a:picLocks noChangeAspect="1"/>
          </p:cNvPicPr>
          <p:nvPr/>
        </p:nvPicPr>
        <p:blipFill>
          <a:blip r:embed="rId4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513222" flipH="1">
            <a:off x="8377049" y="4067043"/>
            <a:ext cx="1013198" cy="884658"/>
          </a:xfrm>
          <a:prstGeom prst="rect">
            <a:avLst/>
          </a:prstGeom>
        </p:spPr>
      </p:pic>
      <p:pic>
        <p:nvPicPr>
          <p:cNvPr id="118" name="Mince Pie M 1">
            <a:extLst>
              <a:ext uri="{FF2B5EF4-FFF2-40B4-BE49-F238E27FC236}">
                <a16:creationId xmlns:a16="http://schemas.microsoft.com/office/drawing/2014/main" id="{C8E637A0-0BA3-4FB4-9ADB-4885CA51301A}"/>
              </a:ext>
            </a:extLst>
          </p:cNvPr>
          <p:cNvPicPr>
            <a:picLocks noChangeAspect="1"/>
          </p:cNvPicPr>
          <p:nvPr/>
        </p:nvPicPr>
        <p:blipFill>
          <a:blip r:embed="rId4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900000">
            <a:off x="2962952" y="4300629"/>
            <a:ext cx="690801" cy="385523"/>
          </a:xfrm>
          <a:prstGeom prst="rect">
            <a:avLst/>
          </a:prstGeom>
        </p:spPr>
      </p:pic>
      <p:pic>
        <p:nvPicPr>
          <p:cNvPr id="125" name="Mince Pie M 2">
            <a:extLst>
              <a:ext uri="{FF2B5EF4-FFF2-40B4-BE49-F238E27FC236}">
                <a16:creationId xmlns:a16="http://schemas.microsoft.com/office/drawing/2014/main" id="{642E55CC-B364-44D5-B72E-D127E597BA4E}"/>
              </a:ext>
            </a:extLst>
          </p:cNvPr>
          <p:cNvPicPr>
            <a:picLocks noChangeAspect="1"/>
          </p:cNvPicPr>
          <p:nvPr/>
        </p:nvPicPr>
        <p:blipFill>
          <a:blip r:embed="rId4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800000">
            <a:off x="3882811" y="3559371"/>
            <a:ext cx="690801" cy="385523"/>
          </a:xfrm>
          <a:prstGeom prst="rect">
            <a:avLst/>
          </a:prstGeom>
        </p:spPr>
      </p:pic>
      <p:pic>
        <p:nvPicPr>
          <p:cNvPr id="127" name="Mince Pie M 3">
            <a:extLst>
              <a:ext uri="{FF2B5EF4-FFF2-40B4-BE49-F238E27FC236}">
                <a16:creationId xmlns:a16="http://schemas.microsoft.com/office/drawing/2014/main" id="{0B46D3C3-1221-4B53-8B1E-CE6420A3E363}"/>
              </a:ext>
            </a:extLst>
          </p:cNvPr>
          <p:cNvPicPr>
            <a:picLocks noChangeAspect="1"/>
          </p:cNvPicPr>
          <p:nvPr/>
        </p:nvPicPr>
        <p:blipFill>
          <a:blip r:embed="rId4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00000">
            <a:off x="7618389" y="3559371"/>
            <a:ext cx="690801" cy="385523"/>
          </a:xfrm>
          <a:prstGeom prst="rect">
            <a:avLst/>
          </a:prstGeom>
        </p:spPr>
      </p:pic>
      <p:pic>
        <p:nvPicPr>
          <p:cNvPr id="132" name="Mince Pie M 4">
            <a:extLst>
              <a:ext uri="{FF2B5EF4-FFF2-40B4-BE49-F238E27FC236}">
                <a16:creationId xmlns:a16="http://schemas.microsoft.com/office/drawing/2014/main" id="{C9210A08-7B4C-44FC-A484-59258BED537F}"/>
              </a:ext>
            </a:extLst>
          </p:cNvPr>
          <p:cNvPicPr>
            <a:picLocks noChangeAspect="1"/>
          </p:cNvPicPr>
          <p:nvPr/>
        </p:nvPicPr>
        <p:blipFill>
          <a:blip r:embed="rId4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700000">
            <a:off x="8538248" y="4300629"/>
            <a:ext cx="690801" cy="385523"/>
          </a:xfrm>
          <a:prstGeom prst="rect">
            <a:avLst/>
          </a:prstGeom>
        </p:spPr>
      </p:pic>
      <p:grpSp>
        <p:nvGrpSpPr>
          <p:cNvPr id="7" name="Mouth + Pie 1">
            <a:extLst>
              <a:ext uri="{FF2B5EF4-FFF2-40B4-BE49-F238E27FC236}">
                <a16:creationId xmlns:a16="http://schemas.microsoft.com/office/drawing/2014/main" id="{7A82EA19-BFDF-4682-93D5-0D7C1B92B33B}"/>
              </a:ext>
            </a:extLst>
          </p:cNvPr>
          <p:cNvGrpSpPr/>
          <p:nvPr/>
        </p:nvGrpSpPr>
        <p:grpSpPr>
          <a:xfrm>
            <a:off x="2801753" y="4067043"/>
            <a:ext cx="1013198" cy="884658"/>
            <a:chOff x="2801753" y="4067043"/>
            <a:chExt cx="1013198" cy="884658"/>
          </a:xfrm>
        </p:grpSpPr>
        <p:pic>
          <p:nvPicPr>
            <p:cNvPr id="184" name="Open Mouth">
              <a:extLst>
                <a:ext uri="{FF2B5EF4-FFF2-40B4-BE49-F238E27FC236}">
                  <a16:creationId xmlns:a16="http://schemas.microsoft.com/office/drawing/2014/main" id="{A1D034F2-2B06-452B-AD32-C44815D88D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9086778">
              <a:off x="2801753" y="4067043"/>
              <a:ext cx="1013198" cy="884658"/>
            </a:xfrm>
            <a:prstGeom prst="rect">
              <a:avLst/>
            </a:prstGeom>
          </p:spPr>
        </p:pic>
        <p:pic>
          <p:nvPicPr>
            <p:cNvPr id="187" name="Picture 186">
              <a:extLst>
                <a:ext uri="{FF2B5EF4-FFF2-40B4-BE49-F238E27FC236}">
                  <a16:creationId xmlns:a16="http://schemas.microsoft.com/office/drawing/2014/main" id="{39C0A96C-3262-4A03-860E-DA29807E20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8900000">
              <a:off x="2962952" y="4300629"/>
              <a:ext cx="690801" cy="385523"/>
            </a:xfrm>
            <a:prstGeom prst="rect">
              <a:avLst/>
            </a:prstGeom>
          </p:spPr>
        </p:pic>
      </p:grpSp>
      <p:grpSp>
        <p:nvGrpSpPr>
          <p:cNvPr id="8" name="Mouth + Pie 2">
            <a:extLst>
              <a:ext uri="{FF2B5EF4-FFF2-40B4-BE49-F238E27FC236}">
                <a16:creationId xmlns:a16="http://schemas.microsoft.com/office/drawing/2014/main" id="{C45C44F4-002B-438C-99FC-244BB4DCA118}"/>
              </a:ext>
            </a:extLst>
          </p:cNvPr>
          <p:cNvGrpSpPr/>
          <p:nvPr/>
        </p:nvGrpSpPr>
        <p:grpSpPr>
          <a:xfrm>
            <a:off x="3691282" y="3338116"/>
            <a:ext cx="1073858" cy="937622"/>
            <a:chOff x="3691282" y="3338116"/>
            <a:chExt cx="1073858" cy="937622"/>
          </a:xfrm>
        </p:grpSpPr>
        <p:pic>
          <p:nvPicPr>
            <p:cNvPr id="183" name="Open Mouth">
              <a:extLst>
                <a:ext uri="{FF2B5EF4-FFF2-40B4-BE49-F238E27FC236}">
                  <a16:creationId xmlns:a16="http://schemas.microsoft.com/office/drawing/2014/main" id="{61AE677A-5393-49F2-AAE3-750045E2C5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371389">
              <a:off x="3691282" y="3338116"/>
              <a:ext cx="1073858" cy="937622"/>
            </a:xfrm>
            <a:prstGeom prst="rect">
              <a:avLst/>
            </a:prstGeom>
          </p:spPr>
        </p:pic>
        <p:pic>
          <p:nvPicPr>
            <p:cNvPr id="188" name="Picture 187">
              <a:extLst>
                <a:ext uri="{FF2B5EF4-FFF2-40B4-BE49-F238E27FC236}">
                  <a16:creationId xmlns:a16="http://schemas.microsoft.com/office/drawing/2014/main" id="{8CDF51B0-CE32-442F-98B7-9F05CCD463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9800000">
              <a:off x="3882811" y="3559371"/>
              <a:ext cx="690801" cy="385523"/>
            </a:xfrm>
            <a:prstGeom prst="rect">
              <a:avLst/>
            </a:prstGeom>
          </p:spPr>
        </p:pic>
      </p:grpSp>
      <p:grpSp>
        <p:nvGrpSpPr>
          <p:cNvPr id="9" name="Mouth + Pie 3">
            <a:extLst>
              <a:ext uri="{FF2B5EF4-FFF2-40B4-BE49-F238E27FC236}">
                <a16:creationId xmlns:a16="http://schemas.microsoft.com/office/drawing/2014/main" id="{AF68C975-ABE9-4014-95AA-54891C49D9C7}"/>
              </a:ext>
            </a:extLst>
          </p:cNvPr>
          <p:cNvGrpSpPr/>
          <p:nvPr/>
        </p:nvGrpSpPr>
        <p:grpSpPr>
          <a:xfrm>
            <a:off x="7426860" y="3338116"/>
            <a:ext cx="1073858" cy="937622"/>
            <a:chOff x="7426860" y="3338116"/>
            <a:chExt cx="1073858" cy="937622"/>
          </a:xfrm>
        </p:grpSpPr>
        <p:pic>
          <p:nvPicPr>
            <p:cNvPr id="185" name="Open Mouth">
              <a:extLst>
                <a:ext uri="{FF2B5EF4-FFF2-40B4-BE49-F238E27FC236}">
                  <a16:creationId xmlns:a16="http://schemas.microsoft.com/office/drawing/2014/main" id="{F0412505-905A-4DCA-9389-3CF12445D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228611" flipH="1">
              <a:off x="7426860" y="3338116"/>
              <a:ext cx="1073858" cy="937622"/>
            </a:xfrm>
            <a:prstGeom prst="rect">
              <a:avLst/>
            </a:prstGeom>
          </p:spPr>
        </p:pic>
        <p:pic>
          <p:nvPicPr>
            <p:cNvPr id="189" name="Picture 188">
              <a:extLst>
                <a:ext uri="{FF2B5EF4-FFF2-40B4-BE49-F238E27FC236}">
                  <a16:creationId xmlns:a16="http://schemas.microsoft.com/office/drawing/2014/main" id="{D1B05083-5D7F-4B1D-9428-9F510CC8E0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800000">
              <a:off x="7618389" y="3559371"/>
              <a:ext cx="690801" cy="385523"/>
            </a:xfrm>
            <a:prstGeom prst="rect">
              <a:avLst/>
            </a:prstGeom>
          </p:spPr>
        </p:pic>
      </p:grpSp>
      <p:grpSp>
        <p:nvGrpSpPr>
          <p:cNvPr id="10" name="Mouth + Pie 4">
            <a:extLst>
              <a:ext uri="{FF2B5EF4-FFF2-40B4-BE49-F238E27FC236}">
                <a16:creationId xmlns:a16="http://schemas.microsoft.com/office/drawing/2014/main" id="{C4A3F0A4-CCF6-45B3-9421-CFE8BE9D1C2E}"/>
              </a:ext>
            </a:extLst>
          </p:cNvPr>
          <p:cNvGrpSpPr/>
          <p:nvPr/>
        </p:nvGrpSpPr>
        <p:grpSpPr>
          <a:xfrm>
            <a:off x="8377049" y="4067043"/>
            <a:ext cx="1013198" cy="884658"/>
            <a:chOff x="8377049" y="4067043"/>
            <a:chExt cx="1013198" cy="884658"/>
          </a:xfrm>
        </p:grpSpPr>
        <p:pic>
          <p:nvPicPr>
            <p:cNvPr id="186" name="Open Mouth">
              <a:extLst>
                <a:ext uri="{FF2B5EF4-FFF2-40B4-BE49-F238E27FC236}">
                  <a16:creationId xmlns:a16="http://schemas.microsoft.com/office/drawing/2014/main" id="{5C488C4C-C0AC-413D-BA4B-2A9D60C8C1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513222" flipH="1">
              <a:off x="8377049" y="4067043"/>
              <a:ext cx="1013198" cy="884658"/>
            </a:xfrm>
            <a:prstGeom prst="rect">
              <a:avLst/>
            </a:prstGeom>
          </p:spPr>
        </p:pic>
        <p:pic>
          <p:nvPicPr>
            <p:cNvPr id="190" name="Picture 189">
              <a:extLst>
                <a:ext uri="{FF2B5EF4-FFF2-40B4-BE49-F238E27FC236}">
                  <a16:creationId xmlns:a16="http://schemas.microsoft.com/office/drawing/2014/main" id="{7E00EC3C-865C-49D4-B9B5-112072B18A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700000">
              <a:off x="8538248" y="4300629"/>
              <a:ext cx="690801" cy="385523"/>
            </a:xfrm>
            <a:prstGeom prst="rect">
              <a:avLst/>
            </a:prstGeom>
          </p:spPr>
        </p:pic>
      </p:grpSp>
      <p:pic>
        <p:nvPicPr>
          <p:cNvPr id="192" name="Closed mouth 1">
            <a:extLst>
              <a:ext uri="{FF2B5EF4-FFF2-40B4-BE49-F238E27FC236}">
                <a16:creationId xmlns:a16="http://schemas.microsoft.com/office/drawing/2014/main" id="{3097A4CC-5541-48A1-815C-83CD07ECE0E5}"/>
              </a:ext>
            </a:extLst>
          </p:cNvPr>
          <p:cNvPicPr>
            <a:picLocks noChangeAspect="1"/>
          </p:cNvPicPr>
          <p:nvPr/>
        </p:nvPicPr>
        <p:blipFill>
          <a:blip r:embed="rId4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086778">
            <a:off x="2884926" y="4135094"/>
            <a:ext cx="846852" cy="748557"/>
          </a:xfrm>
          <a:prstGeom prst="rect">
            <a:avLst/>
          </a:prstGeom>
        </p:spPr>
      </p:pic>
      <p:pic>
        <p:nvPicPr>
          <p:cNvPr id="191" name="Closed mouth 2">
            <a:extLst>
              <a:ext uri="{FF2B5EF4-FFF2-40B4-BE49-F238E27FC236}">
                <a16:creationId xmlns:a16="http://schemas.microsoft.com/office/drawing/2014/main" id="{3E3C3565-19EC-4D52-85F9-A76C9E4B9FD7}"/>
              </a:ext>
            </a:extLst>
          </p:cNvPr>
          <p:cNvPicPr>
            <a:picLocks noChangeAspect="1"/>
          </p:cNvPicPr>
          <p:nvPr/>
        </p:nvPicPr>
        <p:blipFill>
          <a:blip r:embed="rId4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371389">
            <a:off x="3779434" y="3410241"/>
            <a:ext cx="897553" cy="793373"/>
          </a:xfrm>
          <a:prstGeom prst="rect">
            <a:avLst/>
          </a:prstGeom>
        </p:spPr>
      </p:pic>
      <p:pic>
        <p:nvPicPr>
          <p:cNvPr id="193" name="Closed mouth 3">
            <a:extLst>
              <a:ext uri="{FF2B5EF4-FFF2-40B4-BE49-F238E27FC236}">
                <a16:creationId xmlns:a16="http://schemas.microsoft.com/office/drawing/2014/main" id="{1AD680E3-6E9D-45A1-8E85-043F5C27F8D5}"/>
              </a:ext>
            </a:extLst>
          </p:cNvPr>
          <p:cNvPicPr>
            <a:picLocks noChangeAspect="1"/>
          </p:cNvPicPr>
          <p:nvPr/>
        </p:nvPicPr>
        <p:blipFill>
          <a:blip r:embed="rId4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28611" flipH="1">
            <a:off x="7515013" y="3410241"/>
            <a:ext cx="897553" cy="793373"/>
          </a:xfrm>
          <a:prstGeom prst="rect">
            <a:avLst/>
          </a:prstGeom>
        </p:spPr>
      </p:pic>
      <p:pic>
        <p:nvPicPr>
          <p:cNvPr id="194" name="Closed mouth 4">
            <a:extLst>
              <a:ext uri="{FF2B5EF4-FFF2-40B4-BE49-F238E27FC236}">
                <a16:creationId xmlns:a16="http://schemas.microsoft.com/office/drawing/2014/main" id="{5A42CC47-8BCD-471B-B404-8672EFB3A3AF}"/>
              </a:ext>
            </a:extLst>
          </p:cNvPr>
          <p:cNvPicPr>
            <a:picLocks noChangeAspect="1"/>
          </p:cNvPicPr>
          <p:nvPr/>
        </p:nvPicPr>
        <p:blipFill>
          <a:blip r:embed="rId4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513222" flipH="1">
            <a:off x="8460222" y="4135094"/>
            <a:ext cx="846852" cy="748557"/>
          </a:xfrm>
          <a:prstGeom prst="rect">
            <a:avLst/>
          </a:prstGeom>
        </p:spPr>
      </p:pic>
      <p:pic>
        <p:nvPicPr>
          <p:cNvPr id="222" name="Mask">
            <a:extLst>
              <a:ext uri="{FF2B5EF4-FFF2-40B4-BE49-F238E27FC236}">
                <a16:creationId xmlns:a16="http://schemas.microsoft.com/office/drawing/2014/main" id="{08BDBD7E-E961-4E5A-84A4-9C506201F79A}"/>
              </a:ext>
            </a:extLst>
          </p:cNvPr>
          <p:cNvPicPr>
            <a:picLocks noChangeAspect="1"/>
          </p:cNvPicPr>
          <p:nvPr/>
        </p:nvPicPr>
        <p:blipFill>
          <a:blip r:embed="rId4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4607542" y="2613276"/>
            <a:ext cx="2976916" cy="6535073"/>
          </a:xfrm>
          <a:custGeom>
            <a:avLst/>
            <a:gdLst>
              <a:gd name="connsiteX0" fmla="*/ 0 w 2976916"/>
              <a:gd name="connsiteY0" fmla="*/ 3267537 h 6535073"/>
              <a:gd name="connsiteX1" fmla="*/ 2946590 w 2976916"/>
              <a:gd name="connsiteY1" fmla="*/ 2307 h 6535073"/>
              <a:gd name="connsiteX2" fmla="*/ 2976916 w 2976916"/>
              <a:gd name="connsiteY2" fmla="*/ 0 h 6535073"/>
              <a:gd name="connsiteX3" fmla="*/ 2976916 w 2976916"/>
              <a:gd name="connsiteY3" fmla="*/ 6535073 h 6535073"/>
              <a:gd name="connsiteX4" fmla="*/ 2946590 w 2976916"/>
              <a:gd name="connsiteY4" fmla="*/ 6532767 h 6535073"/>
              <a:gd name="connsiteX5" fmla="*/ 0 w 2976916"/>
              <a:gd name="connsiteY5" fmla="*/ 3267537 h 6535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76916" h="6535073">
                <a:moveTo>
                  <a:pt x="0" y="3267537"/>
                </a:moveTo>
                <a:cubicBezTo>
                  <a:pt x="0" y="1568134"/>
                  <a:pt x="1291535" y="170387"/>
                  <a:pt x="2946590" y="2307"/>
                </a:cubicBezTo>
                <a:lnTo>
                  <a:pt x="2976916" y="0"/>
                </a:lnTo>
                <a:lnTo>
                  <a:pt x="2976916" y="6535073"/>
                </a:lnTo>
                <a:lnTo>
                  <a:pt x="2946590" y="6532767"/>
                </a:lnTo>
                <a:cubicBezTo>
                  <a:pt x="1291534" y="6364687"/>
                  <a:pt x="0" y="4966939"/>
                  <a:pt x="0" y="3267537"/>
                </a:cubicBezTo>
                <a:close/>
              </a:path>
            </a:pathLst>
          </a:custGeom>
        </p:spPr>
      </p:pic>
      <p:grpSp>
        <p:nvGrpSpPr>
          <p:cNvPr id="18" name="Tree 1">
            <a:extLst>
              <a:ext uri="{FF2B5EF4-FFF2-40B4-BE49-F238E27FC236}">
                <a16:creationId xmlns:a16="http://schemas.microsoft.com/office/drawing/2014/main" id="{557DFBD7-DA65-4410-A4DA-6CE309F783AD}"/>
              </a:ext>
            </a:extLst>
          </p:cNvPr>
          <p:cNvGrpSpPr/>
          <p:nvPr/>
        </p:nvGrpSpPr>
        <p:grpSpPr>
          <a:xfrm rot="5400000">
            <a:off x="-146136" y="1432397"/>
            <a:ext cx="12484274" cy="12484262"/>
            <a:chOff x="-146136" y="1432397"/>
            <a:chExt cx="12484274" cy="12484262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CD486C5D-7380-4861-A16E-1BC49991ECE0}"/>
                </a:ext>
              </a:extLst>
            </p:cNvPr>
            <p:cNvSpPr/>
            <p:nvPr/>
          </p:nvSpPr>
          <p:spPr>
            <a:xfrm>
              <a:off x="-146136" y="1432397"/>
              <a:ext cx="12484274" cy="12484262"/>
            </a:xfrm>
            <a:prstGeom prst="ellipse">
              <a:avLst/>
            </a:prstGeom>
            <a:solidFill>
              <a:srgbClr val="4472C4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95" name="Picture 194">
              <a:extLst>
                <a:ext uri="{FF2B5EF4-FFF2-40B4-BE49-F238E27FC236}">
                  <a16:creationId xmlns:a16="http://schemas.microsoft.com/office/drawing/2014/main" id="{6DAEFC24-CBCF-4353-AF90-784792027C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416811" flipH="1">
              <a:off x="8830741" y="5306862"/>
              <a:ext cx="2646068" cy="2057710"/>
            </a:xfrm>
            <a:prstGeom prst="rect">
              <a:avLst/>
            </a:prstGeom>
          </p:spPr>
        </p:pic>
      </p:grpSp>
      <p:grpSp>
        <p:nvGrpSpPr>
          <p:cNvPr id="17" name="Tree 2">
            <a:extLst>
              <a:ext uri="{FF2B5EF4-FFF2-40B4-BE49-F238E27FC236}">
                <a16:creationId xmlns:a16="http://schemas.microsoft.com/office/drawing/2014/main" id="{08882E97-8FAD-46E2-A5D4-B1D18AE70CB3}"/>
              </a:ext>
            </a:extLst>
          </p:cNvPr>
          <p:cNvGrpSpPr/>
          <p:nvPr/>
        </p:nvGrpSpPr>
        <p:grpSpPr>
          <a:xfrm rot="16200000">
            <a:off x="-146136" y="1432397"/>
            <a:ext cx="12484274" cy="12484262"/>
            <a:chOff x="-146136" y="1432397"/>
            <a:chExt cx="12484274" cy="12484262"/>
          </a:xfrm>
        </p:grpSpPr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EC151253-4AC0-4DDE-992D-428EB53C4F1E}"/>
                </a:ext>
              </a:extLst>
            </p:cNvPr>
            <p:cNvSpPr/>
            <p:nvPr/>
          </p:nvSpPr>
          <p:spPr>
            <a:xfrm>
              <a:off x="-146136" y="1432397"/>
              <a:ext cx="12484274" cy="12484262"/>
            </a:xfrm>
            <a:prstGeom prst="ellipse">
              <a:avLst/>
            </a:prstGeom>
            <a:solidFill>
              <a:srgbClr val="4472C4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74" name="Picture 173">
              <a:extLst>
                <a:ext uri="{FF2B5EF4-FFF2-40B4-BE49-F238E27FC236}">
                  <a16:creationId xmlns:a16="http://schemas.microsoft.com/office/drawing/2014/main" id="{B7DC19EC-3799-4D96-9660-EB735621C9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7052123" flipH="1">
              <a:off x="196147" y="5379780"/>
              <a:ext cx="3377605" cy="2626589"/>
            </a:xfrm>
            <a:prstGeom prst="rect">
              <a:avLst/>
            </a:prstGeom>
          </p:spPr>
        </p:pic>
      </p:grpSp>
      <p:pic>
        <p:nvPicPr>
          <p:cNvPr id="154" name="Flame">
            <a:extLst>
              <a:ext uri="{FF2B5EF4-FFF2-40B4-BE49-F238E27FC236}">
                <a16:creationId xmlns:a16="http://schemas.microsoft.com/office/drawing/2014/main" id="{F8DE8EC7-4A69-41F2-8E71-48819FB293DB}"/>
              </a:ext>
            </a:extLst>
          </p:cNvPr>
          <p:cNvPicPr>
            <a:picLocks noChangeAspect="1"/>
          </p:cNvPicPr>
          <p:nvPr/>
        </p:nvPicPr>
        <p:blipFill>
          <a:blip r:embed="rId4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1741" y="3406851"/>
            <a:ext cx="628519" cy="1145577"/>
          </a:xfrm>
          <a:prstGeom prst="rect">
            <a:avLst/>
          </a:prstGeom>
        </p:spPr>
      </p:pic>
      <p:pic>
        <p:nvPicPr>
          <p:cNvPr id="206" name="Mince Pie 1">
            <a:extLst>
              <a:ext uri="{FF2B5EF4-FFF2-40B4-BE49-F238E27FC236}">
                <a16:creationId xmlns:a16="http://schemas.microsoft.com/office/drawing/2014/main" id="{CE1EE4F7-5A02-456C-A72A-3206D16DEC0D}"/>
              </a:ext>
            </a:extLst>
          </p:cNvPr>
          <p:cNvPicPr>
            <a:picLocks noChangeAspect="1"/>
          </p:cNvPicPr>
          <p:nvPr/>
        </p:nvPicPr>
        <p:blipFill>
          <a:blip r:embed="rId4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34409">
            <a:off x="5095279" y="4087701"/>
            <a:ext cx="735285" cy="271090"/>
          </a:xfrm>
          <a:prstGeom prst="rect">
            <a:avLst/>
          </a:prstGeom>
        </p:spPr>
      </p:pic>
      <p:pic>
        <p:nvPicPr>
          <p:cNvPr id="207" name="Mince Pie 3">
            <a:extLst>
              <a:ext uri="{FF2B5EF4-FFF2-40B4-BE49-F238E27FC236}">
                <a16:creationId xmlns:a16="http://schemas.microsoft.com/office/drawing/2014/main" id="{C8A6DEE7-92CF-4583-AE48-3BE08256356F}"/>
              </a:ext>
            </a:extLst>
          </p:cNvPr>
          <p:cNvPicPr>
            <a:picLocks noChangeAspect="1"/>
          </p:cNvPicPr>
          <p:nvPr/>
        </p:nvPicPr>
        <p:blipFill>
          <a:blip r:embed="rId4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65591" flipH="1">
            <a:off x="6431636" y="4087701"/>
            <a:ext cx="735285" cy="271090"/>
          </a:xfrm>
          <a:prstGeom prst="rect">
            <a:avLst/>
          </a:prstGeom>
        </p:spPr>
      </p:pic>
      <p:pic>
        <p:nvPicPr>
          <p:cNvPr id="208" name="Mince Pie 2">
            <a:extLst>
              <a:ext uri="{FF2B5EF4-FFF2-40B4-BE49-F238E27FC236}">
                <a16:creationId xmlns:a16="http://schemas.microsoft.com/office/drawing/2014/main" id="{0D75CC54-4EEE-44B4-9ACF-9137FB1ED553}"/>
              </a:ext>
            </a:extLst>
          </p:cNvPr>
          <p:cNvPicPr>
            <a:picLocks noChangeAspect="1"/>
          </p:cNvPicPr>
          <p:nvPr/>
        </p:nvPicPr>
        <p:blipFill>
          <a:blip r:embed="rId4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3458" y="4034160"/>
            <a:ext cx="735285" cy="271090"/>
          </a:xfrm>
          <a:prstGeom prst="rect">
            <a:avLst/>
          </a:prstGeom>
        </p:spPr>
      </p:pic>
      <p:pic>
        <p:nvPicPr>
          <p:cNvPr id="209" name="Mince Pie 4">
            <a:extLst>
              <a:ext uri="{FF2B5EF4-FFF2-40B4-BE49-F238E27FC236}">
                <a16:creationId xmlns:a16="http://schemas.microsoft.com/office/drawing/2014/main" id="{CA237799-5FE9-43A1-BEAB-773274C5C7FB}"/>
              </a:ext>
            </a:extLst>
          </p:cNvPr>
          <p:cNvPicPr>
            <a:picLocks noChangeAspect="1"/>
          </p:cNvPicPr>
          <p:nvPr/>
        </p:nvPicPr>
        <p:blipFill>
          <a:blip r:embed="rId4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85458">
            <a:off x="5393023" y="3822843"/>
            <a:ext cx="735285" cy="271090"/>
          </a:xfrm>
          <a:prstGeom prst="rect">
            <a:avLst/>
          </a:prstGeom>
        </p:spPr>
      </p:pic>
      <p:pic>
        <p:nvPicPr>
          <p:cNvPr id="210" name="Mince Pie 5">
            <a:extLst>
              <a:ext uri="{FF2B5EF4-FFF2-40B4-BE49-F238E27FC236}">
                <a16:creationId xmlns:a16="http://schemas.microsoft.com/office/drawing/2014/main" id="{DD6A4869-4EFD-453E-9179-2718C1AA5855}"/>
              </a:ext>
            </a:extLst>
          </p:cNvPr>
          <p:cNvPicPr>
            <a:picLocks noChangeAspect="1"/>
          </p:cNvPicPr>
          <p:nvPr/>
        </p:nvPicPr>
        <p:blipFill>
          <a:blip r:embed="rId4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14542" flipH="1">
            <a:off x="6133892" y="3822843"/>
            <a:ext cx="735285" cy="271090"/>
          </a:xfrm>
          <a:prstGeom prst="rect">
            <a:avLst/>
          </a:prstGeom>
        </p:spPr>
      </p:pic>
      <p:pic>
        <p:nvPicPr>
          <p:cNvPr id="211" name="Mince Pie 6">
            <a:extLst>
              <a:ext uri="{FF2B5EF4-FFF2-40B4-BE49-F238E27FC236}">
                <a16:creationId xmlns:a16="http://schemas.microsoft.com/office/drawing/2014/main" id="{E825833E-9DC3-48CE-ADF8-DDEC54AAD0CA}"/>
              </a:ext>
            </a:extLst>
          </p:cNvPr>
          <p:cNvPicPr>
            <a:picLocks noChangeAspect="1"/>
          </p:cNvPicPr>
          <p:nvPr/>
        </p:nvPicPr>
        <p:blipFill>
          <a:blip r:embed="rId5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3458" y="3438600"/>
            <a:ext cx="735285" cy="410348"/>
          </a:xfrm>
          <a:prstGeom prst="rect">
            <a:avLst/>
          </a:prstGeom>
        </p:spPr>
      </p:pic>
      <p:pic>
        <p:nvPicPr>
          <p:cNvPr id="2" name="uh_oh_001_13098">
            <a:hlinkClick r:id="" action="ppaction://media"/>
            <a:extLst>
              <a:ext uri="{FF2B5EF4-FFF2-40B4-BE49-F238E27FC236}">
                <a16:creationId xmlns:a16="http://schemas.microsoft.com/office/drawing/2014/main" id="{188DCBEC-6490-486A-A1DA-ACA4C53DD5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987812" y="6248400"/>
            <a:ext cx="609600" cy="609600"/>
          </a:xfrm>
          <a:prstGeom prst="rect">
            <a:avLst/>
          </a:prstGeom>
        </p:spPr>
      </p:pic>
      <p:pic>
        <p:nvPicPr>
          <p:cNvPr id="5" name="lick_slurp_002_13107">
            <a:hlinkClick r:id="" action="ppaction://media"/>
            <a:extLst>
              <a:ext uri="{FF2B5EF4-FFF2-40B4-BE49-F238E27FC236}">
                <a16:creationId xmlns:a16="http://schemas.microsoft.com/office/drawing/2014/main" id="{37C1E884-ED5E-4276-BE13-6266A936004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987812" y="6248400"/>
            <a:ext cx="609600" cy="609600"/>
          </a:xfrm>
          <a:prstGeom prst="rect">
            <a:avLst/>
          </a:prstGeom>
        </p:spPr>
      </p:pic>
      <p:pic>
        <p:nvPicPr>
          <p:cNvPr id="11" name="lick_slurp_004_13109">
            <a:hlinkClick r:id="" action="ppaction://media"/>
            <a:extLst>
              <a:ext uri="{FF2B5EF4-FFF2-40B4-BE49-F238E27FC236}">
                <a16:creationId xmlns:a16="http://schemas.microsoft.com/office/drawing/2014/main" id="{3D62ED94-310D-4D0D-9B47-F0835F2E378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987812" y="6248400"/>
            <a:ext cx="609600" cy="609600"/>
          </a:xfrm>
          <a:prstGeom prst="rect">
            <a:avLst/>
          </a:prstGeom>
        </p:spPr>
      </p:pic>
      <p:pic>
        <p:nvPicPr>
          <p:cNvPr id="12" name="growl_001_13916">
            <a:hlinkClick r:id="" action="ppaction://media"/>
            <a:extLst>
              <a:ext uri="{FF2B5EF4-FFF2-40B4-BE49-F238E27FC236}">
                <a16:creationId xmlns:a16="http://schemas.microsoft.com/office/drawing/2014/main" id="{0AAA8C71-F34E-4DA1-B56C-D88D568A892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987812" y="6248400"/>
            <a:ext cx="609600" cy="609600"/>
          </a:xfrm>
          <a:prstGeom prst="rect">
            <a:avLst/>
          </a:prstGeom>
        </p:spPr>
      </p:pic>
      <p:pic>
        <p:nvPicPr>
          <p:cNvPr id="13" name="pitched_rough_male_revenge_002_13908">
            <a:hlinkClick r:id="" action="ppaction://media"/>
            <a:extLst>
              <a:ext uri="{FF2B5EF4-FFF2-40B4-BE49-F238E27FC236}">
                <a16:creationId xmlns:a16="http://schemas.microsoft.com/office/drawing/2014/main" id="{49A4547B-728E-4973-A41D-E7C0488FF32A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987812" y="6248400"/>
            <a:ext cx="609600" cy="609600"/>
          </a:xfrm>
          <a:prstGeom prst="rect">
            <a:avLst/>
          </a:prstGeom>
        </p:spPr>
      </p:pic>
      <p:pic>
        <p:nvPicPr>
          <p:cNvPr id="15" name="voice_say_uggh_13915">
            <a:hlinkClick r:id="" action="ppaction://media"/>
            <a:extLst>
              <a:ext uri="{FF2B5EF4-FFF2-40B4-BE49-F238E27FC236}">
                <a16:creationId xmlns:a16="http://schemas.microsoft.com/office/drawing/2014/main" id="{D6D57D5B-A3F6-4DDA-9FB5-ED1A86BAF91C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987812" y="6248400"/>
            <a:ext cx="609600" cy="609600"/>
          </a:xfrm>
          <a:prstGeom prst="rect">
            <a:avLst/>
          </a:prstGeom>
        </p:spPr>
      </p:pic>
      <p:pic>
        <p:nvPicPr>
          <p:cNvPr id="16" name="says_hello">
            <a:hlinkClick r:id="" action="ppaction://media"/>
            <a:extLst>
              <a:ext uri="{FF2B5EF4-FFF2-40B4-BE49-F238E27FC236}">
                <a16:creationId xmlns:a16="http://schemas.microsoft.com/office/drawing/2014/main" id="{DFE49543-8A2F-472A-BF60-E2969290C58E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987812" y="6248400"/>
            <a:ext cx="609600" cy="609600"/>
          </a:xfrm>
          <a:prstGeom prst="rect">
            <a:avLst/>
          </a:prstGeom>
        </p:spPr>
      </p:pic>
      <p:pic>
        <p:nvPicPr>
          <p:cNvPr id="22" name="plop">
            <a:hlinkClick r:id="" action="ppaction://media"/>
            <a:extLst>
              <a:ext uri="{FF2B5EF4-FFF2-40B4-BE49-F238E27FC236}">
                <a16:creationId xmlns:a16="http://schemas.microsoft.com/office/drawing/2014/main" id="{0907F356-2901-4CA1-B13B-A5568BDCBF1E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987812" y="6248400"/>
            <a:ext cx="609600" cy="609600"/>
          </a:xfrm>
          <a:prstGeom prst="rect">
            <a:avLst/>
          </a:prstGeom>
        </p:spPr>
      </p:pic>
      <p:pic>
        <p:nvPicPr>
          <p:cNvPr id="141" name="plop">
            <a:hlinkClick r:id="" action="ppaction://media"/>
            <a:extLst>
              <a:ext uri="{FF2B5EF4-FFF2-40B4-BE49-F238E27FC236}">
                <a16:creationId xmlns:a16="http://schemas.microsoft.com/office/drawing/2014/main" id="{5D2455AA-C80F-4DDB-86A9-2D92732F728E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987812" y="6248400"/>
            <a:ext cx="609600" cy="609600"/>
          </a:xfrm>
          <a:prstGeom prst="rect">
            <a:avLst/>
          </a:prstGeom>
        </p:spPr>
      </p:pic>
      <p:pic>
        <p:nvPicPr>
          <p:cNvPr id="146" name="plop">
            <a:hlinkClick r:id="" action="ppaction://media"/>
            <a:extLst>
              <a:ext uri="{FF2B5EF4-FFF2-40B4-BE49-F238E27FC236}">
                <a16:creationId xmlns:a16="http://schemas.microsoft.com/office/drawing/2014/main" id="{C2CCFB48-142E-456F-B142-AB3E20A3D7E4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987812" y="6248400"/>
            <a:ext cx="609600" cy="609600"/>
          </a:xfrm>
          <a:prstGeom prst="rect">
            <a:avLst/>
          </a:prstGeom>
        </p:spPr>
      </p:pic>
      <p:pic>
        <p:nvPicPr>
          <p:cNvPr id="147" name="plop">
            <a:hlinkClick r:id="" action="ppaction://media"/>
            <a:extLst>
              <a:ext uri="{FF2B5EF4-FFF2-40B4-BE49-F238E27FC236}">
                <a16:creationId xmlns:a16="http://schemas.microsoft.com/office/drawing/2014/main" id="{30C52AFD-766B-4F31-BFD3-267EC0AA1D92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987812" y="6248400"/>
            <a:ext cx="609600" cy="609600"/>
          </a:xfrm>
          <a:prstGeom prst="rect">
            <a:avLst/>
          </a:prstGeom>
        </p:spPr>
      </p:pic>
      <p:pic>
        <p:nvPicPr>
          <p:cNvPr id="148" name="plop">
            <a:hlinkClick r:id="" action="ppaction://media"/>
            <a:extLst>
              <a:ext uri="{FF2B5EF4-FFF2-40B4-BE49-F238E27FC236}">
                <a16:creationId xmlns:a16="http://schemas.microsoft.com/office/drawing/2014/main" id="{3116C2F3-4050-4A0A-961D-DAB0CA1D7A6A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987812" y="6248400"/>
            <a:ext cx="609600" cy="609600"/>
          </a:xfrm>
          <a:prstGeom prst="rect">
            <a:avLst/>
          </a:prstGeom>
        </p:spPr>
      </p:pic>
      <p:pic>
        <p:nvPicPr>
          <p:cNvPr id="149" name="plop">
            <a:hlinkClick r:id="" action="ppaction://media"/>
            <a:extLst>
              <a:ext uri="{FF2B5EF4-FFF2-40B4-BE49-F238E27FC236}">
                <a16:creationId xmlns:a16="http://schemas.microsoft.com/office/drawing/2014/main" id="{C3B34303-C523-4EB4-B5DE-B2188A58C7E3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987812" y="6248400"/>
            <a:ext cx="609600" cy="609600"/>
          </a:xfrm>
          <a:prstGeom prst="rect">
            <a:avLst/>
          </a:prstGeom>
        </p:spPr>
      </p:pic>
      <p:pic>
        <p:nvPicPr>
          <p:cNvPr id="150" name="plop">
            <a:hlinkClick r:id="" action="ppaction://media"/>
            <a:extLst>
              <a:ext uri="{FF2B5EF4-FFF2-40B4-BE49-F238E27FC236}">
                <a16:creationId xmlns:a16="http://schemas.microsoft.com/office/drawing/2014/main" id="{E184E7BC-A562-4753-877D-FF7B55ABF733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987812" y="6248400"/>
            <a:ext cx="609600" cy="609600"/>
          </a:xfrm>
          <a:prstGeom prst="rect">
            <a:avLst/>
          </a:prstGeom>
        </p:spPr>
      </p:pic>
      <p:pic>
        <p:nvPicPr>
          <p:cNvPr id="151" name="plop">
            <a:hlinkClick r:id="" action="ppaction://media"/>
            <a:extLst>
              <a:ext uri="{FF2B5EF4-FFF2-40B4-BE49-F238E27FC236}">
                <a16:creationId xmlns:a16="http://schemas.microsoft.com/office/drawing/2014/main" id="{432BC396-B849-4676-83A1-211CDE4F3044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987812" y="6248400"/>
            <a:ext cx="609600" cy="609600"/>
          </a:xfrm>
          <a:prstGeom prst="rect">
            <a:avLst/>
          </a:prstGeom>
        </p:spPr>
      </p:pic>
      <p:pic>
        <p:nvPicPr>
          <p:cNvPr id="23" name="comedy_missle_launch">
            <a:hlinkClick r:id="" action="ppaction://media"/>
            <a:extLst>
              <a:ext uri="{FF2B5EF4-FFF2-40B4-BE49-F238E27FC236}">
                <a16:creationId xmlns:a16="http://schemas.microsoft.com/office/drawing/2014/main" id="{1005DA82-01C2-4548-B284-8079FF13D652}"/>
              </a:ext>
            </a:extLst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987812" y="6248400"/>
            <a:ext cx="609600" cy="609600"/>
          </a:xfrm>
          <a:prstGeom prst="rect">
            <a:avLst/>
          </a:prstGeom>
        </p:spPr>
      </p:pic>
      <p:pic>
        <p:nvPicPr>
          <p:cNvPr id="153" name="Pop 2">
            <a:hlinkClick r:id="" action="ppaction://media"/>
            <a:extLst>
              <a:ext uri="{FF2B5EF4-FFF2-40B4-BE49-F238E27FC236}">
                <a16:creationId xmlns:a16="http://schemas.microsoft.com/office/drawing/2014/main" id="{B70FF29E-49AA-406E-8CA2-F1FB9960F73B}"/>
              </a:ext>
            </a:extLst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1012043" y="3197819"/>
            <a:ext cx="609600" cy="609600"/>
          </a:xfrm>
          <a:prstGeom prst="rect">
            <a:avLst/>
          </a:prstGeom>
        </p:spPr>
      </p:pic>
      <p:pic>
        <p:nvPicPr>
          <p:cNvPr id="155" name="Pop 1">
            <a:hlinkClick r:id="" action="ppaction://media"/>
            <a:extLst>
              <a:ext uri="{FF2B5EF4-FFF2-40B4-BE49-F238E27FC236}">
                <a16:creationId xmlns:a16="http://schemas.microsoft.com/office/drawing/2014/main" id="{5829A1EF-0803-4795-B1E1-1A583A87E31E}"/>
              </a:ext>
            </a:extLst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914400" y="1062929"/>
            <a:ext cx="609600" cy="609600"/>
          </a:xfrm>
          <a:prstGeom prst="rect">
            <a:avLst/>
          </a:prstGeom>
        </p:spPr>
      </p:pic>
      <p:pic>
        <p:nvPicPr>
          <p:cNvPr id="28" name="rocket">
            <a:hlinkClick r:id="" action="ppaction://media"/>
            <a:extLst>
              <a:ext uri="{FF2B5EF4-FFF2-40B4-BE49-F238E27FC236}">
                <a16:creationId xmlns:a16="http://schemas.microsoft.com/office/drawing/2014/main" id="{2BE16C33-7150-4F9B-A66B-58F9CE2382A1}"/>
              </a:ext>
            </a:extLst>
          </p:cNvPr>
          <p:cNvPicPr>
            <a:picLocks noChangeAspect="1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1012043" y="7552827"/>
            <a:ext cx="609600" cy="609600"/>
          </a:xfrm>
          <a:prstGeom prst="rect">
            <a:avLst/>
          </a:prstGeom>
        </p:spPr>
      </p:pic>
      <p:pic>
        <p:nvPicPr>
          <p:cNvPr id="29" name="transport_space_shuttle_launch_from_distance_rumble">
            <a:hlinkClick r:id="" action="ppaction://media"/>
            <a:extLst>
              <a:ext uri="{FF2B5EF4-FFF2-40B4-BE49-F238E27FC236}">
                <a16:creationId xmlns:a16="http://schemas.microsoft.com/office/drawing/2014/main" id="{A147F35D-E442-4D8D-8403-79BFE8B133A6}"/>
              </a:ext>
            </a:extLst>
          </p:cNvPr>
          <p:cNvPicPr>
            <a:picLocks noChangeAspect="1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929960" y="4461116"/>
            <a:ext cx="609600" cy="609600"/>
          </a:xfrm>
          <a:prstGeom prst="rect">
            <a:avLst/>
          </a:prstGeom>
        </p:spPr>
      </p:pic>
      <p:pic>
        <p:nvPicPr>
          <p:cNvPr id="152" name="Picture 151">
            <a:extLst>
              <a:ext uri="{FF2B5EF4-FFF2-40B4-BE49-F238E27FC236}">
                <a16:creationId xmlns:a16="http://schemas.microsoft.com/office/drawing/2014/main" id="{55C0D015-6EA6-4F94-B75B-7E2E68A6BC60}"/>
              </a:ext>
            </a:extLst>
          </p:cNvPr>
          <p:cNvPicPr>
            <a:picLocks noChangeAspect="1"/>
          </p:cNvPicPr>
          <p:nvPr/>
        </p:nvPicPr>
        <p:blipFill>
          <a:blip r:embed="rId5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139" y="755717"/>
            <a:ext cx="2153261" cy="507036"/>
          </a:xfrm>
          <a:prstGeom prst="rect">
            <a:avLst/>
          </a:prstGeom>
        </p:spPr>
      </p:pic>
      <p:grpSp>
        <p:nvGrpSpPr>
          <p:cNvPr id="137" name="Rocket + Santa">
            <a:extLst>
              <a:ext uri="{FF2B5EF4-FFF2-40B4-BE49-F238E27FC236}">
                <a16:creationId xmlns:a16="http://schemas.microsoft.com/office/drawing/2014/main" id="{2BB4B3DF-15E8-41D9-8235-B5628F9C7807}"/>
              </a:ext>
            </a:extLst>
          </p:cNvPr>
          <p:cNvGrpSpPr/>
          <p:nvPr/>
        </p:nvGrpSpPr>
        <p:grpSpPr>
          <a:xfrm>
            <a:off x="5085854" y="363650"/>
            <a:ext cx="2020293" cy="3429001"/>
            <a:chOff x="5085854" y="363650"/>
            <a:chExt cx="2020293" cy="3429001"/>
          </a:xfrm>
        </p:grpSpPr>
        <p:pic>
          <p:nvPicPr>
            <p:cNvPr id="138" name="Picture 137">
              <a:extLst>
                <a:ext uri="{FF2B5EF4-FFF2-40B4-BE49-F238E27FC236}">
                  <a16:creationId xmlns:a16="http://schemas.microsoft.com/office/drawing/2014/main" id="{C741B8F5-398D-427C-B816-EA5A2F9E04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48174" y="1241461"/>
              <a:ext cx="695653" cy="695653"/>
            </a:xfrm>
            <a:prstGeom prst="rect">
              <a:avLst/>
            </a:prstGeom>
          </p:spPr>
        </p:pic>
        <p:pic>
          <p:nvPicPr>
            <p:cNvPr id="156" name="Santa">
              <a:extLst>
                <a:ext uri="{FF2B5EF4-FFF2-40B4-BE49-F238E27FC236}">
                  <a16:creationId xmlns:a16="http://schemas.microsoft.com/office/drawing/2014/main" id="{FA2E8496-D030-4D0A-AF77-9AB0E33EEC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5500"/>
            <a:stretch/>
          </p:blipFill>
          <p:spPr>
            <a:xfrm>
              <a:off x="5580993" y="1069025"/>
              <a:ext cx="830317" cy="1145626"/>
            </a:xfrm>
            <a:prstGeom prst="rect">
              <a:avLst/>
            </a:prstGeom>
          </p:spPr>
        </p:pic>
        <p:pic>
          <p:nvPicPr>
            <p:cNvPr id="157" name="Picture 156">
              <a:extLst>
                <a:ext uri="{FF2B5EF4-FFF2-40B4-BE49-F238E27FC236}">
                  <a16:creationId xmlns:a16="http://schemas.microsoft.com/office/drawing/2014/main" id="{DB7842D3-432A-4DFE-B794-8D9B5A636E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85854" y="363650"/>
              <a:ext cx="2020293" cy="3429001"/>
            </a:xfrm>
            <a:prstGeom prst="rect">
              <a:avLst/>
            </a:prstGeom>
          </p:spPr>
        </p:pic>
      </p:grpSp>
      <p:pic>
        <p:nvPicPr>
          <p:cNvPr id="205" name="Flame Scared Santa">
            <a:extLst>
              <a:ext uri="{FF2B5EF4-FFF2-40B4-BE49-F238E27FC236}">
                <a16:creationId xmlns:a16="http://schemas.microsoft.com/office/drawing/2014/main" id="{5D7A72AE-99E2-4E9E-AD89-46B46857FC47}"/>
              </a:ext>
            </a:extLst>
          </p:cNvPr>
          <p:cNvPicPr>
            <a:picLocks noChangeAspect="1"/>
          </p:cNvPicPr>
          <p:nvPr/>
        </p:nvPicPr>
        <p:blipFill>
          <a:blip r:embed="rId4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1741" y="3405600"/>
            <a:ext cx="628519" cy="1145577"/>
          </a:xfrm>
          <a:prstGeom prst="rect">
            <a:avLst/>
          </a:prstGeom>
        </p:spPr>
      </p:pic>
      <p:grpSp>
        <p:nvGrpSpPr>
          <p:cNvPr id="158" name="Scared Santa">
            <a:extLst>
              <a:ext uri="{FF2B5EF4-FFF2-40B4-BE49-F238E27FC236}">
                <a16:creationId xmlns:a16="http://schemas.microsoft.com/office/drawing/2014/main" id="{5E832FDD-4E55-45A7-B56B-9C3DB8B24025}"/>
              </a:ext>
            </a:extLst>
          </p:cNvPr>
          <p:cNvGrpSpPr/>
          <p:nvPr/>
        </p:nvGrpSpPr>
        <p:grpSpPr>
          <a:xfrm>
            <a:off x="5085854" y="1249550"/>
            <a:ext cx="2020293" cy="3429001"/>
            <a:chOff x="5085854" y="1249550"/>
            <a:chExt cx="2020293" cy="3429001"/>
          </a:xfrm>
        </p:grpSpPr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925A43F8-DF54-4466-A9EE-1BF944C4E855}"/>
                </a:ext>
              </a:extLst>
            </p:cNvPr>
            <p:cNvGrpSpPr/>
            <p:nvPr/>
          </p:nvGrpSpPr>
          <p:grpSpPr>
            <a:xfrm>
              <a:off x="5580993" y="1954925"/>
              <a:ext cx="830317" cy="1145626"/>
              <a:chOff x="5580993" y="1954925"/>
              <a:chExt cx="830317" cy="1145626"/>
            </a:xfrm>
          </p:grpSpPr>
          <p:pic>
            <p:nvPicPr>
              <p:cNvPr id="196" name="Santa">
                <a:extLst>
                  <a:ext uri="{FF2B5EF4-FFF2-40B4-BE49-F238E27FC236}">
                    <a16:creationId xmlns:a16="http://schemas.microsoft.com/office/drawing/2014/main" id="{57AB2B40-DBB8-4853-9899-7354D4F02CE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-5500"/>
              <a:stretch/>
            </p:blipFill>
            <p:spPr>
              <a:xfrm>
                <a:off x="5580993" y="1954925"/>
                <a:ext cx="830317" cy="1145626"/>
              </a:xfrm>
              <a:prstGeom prst="rect">
                <a:avLst/>
              </a:prstGeom>
            </p:spPr>
          </p:pic>
          <p:pic>
            <p:nvPicPr>
              <p:cNvPr id="197" name="Santa">
                <a:extLst>
                  <a:ext uri="{FF2B5EF4-FFF2-40B4-BE49-F238E27FC236}">
                    <a16:creationId xmlns:a16="http://schemas.microsoft.com/office/drawing/2014/main" id="{AEE6C9DF-0D3C-4C4E-A03C-4BD2A8AC784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rot="1128637">
                <a:off x="5873698" y="2572253"/>
                <a:ext cx="244905" cy="197460"/>
              </a:xfrm>
              <a:prstGeom prst="rect">
                <a:avLst/>
              </a:prstGeom>
            </p:spPr>
          </p:pic>
          <p:pic>
            <p:nvPicPr>
              <p:cNvPr id="198" name="Santa">
                <a:extLst>
                  <a:ext uri="{FF2B5EF4-FFF2-40B4-BE49-F238E27FC236}">
                    <a16:creationId xmlns:a16="http://schemas.microsoft.com/office/drawing/2014/main" id="{DC0E8224-6909-4504-875B-EAFA01A43BB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rot="21278696">
                <a:off x="5944486" y="2605010"/>
                <a:ext cx="244905" cy="197460"/>
              </a:xfrm>
              <a:prstGeom prst="rect">
                <a:avLst/>
              </a:prstGeom>
            </p:spPr>
          </p:pic>
          <p:pic>
            <p:nvPicPr>
              <p:cNvPr id="199" name="Graphic 198">
                <a:extLst>
                  <a:ext uri="{FF2B5EF4-FFF2-40B4-BE49-F238E27FC236}">
                    <a16:creationId xmlns:a16="http://schemas.microsoft.com/office/drawing/2014/main" id="{6365FEE1-AF1F-440D-8B23-E1126BF1A9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7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58"/>
                  </a:ext>
                </a:extLst>
              </a:blip>
              <a:stretch>
                <a:fillRect/>
              </a:stretch>
            </p:blipFill>
            <p:spPr>
              <a:xfrm>
                <a:off x="5932555" y="2602568"/>
                <a:ext cx="163445" cy="163445"/>
              </a:xfrm>
              <a:prstGeom prst="rect">
                <a:avLst/>
              </a:prstGeom>
            </p:spPr>
          </p:pic>
        </p:grpSp>
        <p:pic>
          <p:nvPicPr>
            <p:cNvPr id="162" name="Rocket">
              <a:extLst>
                <a:ext uri="{FF2B5EF4-FFF2-40B4-BE49-F238E27FC236}">
                  <a16:creationId xmlns:a16="http://schemas.microsoft.com/office/drawing/2014/main" id="{A8EC2A6A-360A-4FE2-961A-E89CD2675670}"/>
                </a:ext>
              </a:extLst>
            </p:cNvPr>
            <p:cNvPicPr>
              <a:picLocks noChangeAspect="1"/>
            </p:cNvPicPr>
            <p:nvPr/>
          </p:nvPicPr>
          <p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85854" y="1249550"/>
              <a:ext cx="2020293" cy="3429001"/>
            </a:xfrm>
            <a:prstGeom prst="rect">
              <a:avLst/>
            </a:prstGeom>
          </p:spPr>
        </p:pic>
      </p:grpSp>
      <p:grpSp>
        <p:nvGrpSpPr>
          <p:cNvPr id="202" name="Black Stripes">
            <a:extLst>
              <a:ext uri="{FF2B5EF4-FFF2-40B4-BE49-F238E27FC236}">
                <a16:creationId xmlns:a16="http://schemas.microsoft.com/office/drawing/2014/main" id="{15B5C41D-54EE-489A-82D2-924228D571E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id="{C9D42B22-036C-45B9-A69B-0FAB2179C2A1}"/>
                </a:ext>
              </a:extLst>
            </p:cNvPr>
            <p:cNvSpPr/>
            <p:nvPr/>
          </p:nvSpPr>
          <p:spPr>
            <a:xfrm>
              <a:off x="0" y="0"/>
              <a:ext cx="12192000" cy="504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6D8B4D8F-B7B5-4589-AEA6-D5E8029F0DE0}"/>
                </a:ext>
              </a:extLst>
            </p:cNvPr>
            <p:cNvSpPr/>
            <p:nvPr/>
          </p:nvSpPr>
          <p:spPr>
            <a:xfrm>
              <a:off x="0" y="6354000"/>
              <a:ext cx="12192000" cy="504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59375687"/>
      </p:ext>
    </p:extLst>
  </p:cSld>
  <p:clrMapOvr>
    <a:masterClrMapping/>
  </p:clrMapOvr>
  <p:transition spd="slow" advClick="0" advTm="4570">
    <p:fade thruBlk="1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repeatCount="8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50" fill="hold">
                                              <p:stCondLst>
                                                <p:cond delay="5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50" fill="hold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5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64" presetClass="path" presetSubtype="0" accel="10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0 -4.07407E-6 L 0 -0.15995 " pathEditMode="relative" rAng="0" ptsTypes="AA">
                                          <p:cBhvr>
                                            <p:cTn id="16" dur="20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80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1" presetClass="exit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23" presetClass="entr" presetSubtype="16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2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2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fill="hold" nodeType="withEffect" p14:presetBounceEnd="99000">
                                      <p:stCondLst>
                                        <p:cond delay="25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4" dur="1000" fill="hold"/>
                                            <p:tgtEl>
                                              <p:spTgt spid="16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64" presetClass="path" presetSubtype="0" decel="10000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0.2263 0.24074 L 2.08333E-6 -2.96296E-6 " pathEditMode="relative" rAng="0" ptsTypes="AA">
                                          <p:cBhvr>
                                            <p:cTn id="26" dur="25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315" y="-120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accel="50000" decel="5000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250" fill="hold"/>
                                            <p:tgtEl>
                                              <p:spTgt spid="16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23" presetClass="entr" presetSubtype="16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20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20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fill="hold" nodeType="withEffect" p14:presetBounceEnd="99000">
                                      <p:stCondLst>
                                        <p:cond delay="25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4" dur="1000" fill="hold"/>
                                            <p:tgtEl>
                                              <p:spTgt spid="16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" presetID="64" presetClass="path" presetSubtype="0" decel="10000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-0.2263 0.22986 L -2.08333E-6 -2.96296E-6 " pathEditMode="relative" rAng="0" ptsTypes="AA">
                                          <p:cBhvr>
                                            <p:cTn id="36" dur="25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315" y="-1150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6" presetClass="emph" presetSubtype="0" accel="50000" decel="5000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38" dur="250" fill="hold"/>
                                            <p:tgtEl>
                                              <p:spTgt spid="16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" presetID="23" presetClass="entr" presetSubtype="16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2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2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nodeType="withEffect" p14:presetBounceEnd="99000">
                                      <p:stCondLst>
                                        <p:cond delay="27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44" dur="1000" fill="hold"/>
                                            <p:tgtEl>
                                              <p:spTgt spid="16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64" presetClass="path" presetSubtype="0" decel="100000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Motion origin="layout" path="M 0.15326 0.3331 L -4.79167E-6 0 " pathEditMode="relative" rAng="0" ptsTypes="AA">
                                          <p:cBhvr>
                                            <p:cTn id="46" dur="25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669" y="-166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accel="50000" decel="50000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48" dur="250" fill="hold"/>
                                            <p:tgtEl>
                                              <p:spTgt spid="16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23" presetClass="entr" presetSubtype="16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2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2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fill="hold" nodeType="withEffect" p14:presetBounceEnd="99000">
                                      <p:stCondLst>
                                        <p:cond delay="27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54" dur="1000" fill="hold"/>
                                            <p:tgtEl>
                                              <p:spTgt spid="16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64" presetClass="path" presetSubtype="0" decel="100000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Motion origin="layout" path="M -0.15313 0.33102 L 5E-6 0 " pathEditMode="relative" rAng="0" ptsTypes="AA">
                                          <p:cBhvr>
                                            <p:cTn id="56" dur="25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656" y="-165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accel="50000" decel="50000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250" fill="hold"/>
                                            <p:tgtEl>
                                              <p:spTgt spid="16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1" presetClass="exit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" presetID="1" presetClass="exit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1" presetClass="mediacall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4" dur="426" fill="hold"/>
                                            <p:tgtEl>
                                              <p:spTgt spid="15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65" presetID="1" presetClass="entr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1" presetClass="entr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" presetID="1" presetClass="entr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1" presetClass="entr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1" presetClass="entr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" presetClass="entr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1" presetClass="entr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1" presetClass="entr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8" presetClass="emph" presetSubtype="0" repeatCount="indefinite" autoRev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Rot by="1500000">
                                          <p:cBhvr>
                                            <p:cTn id="82" dur="20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3" presetID="8" presetClass="emph" presetSubtype="0" repeatCount="indefinite" autoRev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Rot by="-1500000">
                                          <p:cBhvr>
                                            <p:cTn id="84" dur="20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5" presetID="8" presetClass="emph" presetSubtype="0" repeatCount="indefinite" autoRev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Rot by="-1500000">
                                          <p:cBhvr>
                                            <p:cTn id="86" dur="2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7" presetID="8" presetClass="emph" presetSubtype="0" repeatCount="indefinite" autoRev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Rot by="1500000">
                                          <p:cBhvr>
                                            <p:cTn id="88" dur="2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9" presetID="1" presetClass="exit" presetSubtype="0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1" presetClass="exit" presetSubtype="0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1" presetClass="mediacall" presetSubtype="0" fill="hold" nodeType="withEffect">
                                      <p:stCondLst>
                                        <p:cond delay="29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94" dur="234" fill="hold"/>
                                            <p:tgtEl>
                                              <p:spTgt spid="15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95" presetID="1" presetClass="entr" presetSubtype="0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7" presetID="1" presetClass="entr" presetSubtype="0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1" presetClass="entr" presetSubtype="0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1" presetID="1" presetClass="entr" presetSubtype="0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" presetID="1" presetClass="entr" presetSubtype="0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5" presetID="1" presetClass="entr" presetSubtype="0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7" presetID="1" presetClass="entr" presetSubtype="0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9" presetID="1" presetClass="entr" presetSubtype="0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1" presetID="8" presetClass="emph" presetSubtype="0" repeatCount="indefinite" autoRev="1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Rot by="1500000">
                                          <p:cBhvr>
                                            <p:cTn id="112" dur="2000" fill="hold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3" presetID="8" presetClass="emph" presetSubtype="0" repeatCount="indefinite" autoRev="1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Rot by="-1500000">
                                          <p:cBhvr>
                                            <p:cTn id="114" dur="2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5" presetID="8" presetClass="emph" presetSubtype="0" repeatCount="indefinite" autoRev="1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Rot by="1500000">
                                          <p:cBhvr>
                                            <p:cTn id="116" dur="2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7" presetID="8" presetClass="emph" presetSubtype="0" repeatCount="indefinite" autoRev="1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Rot by="-1500000">
                                          <p:cBhvr>
                                            <p:cTn id="118" dur="200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9" presetID="23" presetClass="entr" presetSubtype="16" fill="hold" nodeType="withEffect">
                                      <p:stCondLst>
                                        <p:cond delay="395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6" presetClass="emph" presetSubtype="0" fill="hold" nodeType="withEffect" p14:presetBounceEnd="99000">
                                      <p:stCondLst>
                                        <p:cond delay="39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24" dur="10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5" presetID="64" presetClass="path" presetSubtype="0" decel="100000" fill="hold" nodeType="withEffect">
                                      <p:stCondLst>
                                        <p:cond delay="3950"/>
                                      </p:stCondLst>
                                      <p:childTnLst>
                                        <p:animMotion origin="layout" path="M 0.10391 0.10973 L -3.75E-6 -3.7037E-6 " pathEditMode="relative" rAng="0" ptsTypes="AA">
                                          <p:cBhvr>
                                            <p:cTn id="126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557" y="-31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7" presetID="6" presetClass="emph" presetSubtype="0" accel="50000" decel="50000" fill="hold" nodeType="withEffect">
                                      <p:stCondLst>
                                        <p:cond delay="3950"/>
                                      </p:stCondLst>
                                      <p:childTnLst>
                                        <p:animScale>
                                          <p:cBhvr>
                                            <p:cTn id="128" dur="2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9" presetID="1" presetClass="mediacall" presetSubtype="0" fill="hold" nodeType="withEffect">
                                      <p:stCondLst>
                                        <p:cond delay="39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30" dur="544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31" presetID="23" presetClass="entr" presetSubtype="16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5" presetID="6" presetClass="emph" presetSubtype="0" fill="hold" nodeType="withEffect" p14:presetBounceEnd="99000">
                                      <p:stCondLst>
                                        <p:cond delay="6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36" dur="100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7" presetID="64" presetClass="path" presetSubtype="0" decel="100000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animMotion origin="layout" path="M 0.02539 0.13495 L 4.375E-6 7.40741E-7 " pathEditMode="relative" rAng="0" ptsTypes="AA">
                                          <p:cBhvr>
                                            <p:cTn id="138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76" y="-67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9" presetID="6" presetClass="emph" presetSubtype="0" accel="50000" decel="50000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animScale>
                                          <p:cBhvr>
                                            <p:cTn id="140" dur="2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1" presetID="1" presetClass="mediacall" presetSubtype="0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42" dur="778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43" presetID="23" presetClass="entr" presetSubtype="16" fill="hold" nodeType="withEffect">
                                      <p:stCondLst>
                                        <p:cond delay="655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5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6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7" presetID="6" presetClass="emph" presetSubtype="0" fill="hold" nodeType="withEffect" p14:presetBounceEnd="99000">
                                      <p:stCondLst>
                                        <p:cond delay="65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48" dur="100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9" presetID="64" presetClass="path" presetSubtype="0" decel="100000" fill="hold" nodeType="withEffect">
                                      <p:stCondLst>
                                        <p:cond delay="6550"/>
                                      </p:stCondLst>
                                      <p:childTnLst>
                                        <p:animMotion origin="layout" path="M -0.06198 0.10532 L 4.16667E-7 3.7037E-6 " pathEditMode="relative" rAng="0" ptsTypes="AA">
                                          <p:cBhvr>
                                            <p:cTn id="150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099" y="-527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1" presetID="6" presetClass="emph" presetSubtype="0" accel="50000" decel="50000" fill="hold" nodeType="withEffect">
                                      <p:stCondLst>
                                        <p:cond delay="6550"/>
                                      </p:stCondLst>
                                      <p:childTnLst>
                                        <p:animScale>
                                          <p:cBhvr>
                                            <p:cTn id="152" dur="2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3" presetID="1" presetClass="mediacall" presetSubtype="0" fill="hold" nodeType="withEffect">
                                      <p:stCondLst>
                                        <p:cond delay="65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4" dur="1034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5" presetID="1" presetClass="mediacall" presetSubtype="0" fill="hold" nodeType="withEffect">
                                      <p:stCondLst>
                                        <p:cond delay="78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6" dur="487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7" presetID="6" presetClass="emph" presetSubtype="0" accel="100000" fill="hold" nodeType="withEffect">
                                      <p:stCondLst>
                                        <p:cond delay="7850"/>
                                      </p:stCondLst>
                                      <p:childTnLst>
                                        <p:animScale>
                                          <p:cBhvr>
                                            <p:cTn id="158" dur="2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9" presetID="42" presetClass="path" presetSubtype="0" accel="100000" fill="hold" nodeType="withEffect">
                                      <p:stCondLst>
                                        <p:cond delay="7850"/>
                                      </p:stCondLst>
                                      <p:childTnLst>
                                        <p:animMotion origin="layout" path="M -3.75E-6 -3.7037E-6 L 0.10391 0.10973 " pathEditMode="relative" rAng="0" ptsTypes="AA">
                                          <p:cBhvr>
                                            <p:cTn id="160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469" y="52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1" presetID="1" presetClass="exit" presetSubtype="0" fill="hold" nodeType="withEffect">
                                      <p:stCondLst>
                                        <p:cond delay="810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3" presetID="1" presetClass="mediacall" presetSubtype="0" fill="hold" nodeType="withEffect">
                                      <p:stCondLst>
                                        <p:cond delay="83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64" dur="4064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65" presetID="6" presetClass="emph" presetSubtype="0" accel="100000" fill="hold" nodeType="withEffect">
                                      <p:stCondLst>
                                        <p:cond delay="10500"/>
                                      </p:stCondLst>
                                      <p:childTnLst>
                                        <p:animScale>
                                          <p:cBhvr>
                                            <p:cTn id="166" dur="2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7" presetID="42" presetClass="path" presetSubtype="0" accel="100000" fill="hold" nodeType="withEffect">
                                      <p:stCondLst>
                                        <p:cond delay="10500"/>
                                      </p:stCondLst>
                                      <p:childTnLst>
                                        <p:animMotion origin="layout" path="M 4.375E-6 7.40741E-7 L 0.02539 0.13495 " pathEditMode="relative" rAng="0" ptsTypes="AA">
                                          <p:cBhvr>
                                            <p:cTn id="168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54" y="634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9" presetID="1" presetClass="exit" presetSubtype="0" fill="hold" nodeType="withEffect">
                                      <p:stCondLst>
                                        <p:cond delay="1075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1" presetID="6" presetClass="emph" presetSubtype="0" accel="100000" fill="hold" nodeType="withEffect">
                                      <p:stCondLst>
                                        <p:cond delay="10700"/>
                                      </p:stCondLst>
                                      <p:childTnLst>
                                        <p:animScale>
                                          <p:cBhvr>
                                            <p:cTn id="172" dur="2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3" presetID="42" presetClass="path" presetSubtype="0" accel="100000" fill="hold" nodeType="withEffect">
                                      <p:stCondLst>
                                        <p:cond delay="10700"/>
                                      </p:stCondLst>
                                      <p:childTnLst>
                                        <p:animMotion origin="layout" path="M 4.16667E-7 3.7037E-6 L -0.06198 0.10532 " pathEditMode="relative" rAng="0" ptsTypes="AA">
                                          <p:cBhvr>
                                            <p:cTn id="174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099" y="52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5" presetID="1" presetClass="exit" presetSubtype="0" fill="hold" nodeType="withEffect">
                                      <p:stCondLst>
                                        <p:cond delay="1095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7" presetID="23" presetClass="entr" presetSubtype="16" fill="hold" nodeType="withEffect">
                                      <p:stCondLst>
                                        <p:cond delay="11500"/>
                                      </p:stCondLst>
                                      <p:childTnLst>
                                        <p:set>
                                          <p:cBhvr>
                                            <p:cTn id="1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9" dur="2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0" dur="2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1" presetID="6" presetClass="emph" presetSubtype="0" fill="hold" nodeType="withEffect" p14:presetBounceEnd="99000">
                                      <p:stCondLst>
                                        <p:cond delay="115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82" dur="1000" fill="hold"/>
                                            <p:tgtEl>
                                              <p:spTgt spid="1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3" presetID="35" presetClass="path" presetSubtype="0" decel="100000" fill="hold" nodeType="withEffect">
                                      <p:stCondLst>
                                        <p:cond delay="11500"/>
                                      </p:stCondLst>
                                      <p:childTnLst>
                                        <p:animMotion origin="layout" path="M -4.16667E-6 -2.59259E-6 L 0.22878 -0.35208 " pathEditMode="relative" rAng="0" ptsTypes="AA">
                                          <p:cBhvr>
                                            <p:cTn id="184" dur="250" spd="-1000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432" y="-176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5" presetID="6" presetClass="emph" presetSubtype="0" accel="50000" decel="50000" fill="hold" nodeType="withEffect">
                                      <p:stCondLst>
                                        <p:cond delay="11500"/>
                                      </p:stCondLst>
                                      <p:childTnLst>
                                        <p:animScale>
                                          <p:cBhvr>
                                            <p:cTn id="186" dur="250" fill="hold"/>
                                            <p:tgtEl>
                                              <p:spTgt spid="11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7" presetID="23" presetClass="entr" presetSubtype="16" fill="hold" nodeType="withEffect">
                                      <p:stCondLst>
                                        <p:cond delay="1150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9" dur="2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0" dur="2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1" presetID="6" presetClass="emph" presetSubtype="0" fill="hold" nodeType="withEffect" p14:presetBounceEnd="99000">
                                      <p:stCondLst>
                                        <p:cond delay="115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92" dur="1000" fill="hold"/>
                                            <p:tgtEl>
                                              <p:spTgt spid="1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3" presetID="35" presetClass="path" presetSubtype="0" decel="100000" fill="hold" nodeType="withEffect">
                                      <p:stCondLst>
                                        <p:cond delay="11500"/>
                                      </p:stCondLst>
                                      <p:childTnLst>
                                        <p:animMotion origin="layout" path="M 4.16667E-6 -2.59259E-6 L -0.22878 -0.35208 " pathEditMode="relative" rAng="0" ptsTypes="AA">
                                          <p:cBhvr>
                                            <p:cTn id="194" dur="250" spd="-1000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445" y="-176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5" presetID="6" presetClass="emph" presetSubtype="0" accel="50000" decel="50000" fill="hold" nodeType="withEffect">
                                      <p:stCondLst>
                                        <p:cond delay="11500"/>
                                      </p:stCondLst>
                                      <p:childTnLst>
                                        <p:animScale>
                                          <p:cBhvr>
                                            <p:cTn id="196" dur="250" fill="hold"/>
                                            <p:tgtEl>
                                              <p:spTgt spid="13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7" presetID="1" presetClass="mediacall" presetSubtype="0" fill="hold" nodeType="withEffect">
                                      <p:stCondLst>
                                        <p:cond delay="115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98" dur="127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99" presetID="1" presetClass="exit" presetSubtype="0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1" presetID="1" presetClass="exit" presetSubtype="0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2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3" presetID="1" presetClass="exit" presetSubtype="0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5" presetID="1" presetClass="exit" presetSubtype="0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2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7" presetID="1" presetClass="entr" presetSubtype="0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2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9" presetID="6" presetClass="emph" presetSubtype="0" accel="50000" decel="50000" autoRev="1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Scale>
                                          <p:cBhvr>
                                            <p:cTn id="210" dur="2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1" presetID="23" presetClass="exit" presetSubtype="32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212" dur="2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3" dur="2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4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5" presetID="1" presetClass="exit" presetSubtype="0" fill="hold" nodeType="withEffect">
                                      <p:stCondLst>
                                        <p:cond delay="11950"/>
                                      </p:stCondLst>
                                      <p:childTnLst>
                                        <p:set>
                                          <p:cBhvr>
                                            <p:cTn id="2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7" presetID="1" presetClass="entr" presetSubtype="0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9" presetID="6" presetClass="emph" presetSubtype="0" accel="50000" decel="50000" autoRev="1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Scale>
                                          <p:cBhvr>
                                            <p:cTn id="220" dur="2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1" presetID="23" presetClass="exit" presetSubtype="32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222" dur="2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3" dur="2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24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5" presetID="1" presetClass="exit" presetSubtype="0" fill="hold" nodeType="withEffect">
                                      <p:stCondLst>
                                        <p:cond delay="11950"/>
                                      </p:stCondLst>
                                      <p:childTnLst>
                                        <p:set>
                                          <p:cBhvr>
                                            <p:cTn id="2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7" presetID="23" presetClass="entr" presetSubtype="16" fill="hold" nodeType="withEffect">
                                      <p:stCondLst>
                                        <p:cond delay="11650"/>
                                      </p:stCondLst>
                                      <p:childTnLst>
                                        <p:set>
                                          <p:cBhvr>
                                            <p:cTn id="2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9" dur="250" fill="hold"/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0" dur="250" fill="hold"/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1" presetID="6" presetClass="emph" presetSubtype="0" fill="hold" nodeType="withEffect" p14:presetBounceEnd="99000">
                                      <p:stCondLst>
                                        <p:cond delay="116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32" dur="1000" fill="hold"/>
                                            <p:tgtEl>
                                              <p:spTgt spid="19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3" presetID="6" presetClass="emph" presetSubtype="0" fill="hold" nodeType="withEffect">
                                      <p:stCondLst>
                                        <p:cond delay="11650"/>
                                      </p:stCondLst>
                                      <p:childTnLst>
                                        <p:animScale>
                                          <p:cBhvr>
                                            <p:cTn id="234" dur="250" fill="hold"/>
                                            <p:tgtEl>
                                              <p:spTgt spid="19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5" presetID="23" presetClass="entr" presetSubtype="16" fill="hold" nodeType="withEffect">
                                      <p:stCondLst>
                                        <p:cond delay="11650"/>
                                      </p:stCondLst>
                                      <p:childTnLst>
                                        <p:set>
                                          <p:cBhvr>
                                            <p:cTn id="2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7" dur="250" fill="hold"/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8" dur="250" fill="hold"/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9" presetID="6" presetClass="emph" presetSubtype="0" fill="hold" nodeType="withEffect" p14:presetBounceEnd="99000">
                                      <p:stCondLst>
                                        <p:cond delay="116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40" dur="1000" fill="hold"/>
                                            <p:tgtEl>
                                              <p:spTgt spid="19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1" presetID="6" presetClass="emph" presetSubtype="0" fill="hold" nodeType="withEffect">
                                      <p:stCondLst>
                                        <p:cond delay="11650"/>
                                      </p:stCondLst>
                                      <p:childTnLst>
                                        <p:animScale>
                                          <p:cBhvr>
                                            <p:cTn id="242" dur="250" fill="hold"/>
                                            <p:tgtEl>
                                              <p:spTgt spid="19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3" presetID="1" presetClass="mediacall" presetSubtype="0" fill="hold" nodeType="withEffect">
                                      <p:stCondLst>
                                        <p:cond delay="116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44" dur="476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45" presetID="23" presetClass="entr" presetSubtype="16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2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7" dur="2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8" dur="2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9" presetID="6" presetClass="emph" presetSubtype="0" fill="hold" nodeType="withEffect" p14:presetBounceEnd="99000">
                                      <p:stCondLst>
                                        <p:cond delay="117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50" dur="1000" fill="hold"/>
                                            <p:tgtEl>
                                              <p:spTgt spid="1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1" presetID="35" presetClass="path" presetSubtype="0" decel="100000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Motion origin="layout" path="M -4.79167E-6 -7.40741E-7 L 0.15027 -0.24398 " pathEditMode="relative" rAng="0" ptsTypes="AA">
                                          <p:cBhvr>
                                            <p:cTn id="252" dur="250" spd="-1000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513" y="-1219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3" presetID="6" presetClass="emph" presetSubtype="0" accel="50000" decel="50000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Scale>
                                          <p:cBhvr>
                                            <p:cTn id="254" dur="250" fill="hold"/>
                                            <p:tgtEl>
                                              <p:spTgt spid="12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5" presetID="23" presetClass="entr" presetSubtype="16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2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7" dur="2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8" dur="2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9" presetID="6" presetClass="emph" presetSubtype="0" fill="hold" nodeType="withEffect" p14:presetBounceEnd="99000">
                                      <p:stCondLst>
                                        <p:cond delay="117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60" dur="1000" fill="hold"/>
                                            <p:tgtEl>
                                              <p:spTgt spid="1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1" presetID="35" presetClass="path" presetSubtype="0" decel="100000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Motion origin="layout" path="M 5E-6 -7.40741E-7 L -0.1586 -0.24398 " pathEditMode="relative" rAng="0" ptsTypes="AA">
                                          <p:cBhvr>
                                            <p:cTn id="262" dur="250" spd="-1000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930" y="-1219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63" presetID="6" presetClass="emph" presetSubtype="0" accel="50000" decel="50000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Scale>
                                          <p:cBhvr>
                                            <p:cTn id="264" dur="250" fill="hold"/>
                                            <p:tgtEl>
                                              <p:spTgt spid="12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5" presetID="1" presetClass="mediacall" presetSubtype="0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66" dur="127" fill="hold"/>
                                            <p:tgtEl>
                                              <p:spTgt spid="14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67" presetID="1" presetClass="exit" presetSubtype="0" fill="hold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set>
                                          <p:cBhvr>
                                            <p:cTn id="2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9" presetID="1" presetClass="exit" presetSubtype="0" fill="hold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set>
                                          <p:cBhvr>
                                            <p:cTn id="2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1" presetID="1" presetClass="exit" presetSubtype="0" fill="hold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set>
                                          <p:cBhvr>
                                            <p:cTn id="2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3" presetID="1" presetClass="exit" presetSubtype="0" fill="hold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set>
                                          <p:cBhvr>
                                            <p:cTn id="2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5" presetID="1" presetClass="entr" presetSubtype="0" fill="hold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set>
                                          <p:cBhvr>
                                            <p:cTn id="2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7" presetID="6" presetClass="emph" presetSubtype="0" accel="50000" decel="50000" autoRev="1" fill="hold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animScale>
                                          <p:cBhvr>
                                            <p:cTn id="278" dur="2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9" presetID="23" presetClass="exit" presetSubtype="32" fill="hold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280" dur="2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1" dur="2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82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3" presetID="1" presetClass="exit" presetSubtype="0" fill="hold" nodeType="withEffect">
                                      <p:stCondLst>
                                        <p:cond delay="12200"/>
                                      </p:stCondLst>
                                      <p:childTnLst>
                                        <p:set>
                                          <p:cBhvr>
                                            <p:cTn id="2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5" presetID="1" presetClass="entr" presetSubtype="0" fill="hold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set>
                                          <p:cBhvr>
                                            <p:cTn id="2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7" presetID="6" presetClass="emph" presetSubtype="0" accel="50000" decel="50000" autoRev="1" fill="hold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animScale>
                                          <p:cBhvr>
                                            <p:cTn id="288" dur="2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9" presetID="23" presetClass="exit" presetSubtype="32" fill="hold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290" dur="2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1" dur="2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92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3" presetID="1" presetClass="exit" presetSubtype="0" fill="hold" nodeType="withEffect">
                                      <p:stCondLst>
                                        <p:cond delay="12200"/>
                                      </p:stCondLst>
                                      <p:childTnLst>
                                        <p:set>
                                          <p:cBhvr>
                                            <p:cTn id="2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5" presetID="23" presetClass="entr" presetSubtype="16" fill="hold" nodeType="withEffect">
                                      <p:stCondLst>
                                        <p:cond delay="11900"/>
                                      </p:stCondLst>
                                      <p:childTnLst>
                                        <p:set>
                                          <p:cBhvr>
                                            <p:cTn id="2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7" dur="250" fill="hold"/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8" dur="250" fill="hold"/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9" presetID="6" presetClass="emph" presetSubtype="0" fill="hold" nodeType="withEffect" p14:presetBounceEnd="99000">
                                      <p:stCondLst>
                                        <p:cond delay="119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00" dur="1000" fill="hold"/>
                                            <p:tgtEl>
                                              <p:spTgt spid="19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1" presetID="6" presetClass="emph" presetSubtype="0" fill="hold" nodeType="withEffect">
                                      <p:stCondLst>
                                        <p:cond delay="11900"/>
                                      </p:stCondLst>
                                      <p:childTnLst>
                                        <p:animScale>
                                          <p:cBhvr>
                                            <p:cTn id="302" dur="250" fill="hold"/>
                                            <p:tgtEl>
                                              <p:spTgt spid="19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3" presetID="23" presetClass="entr" presetSubtype="16" fill="hold" nodeType="withEffect">
                                      <p:stCondLst>
                                        <p:cond delay="11900"/>
                                      </p:stCondLst>
                                      <p:childTnLst>
                                        <p:set>
                                          <p:cBhvr>
                                            <p:cTn id="3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5" dur="250" fill="hold"/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6" dur="250" fill="hold"/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7" presetID="6" presetClass="emph" presetSubtype="0" fill="hold" nodeType="withEffect" p14:presetBounceEnd="99000">
                                      <p:stCondLst>
                                        <p:cond delay="119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08" dur="1000" fill="hold"/>
                                            <p:tgtEl>
                                              <p:spTgt spid="19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9" presetID="6" presetClass="emph" presetSubtype="0" fill="hold" nodeType="withEffect">
                                      <p:stCondLst>
                                        <p:cond delay="11900"/>
                                      </p:stCondLst>
                                      <p:childTnLst>
                                        <p:animScale>
                                          <p:cBhvr>
                                            <p:cTn id="310" dur="250" fill="hold"/>
                                            <p:tgtEl>
                                              <p:spTgt spid="19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1" presetID="1" presetClass="mediacall" presetSubtype="0" fill="hold" nodeType="withEffect">
                                      <p:stCondLst>
                                        <p:cond delay="119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12" dur="615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13" presetID="1" presetClass="mediacall" presetSubtype="0" fill="hold" nodeType="withEffect">
                                      <p:stCondLst>
                                        <p:cond delay="122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14" dur="1265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15" presetID="23" presetClass="entr" presetSubtype="16" fill="hold" nodeType="withEffect">
                                      <p:stCondLst>
                                        <p:cond delay="12200"/>
                                      </p:stCondLst>
                                      <p:childTnLst>
                                        <p:set>
                                          <p:cBhvr>
                                            <p:cTn id="3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7" dur="20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8" dur="20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9" presetID="6" presetClass="emph" presetSubtype="0" fill="hold" nodeType="withEffect" p14:presetBounceEnd="99000">
                                      <p:stCondLst>
                                        <p:cond delay="122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20" dur="1000" fill="hold"/>
                                            <p:tgtEl>
                                              <p:spTgt spid="20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1" presetID="35" presetClass="path" presetSubtype="0" decel="100000" fill="hold" nodeType="withEffect">
                                      <p:stCondLst>
                                        <p:cond delay="12200"/>
                                      </p:stCondLst>
                                      <p:childTnLst>
                                        <p:animMotion origin="layout" path="M 3.125E-6 -7.40741E-7 L 0.05143 -0.43472 " pathEditMode="relative" rAng="0" ptsTypes="AA">
                                          <p:cBhvr>
                                            <p:cTn id="322" dur="250" spd="-10000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565" y="-2173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3" presetID="6" presetClass="emph" presetSubtype="0" accel="50000" decel="50000" fill="hold" nodeType="withEffect">
                                      <p:stCondLst>
                                        <p:cond delay="12200"/>
                                      </p:stCondLst>
                                      <p:childTnLst>
                                        <p:animScale>
                                          <p:cBhvr>
                                            <p:cTn id="324" dur="250" fill="hold"/>
                                            <p:tgtEl>
                                              <p:spTgt spid="20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5" presetID="1" presetClass="mediacall" presetSubtype="0" fill="hold" nodeType="withEffect">
                                      <p:stCondLst>
                                        <p:cond delay="122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26" dur="127" fill="hold"/>
                                            <p:tgtEl>
                                              <p:spTgt spid="14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27" presetID="23" presetClass="entr" presetSubtype="16" fill="hold" nodeType="withEffect">
                                      <p:stCondLst>
                                        <p:cond delay="12300"/>
                                      </p:stCondLst>
                                      <p:childTnLst>
                                        <p:set>
                                          <p:cBhvr>
                                            <p:cTn id="3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9" dur="2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0" dur="2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1" presetID="6" presetClass="emph" presetSubtype="0" fill="hold" nodeType="withEffect" p14:presetBounceEnd="99000">
                                      <p:stCondLst>
                                        <p:cond delay="123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32" dur="1000" fill="hold"/>
                                            <p:tgtEl>
                                              <p:spTgt spid="20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3" presetID="35" presetClass="path" presetSubtype="0" decel="100000" fill="hold" nodeType="withEffect">
                                      <p:stCondLst>
                                        <p:cond delay="12300"/>
                                      </p:stCondLst>
                                      <p:childTnLst>
                                        <p:animMotion origin="layout" path="M -4.58333E-6 -3.7037E-7 L -0.00195 -0.42569 " pathEditMode="relative" rAng="0" ptsTypes="AA">
                                          <p:cBhvr>
                                            <p:cTn id="334" dur="250" spd="-1000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4" y="-2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5" presetID="6" presetClass="emph" presetSubtype="0" accel="50000" decel="50000" fill="hold" nodeType="withEffect">
                                      <p:stCondLst>
                                        <p:cond delay="12300"/>
                                      </p:stCondLst>
                                      <p:childTnLst>
                                        <p:animScale>
                                          <p:cBhvr>
                                            <p:cTn id="336" dur="250" fill="hold"/>
                                            <p:tgtEl>
                                              <p:spTgt spid="20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7" presetID="1" presetClass="mediacall" presetSubtype="0" fill="hold" nodeType="withEffect">
                                      <p:stCondLst>
                                        <p:cond delay="123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38" dur="127" fill="hold"/>
                                            <p:tgtEl>
                                              <p:spTgt spid="14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39" presetID="23" presetClass="entr" presetSubtype="16" fill="hold" nodeType="withEffect">
                                      <p:stCondLst>
                                        <p:cond delay="12400"/>
                                      </p:stCondLst>
                                      <p:childTnLst>
                                        <p:set>
                                          <p:cBhvr>
                                            <p:cTn id="3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1" dur="200" fill="hold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2" dur="200" fill="hold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3" presetID="6" presetClass="emph" presetSubtype="0" fill="hold" nodeType="withEffect" p14:presetBounceEnd="99000">
                                      <p:stCondLst>
                                        <p:cond delay="124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44" dur="1000" fill="hold"/>
                                            <p:tgtEl>
                                              <p:spTgt spid="20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5" presetID="35" presetClass="path" presetSubtype="0" decel="100000" fill="hold" nodeType="withEffect">
                                      <p:stCondLst>
                                        <p:cond delay="12400"/>
                                      </p:stCondLst>
                                      <p:childTnLst>
                                        <p:animMotion origin="layout" path="M -2.29167E-6 -7.40741E-7 L -0.05677 -0.43356 " pathEditMode="relative" rAng="0" ptsTypes="AA">
                                          <p:cBhvr>
                                            <p:cTn id="346" dur="250" spd="-100000" fill="hold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39" y="-2169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47" presetID="6" presetClass="emph" presetSubtype="0" accel="50000" decel="50000" fill="hold" nodeType="withEffect">
                                      <p:stCondLst>
                                        <p:cond delay="12400"/>
                                      </p:stCondLst>
                                      <p:childTnLst>
                                        <p:animScale>
                                          <p:cBhvr>
                                            <p:cTn id="348" dur="250" fill="hold"/>
                                            <p:tgtEl>
                                              <p:spTgt spid="20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9" presetID="1" presetClass="mediacall" presetSubtype="0" fill="hold" nodeType="withEffect">
                                      <p:stCondLst>
                                        <p:cond delay="124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50" dur="127" fill="hold"/>
                                            <p:tgtEl>
                                              <p:spTgt spid="15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51" presetID="23" presetClass="entr" presetSubtype="16" fill="hold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set>
                                          <p:cBhvr>
                                            <p:cTn id="3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3" dur="2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4" dur="2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5" presetID="6" presetClass="emph" presetSubtype="0" fill="hold" nodeType="withEffect" p14:presetBounceEnd="99000">
                                      <p:stCondLst>
                                        <p:cond delay="125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56" dur="1000" fill="hold"/>
                                            <p:tgtEl>
                                              <p:spTgt spid="20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7" presetID="35" presetClass="path" presetSubtype="0" decel="100000" fill="hold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animMotion origin="layout" path="M 4.16667E-6 -3.33333E-6 L 0.0276 -0.61875 " pathEditMode="relative" rAng="0" ptsTypes="AA">
                                          <p:cBhvr>
                                            <p:cTn id="358" dur="250" spd="-1000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80" y="-309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59" presetID="6" presetClass="emph" presetSubtype="0" accel="50000" decel="50000" fill="hold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animScale>
                                          <p:cBhvr>
                                            <p:cTn id="360" dur="250" fill="hold"/>
                                            <p:tgtEl>
                                              <p:spTgt spid="20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1" presetID="1" presetClass="mediacall" presetSubtype="0" fill="hold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62" dur="127" fill="hold"/>
                                            <p:tgtEl>
                                              <p:spTgt spid="14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63" presetID="23" presetClass="entr" presetSubtype="16" fill="hold" nodeType="withEffect">
                                      <p:stCondLst>
                                        <p:cond delay="12600"/>
                                      </p:stCondLst>
                                      <p:childTnLst>
                                        <p:set>
                                          <p:cBhvr>
                                            <p:cTn id="3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5" dur="2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6" dur="2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7" presetID="6" presetClass="emph" presetSubtype="0" fill="hold" nodeType="withEffect" p14:presetBounceEnd="99000">
                                      <p:stCondLst>
                                        <p:cond delay="126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68" dur="1000" fill="hold"/>
                                            <p:tgtEl>
                                              <p:spTgt spid="2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9" presetID="35" presetClass="path" presetSubtype="0" decel="100000" fill="hold" nodeType="withEffect">
                                      <p:stCondLst>
                                        <p:cond delay="12600"/>
                                      </p:stCondLst>
                                      <p:childTnLst>
                                        <p:animMotion origin="layout" path="M -3.125E-6 -3.33333E-6 L -0.03541 -0.61296 " pathEditMode="relative" rAng="0" ptsTypes="AA">
                                          <p:cBhvr>
                                            <p:cTn id="370" dur="250" spd="-1000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771" y="-30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1" presetID="6" presetClass="emph" presetSubtype="0" accel="50000" decel="50000" fill="hold" nodeType="withEffect">
                                      <p:stCondLst>
                                        <p:cond delay="12600"/>
                                      </p:stCondLst>
                                      <p:childTnLst>
                                        <p:animScale>
                                          <p:cBhvr>
                                            <p:cTn id="372" dur="250" fill="hold"/>
                                            <p:tgtEl>
                                              <p:spTgt spid="21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3" presetID="1" presetClass="mediacall" presetSubtype="0" fill="hold" nodeType="withEffect">
                                      <p:stCondLst>
                                        <p:cond delay="126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74" dur="127" fill="hold"/>
                                            <p:tgtEl>
                                              <p:spTgt spid="14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75" presetID="23" presetClass="entr" presetSubtype="16" fill="hold" nodeType="withEffect">
                                      <p:stCondLst>
                                        <p:cond delay="12700"/>
                                      </p:stCondLst>
                                      <p:childTnLst>
                                        <p:set>
                                          <p:cBhvr>
                                            <p:cTn id="3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7" dur="200" fill="hold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8" dur="200" fill="hold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9" presetID="6" presetClass="emph" presetSubtype="0" fill="hold" nodeType="withEffect" p14:presetBounceEnd="99000">
                                      <p:stCondLst>
                                        <p:cond delay="127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80" dur="1000" fill="hold"/>
                                            <p:tgtEl>
                                              <p:spTgt spid="2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81" presetID="35" presetClass="path" presetSubtype="0" decel="100000" fill="hold" nodeType="withEffect">
                                      <p:stCondLst>
                                        <p:cond delay="12700"/>
                                      </p:stCondLst>
                                      <p:childTnLst>
                                        <p:animMotion origin="layout" path="M -4.58333E-6 0 L -0.00286 -0.5706 " pathEditMode="relative" rAng="0" ptsTypes="AA">
                                          <p:cBhvr>
                                            <p:cTn id="382" dur="250" spd="-100000" fill="hold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43" y="-2854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3" presetID="6" presetClass="emph" presetSubtype="0" accel="50000" decel="50000" fill="hold" nodeType="withEffect">
                                      <p:stCondLst>
                                        <p:cond delay="12700"/>
                                      </p:stCondLst>
                                      <p:childTnLst>
                                        <p:animScale>
                                          <p:cBhvr>
                                            <p:cTn id="384" dur="250" fill="hold"/>
                                            <p:tgtEl>
                                              <p:spTgt spid="21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85" presetID="1" presetClass="mediacall" presetSubtype="0" fill="hold" nodeType="withEffect">
                                      <p:stCondLst>
                                        <p:cond delay="127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86" dur="127" fill="hold"/>
                                            <p:tgtEl>
                                              <p:spTgt spid="15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87" presetID="1" presetClass="mediacall" presetSubtype="0" fill="hold" nodeType="withEffect">
                                      <p:stCondLst>
                                        <p:cond delay="129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88" dur="949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89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1" dur="5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2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93" dur="1909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94" presetID="2" presetClass="entr" presetSubtype="8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6" dur="25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7" dur="25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8" presetID="2" presetClass="entr" presetSubtype="1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0" dur="5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1" dur="5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2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0 7.40741E-7 L 0 0.12917 " pathEditMode="relative" rAng="0" ptsTypes="AA">
                                          <p:cBhvr>
                                            <p:cTn id="403" dur="20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4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4" presetID="1" presetClass="entr" presetSubtype="0" fill="hold" nodeType="withEffect">
                                      <p:stCondLst>
                                        <p:cond delay="7850"/>
                                      </p:stCondLst>
                                      <p:childTnLst>
                                        <p:set>
                                          <p:cBhvr>
                                            <p:cTn id="4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6" presetID="1" presetClass="exit" presetSubtype="0" fill="hold" nodeType="withEffect">
                                      <p:stCondLst>
                                        <p:cond delay="7850"/>
                                      </p:stCondLst>
                                      <p:childTnLst>
                                        <p:set>
                                          <p:cBhvr>
                                            <p:cTn id="4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8" presetID="64" presetClass="path" presetSubtype="0" accel="50000" decel="50000" fill="hold" nodeType="withEffect">
                                      <p:stCondLst>
                                        <p:cond delay="8300"/>
                                      </p:stCondLst>
                                      <p:childTnLst>
                                        <p:animMotion origin="layout" path="M 0 4.07407E-6 L 0 -0.12917 " pathEditMode="relative" rAng="0" ptsTypes="AA">
                                          <p:cBhvr>
                                            <p:cTn id="409" dur="200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4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0" presetID="2" presetClass="exit" presetSubtype="1" accel="100000" fill="hold" nodeType="withEffect">
                                      <p:stCondLst>
                                        <p:cond delay="12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11" dur="500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2" dur="500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1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4" presetID="8" presetClass="emph" presetSubtype="0" decel="10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415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16" presetID="8" presetClass="emph" presetSubtype="0" decel="10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417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18" presetID="1" presetClass="entr" presetSubtype="0" fill="hold" nodeType="withEffect">
                                      <p:stCondLst>
                                        <p:cond delay="8300"/>
                                      </p:stCondLst>
                                      <p:childTnLst>
                                        <p:set>
                                          <p:cBhvr>
                                            <p:cTn id="4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0" presetID="32" presetClass="emph" presetSubtype="0" repeatCount="indefinite" fill="hold" nodeType="withEffect">
                                      <p:stCondLst>
                                        <p:cond delay="83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21" dur="2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22" dur="40" fill="hold">
                                              <p:stCondLst>
                                                <p:cond delay="40"/>
                                              </p:stCondLst>
                                            </p:cTn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23" dur="40" fill="hold">
                                              <p:stCondLst>
                                                <p:cond delay="80"/>
                                              </p:stCondLst>
                                            </p:cTn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24" dur="40" fill="hold">
                                              <p:stCondLst>
                                                <p:cond delay="120"/>
                                              </p:stCondLst>
                                            </p:cTn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25" dur="40" fill="hold">
                                              <p:stCondLst>
                                                <p:cond delay="160"/>
                                              </p:stCondLst>
                                            </p:cTn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26" presetID="2" presetClass="exit" presetSubtype="1" accel="100000" fill="hold" nodeType="withEffect">
                                      <p:stCondLst>
                                        <p:cond delay="12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27" dur="500"/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8" dur="500"/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2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43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  <p:audio>
                  <p:cMediaNode vol="80000">
                    <p:cTn id="43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  <p:audio>
                  <p:cMediaNode vol="80000">
                    <p:cTn id="43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1"/>
                    </p:tgtEl>
                  </p:cMediaNode>
                </p:audio>
                <p:audio>
                  <p:cMediaNode vol="80000">
                    <p:cTn id="43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2"/>
                    </p:tgtEl>
                  </p:cMediaNode>
                </p:audio>
                <p:audio>
                  <p:cMediaNode vol="80000">
                    <p:cTn id="43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3"/>
                    </p:tgtEl>
                  </p:cMediaNode>
                </p:audio>
                <p:audio>
                  <p:cMediaNode vol="80000">
                    <p:cTn id="43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5"/>
                    </p:tgtEl>
                  </p:cMediaNode>
                </p:audio>
                <p:audio>
                  <p:cMediaNode vol="80000">
                    <p:cTn id="43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6"/>
                    </p:tgtEl>
                  </p:cMediaNode>
                </p:audio>
                <p:audio>
                  <p:cMediaNode vol="80000">
                    <p:cTn id="43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2"/>
                    </p:tgtEl>
                  </p:cMediaNode>
                </p:audio>
                <p:audio>
                  <p:cMediaNode vol="80000">
                    <p:cTn id="438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1"/>
                    </p:tgtEl>
                  </p:cMediaNode>
                </p:audio>
                <p:audio>
                  <p:cMediaNode vol="80000">
                    <p:cTn id="439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6"/>
                    </p:tgtEl>
                  </p:cMediaNode>
                </p:audio>
                <p:audio>
                  <p:cMediaNode vol="80000">
                    <p:cTn id="44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7"/>
                    </p:tgtEl>
                  </p:cMediaNode>
                </p:audio>
                <p:audio>
                  <p:cMediaNode vol="80000">
                    <p:cTn id="44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8"/>
                    </p:tgtEl>
                  </p:cMediaNode>
                </p:audio>
                <p:audio>
                  <p:cMediaNode vol="80000">
                    <p:cTn id="44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9"/>
                    </p:tgtEl>
                  </p:cMediaNode>
                </p:audio>
                <p:audio>
                  <p:cMediaNode vol="80000">
                    <p:cTn id="44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50"/>
                    </p:tgtEl>
                  </p:cMediaNode>
                </p:audio>
                <p:audio>
                  <p:cMediaNode vol="80000">
                    <p:cTn id="44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51"/>
                    </p:tgtEl>
                  </p:cMediaNode>
                </p:audio>
                <p:audio>
                  <p:cMediaNode vol="80000">
                    <p:cTn id="44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3"/>
                    </p:tgtEl>
                  </p:cMediaNode>
                </p:audio>
                <p:audio>
                  <p:cMediaNode vol="80000">
                    <p:cTn id="44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53"/>
                    </p:tgtEl>
                  </p:cMediaNode>
                </p:audio>
                <p:audio>
                  <p:cMediaNode vol="80000">
                    <p:cTn id="44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55"/>
                    </p:tgtEl>
                  </p:cMediaNode>
                </p:audio>
                <p:audio>
                  <p:cMediaNode vol="80000">
                    <p:cTn id="448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8"/>
                    </p:tgtEl>
                  </p:cMediaNode>
                </p:audio>
                <p:audio>
                  <p:cMediaNode vol="80000">
                    <p:cTn id="449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9"/>
                    </p:tgtEl>
                  </p:cMediaNode>
                </p:audio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repeatCount="8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50" fill="hold">
                                              <p:stCondLst>
                                                <p:cond delay="5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50" fill="hold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5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64" presetClass="path" presetSubtype="0" accel="10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0 -4.07407E-6 L 0 -0.15995 " pathEditMode="relative" rAng="0" ptsTypes="AA">
                                          <p:cBhvr>
                                            <p:cTn id="16" dur="20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80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1" presetClass="exit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23" presetClass="entr" presetSubtype="16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2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2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1000" fill="hold"/>
                                            <p:tgtEl>
                                              <p:spTgt spid="16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64" presetClass="path" presetSubtype="0" decel="10000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0.2263 0.24074 L 2.08333E-6 -2.96296E-6 " pathEditMode="relative" rAng="0" ptsTypes="AA">
                                          <p:cBhvr>
                                            <p:cTn id="26" dur="25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315" y="-120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accel="50000" decel="5000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250" fill="hold"/>
                                            <p:tgtEl>
                                              <p:spTgt spid="16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23" presetClass="entr" presetSubtype="16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20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20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34" dur="1000" fill="hold"/>
                                            <p:tgtEl>
                                              <p:spTgt spid="16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" presetID="64" presetClass="path" presetSubtype="0" decel="10000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-0.2263 0.22986 L -2.08333E-6 -2.96296E-6 " pathEditMode="relative" rAng="0" ptsTypes="AA">
                                          <p:cBhvr>
                                            <p:cTn id="36" dur="25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315" y="-1150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6" presetClass="emph" presetSubtype="0" accel="50000" decel="5000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38" dur="250" fill="hold"/>
                                            <p:tgtEl>
                                              <p:spTgt spid="16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" presetID="23" presetClass="entr" presetSubtype="16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2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2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000" fill="hold"/>
                                            <p:tgtEl>
                                              <p:spTgt spid="16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64" presetClass="path" presetSubtype="0" decel="100000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Motion origin="layout" path="M 0.15326 0.3331 L -4.79167E-6 0 " pathEditMode="relative" rAng="0" ptsTypes="AA">
                                          <p:cBhvr>
                                            <p:cTn id="46" dur="25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669" y="-166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accel="50000" decel="50000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48" dur="250" fill="hold"/>
                                            <p:tgtEl>
                                              <p:spTgt spid="16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23" presetClass="entr" presetSubtype="16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2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2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000" fill="hold"/>
                                            <p:tgtEl>
                                              <p:spTgt spid="16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64" presetClass="path" presetSubtype="0" decel="100000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Motion origin="layout" path="M -0.15313 0.33102 L 5E-6 0 " pathEditMode="relative" rAng="0" ptsTypes="AA">
                                          <p:cBhvr>
                                            <p:cTn id="56" dur="25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656" y="-165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accel="50000" decel="50000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250" fill="hold"/>
                                            <p:tgtEl>
                                              <p:spTgt spid="16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1" presetClass="exit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" presetID="1" presetClass="exit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1" presetClass="mediacall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4" dur="426" fill="hold"/>
                                            <p:tgtEl>
                                              <p:spTgt spid="15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65" presetID="1" presetClass="entr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1" presetClass="entr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" presetID="1" presetClass="entr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1" presetClass="entr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1" presetClass="entr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" presetClass="entr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1" presetClass="entr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1" presetClass="entr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8" presetClass="emph" presetSubtype="0" repeatCount="indefinite" autoRev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Rot by="1500000">
                                          <p:cBhvr>
                                            <p:cTn id="82" dur="20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3" presetID="8" presetClass="emph" presetSubtype="0" repeatCount="indefinite" autoRev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Rot by="-1500000">
                                          <p:cBhvr>
                                            <p:cTn id="84" dur="20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5" presetID="8" presetClass="emph" presetSubtype="0" repeatCount="indefinite" autoRev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Rot by="-1500000">
                                          <p:cBhvr>
                                            <p:cTn id="86" dur="2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7" presetID="8" presetClass="emph" presetSubtype="0" repeatCount="indefinite" autoRev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Rot by="1500000">
                                          <p:cBhvr>
                                            <p:cTn id="88" dur="2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9" presetID="1" presetClass="exit" presetSubtype="0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1" presetClass="exit" presetSubtype="0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1" presetClass="mediacall" presetSubtype="0" fill="hold" nodeType="withEffect">
                                      <p:stCondLst>
                                        <p:cond delay="29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94" dur="234" fill="hold"/>
                                            <p:tgtEl>
                                              <p:spTgt spid="15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95" presetID="1" presetClass="entr" presetSubtype="0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7" presetID="1" presetClass="entr" presetSubtype="0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1" presetClass="entr" presetSubtype="0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1" presetID="1" presetClass="entr" presetSubtype="0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" presetID="1" presetClass="entr" presetSubtype="0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5" presetID="1" presetClass="entr" presetSubtype="0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7" presetID="1" presetClass="entr" presetSubtype="0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9" presetID="1" presetClass="entr" presetSubtype="0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1" presetID="8" presetClass="emph" presetSubtype="0" repeatCount="indefinite" autoRev="1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Rot by="1500000">
                                          <p:cBhvr>
                                            <p:cTn id="112" dur="2000" fill="hold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3" presetID="8" presetClass="emph" presetSubtype="0" repeatCount="indefinite" autoRev="1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Rot by="-1500000">
                                          <p:cBhvr>
                                            <p:cTn id="114" dur="2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5" presetID="8" presetClass="emph" presetSubtype="0" repeatCount="indefinite" autoRev="1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Rot by="1500000">
                                          <p:cBhvr>
                                            <p:cTn id="116" dur="2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7" presetID="8" presetClass="emph" presetSubtype="0" repeatCount="indefinite" autoRev="1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Rot by="-1500000">
                                          <p:cBhvr>
                                            <p:cTn id="118" dur="200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9" presetID="23" presetClass="entr" presetSubtype="16" fill="hold" nodeType="withEffect">
                                      <p:stCondLst>
                                        <p:cond delay="395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6" presetClass="emph" presetSubtype="0" fill="hold" nodeType="withEffect">
                                      <p:stCondLst>
                                        <p:cond delay="3950"/>
                                      </p:stCondLst>
                                      <p:childTnLst>
                                        <p:animScale>
                                          <p:cBhvr>
                                            <p:cTn id="124" dur="10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5" presetID="64" presetClass="path" presetSubtype="0" decel="100000" fill="hold" nodeType="withEffect">
                                      <p:stCondLst>
                                        <p:cond delay="3950"/>
                                      </p:stCondLst>
                                      <p:childTnLst>
                                        <p:animMotion origin="layout" path="M 0.10391 0.10973 L -3.75E-6 -3.7037E-6 " pathEditMode="relative" rAng="0" ptsTypes="AA">
                                          <p:cBhvr>
                                            <p:cTn id="126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557" y="-31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7" presetID="6" presetClass="emph" presetSubtype="0" accel="50000" decel="50000" fill="hold" nodeType="withEffect">
                                      <p:stCondLst>
                                        <p:cond delay="3950"/>
                                      </p:stCondLst>
                                      <p:childTnLst>
                                        <p:animScale>
                                          <p:cBhvr>
                                            <p:cTn id="128" dur="2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9" presetID="1" presetClass="mediacall" presetSubtype="0" fill="hold" nodeType="withEffect">
                                      <p:stCondLst>
                                        <p:cond delay="39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30" dur="544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31" presetID="23" presetClass="entr" presetSubtype="16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5" presetID="6" presetClass="emph" presetSubtype="0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animScale>
                                          <p:cBhvr>
                                            <p:cTn id="136" dur="100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7" presetID="64" presetClass="path" presetSubtype="0" decel="100000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animMotion origin="layout" path="M 0.02539 0.13495 L 4.375E-6 7.40741E-7 " pathEditMode="relative" rAng="0" ptsTypes="AA">
                                          <p:cBhvr>
                                            <p:cTn id="138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76" y="-67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9" presetID="6" presetClass="emph" presetSubtype="0" accel="50000" decel="50000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animScale>
                                          <p:cBhvr>
                                            <p:cTn id="140" dur="2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1" presetID="1" presetClass="mediacall" presetSubtype="0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42" dur="778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43" presetID="23" presetClass="entr" presetSubtype="16" fill="hold" nodeType="withEffect">
                                      <p:stCondLst>
                                        <p:cond delay="655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5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6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7" presetID="6" presetClass="emph" presetSubtype="0" fill="hold" nodeType="withEffect">
                                      <p:stCondLst>
                                        <p:cond delay="6550"/>
                                      </p:stCondLst>
                                      <p:childTnLst>
                                        <p:animScale>
                                          <p:cBhvr>
                                            <p:cTn id="148" dur="100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9" presetID="64" presetClass="path" presetSubtype="0" decel="100000" fill="hold" nodeType="withEffect">
                                      <p:stCondLst>
                                        <p:cond delay="6550"/>
                                      </p:stCondLst>
                                      <p:childTnLst>
                                        <p:animMotion origin="layout" path="M -0.06198 0.10532 L 4.16667E-7 3.7037E-6 " pathEditMode="relative" rAng="0" ptsTypes="AA">
                                          <p:cBhvr>
                                            <p:cTn id="150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099" y="-527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1" presetID="6" presetClass="emph" presetSubtype="0" accel="50000" decel="50000" fill="hold" nodeType="withEffect">
                                      <p:stCondLst>
                                        <p:cond delay="6550"/>
                                      </p:stCondLst>
                                      <p:childTnLst>
                                        <p:animScale>
                                          <p:cBhvr>
                                            <p:cTn id="152" dur="2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3" presetID="1" presetClass="mediacall" presetSubtype="0" fill="hold" nodeType="withEffect">
                                      <p:stCondLst>
                                        <p:cond delay="65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4" dur="1034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5" presetID="1" presetClass="mediacall" presetSubtype="0" fill="hold" nodeType="withEffect">
                                      <p:stCondLst>
                                        <p:cond delay="78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6" dur="487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7" presetID="6" presetClass="emph" presetSubtype="0" accel="100000" fill="hold" nodeType="withEffect">
                                      <p:stCondLst>
                                        <p:cond delay="7850"/>
                                      </p:stCondLst>
                                      <p:childTnLst>
                                        <p:animScale>
                                          <p:cBhvr>
                                            <p:cTn id="158" dur="2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9" presetID="42" presetClass="path" presetSubtype="0" accel="100000" fill="hold" nodeType="withEffect">
                                      <p:stCondLst>
                                        <p:cond delay="7850"/>
                                      </p:stCondLst>
                                      <p:childTnLst>
                                        <p:animMotion origin="layout" path="M -3.75E-6 -3.7037E-6 L 0.10391 0.10973 " pathEditMode="relative" rAng="0" ptsTypes="AA">
                                          <p:cBhvr>
                                            <p:cTn id="160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469" y="52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1" presetID="1" presetClass="exit" presetSubtype="0" fill="hold" nodeType="withEffect">
                                      <p:stCondLst>
                                        <p:cond delay="810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3" presetID="1" presetClass="mediacall" presetSubtype="0" fill="hold" nodeType="withEffect">
                                      <p:stCondLst>
                                        <p:cond delay="83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64" dur="4064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65" presetID="6" presetClass="emph" presetSubtype="0" accel="100000" fill="hold" nodeType="withEffect">
                                      <p:stCondLst>
                                        <p:cond delay="10500"/>
                                      </p:stCondLst>
                                      <p:childTnLst>
                                        <p:animScale>
                                          <p:cBhvr>
                                            <p:cTn id="166" dur="2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7" presetID="42" presetClass="path" presetSubtype="0" accel="100000" fill="hold" nodeType="withEffect">
                                      <p:stCondLst>
                                        <p:cond delay="10500"/>
                                      </p:stCondLst>
                                      <p:childTnLst>
                                        <p:animMotion origin="layout" path="M 4.375E-6 7.40741E-7 L 0.02539 0.13495 " pathEditMode="relative" rAng="0" ptsTypes="AA">
                                          <p:cBhvr>
                                            <p:cTn id="168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54" y="634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9" presetID="1" presetClass="exit" presetSubtype="0" fill="hold" nodeType="withEffect">
                                      <p:stCondLst>
                                        <p:cond delay="1075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1" presetID="6" presetClass="emph" presetSubtype="0" accel="100000" fill="hold" nodeType="withEffect">
                                      <p:stCondLst>
                                        <p:cond delay="10700"/>
                                      </p:stCondLst>
                                      <p:childTnLst>
                                        <p:animScale>
                                          <p:cBhvr>
                                            <p:cTn id="172" dur="2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3" presetID="42" presetClass="path" presetSubtype="0" accel="100000" fill="hold" nodeType="withEffect">
                                      <p:stCondLst>
                                        <p:cond delay="10700"/>
                                      </p:stCondLst>
                                      <p:childTnLst>
                                        <p:animMotion origin="layout" path="M 4.16667E-7 3.7037E-6 L -0.06198 0.10532 " pathEditMode="relative" rAng="0" ptsTypes="AA">
                                          <p:cBhvr>
                                            <p:cTn id="174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099" y="52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5" presetID="1" presetClass="exit" presetSubtype="0" fill="hold" nodeType="withEffect">
                                      <p:stCondLst>
                                        <p:cond delay="1095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7" presetID="23" presetClass="entr" presetSubtype="16" fill="hold" nodeType="withEffect">
                                      <p:stCondLst>
                                        <p:cond delay="11500"/>
                                      </p:stCondLst>
                                      <p:childTnLst>
                                        <p:set>
                                          <p:cBhvr>
                                            <p:cTn id="1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9" dur="2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0" dur="2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1" presetID="6" presetClass="emph" presetSubtype="0" fill="hold" nodeType="withEffect">
                                      <p:stCondLst>
                                        <p:cond delay="11500"/>
                                      </p:stCondLst>
                                      <p:childTnLst>
                                        <p:animScale>
                                          <p:cBhvr>
                                            <p:cTn id="182" dur="1000" fill="hold"/>
                                            <p:tgtEl>
                                              <p:spTgt spid="1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3" presetID="35" presetClass="path" presetSubtype="0" decel="100000" fill="hold" nodeType="withEffect">
                                      <p:stCondLst>
                                        <p:cond delay="11500"/>
                                      </p:stCondLst>
                                      <p:childTnLst>
                                        <p:animMotion origin="layout" path="M -4.16667E-6 -2.59259E-6 L 0.22878 -0.35208 " pathEditMode="relative" rAng="0" ptsTypes="AA">
                                          <p:cBhvr>
                                            <p:cTn id="184" dur="250" spd="-1000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432" y="-176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5" presetID="6" presetClass="emph" presetSubtype="0" accel="50000" decel="50000" fill="hold" nodeType="withEffect">
                                      <p:stCondLst>
                                        <p:cond delay="11500"/>
                                      </p:stCondLst>
                                      <p:childTnLst>
                                        <p:animScale>
                                          <p:cBhvr>
                                            <p:cTn id="186" dur="250" fill="hold"/>
                                            <p:tgtEl>
                                              <p:spTgt spid="11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7" presetID="23" presetClass="entr" presetSubtype="16" fill="hold" nodeType="withEffect">
                                      <p:stCondLst>
                                        <p:cond delay="1150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9" dur="2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0" dur="2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1" presetID="6" presetClass="emph" presetSubtype="0" fill="hold" nodeType="withEffect">
                                      <p:stCondLst>
                                        <p:cond delay="11500"/>
                                      </p:stCondLst>
                                      <p:childTnLst>
                                        <p:animScale>
                                          <p:cBhvr>
                                            <p:cTn id="192" dur="1000" fill="hold"/>
                                            <p:tgtEl>
                                              <p:spTgt spid="1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3" presetID="35" presetClass="path" presetSubtype="0" decel="100000" fill="hold" nodeType="withEffect">
                                      <p:stCondLst>
                                        <p:cond delay="11500"/>
                                      </p:stCondLst>
                                      <p:childTnLst>
                                        <p:animMotion origin="layout" path="M 4.16667E-6 -2.59259E-6 L -0.22878 -0.35208 " pathEditMode="relative" rAng="0" ptsTypes="AA">
                                          <p:cBhvr>
                                            <p:cTn id="194" dur="250" spd="-1000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445" y="-176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5" presetID="6" presetClass="emph" presetSubtype="0" accel="50000" decel="50000" fill="hold" nodeType="withEffect">
                                      <p:stCondLst>
                                        <p:cond delay="11500"/>
                                      </p:stCondLst>
                                      <p:childTnLst>
                                        <p:animScale>
                                          <p:cBhvr>
                                            <p:cTn id="196" dur="250" fill="hold"/>
                                            <p:tgtEl>
                                              <p:spTgt spid="13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7" presetID="1" presetClass="mediacall" presetSubtype="0" fill="hold" nodeType="withEffect">
                                      <p:stCondLst>
                                        <p:cond delay="115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98" dur="127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99" presetID="1" presetClass="exit" presetSubtype="0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1" presetID="1" presetClass="exit" presetSubtype="0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2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3" presetID="1" presetClass="exit" presetSubtype="0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5" presetID="1" presetClass="exit" presetSubtype="0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2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7" presetID="1" presetClass="entr" presetSubtype="0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2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9" presetID="6" presetClass="emph" presetSubtype="0" accel="50000" decel="50000" autoRev="1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Scale>
                                          <p:cBhvr>
                                            <p:cTn id="210" dur="2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1" presetID="23" presetClass="exit" presetSubtype="32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212" dur="2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3" dur="2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4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5" presetID="1" presetClass="exit" presetSubtype="0" fill="hold" nodeType="withEffect">
                                      <p:stCondLst>
                                        <p:cond delay="11950"/>
                                      </p:stCondLst>
                                      <p:childTnLst>
                                        <p:set>
                                          <p:cBhvr>
                                            <p:cTn id="2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7" presetID="1" presetClass="entr" presetSubtype="0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9" presetID="6" presetClass="emph" presetSubtype="0" accel="50000" decel="50000" autoRev="1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Scale>
                                          <p:cBhvr>
                                            <p:cTn id="220" dur="2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1" presetID="23" presetClass="exit" presetSubtype="32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222" dur="2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3" dur="2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24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5" presetID="1" presetClass="exit" presetSubtype="0" fill="hold" nodeType="withEffect">
                                      <p:stCondLst>
                                        <p:cond delay="11950"/>
                                      </p:stCondLst>
                                      <p:childTnLst>
                                        <p:set>
                                          <p:cBhvr>
                                            <p:cTn id="2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7" presetID="23" presetClass="entr" presetSubtype="16" fill="hold" nodeType="withEffect">
                                      <p:stCondLst>
                                        <p:cond delay="11650"/>
                                      </p:stCondLst>
                                      <p:childTnLst>
                                        <p:set>
                                          <p:cBhvr>
                                            <p:cTn id="2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9" dur="250" fill="hold"/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0" dur="250" fill="hold"/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1" presetID="6" presetClass="emph" presetSubtype="0" fill="hold" nodeType="withEffect">
                                      <p:stCondLst>
                                        <p:cond delay="11650"/>
                                      </p:stCondLst>
                                      <p:childTnLst>
                                        <p:animScale>
                                          <p:cBhvr>
                                            <p:cTn id="232" dur="1000" fill="hold"/>
                                            <p:tgtEl>
                                              <p:spTgt spid="19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3" presetID="6" presetClass="emph" presetSubtype="0" fill="hold" nodeType="withEffect">
                                      <p:stCondLst>
                                        <p:cond delay="11650"/>
                                      </p:stCondLst>
                                      <p:childTnLst>
                                        <p:animScale>
                                          <p:cBhvr>
                                            <p:cTn id="234" dur="250" fill="hold"/>
                                            <p:tgtEl>
                                              <p:spTgt spid="19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5" presetID="23" presetClass="entr" presetSubtype="16" fill="hold" nodeType="withEffect">
                                      <p:stCondLst>
                                        <p:cond delay="11650"/>
                                      </p:stCondLst>
                                      <p:childTnLst>
                                        <p:set>
                                          <p:cBhvr>
                                            <p:cTn id="2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7" dur="250" fill="hold"/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8" dur="250" fill="hold"/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9" presetID="6" presetClass="emph" presetSubtype="0" fill="hold" nodeType="withEffect">
                                      <p:stCondLst>
                                        <p:cond delay="11650"/>
                                      </p:stCondLst>
                                      <p:childTnLst>
                                        <p:animScale>
                                          <p:cBhvr>
                                            <p:cTn id="240" dur="1000" fill="hold"/>
                                            <p:tgtEl>
                                              <p:spTgt spid="19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1" presetID="6" presetClass="emph" presetSubtype="0" fill="hold" nodeType="withEffect">
                                      <p:stCondLst>
                                        <p:cond delay="11650"/>
                                      </p:stCondLst>
                                      <p:childTnLst>
                                        <p:animScale>
                                          <p:cBhvr>
                                            <p:cTn id="242" dur="250" fill="hold"/>
                                            <p:tgtEl>
                                              <p:spTgt spid="19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3" presetID="1" presetClass="mediacall" presetSubtype="0" fill="hold" nodeType="withEffect">
                                      <p:stCondLst>
                                        <p:cond delay="116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44" dur="476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45" presetID="23" presetClass="entr" presetSubtype="16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2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7" dur="2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8" dur="2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9" presetID="6" presetClass="emph" presetSubtype="0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Scale>
                                          <p:cBhvr>
                                            <p:cTn id="250" dur="1000" fill="hold"/>
                                            <p:tgtEl>
                                              <p:spTgt spid="1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1" presetID="35" presetClass="path" presetSubtype="0" decel="100000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Motion origin="layout" path="M -4.79167E-6 -7.40741E-7 L 0.15027 -0.24398 " pathEditMode="relative" rAng="0" ptsTypes="AA">
                                          <p:cBhvr>
                                            <p:cTn id="252" dur="250" spd="-1000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513" y="-1219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3" presetID="6" presetClass="emph" presetSubtype="0" accel="50000" decel="50000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Scale>
                                          <p:cBhvr>
                                            <p:cTn id="254" dur="250" fill="hold"/>
                                            <p:tgtEl>
                                              <p:spTgt spid="12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5" presetID="23" presetClass="entr" presetSubtype="16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2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7" dur="2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8" dur="2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9" presetID="6" presetClass="emph" presetSubtype="0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Scale>
                                          <p:cBhvr>
                                            <p:cTn id="260" dur="1000" fill="hold"/>
                                            <p:tgtEl>
                                              <p:spTgt spid="1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1" presetID="35" presetClass="path" presetSubtype="0" decel="100000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Motion origin="layout" path="M 5E-6 -7.40741E-7 L -0.1586 -0.24398 " pathEditMode="relative" rAng="0" ptsTypes="AA">
                                          <p:cBhvr>
                                            <p:cTn id="262" dur="250" spd="-1000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930" y="-1219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63" presetID="6" presetClass="emph" presetSubtype="0" accel="50000" decel="50000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Scale>
                                          <p:cBhvr>
                                            <p:cTn id="264" dur="250" fill="hold"/>
                                            <p:tgtEl>
                                              <p:spTgt spid="12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5" presetID="1" presetClass="mediacall" presetSubtype="0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66" dur="127" fill="hold"/>
                                            <p:tgtEl>
                                              <p:spTgt spid="14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67" presetID="1" presetClass="exit" presetSubtype="0" fill="hold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set>
                                          <p:cBhvr>
                                            <p:cTn id="2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9" presetID="1" presetClass="exit" presetSubtype="0" fill="hold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set>
                                          <p:cBhvr>
                                            <p:cTn id="2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1" presetID="1" presetClass="exit" presetSubtype="0" fill="hold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set>
                                          <p:cBhvr>
                                            <p:cTn id="2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3" presetID="1" presetClass="exit" presetSubtype="0" fill="hold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set>
                                          <p:cBhvr>
                                            <p:cTn id="2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5" presetID="1" presetClass="entr" presetSubtype="0" fill="hold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set>
                                          <p:cBhvr>
                                            <p:cTn id="2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7" presetID="6" presetClass="emph" presetSubtype="0" accel="50000" decel="50000" autoRev="1" fill="hold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animScale>
                                          <p:cBhvr>
                                            <p:cTn id="278" dur="2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9" presetID="23" presetClass="exit" presetSubtype="32" fill="hold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280" dur="2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1" dur="2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82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3" presetID="1" presetClass="exit" presetSubtype="0" fill="hold" nodeType="withEffect">
                                      <p:stCondLst>
                                        <p:cond delay="12200"/>
                                      </p:stCondLst>
                                      <p:childTnLst>
                                        <p:set>
                                          <p:cBhvr>
                                            <p:cTn id="2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5" presetID="1" presetClass="entr" presetSubtype="0" fill="hold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set>
                                          <p:cBhvr>
                                            <p:cTn id="2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7" presetID="6" presetClass="emph" presetSubtype="0" accel="50000" decel="50000" autoRev="1" fill="hold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animScale>
                                          <p:cBhvr>
                                            <p:cTn id="288" dur="2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9" presetID="23" presetClass="exit" presetSubtype="32" fill="hold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290" dur="2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1" dur="2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92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3" presetID="1" presetClass="exit" presetSubtype="0" fill="hold" nodeType="withEffect">
                                      <p:stCondLst>
                                        <p:cond delay="12200"/>
                                      </p:stCondLst>
                                      <p:childTnLst>
                                        <p:set>
                                          <p:cBhvr>
                                            <p:cTn id="2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5" presetID="23" presetClass="entr" presetSubtype="16" fill="hold" nodeType="withEffect">
                                      <p:stCondLst>
                                        <p:cond delay="11900"/>
                                      </p:stCondLst>
                                      <p:childTnLst>
                                        <p:set>
                                          <p:cBhvr>
                                            <p:cTn id="2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7" dur="250" fill="hold"/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8" dur="250" fill="hold"/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9" presetID="6" presetClass="emph" presetSubtype="0" fill="hold" nodeType="withEffect">
                                      <p:stCondLst>
                                        <p:cond delay="11900"/>
                                      </p:stCondLst>
                                      <p:childTnLst>
                                        <p:animScale>
                                          <p:cBhvr>
                                            <p:cTn id="300" dur="1000" fill="hold"/>
                                            <p:tgtEl>
                                              <p:spTgt spid="19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1" presetID="6" presetClass="emph" presetSubtype="0" fill="hold" nodeType="withEffect">
                                      <p:stCondLst>
                                        <p:cond delay="11900"/>
                                      </p:stCondLst>
                                      <p:childTnLst>
                                        <p:animScale>
                                          <p:cBhvr>
                                            <p:cTn id="302" dur="250" fill="hold"/>
                                            <p:tgtEl>
                                              <p:spTgt spid="19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3" presetID="23" presetClass="entr" presetSubtype="16" fill="hold" nodeType="withEffect">
                                      <p:stCondLst>
                                        <p:cond delay="11900"/>
                                      </p:stCondLst>
                                      <p:childTnLst>
                                        <p:set>
                                          <p:cBhvr>
                                            <p:cTn id="3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5" dur="250" fill="hold"/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6" dur="250" fill="hold"/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7" presetID="6" presetClass="emph" presetSubtype="0" fill="hold" nodeType="withEffect">
                                      <p:stCondLst>
                                        <p:cond delay="11900"/>
                                      </p:stCondLst>
                                      <p:childTnLst>
                                        <p:animScale>
                                          <p:cBhvr>
                                            <p:cTn id="308" dur="1000" fill="hold"/>
                                            <p:tgtEl>
                                              <p:spTgt spid="19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9" presetID="6" presetClass="emph" presetSubtype="0" fill="hold" nodeType="withEffect">
                                      <p:stCondLst>
                                        <p:cond delay="11900"/>
                                      </p:stCondLst>
                                      <p:childTnLst>
                                        <p:animScale>
                                          <p:cBhvr>
                                            <p:cTn id="310" dur="250" fill="hold"/>
                                            <p:tgtEl>
                                              <p:spTgt spid="19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1" presetID="1" presetClass="mediacall" presetSubtype="0" fill="hold" nodeType="withEffect">
                                      <p:stCondLst>
                                        <p:cond delay="119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12" dur="615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13" presetID="1" presetClass="mediacall" presetSubtype="0" fill="hold" nodeType="withEffect">
                                      <p:stCondLst>
                                        <p:cond delay="122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14" dur="1265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15" presetID="23" presetClass="entr" presetSubtype="16" fill="hold" nodeType="withEffect">
                                      <p:stCondLst>
                                        <p:cond delay="12200"/>
                                      </p:stCondLst>
                                      <p:childTnLst>
                                        <p:set>
                                          <p:cBhvr>
                                            <p:cTn id="3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7" dur="20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8" dur="20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9" presetID="6" presetClass="emph" presetSubtype="0" fill="hold" nodeType="withEffect">
                                      <p:stCondLst>
                                        <p:cond delay="12200"/>
                                      </p:stCondLst>
                                      <p:childTnLst>
                                        <p:animScale>
                                          <p:cBhvr>
                                            <p:cTn id="320" dur="1000" fill="hold"/>
                                            <p:tgtEl>
                                              <p:spTgt spid="20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1" presetID="35" presetClass="path" presetSubtype="0" decel="100000" fill="hold" nodeType="withEffect">
                                      <p:stCondLst>
                                        <p:cond delay="12200"/>
                                      </p:stCondLst>
                                      <p:childTnLst>
                                        <p:animMotion origin="layout" path="M 3.125E-6 -7.40741E-7 L 0.05143 -0.43472 " pathEditMode="relative" rAng="0" ptsTypes="AA">
                                          <p:cBhvr>
                                            <p:cTn id="322" dur="250" spd="-10000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565" y="-2173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3" presetID="6" presetClass="emph" presetSubtype="0" accel="50000" decel="50000" fill="hold" nodeType="withEffect">
                                      <p:stCondLst>
                                        <p:cond delay="12200"/>
                                      </p:stCondLst>
                                      <p:childTnLst>
                                        <p:animScale>
                                          <p:cBhvr>
                                            <p:cTn id="324" dur="250" fill="hold"/>
                                            <p:tgtEl>
                                              <p:spTgt spid="20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5" presetID="1" presetClass="mediacall" presetSubtype="0" fill="hold" nodeType="withEffect">
                                      <p:stCondLst>
                                        <p:cond delay="122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26" dur="127" fill="hold"/>
                                            <p:tgtEl>
                                              <p:spTgt spid="14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27" presetID="23" presetClass="entr" presetSubtype="16" fill="hold" nodeType="withEffect">
                                      <p:stCondLst>
                                        <p:cond delay="12300"/>
                                      </p:stCondLst>
                                      <p:childTnLst>
                                        <p:set>
                                          <p:cBhvr>
                                            <p:cTn id="3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9" dur="2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0" dur="2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1" presetID="6" presetClass="emph" presetSubtype="0" fill="hold" nodeType="withEffect">
                                      <p:stCondLst>
                                        <p:cond delay="12300"/>
                                      </p:stCondLst>
                                      <p:childTnLst>
                                        <p:animScale>
                                          <p:cBhvr>
                                            <p:cTn id="332" dur="1000" fill="hold"/>
                                            <p:tgtEl>
                                              <p:spTgt spid="20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3" presetID="35" presetClass="path" presetSubtype="0" decel="100000" fill="hold" nodeType="withEffect">
                                      <p:stCondLst>
                                        <p:cond delay="12300"/>
                                      </p:stCondLst>
                                      <p:childTnLst>
                                        <p:animMotion origin="layout" path="M -4.58333E-6 -3.7037E-7 L -0.00195 -0.42569 " pathEditMode="relative" rAng="0" ptsTypes="AA">
                                          <p:cBhvr>
                                            <p:cTn id="334" dur="250" spd="-1000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4" y="-2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5" presetID="6" presetClass="emph" presetSubtype="0" accel="50000" decel="50000" fill="hold" nodeType="withEffect">
                                      <p:stCondLst>
                                        <p:cond delay="12300"/>
                                      </p:stCondLst>
                                      <p:childTnLst>
                                        <p:animScale>
                                          <p:cBhvr>
                                            <p:cTn id="336" dur="250" fill="hold"/>
                                            <p:tgtEl>
                                              <p:spTgt spid="20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7" presetID="1" presetClass="mediacall" presetSubtype="0" fill="hold" nodeType="withEffect">
                                      <p:stCondLst>
                                        <p:cond delay="123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38" dur="127" fill="hold"/>
                                            <p:tgtEl>
                                              <p:spTgt spid="14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39" presetID="23" presetClass="entr" presetSubtype="16" fill="hold" nodeType="withEffect">
                                      <p:stCondLst>
                                        <p:cond delay="12400"/>
                                      </p:stCondLst>
                                      <p:childTnLst>
                                        <p:set>
                                          <p:cBhvr>
                                            <p:cTn id="3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1" dur="200" fill="hold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2" dur="200" fill="hold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3" presetID="6" presetClass="emph" presetSubtype="0" fill="hold" nodeType="withEffect">
                                      <p:stCondLst>
                                        <p:cond delay="12400"/>
                                      </p:stCondLst>
                                      <p:childTnLst>
                                        <p:animScale>
                                          <p:cBhvr>
                                            <p:cTn id="344" dur="1000" fill="hold"/>
                                            <p:tgtEl>
                                              <p:spTgt spid="20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5" presetID="35" presetClass="path" presetSubtype="0" decel="100000" fill="hold" nodeType="withEffect">
                                      <p:stCondLst>
                                        <p:cond delay="12400"/>
                                      </p:stCondLst>
                                      <p:childTnLst>
                                        <p:animMotion origin="layout" path="M -2.29167E-6 -7.40741E-7 L -0.05677 -0.43356 " pathEditMode="relative" rAng="0" ptsTypes="AA">
                                          <p:cBhvr>
                                            <p:cTn id="346" dur="250" spd="-100000" fill="hold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39" y="-2169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47" presetID="6" presetClass="emph" presetSubtype="0" accel="50000" decel="50000" fill="hold" nodeType="withEffect">
                                      <p:stCondLst>
                                        <p:cond delay="12400"/>
                                      </p:stCondLst>
                                      <p:childTnLst>
                                        <p:animScale>
                                          <p:cBhvr>
                                            <p:cTn id="348" dur="250" fill="hold"/>
                                            <p:tgtEl>
                                              <p:spTgt spid="20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9" presetID="1" presetClass="mediacall" presetSubtype="0" fill="hold" nodeType="withEffect">
                                      <p:stCondLst>
                                        <p:cond delay="124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50" dur="127" fill="hold"/>
                                            <p:tgtEl>
                                              <p:spTgt spid="15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51" presetID="23" presetClass="entr" presetSubtype="16" fill="hold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set>
                                          <p:cBhvr>
                                            <p:cTn id="3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3" dur="2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4" dur="2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5" presetID="6" presetClass="emph" presetSubtype="0" fill="hold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animScale>
                                          <p:cBhvr>
                                            <p:cTn id="356" dur="1000" fill="hold"/>
                                            <p:tgtEl>
                                              <p:spTgt spid="20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7" presetID="35" presetClass="path" presetSubtype="0" decel="100000" fill="hold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animMotion origin="layout" path="M 4.16667E-6 -3.33333E-6 L 0.0276 -0.61875 " pathEditMode="relative" rAng="0" ptsTypes="AA">
                                          <p:cBhvr>
                                            <p:cTn id="358" dur="250" spd="-1000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80" y="-309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59" presetID="6" presetClass="emph" presetSubtype="0" accel="50000" decel="50000" fill="hold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animScale>
                                          <p:cBhvr>
                                            <p:cTn id="360" dur="250" fill="hold"/>
                                            <p:tgtEl>
                                              <p:spTgt spid="20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1" presetID="1" presetClass="mediacall" presetSubtype="0" fill="hold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62" dur="127" fill="hold"/>
                                            <p:tgtEl>
                                              <p:spTgt spid="14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63" presetID="23" presetClass="entr" presetSubtype="16" fill="hold" nodeType="withEffect">
                                      <p:stCondLst>
                                        <p:cond delay="12600"/>
                                      </p:stCondLst>
                                      <p:childTnLst>
                                        <p:set>
                                          <p:cBhvr>
                                            <p:cTn id="3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5" dur="2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6" dur="2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7" presetID="6" presetClass="emph" presetSubtype="0" fill="hold" nodeType="withEffect">
                                      <p:stCondLst>
                                        <p:cond delay="12600"/>
                                      </p:stCondLst>
                                      <p:childTnLst>
                                        <p:animScale>
                                          <p:cBhvr>
                                            <p:cTn id="368" dur="1000" fill="hold"/>
                                            <p:tgtEl>
                                              <p:spTgt spid="2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9" presetID="35" presetClass="path" presetSubtype="0" decel="100000" fill="hold" nodeType="withEffect">
                                      <p:stCondLst>
                                        <p:cond delay="12600"/>
                                      </p:stCondLst>
                                      <p:childTnLst>
                                        <p:animMotion origin="layout" path="M -3.125E-6 -3.33333E-6 L -0.03541 -0.61296 " pathEditMode="relative" rAng="0" ptsTypes="AA">
                                          <p:cBhvr>
                                            <p:cTn id="370" dur="250" spd="-1000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771" y="-30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1" presetID="6" presetClass="emph" presetSubtype="0" accel="50000" decel="50000" fill="hold" nodeType="withEffect">
                                      <p:stCondLst>
                                        <p:cond delay="12600"/>
                                      </p:stCondLst>
                                      <p:childTnLst>
                                        <p:animScale>
                                          <p:cBhvr>
                                            <p:cTn id="372" dur="250" fill="hold"/>
                                            <p:tgtEl>
                                              <p:spTgt spid="21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3" presetID="1" presetClass="mediacall" presetSubtype="0" fill="hold" nodeType="withEffect">
                                      <p:stCondLst>
                                        <p:cond delay="126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74" dur="127" fill="hold"/>
                                            <p:tgtEl>
                                              <p:spTgt spid="14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75" presetID="23" presetClass="entr" presetSubtype="16" fill="hold" nodeType="withEffect">
                                      <p:stCondLst>
                                        <p:cond delay="12700"/>
                                      </p:stCondLst>
                                      <p:childTnLst>
                                        <p:set>
                                          <p:cBhvr>
                                            <p:cTn id="3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7" dur="200" fill="hold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8" dur="200" fill="hold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9" presetID="6" presetClass="emph" presetSubtype="0" fill="hold" nodeType="withEffect">
                                      <p:stCondLst>
                                        <p:cond delay="12700"/>
                                      </p:stCondLst>
                                      <p:childTnLst>
                                        <p:animScale>
                                          <p:cBhvr>
                                            <p:cTn id="380" dur="1000" fill="hold"/>
                                            <p:tgtEl>
                                              <p:spTgt spid="2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81" presetID="35" presetClass="path" presetSubtype="0" decel="100000" fill="hold" nodeType="withEffect">
                                      <p:stCondLst>
                                        <p:cond delay="12700"/>
                                      </p:stCondLst>
                                      <p:childTnLst>
                                        <p:animMotion origin="layout" path="M -4.58333E-6 0 L -0.00286 -0.5706 " pathEditMode="relative" rAng="0" ptsTypes="AA">
                                          <p:cBhvr>
                                            <p:cTn id="382" dur="250" spd="-100000" fill="hold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43" y="-2854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3" presetID="6" presetClass="emph" presetSubtype="0" accel="50000" decel="50000" fill="hold" nodeType="withEffect">
                                      <p:stCondLst>
                                        <p:cond delay="12700"/>
                                      </p:stCondLst>
                                      <p:childTnLst>
                                        <p:animScale>
                                          <p:cBhvr>
                                            <p:cTn id="384" dur="250" fill="hold"/>
                                            <p:tgtEl>
                                              <p:spTgt spid="21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85" presetID="1" presetClass="mediacall" presetSubtype="0" fill="hold" nodeType="withEffect">
                                      <p:stCondLst>
                                        <p:cond delay="127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86" dur="127" fill="hold"/>
                                            <p:tgtEl>
                                              <p:spTgt spid="15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87" presetID="1" presetClass="mediacall" presetSubtype="0" fill="hold" nodeType="withEffect">
                                      <p:stCondLst>
                                        <p:cond delay="129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88" dur="949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89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1" dur="5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2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93" dur="1909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94" presetID="2" presetClass="entr" presetSubtype="8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6" dur="25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7" dur="25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8" presetID="2" presetClass="entr" presetSubtype="1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0" dur="5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1" dur="5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2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0 7.40741E-7 L 0 0.12917 " pathEditMode="relative" rAng="0" ptsTypes="AA">
                                          <p:cBhvr>
                                            <p:cTn id="403" dur="20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4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4" presetID="1" presetClass="entr" presetSubtype="0" fill="hold" nodeType="withEffect">
                                      <p:stCondLst>
                                        <p:cond delay="7850"/>
                                      </p:stCondLst>
                                      <p:childTnLst>
                                        <p:set>
                                          <p:cBhvr>
                                            <p:cTn id="4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6" presetID="1" presetClass="exit" presetSubtype="0" fill="hold" nodeType="withEffect">
                                      <p:stCondLst>
                                        <p:cond delay="7850"/>
                                      </p:stCondLst>
                                      <p:childTnLst>
                                        <p:set>
                                          <p:cBhvr>
                                            <p:cTn id="4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8" presetID="64" presetClass="path" presetSubtype="0" accel="50000" decel="50000" fill="hold" nodeType="withEffect">
                                      <p:stCondLst>
                                        <p:cond delay="8300"/>
                                      </p:stCondLst>
                                      <p:childTnLst>
                                        <p:animMotion origin="layout" path="M 0 4.07407E-6 L 0 -0.12917 " pathEditMode="relative" rAng="0" ptsTypes="AA">
                                          <p:cBhvr>
                                            <p:cTn id="409" dur="200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4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0" presetID="2" presetClass="exit" presetSubtype="1" accel="100000" fill="hold" nodeType="withEffect">
                                      <p:stCondLst>
                                        <p:cond delay="12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11" dur="500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2" dur="500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1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4" presetID="8" presetClass="emph" presetSubtype="0" decel="10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415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16" presetID="8" presetClass="emph" presetSubtype="0" decel="10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417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18" presetID="1" presetClass="entr" presetSubtype="0" fill="hold" nodeType="withEffect">
                                      <p:stCondLst>
                                        <p:cond delay="8300"/>
                                      </p:stCondLst>
                                      <p:childTnLst>
                                        <p:set>
                                          <p:cBhvr>
                                            <p:cTn id="4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0" presetID="32" presetClass="emph" presetSubtype="0" repeatCount="indefinite" fill="hold" nodeType="withEffect">
                                      <p:stCondLst>
                                        <p:cond delay="83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21" dur="2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22" dur="40" fill="hold">
                                              <p:stCondLst>
                                                <p:cond delay="40"/>
                                              </p:stCondLst>
                                            </p:cTn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23" dur="40" fill="hold">
                                              <p:stCondLst>
                                                <p:cond delay="80"/>
                                              </p:stCondLst>
                                            </p:cTn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24" dur="40" fill="hold">
                                              <p:stCondLst>
                                                <p:cond delay="120"/>
                                              </p:stCondLst>
                                            </p:cTn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25" dur="40" fill="hold">
                                              <p:stCondLst>
                                                <p:cond delay="160"/>
                                              </p:stCondLst>
                                            </p:cTn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26" presetID="2" presetClass="exit" presetSubtype="1" accel="100000" fill="hold" nodeType="withEffect">
                                      <p:stCondLst>
                                        <p:cond delay="12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27" dur="500"/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8" dur="500"/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2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43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  <p:audio>
                  <p:cMediaNode vol="80000">
                    <p:cTn id="43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  <p:audio>
                  <p:cMediaNode vol="80000">
                    <p:cTn id="43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1"/>
                    </p:tgtEl>
                  </p:cMediaNode>
                </p:audio>
                <p:audio>
                  <p:cMediaNode vol="80000">
                    <p:cTn id="43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2"/>
                    </p:tgtEl>
                  </p:cMediaNode>
                </p:audio>
                <p:audio>
                  <p:cMediaNode vol="80000">
                    <p:cTn id="43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3"/>
                    </p:tgtEl>
                  </p:cMediaNode>
                </p:audio>
                <p:audio>
                  <p:cMediaNode vol="80000">
                    <p:cTn id="43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5"/>
                    </p:tgtEl>
                  </p:cMediaNode>
                </p:audio>
                <p:audio>
                  <p:cMediaNode vol="80000">
                    <p:cTn id="43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6"/>
                    </p:tgtEl>
                  </p:cMediaNode>
                </p:audio>
                <p:audio>
                  <p:cMediaNode vol="80000">
                    <p:cTn id="43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2"/>
                    </p:tgtEl>
                  </p:cMediaNode>
                </p:audio>
                <p:audio>
                  <p:cMediaNode vol="80000">
                    <p:cTn id="438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1"/>
                    </p:tgtEl>
                  </p:cMediaNode>
                </p:audio>
                <p:audio>
                  <p:cMediaNode vol="80000">
                    <p:cTn id="439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6"/>
                    </p:tgtEl>
                  </p:cMediaNode>
                </p:audio>
                <p:audio>
                  <p:cMediaNode vol="80000">
                    <p:cTn id="44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7"/>
                    </p:tgtEl>
                  </p:cMediaNode>
                </p:audio>
                <p:audio>
                  <p:cMediaNode vol="80000">
                    <p:cTn id="44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8"/>
                    </p:tgtEl>
                  </p:cMediaNode>
                </p:audio>
                <p:audio>
                  <p:cMediaNode vol="80000">
                    <p:cTn id="44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9"/>
                    </p:tgtEl>
                  </p:cMediaNode>
                </p:audio>
                <p:audio>
                  <p:cMediaNode vol="80000">
                    <p:cTn id="44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50"/>
                    </p:tgtEl>
                  </p:cMediaNode>
                </p:audio>
                <p:audio>
                  <p:cMediaNode vol="80000">
                    <p:cTn id="44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51"/>
                    </p:tgtEl>
                  </p:cMediaNode>
                </p:audio>
                <p:audio>
                  <p:cMediaNode vol="80000">
                    <p:cTn id="44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3"/>
                    </p:tgtEl>
                  </p:cMediaNode>
                </p:audio>
                <p:audio>
                  <p:cMediaNode vol="80000">
                    <p:cTn id="44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53"/>
                    </p:tgtEl>
                  </p:cMediaNode>
                </p:audio>
                <p:audio>
                  <p:cMediaNode vol="80000">
                    <p:cTn id="44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55"/>
                    </p:tgtEl>
                  </p:cMediaNode>
                </p:audio>
                <p:audio>
                  <p:cMediaNode vol="80000">
                    <p:cTn id="448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8"/>
                    </p:tgtEl>
                  </p:cMediaNode>
                </p:audio>
                <p:audio>
                  <p:cMediaNode vol="80000">
                    <p:cTn id="449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9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BG">
            <a:extLst>
              <a:ext uri="{FF2B5EF4-FFF2-40B4-BE49-F238E27FC236}">
                <a16:creationId xmlns:a16="http://schemas.microsoft.com/office/drawing/2014/main" id="{034D9D49-B8EB-4ED4-BA3C-58333CD9CF6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91649F83-AE2E-4206-B2D3-DCE9EB6B3123}"/>
              </a:ext>
            </a:extLst>
          </p:cNvPr>
          <p:cNvGrpSpPr/>
          <p:nvPr/>
        </p:nvGrpSpPr>
        <p:grpSpPr>
          <a:xfrm>
            <a:off x="5771590" y="3156741"/>
            <a:ext cx="183600" cy="953365"/>
            <a:chOff x="5679463" y="3004586"/>
            <a:chExt cx="183600" cy="95336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4737E18-BBF0-45EA-88FA-8E821A339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80342" y="3493551"/>
              <a:ext cx="181843" cy="464400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AB030B3-E5E7-4389-93C9-5D0BC88A84CA}"/>
                </a:ext>
              </a:extLst>
            </p:cNvPr>
            <p:cNvSpPr/>
            <p:nvPr/>
          </p:nvSpPr>
          <p:spPr>
            <a:xfrm>
              <a:off x="5679463" y="3004586"/>
              <a:ext cx="183600" cy="464400"/>
            </a:xfrm>
            <a:prstGeom prst="rect">
              <a:avLst/>
            </a:prstGeom>
            <a:solidFill>
              <a:srgbClr val="4472C4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00135A9-D92A-4FE2-8B02-644F8D0028D3}"/>
              </a:ext>
            </a:extLst>
          </p:cNvPr>
          <p:cNvGrpSpPr/>
          <p:nvPr/>
        </p:nvGrpSpPr>
        <p:grpSpPr>
          <a:xfrm flipH="1">
            <a:off x="6236811" y="3156741"/>
            <a:ext cx="183600" cy="953365"/>
            <a:chOff x="5679463" y="3004586"/>
            <a:chExt cx="183600" cy="953365"/>
          </a:xfrm>
        </p:grpSpPr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3907499F-0C4C-450A-A35A-49AEE3E065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80342" y="3493551"/>
              <a:ext cx="181843" cy="464400"/>
            </a:xfrm>
            <a:prstGeom prst="rect">
              <a:avLst/>
            </a:prstGeom>
          </p:spPr>
        </p:pic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214866D4-F0C1-47E9-983B-1AFB73A76D21}"/>
                </a:ext>
              </a:extLst>
            </p:cNvPr>
            <p:cNvSpPr/>
            <p:nvPr/>
          </p:nvSpPr>
          <p:spPr>
            <a:xfrm>
              <a:off x="5679463" y="3004586"/>
              <a:ext cx="183600" cy="464400"/>
            </a:xfrm>
            <a:prstGeom prst="rect">
              <a:avLst/>
            </a:prstGeom>
            <a:solidFill>
              <a:srgbClr val="4472C4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82B32348-2222-4EAB-97C4-A506E0C8E99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7791" y="1976434"/>
            <a:ext cx="1756419" cy="848936"/>
          </a:xfrm>
          <a:prstGeom prst="rect">
            <a:avLst/>
          </a:prstGeom>
        </p:spPr>
      </p:pic>
      <p:pic>
        <p:nvPicPr>
          <p:cNvPr id="20" name="Planet Purple">
            <a:extLst>
              <a:ext uri="{FF2B5EF4-FFF2-40B4-BE49-F238E27FC236}">
                <a16:creationId xmlns:a16="http://schemas.microsoft.com/office/drawing/2014/main" id="{121FDDE6-CDDE-41DD-9710-4AA448387BA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593172" y="1325451"/>
            <a:ext cx="1005655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D7E2902-57FB-495E-A9EE-3F70B753EBC7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0137" y="3642811"/>
            <a:ext cx="371727" cy="662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25857F2-B8C2-4B07-8693-76ACCF936BCF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2437" y="3040612"/>
            <a:ext cx="847127" cy="748800"/>
          </a:xfrm>
          <a:prstGeom prst="rect">
            <a:avLst/>
          </a:prstGeom>
        </p:spPr>
      </p:pic>
      <p:pic>
        <p:nvPicPr>
          <p:cNvPr id="14" name="Open Mouth">
            <a:extLst>
              <a:ext uri="{FF2B5EF4-FFF2-40B4-BE49-F238E27FC236}">
                <a16:creationId xmlns:a16="http://schemas.microsoft.com/office/drawing/2014/main" id="{11293813-EC2E-4BC4-A610-862CF2671E6A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8862" y="2973814"/>
            <a:ext cx="1014277" cy="885600"/>
          </a:xfrm>
          <a:prstGeom prst="rect">
            <a:avLst/>
          </a:prstGeom>
        </p:spPr>
      </p:pic>
      <p:pic>
        <p:nvPicPr>
          <p:cNvPr id="2" name="zapsplat_cartoon_character_retch_vomit_disgusting_13097">
            <a:hlinkClick r:id="" action="ppaction://media"/>
            <a:extLst>
              <a:ext uri="{FF2B5EF4-FFF2-40B4-BE49-F238E27FC236}">
                <a16:creationId xmlns:a16="http://schemas.microsoft.com/office/drawing/2014/main" id="{F45C71A0-DB43-4706-A30E-E162BDFF66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042308" y="4622278"/>
            <a:ext cx="609600" cy="609600"/>
          </a:xfrm>
          <a:prstGeom prst="rect">
            <a:avLst/>
          </a:prstGeom>
        </p:spPr>
      </p:pic>
      <p:pic>
        <p:nvPicPr>
          <p:cNvPr id="31" name="BG">
            <a:extLst>
              <a:ext uri="{FF2B5EF4-FFF2-40B4-BE49-F238E27FC236}">
                <a16:creationId xmlns:a16="http://schemas.microsoft.com/office/drawing/2014/main" id="{E27B94A5-4644-48D3-8A0F-2EEA26A37C55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231878"/>
            <a:ext cx="12191999" cy="1626122"/>
          </a:xfrm>
          <a:prstGeom prst="rect">
            <a:avLst/>
          </a:prstGeom>
        </p:spPr>
      </p:pic>
      <p:pic>
        <p:nvPicPr>
          <p:cNvPr id="27" name="Pie">
            <a:extLst>
              <a:ext uri="{FF2B5EF4-FFF2-40B4-BE49-F238E27FC236}">
                <a16:creationId xmlns:a16="http://schemas.microsoft.com/office/drawing/2014/main" id="{6649298E-7D38-4141-893F-D2DC9ADE4DF7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1532" y="4914365"/>
            <a:ext cx="568936" cy="317513"/>
          </a:xfrm>
          <a:prstGeom prst="rect">
            <a:avLst/>
          </a:prstGeom>
        </p:spPr>
      </p:pic>
      <p:sp>
        <p:nvSpPr>
          <p:cNvPr id="21" name="Freeform 9">
            <a:extLst>
              <a:ext uri="{FF2B5EF4-FFF2-40B4-BE49-F238E27FC236}">
                <a16:creationId xmlns:a16="http://schemas.microsoft.com/office/drawing/2014/main" id="{081352D3-D29A-46BF-B67E-B211FC3DE930}"/>
              </a:ext>
            </a:extLst>
          </p:cNvPr>
          <p:cNvSpPr>
            <a:spLocks/>
          </p:cNvSpPr>
          <p:nvPr/>
        </p:nvSpPr>
        <p:spPr bwMode="auto">
          <a:xfrm>
            <a:off x="2652713" y="5231878"/>
            <a:ext cx="6886575" cy="25400"/>
          </a:xfrm>
          <a:custGeom>
            <a:avLst/>
            <a:gdLst>
              <a:gd name="T0" fmla="*/ 0 w 4338"/>
              <a:gd name="T1" fmla="*/ 8 h 16"/>
              <a:gd name="T2" fmla="*/ 542 w 4338"/>
              <a:gd name="T3" fmla="*/ 4 h 16"/>
              <a:gd name="T4" fmla="*/ 1084 w 4338"/>
              <a:gd name="T5" fmla="*/ 2 h 16"/>
              <a:gd name="T6" fmla="*/ 2169 w 4338"/>
              <a:gd name="T7" fmla="*/ 0 h 16"/>
              <a:gd name="T8" fmla="*/ 3254 w 4338"/>
              <a:gd name="T9" fmla="*/ 2 h 16"/>
              <a:gd name="T10" fmla="*/ 3796 w 4338"/>
              <a:gd name="T11" fmla="*/ 4 h 16"/>
              <a:gd name="T12" fmla="*/ 4338 w 4338"/>
              <a:gd name="T13" fmla="*/ 8 h 16"/>
              <a:gd name="T14" fmla="*/ 3796 w 4338"/>
              <a:gd name="T15" fmla="*/ 12 h 16"/>
              <a:gd name="T16" fmla="*/ 3254 w 4338"/>
              <a:gd name="T17" fmla="*/ 14 h 16"/>
              <a:gd name="T18" fmla="*/ 2169 w 4338"/>
              <a:gd name="T19" fmla="*/ 16 h 16"/>
              <a:gd name="T20" fmla="*/ 1084 w 4338"/>
              <a:gd name="T21" fmla="*/ 14 h 16"/>
              <a:gd name="T22" fmla="*/ 542 w 4338"/>
              <a:gd name="T23" fmla="*/ 12 h 16"/>
              <a:gd name="T24" fmla="*/ 0 w 4338"/>
              <a:gd name="T25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338" h="16">
                <a:moveTo>
                  <a:pt x="0" y="8"/>
                </a:moveTo>
                <a:lnTo>
                  <a:pt x="542" y="4"/>
                </a:lnTo>
                <a:lnTo>
                  <a:pt x="1084" y="2"/>
                </a:lnTo>
                <a:lnTo>
                  <a:pt x="2169" y="0"/>
                </a:lnTo>
                <a:lnTo>
                  <a:pt x="3254" y="2"/>
                </a:lnTo>
                <a:lnTo>
                  <a:pt x="3796" y="4"/>
                </a:lnTo>
                <a:lnTo>
                  <a:pt x="4338" y="8"/>
                </a:lnTo>
                <a:lnTo>
                  <a:pt x="3796" y="12"/>
                </a:lnTo>
                <a:lnTo>
                  <a:pt x="3254" y="14"/>
                </a:lnTo>
                <a:lnTo>
                  <a:pt x="2169" y="16"/>
                </a:lnTo>
                <a:lnTo>
                  <a:pt x="1084" y="14"/>
                </a:lnTo>
                <a:lnTo>
                  <a:pt x="542" y="12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23" name="Black Stripes">
            <a:extLst>
              <a:ext uri="{FF2B5EF4-FFF2-40B4-BE49-F238E27FC236}">
                <a16:creationId xmlns:a16="http://schemas.microsoft.com/office/drawing/2014/main" id="{C4A969BE-8369-4949-B685-FAF4FF48365A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3719E50-C665-4C32-8253-E4F8B812C353}"/>
                </a:ext>
              </a:extLst>
            </p:cNvPr>
            <p:cNvSpPr/>
            <p:nvPr/>
          </p:nvSpPr>
          <p:spPr>
            <a:xfrm>
              <a:off x="0" y="0"/>
              <a:ext cx="12192000" cy="504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9D3F221-90CD-4359-9EFE-C781F52966F5}"/>
                </a:ext>
              </a:extLst>
            </p:cNvPr>
            <p:cNvSpPr/>
            <p:nvPr/>
          </p:nvSpPr>
          <p:spPr>
            <a:xfrm>
              <a:off x="0" y="6354000"/>
              <a:ext cx="12192000" cy="504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A69DD71E-2C07-4DDD-AF6B-E4C9837E8AD4}"/>
              </a:ext>
            </a:extLst>
          </p:cNvPr>
          <p:cNvGrpSpPr/>
          <p:nvPr/>
        </p:nvGrpSpPr>
        <p:grpSpPr>
          <a:xfrm>
            <a:off x="286685" y="756081"/>
            <a:ext cx="2150169" cy="506308"/>
            <a:chOff x="286685" y="756081"/>
            <a:chExt cx="2150169" cy="506308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C5A86A6E-6503-4EE4-9CB8-43A0BCD0C9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6685" y="756081"/>
              <a:ext cx="2150169" cy="506308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452A748-70A7-4DAF-82FC-4B3ED1E2D162}"/>
                </a:ext>
              </a:extLst>
            </p:cNvPr>
            <p:cNvSpPr txBox="1"/>
            <p:nvPr/>
          </p:nvSpPr>
          <p:spPr>
            <a:xfrm rot="21417934">
              <a:off x="655486" y="878430"/>
              <a:ext cx="141256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100" dirty="0">
                  <a:latin typeface="Comic Sans MS" panose="030F0702030302020204" pitchFamily="66" charset="0"/>
                </a:rPr>
                <a:t>from YOUR NAME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2930645"/>
      </p:ext>
    </p:extLst>
  </p:cSld>
  <p:clrMapOvr>
    <a:masterClrMapping/>
  </p:clrMapOvr>
  <p:transition spd="slow" advClick="0" advTm="9000">
    <p:fade thruBlk="1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accel="50000" decel="5000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6" dur="2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23" presetClass="exit" presetSubtype="32" fill="hold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" dur="2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2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2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fill="hold" nodeType="withEffect" p14:presetBounceEnd="99000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8" dur="10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accel="50000" de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2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23" presetClass="entr" presetSubtype="16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fill="hold" nodeType="withEffect" p14:presetBounceEnd="99000">
                                      <p:stCondLst>
                                        <p:cond delay="7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6" dur="100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64" presetClass="path" presetSubtype="0" decel="10000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Motion origin="layout" path="M 0 -0.23981 L 0 -4.81481E-6 " pathEditMode="relative" rAng="0" ptsTypes="AA">
                                          <p:cBhvr>
                                            <p:cTn id="28" dur="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199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accel="50000" decel="5000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2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8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0">
                                          <p:cBhvr>
                                            <p:cTn id="32" dur="2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8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1200000">
                                          <p:cBhvr>
                                            <p:cTn id="34" dur="2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6" dur="1312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7" presetID="2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fill="hold" nodeType="withEffect" p14:presetBounceEnd="99000">
                                      <p:stCondLst>
                                        <p:cond delay="15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42" dur="1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64" presetClass="path" presetSubtype="0" decel="10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 0.10903 L 0 0 " pathEditMode="relative" rAng="0" ptsTypes="AA">
                                          <p:cBhvr>
                                            <p:cTn id="44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46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ccel="50000" decel="5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2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8" dur="3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5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accel="50000" decel="5000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6" dur="2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23" presetClass="exit" presetSubtype="32" fill="hold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" dur="2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2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2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0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accel="50000" de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2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23" presetClass="entr" presetSubtype="16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100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64" presetClass="path" presetSubtype="0" decel="10000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Motion origin="layout" path="M 0 -0.23981 L 0 -4.81481E-6 " pathEditMode="relative" rAng="0" ptsTypes="AA">
                                          <p:cBhvr>
                                            <p:cTn id="28" dur="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199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accel="50000" decel="5000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2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8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0">
                                          <p:cBhvr>
                                            <p:cTn id="32" dur="2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8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1200000">
                                          <p:cBhvr>
                                            <p:cTn id="34" dur="2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6" dur="1312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7" presetID="2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64" presetClass="path" presetSubtype="0" decel="10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 0.10903 L 0 0 " pathEditMode="relative" rAng="0" ptsTypes="AA">
                                          <p:cBhvr>
                                            <p:cTn id="44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46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ccel="50000" decel="5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2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8" dur="3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5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2470</TotalTime>
  <Words>6</Words>
  <Application>Microsoft Office PowerPoint</Application>
  <PresentationFormat>Widescreen</PresentationFormat>
  <Paragraphs>4</Paragraphs>
  <Slides>5</Slides>
  <Notes>3</Notes>
  <HiddenSlides>0</HiddenSlides>
  <MMClips>47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Alessandro Rizzi</dc:creator>
  <cp:lastModifiedBy>Alessandro Rizzi</cp:lastModifiedBy>
  <cp:revision>296</cp:revision>
  <dcterms:created xsi:type="dcterms:W3CDTF">2017-11-23T10:27:22Z</dcterms:created>
  <dcterms:modified xsi:type="dcterms:W3CDTF">2017-11-29T20:47:54Z</dcterms:modified>
</cp:coreProperties>
</file>