
<file path=[Content_Types].xml><?xml version="1.0" encoding="utf-8"?>
<Types xmlns="http://schemas.openxmlformats.org/package/2006/content-types">
  <Default Extension="png" ContentType="image/png"/>
  <Default Extension="wma" ContentType="audio/x-ms-wma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tags/tag1.xml" ContentType="application/vnd.openxmlformats-officedocument.presentationml.tag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ags/tag2.xml" ContentType="application/vnd.openxmlformats-officedocument.presentationml.tags+xml"/>
  <Override PartName="/ppt/tags/tag3.xml" ContentType="application/vnd.openxmlformats-officedocument.presentationml.tags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</p:sldIdLst>
  <p:sldSz cx="9144000" cy="5143500" type="screen16x9"/>
  <p:notesSz cx="6858000" cy="9144000"/>
  <p:custDataLst>
    <p:tags r:id="rId7"/>
  </p:custData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DA533C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2553" autoAdjust="0"/>
    <p:restoredTop sz="94660"/>
  </p:normalViewPr>
  <p:slideViewPr>
    <p:cSldViewPr>
      <p:cViewPr varScale="1">
        <p:scale>
          <a:sx n="111" d="100"/>
          <a:sy n="111" d="100"/>
        </p:scale>
        <p:origin x="-924" y="-84"/>
      </p:cViewPr>
      <p:guideLst>
        <p:guide orient="horz" pos="162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tags" Target="tags/tag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ableStyles" Target="tableStyles.xml"/><Relationship Id="rId5" Type="http://schemas.openxmlformats.org/officeDocument/2006/relationships/slide" Target="slides/slide4.xml"/><Relationship Id="rId10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597819"/>
            <a:ext cx="7772400" cy="1102519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2914650"/>
            <a:ext cx="6400800" cy="131445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DDABD7E-DB4E-43DF-9D8D-38AEEB62BA70}" type="datetimeFigureOut">
              <a:rPr lang="en-GB" smtClean="0"/>
              <a:t>09/12/2014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02CBF1E-2A8F-4DD4-98BC-FB1707A235C3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93619695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DDABD7E-DB4E-43DF-9D8D-38AEEB62BA70}" type="datetimeFigureOut">
              <a:rPr lang="en-GB" smtClean="0"/>
              <a:t>09/12/2014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02CBF1E-2A8F-4DD4-98BC-FB1707A235C3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12983491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3305176"/>
            <a:ext cx="7772400" cy="1021556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180035"/>
            <a:ext cx="7772400" cy="1125140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DDABD7E-DB4E-43DF-9D8D-38AEEB62BA70}" type="datetimeFigureOut">
              <a:rPr lang="en-GB" smtClean="0"/>
              <a:t>09/12/2014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02CBF1E-2A8F-4DD4-98BC-FB1707A235C3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49356484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900113"/>
            <a:ext cx="4038600" cy="2545556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900113"/>
            <a:ext cx="4038600" cy="2545556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DDABD7E-DB4E-43DF-9D8D-38AEEB62BA70}" type="datetimeFigureOut">
              <a:rPr lang="en-GB" smtClean="0"/>
              <a:t>09/12/2014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02CBF1E-2A8F-4DD4-98BC-FB1707A235C3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95260691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05979"/>
            <a:ext cx="8229600" cy="85725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151335"/>
            <a:ext cx="4040188" cy="47982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1631156"/>
            <a:ext cx="4040188" cy="2963466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6" y="1151335"/>
            <a:ext cx="4041775" cy="47982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6" y="1631156"/>
            <a:ext cx="4041775" cy="2963466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DDABD7E-DB4E-43DF-9D8D-38AEEB62BA70}" type="datetimeFigureOut">
              <a:rPr lang="en-GB" smtClean="0"/>
              <a:t>09/12/2014</a:t>
            </a:fld>
            <a:endParaRPr lang="en-GB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02CBF1E-2A8F-4DD4-98BC-FB1707A235C3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73666732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DDABD7E-DB4E-43DF-9D8D-38AEEB62BA70}" type="datetimeFigureOut">
              <a:rPr lang="en-GB" smtClean="0"/>
              <a:t>09/12/2014</a:t>
            </a:fld>
            <a:endParaRPr lang="en-GB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02CBF1E-2A8F-4DD4-98BC-FB1707A235C3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50696807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DDABD7E-DB4E-43DF-9D8D-38AEEB62BA70}" type="datetimeFigureOut">
              <a:rPr lang="en-GB" smtClean="0"/>
              <a:t>09/12/2014</a:t>
            </a:fld>
            <a:endParaRPr lang="en-GB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02CBF1E-2A8F-4DD4-98BC-FB1707A235C3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11732605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1" y="204787"/>
            <a:ext cx="3008313" cy="8715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04788"/>
            <a:ext cx="5111750" cy="438983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1" y="1076326"/>
            <a:ext cx="3008313" cy="3518297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DDABD7E-DB4E-43DF-9D8D-38AEEB62BA70}" type="datetimeFigureOut">
              <a:rPr lang="en-GB" smtClean="0"/>
              <a:t>09/12/2014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02CBF1E-2A8F-4DD4-98BC-FB1707A235C3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71530450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3600450"/>
            <a:ext cx="5486400" cy="425054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459581"/>
            <a:ext cx="5486400" cy="30861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4025503"/>
            <a:ext cx="5486400" cy="603647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DDABD7E-DB4E-43DF-9D8D-38AEEB62BA70}" type="datetimeFigureOut">
              <a:rPr lang="en-GB" smtClean="0"/>
              <a:t>09/12/2014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02CBF1E-2A8F-4DD4-98BC-FB1707A235C3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44509349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DDABD7E-DB4E-43DF-9D8D-38AEEB62BA70}" type="datetimeFigureOut">
              <a:rPr lang="en-GB" smtClean="0"/>
              <a:t>09/12/2014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02CBF1E-2A8F-4DD4-98BC-FB1707A235C3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28741105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154781"/>
            <a:ext cx="2057400" cy="3290888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154781"/>
            <a:ext cx="6019800" cy="3290888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DDABD7E-DB4E-43DF-9D8D-38AEEB62BA70}" type="datetimeFigureOut">
              <a:rPr lang="en-GB" smtClean="0"/>
              <a:t>09/12/2014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02CBF1E-2A8F-4DD4-98BC-FB1707A235C3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11603373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05979"/>
            <a:ext cx="8229600" cy="85725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200151"/>
            <a:ext cx="8229600" cy="339447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4767263"/>
            <a:ext cx="2133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DDABD7E-DB4E-43DF-9D8D-38AEEB62BA70}" type="datetimeFigureOut">
              <a:rPr lang="en-GB" smtClean="0"/>
              <a:t>09/12/2014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4767263"/>
            <a:ext cx="2895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4767263"/>
            <a:ext cx="2133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02CBF1E-2A8F-4DD4-98BC-FB1707A235C3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98670100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4.jpeg"/><Relationship Id="rId3" Type="http://schemas.openxmlformats.org/officeDocument/2006/relationships/audio" Target="../media/media1.wma"/><Relationship Id="rId7" Type="http://schemas.openxmlformats.org/officeDocument/2006/relationships/image" Target="../media/image3.jpeg"/><Relationship Id="rId2" Type="http://schemas.microsoft.com/office/2007/relationships/media" Target="../media/media1.wma"/><Relationship Id="rId1" Type="http://schemas.openxmlformats.org/officeDocument/2006/relationships/tags" Target="../tags/tag2.xml"/><Relationship Id="rId6" Type="http://schemas.openxmlformats.org/officeDocument/2006/relationships/image" Target="../media/image2.jpeg"/><Relationship Id="rId11" Type="http://schemas.openxmlformats.org/officeDocument/2006/relationships/image" Target="../media/image7.png"/><Relationship Id="rId5" Type="http://schemas.openxmlformats.org/officeDocument/2006/relationships/image" Target="../media/image1.jpeg"/><Relationship Id="rId10" Type="http://schemas.openxmlformats.org/officeDocument/2006/relationships/image" Target="../media/image6.png"/><Relationship Id="rId4" Type="http://schemas.openxmlformats.org/officeDocument/2006/relationships/slideLayout" Target="../slideLayouts/slideLayout1.xml"/><Relationship Id="rId9" Type="http://schemas.openxmlformats.org/officeDocument/2006/relationships/image" Target="../media/image5.png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4.jpeg"/><Relationship Id="rId3" Type="http://schemas.openxmlformats.org/officeDocument/2006/relationships/image" Target="../media/image3.jpeg"/><Relationship Id="rId7" Type="http://schemas.openxmlformats.org/officeDocument/2006/relationships/image" Target="../media/image10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9.jpeg"/><Relationship Id="rId11" Type="http://schemas.openxmlformats.org/officeDocument/2006/relationships/image" Target="../media/image11.png"/><Relationship Id="rId5" Type="http://schemas.openxmlformats.org/officeDocument/2006/relationships/image" Target="../media/image6.png"/><Relationship Id="rId10" Type="http://schemas.openxmlformats.org/officeDocument/2006/relationships/image" Target="../media/image5.png"/><Relationship Id="rId4" Type="http://schemas.openxmlformats.org/officeDocument/2006/relationships/image" Target="../media/image8.jpeg"/><Relationship Id="rId9" Type="http://schemas.openxmlformats.org/officeDocument/2006/relationships/image" Target="../media/image2.jpeg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4.jpeg"/><Relationship Id="rId3" Type="http://schemas.openxmlformats.org/officeDocument/2006/relationships/image" Target="../media/image6.png"/><Relationship Id="rId7" Type="http://schemas.openxmlformats.org/officeDocument/2006/relationships/image" Target="../media/image9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8.jpeg"/><Relationship Id="rId5" Type="http://schemas.openxmlformats.org/officeDocument/2006/relationships/image" Target="../media/image11.png"/><Relationship Id="rId10" Type="http://schemas.openxmlformats.org/officeDocument/2006/relationships/image" Target="../media/image5.png"/><Relationship Id="rId4" Type="http://schemas.openxmlformats.org/officeDocument/2006/relationships/image" Target="../media/image10.jpeg"/><Relationship Id="rId9" Type="http://schemas.openxmlformats.org/officeDocument/2006/relationships/image" Target="../media/image2.jpeg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2.jpeg"/><Relationship Id="rId3" Type="http://schemas.openxmlformats.org/officeDocument/2006/relationships/image" Target="../media/image6.png"/><Relationship Id="rId7" Type="http://schemas.openxmlformats.org/officeDocument/2006/relationships/image" Target="../media/image4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0.jpeg"/><Relationship Id="rId5" Type="http://schemas.openxmlformats.org/officeDocument/2006/relationships/image" Target="../media/image9.jpeg"/><Relationship Id="rId4" Type="http://schemas.openxmlformats.org/officeDocument/2006/relationships/image" Target="../media/image11.png"/><Relationship Id="rId9" Type="http://schemas.openxmlformats.org/officeDocument/2006/relationships/image" Target="../media/image5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7" Type="http://schemas.openxmlformats.org/officeDocument/2006/relationships/image" Target="../media/image16.png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3.xml"/><Relationship Id="rId6" Type="http://schemas.openxmlformats.org/officeDocument/2006/relationships/image" Target="../media/image15.png"/><Relationship Id="rId5" Type="http://schemas.openxmlformats.org/officeDocument/2006/relationships/image" Target="../media/image14.jpeg"/><Relationship Id="rId4" Type="http://schemas.openxmlformats.org/officeDocument/2006/relationships/image" Target="../media/image13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" name="Picture 3" descr="C:\Users\Vincent\Desktop\shutterstock_45818479.jpg"/>
          <p:cNvPicPr>
            <a:picLocks noChangeAspect="1" noChangeArrowheads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 bwMode="auto">
          <a:xfrm>
            <a:off x="-1784" y="-4881"/>
            <a:ext cx="9148736" cy="514838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9" name="Picture 3" descr="C:\Users\Vincent\Desktop\shutterstock_45818479.jpg"/>
          <p:cNvPicPr>
            <a:picLocks noChangeAspect="1" noChangeArrowheads="1"/>
          </p:cNvPicPr>
          <p:nvPr/>
        </p:nvPicPr>
        <p:blipFill rotWithShape="1">
          <a:blip r:embed="rId6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 bwMode="auto">
          <a:xfrm>
            <a:off x="5017368" y="-4881"/>
            <a:ext cx="4139952" cy="514838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9" name="Rectangle 8"/>
          <p:cNvSpPr/>
          <p:nvPr/>
        </p:nvSpPr>
        <p:spPr>
          <a:xfrm>
            <a:off x="1979712" y="1203598"/>
            <a:ext cx="3024336" cy="3939902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grpSp>
        <p:nvGrpSpPr>
          <p:cNvPr id="11" name="Group 10"/>
          <p:cNvGrpSpPr/>
          <p:nvPr/>
        </p:nvGrpSpPr>
        <p:grpSpPr>
          <a:xfrm>
            <a:off x="2411760" y="1947101"/>
            <a:ext cx="2154163" cy="2038511"/>
            <a:chOff x="2411760" y="1923119"/>
            <a:chExt cx="2154163" cy="2038511"/>
          </a:xfrm>
        </p:grpSpPr>
        <p:pic>
          <p:nvPicPr>
            <p:cNvPr id="1026" name="Picture 2" descr="C:\Users\Vincent\Desktop\Christmas card\shutterstock_176318600.jpg"/>
            <p:cNvPicPr>
              <a:picLocks noChangeAspect="1" noChangeArrowheads="1"/>
            </p:cNvPicPr>
            <p:nvPr/>
          </p:nvPicPr>
          <p:blipFill rotWithShape="1">
            <a:blip r:embed="rId7" cstate="print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/>
          </p:blipFill>
          <p:spPr bwMode="auto">
            <a:xfrm>
              <a:off x="2417835" y="1923119"/>
              <a:ext cx="2148088" cy="2038511"/>
            </a:xfrm>
            <a:prstGeom prst="roundRect">
              <a:avLst>
                <a:gd name="adj" fmla="val 7703"/>
              </a:avLst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10" name="Rectangle 9"/>
            <p:cNvSpPr/>
            <p:nvPr/>
          </p:nvSpPr>
          <p:spPr>
            <a:xfrm>
              <a:off x="2411760" y="1923119"/>
              <a:ext cx="2154163" cy="2032037"/>
            </a:xfrm>
            <a:prstGeom prst="rect">
              <a:avLst/>
            </a:prstGeom>
            <a:noFill/>
            <a:ln w="952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</p:grpSp>
      <p:pic>
        <p:nvPicPr>
          <p:cNvPr id="1027" name="Picture 3" descr="C:\Users\Vincent\Desktop\shutterstock_45818479.jpg"/>
          <p:cNvPicPr>
            <a:picLocks noChangeAspect="1" noChangeArrowheads="1"/>
          </p:cNvPicPr>
          <p:nvPr/>
        </p:nvPicPr>
        <p:blipFill rotWithShape="1">
          <a:blip r:embed="rId8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 bwMode="auto">
          <a:xfrm>
            <a:off x="-1784" y="-4881"/>
            <a:ext cx="1981496" cy="514838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9" name="Picture 5" descr="C:\Users\Vincent\Desktop\iphone hand.png"/>
          <p:cNvPicPr>
            <a:picLocks noChangeAspect="1" noChangeArrowheads="1"/>
          </p:cNvPicPr>
          <p:nvPr/>
        </p:nvPicPr>
        <p:blipFill rotWithShape="1">
          <a:blip r:embed="rId9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 bwMode="auto">
          <a:xfrm>
            <a:off x="314326" y="-28236"/>
            <a:ext cx="5841850" cy="5171737"/>
          </a:xfrm>
          <a:prstGeom prst="rect">
            <a:avLst/>
          </a:prstGeom>
          <a:noFill/>
          <a:effectLst>
            <a:outerShdw blurRad="50800" algn="ctr" rotWithShape="0">
              <a:schemeClr val="bg1">
                <a:alpha val="88000"/>
              </a:scheme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0" name="Picture 6"/>
          <p:cNvPicPr>
            <a:picLocks noChangeAspect="1" noChangeArrowheads="1"/>
          </p:cNvPicPr>
          <p:nvPr/>
        </p:nvPicPr>
        <p:blipFill>
          <a:blip r:embed="rId10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2854498" y="1327473"/>
            <a:ext cx="1274763" cy="8842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grpSp>
        <p:nvGrpSpPr>
          <p:cNvPr id="23" name="Group 22"/>
          <p:cNvGrpSpPr/>
          <p:nvPr/>
        </p:nvGrpSpPr>
        <p:grpSpPr>
          <a:xfrm>
            <a:off x="3843958" y="4261459"/>
            <a:ext cx="651842" cy="651842"/>
            <a:chOff x="3773835" y="4083918"/>
            <a:chExt cx="792088" cy="792088"/>
          </a:xfrm>
        </p:grpSpPr>
        <p:sp>
          <p:nvSpPr>
            <p:cNvPr id="7" name="Oval 6"/>
            <p:cNvSpPr/>
            <p:nvPr/>
          </p:nvSpPr>
          <p:spPr>
            <a:xfrm>
              <a:off x="3773835" y="4083918"/>
              <a:ext cx="792088" cy="792088"/>
            </a:xfrm>
            <a:prstGeom prst="ellipse">
              <a:avLst/>
            </a:prstGeom>
            <a:solidFill>
              <a:schemeClr val="bg1"/>
            </a:solidFill>
            <a:ln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>
                <a:solidFill>
                  <a:schemeClr val="tx1"/>
                </a:solidFill>
              </a:endParaRPr>
            </a:p>
          </p:txBody>
        </p:sp>
        <p:sp>
          <p:nvSpPr>
            <p:cNvPr id="28" name="Heart 27"/>
            <p:cNvSpPr/>
            <p:nvPr/>
          </p:nvSpPr>
          <p:spPr bwMode="auto">
            <a:xfrm>
              <a:off x="3963264" y="4305301"/>
              <a:ext cx="413230" cy="349322"/>
            </a:xfrm>
            <a:prstGeom prst="heart">
              <a:avLst/>
            </a:prstGeom>
            <a:solidFill>
              <a:srgbClr val="00B050"/>
            </a:solidFill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algn="ctr"/>
              <a:endParaRPr lang="en-GB"/>
            </a:p>
          </p:txBody>
        </p:sp>
      </p:grpSp>
      <p:grpSp>
        <p:nvGrpSpPr>
          <p:cNvPr id="21" name="Group 20"/>
          <p:cNvGrpSpPr/>
          <p:nvPr/>
        </p:nvGrpSpPr>
        <p:grpSpPr>
          <a:xfrm>
            <a:off x="2510458" y="4261459"/>
            <a:ext cx="651842" cy="651842"/>
            <a:chOff x="2440335" y="4083918"/>
            <a:chExt cx="792088" cy="792088"/>
          </a:xfrm>
        </p:grpSpPr>
        <p:sp>
          <p:nvSpPr>
            <p:cNvPr id="29" name="Oval 28"/>
            <p:cNvSpPr/>
            <p:nvPr/>
          </p:nvSpPr>
          <p:spPr>
            <a:xfrm>
              <a:off x="2440335" y="4083918"/>
              <a:ext cx="792088" cy="792088"/>
            </a:xfrm>
            <a:prstGeom prst="ellipse">
              <a:avLst/>
            </a:prstGeom>
            <a:solidFill>
              <a:schemeClr val="bg1"/>
            </a:solidFill>
            <a:ln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>
                <a:solidFill>
                  <a:schemeClr val="tx1"/>
                </a:solidFill>
              </a:endParaRPr>
            </a:p>
          </p:txBody>
        </p:sp>
        <p:grpSp>
          <p:nvGrpSpPr>
            <p:cNvPr id="20" name="Group 19"/>
            <p:cNvGrpSpPr/>
            <p:nvPr/>
          </p:nvGrpSpPr>
          <p:grpSpPr>
            <a:xfrm>
              <a:off x="2620355" y="4257609"/>
              <a:ext cx="432048" cy="432048"/>
              <a:chOff x="2508696" y="4257609"/>
              <a:chExt cx="432048" cy="432048"/>
            </a:xfrm>
          </p:grpSpPr>
          <p:sp>
            <p:nvSpPr>
              <p:cNvPr id="17" name="Rounded Rectangle 16"/>
              <p:cNvSpPr/>
              <p:nvPr/>
            </p:nvSpPr>
            <p:spPr>
              <a:xfrm rot="2700000">
                <a:off x="2688716" y="4257610"/>
                <a:ext cx="72008" cy="432048"/>
              </a:xfrm>
              <a:prstGeom prst="roundRect">
                <a:avLst/>
              </a:prstGeom>
              <a:solidFill>
                <a:srgbClr val="DA533C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  <p:sp>
            <p:nvSpPr>
              <p:cNvPr id="31" name="Rounded Rectangle 30"/>
              <p:cNvSpPr/>
              <p:nvPr/>
            </p:nvSpPr>
            <p:spPr>
              <a:xfrm rot="18900000" flipH="1">
                <a:off x="2688716" y="4257609"/>
                <a:ext cx="72008" cy="432048"/>
              </a:xfrm>
              <a:prstGeom prst="roundRect">
                <a:avLst/>
              </a:prstGeom>
              <a:solidFill>
                <a:srgbClr val="DA533C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</p:grpSp>
      </p:grpSp>
      <p:pic>
        <p:nvPicPr>
          <p:cNvPr id="3" name="We Wish You.mp3">
            <a:hlinkClick r:id="" action="ppaction://media"/>
          </p:cNvPr>
          <p:cNvPicPr>
            <a:picLocks noChangeAspect="1"/>
          </p:cNvPicPr>
          <p:nvPr>
            <a:audioFile r:link="rId3"/>
            <p:extLst>
              <p:ext uri="{DAA4B4D4-6D71-4841-9C94-3DE7FCFB9230}">
                <p14:media xmlns:p14="http://schemas.microsoft.com/office/powerpoint/2010/main" r:embed="rId2">
                  <p14:fade out="27750"/>
                </p14:media>
              </p:ext>
            </p:extLst>
          </p:nvPr>
        </p:nvPicPr>
        <p:blipFill>
          <a:blip r:embed="rId11"/>
          <a:stretch>
            <a:fillRect/>
          </a:stretch>
        </p:blipFill>
        <p:spPr>
          <a:xfrm>
            <a:off x="-609600" y="-28236"/>
            <a:ext cx="609600" cy="609600"/>
          </a:xfrm>
          <a:prstGeom prst="rect">
            <a:avLst/>
          </a:prstGeom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76852487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 advTm="0"/>
    </mc:Choice>
    <mc:Fallback xmlns="">
      <p:transition spd="slow" advClick="0" advTm="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7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23" presetClass="entr" presetSubtype="28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/3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/3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500"/>
                            </p:stCondLst>
                            <p:childTnLst>
                              <p:par>
                                <p:cTn id="15" presetID="2" presetClass="entr" presetSubtype="4" decel="10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102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102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2" presetClass="entr" presetSubtype="4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" fill="hold">
                            <p:stCondLst>
                              <p:cond delay="1000"/>
                            </p:stCondLst>
                            <p:childTnLst>
                              <p:par>
                                <p:cTn id="28" presetID="2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0" dur="250" fill="hold"/>
                                        <p:tgtEl>
                                          <p:spTgt spid="103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250" fill="hold"/>
                                        <p:tgtEl>
                                          <p:spTgt spid="103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2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250"/>
                                        <p:tgtEl>
                                          <p:spTgt spid="10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5" fill="hold">
                            <p:stCondLst>
                              <p:cond delay="1250"/>
                            </p:stCondLst>
                            <p:childTnLst>
                              <p:par>
                                <p:cTn id="36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8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0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1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3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5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6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8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9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1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2" fill="hold">
                            <p:stCondLst>
                              <p:cond delay="1750"/>
                            </p:stCondLst>
                            <p:childTnLst>
                              <p:par>
                                <p:cTn id="53" presetID="2" presetClass="entr" presetSubtype="8" decel="74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5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6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 numSld="999">
                <p:cTn id="5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3"/>
                </p:tgtEl>
              </p:cMediaNode>
            </p:audio>
          </p:childTnLst>
        </p:cTn>
      </p:par>
    </p:tnLst>
    <p:bldLst>
      <p:bldP spid="9" grpId="0" animBg="1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" name="Picture 3" descr="C:\Users\Vincent\Desktop\shutterstock_45818479.jpg"/>
          <p:cNvPicPr>
            <a:picLocks noChangeAspect="1" noChangeArrowheads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 bwMode="auto">
          <a:xfrm>
            <a:off x="-1784" y="-4881"/>
            <a:ext cx="9148736" cy="514838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9" name="Rectangle 8"/>
          <p:cNvSpPr/>
          <p:nvPr/>
        </p:nvSpPr>
        <p:spPr>
          <a:xfrm>
            <a:off x="1979712" y="1203598"/>
            <a:ext cx="3024336" cy="3939902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grpSp>
        <p:nvGrpSpPr>
          <p:cNvPr id="11" name="Group 10"/>
          <p:cNvGrpSpPr/>
          <p:nvPr/>
        </p:nvGrpSpPr>
        <p:grpSpPr>
          <a:xfrm>
            <a:off x="2411760" y="1947101"/>
            <a:ext cx="2154163" cy="2038511"/>
            <a:chOff x="2411760" y="1923119"/>
            <a:chExt cx="2154163" cy="2038511"/>
          </a:xfrm>
        </p:grpSpPr>
        <p:pic>
          <p:nvPicPr>
            <p:cNvPr id="1026" name="Picture 2" descr="C:\Users\Vincent\Desktop\Christmas card\shutterstock_176318600.jpg"/>
            <p:cNvPicPr>
              <a:picLocks noChangeAspect="1" noChangeArrowheads="1"/>
            </p:cNvPicPr>
            <p:nvPr/>
          </p:nvPicPr>
          <p:blipFill rotWithShape="1">
            <a:blip r:embed="rId3" cstate="print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/>
          </p:blipFill>
          <p:spPr bwMode="auto">
            <a:xfrm>
              <a:off x="2417835" y="1923119"/>
              <a:ext cx="2148088" cy="2038511"/>
            </a:xfrm>
            <a:prstGeom prst="roundRect">
              <a:avLst>
                <a:gd name="adj" fmla="val 7703"/>
              </a:avLst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10" name="Rectangle 9"/>
            <p:cNvSpPr/>
            <p:nvPr/>
          </p:nvSpPr>
          <p:spPr>
            <a:xfrm>
              <a:off x="2411760" y="1923119"/>
              <a:ext cx="2154163" cy="2032037"/>
            </a:xfrm>
            <a:prstGeom prst="rect">
              <a:avLst/>
            </a:prstGeom>
            <a:noFill/>
            <a:ln w="952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</p:grpSp>
      <p:pic>
        <p:nvPicPr>
          <p:cNvPr id="2051" name="Picture 3" descr="C:\Users\Vincent\Desktop\Christmas card\shutterstock_125867312 (1).jpg"/>
          <p:cNvPicPr>
            <a:picLocks noChangeAspect="1" noChangeArrowheads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 bwMode="auto">
          <a:xfrm>
            <a:off x="2417835" y="1941773"/>
            <a:ext cx="2260393" cy="2032037"/>
          </a:xfrm>
          <a:prstGeom prst="roundRect">
            <a:avLst>
              <a:gd name="adj" fmla="val 7703"/>
            </a:avLst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0" name="Picture 6"/>
          <p:cNvPicPr>
            <a:picLocks noChangeAspect="1" noChangeArrowheads="1"/>
          </p:cNvPicPr>
          <p:nvPr/>
        </p:nvPicPr>
        <p:blipFill>
          <a:blip r:embed="rId5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2854498" y="1327473"/>
            <a:ext cx="1274763" cy="8842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28" name="Picture 4" descr="C:\Users\Vincent\Desktop\Christmas card\shutterstock_99278600.jpg"/>
          <p:cNvPicPr>
            <a:picLocks noChangeAspect="1" noChangeArrowheads="1"/>
          </p:cNvPicPr>
          <p:nvPr/>
        </p:nvPicPr>
        <p:blipFill rotWithShape="1">
          <a:blip r:embed="rId6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 bwMode="auto">
          <a:xfrm>
            <a:off x="9684567" y="934318"/>
            <a:ext cx="2154163" cy="2032038"/>
          </a:xfrm>
          <a:prstGeom prst="roundRect">
            <a:avLst>
              <a:gd name="adj" fmla="val 7703"/>
            </a:avLst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1" name="Picture 7" descr="C:\Users\Vincent\Desktop\Christmas card\shutterstock_90136765.jpg"/>
          <p:cNvPicPr>
            <a:picLocks noChangeAspect="1" noChangeArrowheads="1"/>
          </p:cNvPicPr>
          <p:nvPr/>
        </p:nvPicPr>
        <p:blipFill rotWithShape="1">
          <a:blip r:embed="rId7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r="-1"/>
          <a:stretch/>
        </p:blipFill>
        <p:spPr bwMode="auto">
          <a:xfrm>
            <a:off x="9684568" y="3419496"/>
            <a:ext cx="2154163" cy="2032037"/>
          </a:xfrm>
          <a:prstGeom prst="roundRect">
            <a:avLst>
              <a:gd name="adj" fmla="val 7703"/>
            </a:avLst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pSp>
        <p:nvGrpSpPr>
          <p:cNvPr id="23" name="Group 22"/>
          <p:cNvGrpSpPr/>
          <p:nvPr/>
        </p:nvGrpSpPr>
        <p:grpSpPr>
          <a:xfrm>
            <a:off x="3843958" y="4261459"/>
            <a:ext cx="651842" cy="651842"/>
            <a:chOff x="3773835" y="4083918"/>
            <a:chExt cx="792088" cy="792088"/>
          </a:xfrm>
        </p:grpSpPr>
        <p:sp>
          <p:nvSpPr>
            <p:cNvPr id="7" name="Oval 6"/>
            <p:cNvSpPr/>
            <p:nvPr/>
          </p:nvSpPr>
          <p:spPr>
            <a:xfrm>
              <a:off x="3773835" y="4083918"/>
              <a:ext cx="792088" cy="792088"/>
            </a:xfrm>
            <a:prstGeom prst="ellipse">
              <a:avLst/>
            </a:prstGeom>
            <a:solidFill>
              <a:schemeClr val="bg1"/>
            </a:solidFill>
            <a:ln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>
                <a:solidFill>
                  <a:schemeClr val="tx1"/>
                </a:solidFill>
              </a:endParaRPr>
            </a:p>
          </p:txBody>
        </p:sp>
        <p:sp>
          <p:nvSpPr>
            <p:cNvPr id="28" name="Heart 27"/>
            <p:cNvSpPr/>
            <p:nvPr/>
          </p:nvSpPr>
          <p:spPr bwMode="auto">
            <a:xfrm>
              <a:off x="3963264" y="4305301"/>
              <a:ext cx="413230" cy="349322"/>
            </a:xfrm>
            <a:prstGeom prst="heart">
              <a:avLst/>
            </a:prstGeom>
            <a:solidFill>
              <a:srgbClr val="00B050"/>
            </a:solidFill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algn="ctr"/>
              <a:endParaRPr lang="en-GB"/>
            </a:p>
          </p:txBody>
        </p:sp>
      </p:grpSp>
      <p:grpSp>
        <p:nvGrpSpPr>
          <p:cNvPr id="21" name="Group 20"/>
          <p:cNvGrpSpPr/>
          <p:nvPr/>
        </p:nvGrpSpPr>
        <p:grpSpPr>
          <a:xfrm>
            <a:off x="2510458" y="4261459"/>
            <a:ext cx="651842" cy="651842"/>
            <a:chOff x="2440335" y="4083918"/>
            <a:chExt cx="792088" cy="792088"/>
          </a:xfrm>
        </p:grpSpPr>
        <p:sp>
          <p:nvSpPr>
            <p:cNvPr id="29" name="Oval 28"/>
            <p:cNvSpPr/>
            <p:nvPr/>
          </p:nvSpPr>
          <p:spPr>
            <a:xfrm>
              <a:off x="2440335" y="4083918"/>
              <a:ext cx="792088" cy="792088"/>
            </a:xfrm>
            <a:prstGeom prst="ellipse">
              <a:avLst/>
            </a:prstGeom>
            <a:solidFill>
              <a:schemeClr val="bg1"/>
            </a:solidFill>
            <a:ln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>
                <a:solidFill>
                  <a:schemeClr val="tx1"/>
                </a:solidFill>
              </a:endParaRPr>
            </a:p>
          </p:txBody>
        </p:sp>
        <p:grpSp>
          <p:nvGrpSpPr>
            <p:cNvPr id="20" name="Group 19"/>
            <p:cNvGrpSpPr/>
            <p:nvPr/>
          </p:nvGrpSpPr>
          <p:grpSpPr>
            <a:xfrm>
              <a:off x="2620355" y="4257609"/>
              <a:ext cx="432048" cy="432048"/>
              <a:chOff x="2508696" y="4257609"/>
              <a:chExt cx="432048" cy="432048"/>
            </a:xfrm>
          </p:grpSpPr>
          <p:sp>
            <p:nvSpPr>
              <p:cNvPr id="17" name="Rounded Rectangle 16"/>
              <p:cNvSpPr/>
              <p:nvPr/>
            </p:nvSpPr>
            <p:spPr>
              <a:xfrm rot="2700000">
                <a:off x="2688716" y="4257610"/>
                <a:ext cx="72008" cy="432048"/>
              </a:xfrm>
              <a:prstGeom prst="roundRect">
                <a:avLst/>
              </a:prstGeom>
              <a:solidFill>
                <a:srgbClr val="DA533C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  <p:sp>
            <p:nvSpPr>
              <p:cNvPr id="31" name="Rounded Rectangle 30"/>
              <p:cNvSpPr/>
              <p:nvPr/>
            </p:nvSpPr>
            <p:spPr>
              <a:xfrm rot="18900000" flipH="1">
                <a:off x="2688716" y="4257609"/>
                <a:ext cx="72008" cy="432048"/>
              </a:xfrm>
              <a:prstGeom prst="roundRect">
                <a:avLst/>
              </a:prstGeom>
              <a:solidFill>
                <a:srgbClr val="DA533C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</p:grpSp>
      </p:grpSp>
      <p:grpSp>
        <p:nvGrpSpPr>
          <p:cNvPr id="2" name="Group 1"/>
          <p:cNvGrpSpPr/>
          <p:nvPr/>
        </p:nvGrpSpPr>
        <p:grpSpPr>
          <a:xfrm>
            <a:off x="-1784" y="-28236"/>
            <a:ext cx="9159104" cy="5171737"/>
            <a:chOff x="-1784" y="-28236"/>
            <a:chExt cx="9159104" cy="5171737"/>
          </a:xfrm>
        </p:grpSpPr>
        <p:pic>
          <p:nvPicPr>
            <p:cNvPr id="1027" name="Picture 3" descr="C:\Users\Vincent\Desktop\shutterstock_45818479.jpg"/>
            <p:cNvPicPr>
              <a:picLocks noChangeAspect="1" noChangeArrowheads="1"/>
            </p:cNvPicPr>
            <p:nvPr/>
          </p:nvPicPr>
          <p:blipFill rotWithShape="1">
            <a:blip r:embed="rId8" cstate="print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/>
          </p:blipFill>
          <p:spPr bwMode="auto">
            <a:xfrm>
              <a:off x="-1784" y="-4881"/>
              <a:ext cx="1981496" cy="5148382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19" name="Picture 3" descr="C:\Users\Vincent\Desktop\shutterstock_45818479.jpg"/>
            <p:cNvPicPr>
              <a:picLocks noChangeAspect="1" noChangeArrowheads="1"/>
            </p:cNvPicPr>
            <p:nvPr/>
          </p:nvPicPr>
          <p:blipFill rotWithShape="1">
            <a:blip r:embed="rId9" cstate="print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/>
          </p:blipFill>
          <p:spPr bwMode="auto">
            <a:xfrm>
              <a:off x="5017368" y="-4881"/>
              <a:ext cx="4139952" cy="5148382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1029" name="Picture 5" descr="C:\Users\Vincent\Desktop\iphone hand.png"/>
            <p:cNvPicPr>
              <a:picLocks noChangeAspect="1" noChangeArrowheads="1"/>
            </p:cNvPicPr>
            <p:nvPr/>
          </p:nvPicPr>
          <p:blipFill rotWithShape="1">
            <a:blip r:embed="rId10" cstate="print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/>
          </p:blipFill>
          <p:spPr bwMode="auto">
            <a:xfrm>
              <a:off x="314326" y="-28236"/>
              <a:ext cx="5841850" cy="5171737"/>
            </a:xfrm>
            <a:prstGeom prst="rect">
              <a:avLst/>
            </a:prstGeom>
            <a:noFill/>
            <a:effectLst>
              <a:outerShdw blurRad="50800" algn="ctr" rotWithShape="0">
                <a:schemeClr val="bg1">
                  <a:alpha val="88000"/>
                </a:schemeClr>
              </a:outerShdw>
            </a:effectLst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pic>
        <p:nvPicPr>
          <p:cNvPr id="42" name="Picture 8" descr="C:\Users\Vincent\Desktop\Christmas card\shutterstock_110665277 (1).png"/>
          <p:cNvPicPr>
            <a:picLocks noChangeAspect="1" noChangeArrowheads="1"/>
          </p:cNvPicPr>
          <p:nvPr/>
        </p:nvPicPr>
        <p:blipFill rotWithShape="1">
          <a:blip r:embed="rId11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 bwMode="auto">
          <a:xfrm>
            <a:off x="1763688" y="4127483"/>
            <a:ext cx="4779987" cy="244476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11721111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 advClick="0" advTm="0"/>
    </mc:Choice>
    <mc:Fallback xmlns="">
      <p:transition advClick="0" advTm="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decel="68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2" presetClass="exit" presetSubtype="4" accel="52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11" dur="500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1+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000"/>
                            </p:stCondLst>
                            <p:childTnLst>
                              <p:par>
                                <p:cTn id="15" presetID="2" presetClass="exit" presetSubtype="8" accel="4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16" dur="500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0-ppt_w/2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7" dur="500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2" presetClass="entr" presetSubtype="2" decel="10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205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205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" name="Picture 3" descr="C:\Users\Vincent\Desktop\shutterstock_45818479.jpg"/>
          <p:cNvPicPr>
            <a:picLocks noChangeAspect="1" noChangeArrowheads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 bwMode="auto">
          <a:xfrm>
            <a:off x="-1784" y="-4881"/>
            <a:ext cx="9148736" cy="514838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9" name="Rectangle 8"/>
          <p:cNvSpPr/>
          <p:nvPr/>
        </p:nvSpPr>
        <p:spPr>
          <a:xfrm>
            <a:off x="1979712" y="1203598"/>
            <a:ext cx="3024336" cy="3939902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pic>
        <p:nvPicPr>
          <p:cNvPr id="1030" name="Picture 6"/>
          <p:cNvPicPr>
            <a:picLocks noChangeAspect="1" noChangeArrowheads="1"/>
          </p:cNvPicPr>
          <p:nvPr/>
        </p:nvPicPr>
        <p:blipFill>
          <a:blip r:embed="rId3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2854498" y="1327473"/>
            <a:ext cx="1274763" cy="8842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31" name="Picture 7" descr="C:\Users\Vincent\Desktop\Christmas card\shutterstock_90136765.jpg"/>
          <p:cNvPicPr>
            <a:picLocks noChangeAspect="1" noChangeArrowheads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r="-1"/>
          <a:stretch/>
        </p:blipFill>
        <p:spPr bwMode="auto">
          <a:xfrm>
            <a:off x="9684568" y="3419496"/>
            <a:ext cx="2154163" cy="2032037"/>
          </a:xfrm>
          <a:prstGeom prst="roundRect">
            <a:avLst>
              <a:gd name="adj" fmla="val 7703"/>
            </a:avLst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pSp>
        <p:nvGrpSpPr>
          <p:cNvPr id="23" name="Group 22"/>
          <p:cNvGrpSpPr/>
          <p:nvPr/>
        </p:nvGrpSpPr>
        <p:grpSpPr>
          <a:xfrm>
            <a:off x="3843958" y="4261459"/>
            <a:ext cx="651842" cy="651842"/>
            <a:chOff x="3773835" y="4083918"/>
            <a:chExt cx="792088" cy="792088"/>
          </a:xfrm>
        </p:grpSpPr>
        <p:sp>
          <p:nvSpPr>
            <p:cNvPr id="7" name="Oval 6"/>
            <p:cNvSpPr/>
            <p:nvPr/>
          </p:nvSpPr>
          <p:spPr>
            <a:xfrm>
              <a:off x="3773835" y="4083918"/>
              <a:ext cx="792088" cy="792088"/>
            </a:xfrm>
            <a:prstGeom prst="ellipse">
              <a:avLst/>
            </a:prstGeom>
            <a:solidFill>
              <a:schemeClr val="bg1"/>
            </a:solidFill>
            <a:ln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>
                <a:solidFill>
                  <a:schemeClr val="tx1"/>
                </a:solidFill>
              </a:endParaRPr>
            </a:p>
          </p:txBody>
        </p:sp>
        <p:sp>
          <p:nvSpPr>
            <p:cNvPr id="28" name="Heart 27"/>
            <p:cNvSpPr/>
            <p:nvPr/>
          </p:nvSpPr>
          <p:spPr bwMode="auto">
            <a:xfrm>
              <a:off x="3963264" y="4305301"/>
              <a:ext cx="413230" cy="349322"/>
            </a:xfrm>
            <a:prstGeom prst="heart">
              <a:avLst/>
            </a:prstGeom>
            <a:solidFill>
              <a:srgbClr val="00B050"/>
            </a:solidFill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algn="ctr"/>
              <a:endParaRPr lang="en-GB"/>
            </a:p>
          </p:txBody>
        </p:sp>
      </p:grpSp>
      <p:grpSp>
        <p:nvGrpSpPr>
          <p:cNvPr id="21" name="Group 20"/>
          <p:cNvGrpSpPr/>
          <p:nvPr/>
        </p:nvGrpSpPr>
        <p:grpSpPr>
          <a:xfrm>
            <a:off x="2510458" y="4261459"/>
            <a:ext cx="651842" cy="651842"/>
            <a:chOff x="2440335" y="4083918"/>
            <a:chExt cx="792088" cy="792088"/>
          </a:xfrm>
        </p:grpSpPr>
        <p:sp>
          <p:nvSpPr>
            <p:cNvPr id="29" name="Oval 28"/>
            <p:cNvSpPr/>
            <p:nvPr/>
          </p:nvSpPr>
          <p:spPr>
            <a:xfrm>
              <a:off x="2440335" y="4083918"/>
              <a:ext cx="792088" cy="792088"/>
            </a:xfrm>
            <a:prstGeom prst="ellipse">
              <a:avLst/>
            </a:prstGeom>
            <a:solidFill>
              <a:schemeClr val="bg1"/>
            </a:solidFill>
            <a:ln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>
                <a:solidFill>
                  <a:schemeClr val="tx1"/>
                </a:solidFill>
              </a:endParaRPr>
            </a:p>
          </p:txBody>
        </p:sp>
        <p:grpSp>
          <p:nvGrpSpPr>
            <p:cNvPr id="20" name="Group 19"/>
            <p:cNvGrpSpPr/>
            <p:nvPr/>
          </p:nvGrpSpPr>
          <p:grpSpPr>
            <a:xfrm>
              <a:off x="2620355" y="4257609"/>
              <a:ext cx="432048" cy="432048"/>
              <a:chOff x="2508696" y="4257609"/>
              <a:chExt cx="432048" cy="432048"/>
            </a:xfrm>
          </p:grpSpPr>
          <p:sp>
            <p:nvSpPr>
              <p:cNvPr id="17" name="Rounded Rectangle 16"/>
              <p:cNvSpPr/>
              <p:nvPr/>
            </p:nvSpPr>
            <p:spPr>
              <a:xfrm rot="2700000">
                <a:off x="2688716" y="4257610"/>
                <a:ext cx="72008" cy="432048"/>
              </a:xfrm>
              <a:prstGeom prst="roundRect">
                <a:avLst/>
              </a:prstGeom>
              <a:solidFill>
                <a:srgbClr val="DA533C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  <p:sp>
            <p:nvSpPr>
              <p:cNvPr id="31" name="Rounded Rectangle 30"/>
              <p:cNvSpPr/>
              <p:nvPr/>
            </p:nvSpPr>
            <p:spPr>
              <a:xfrm rot="18900000" flipH="1">
                <a:off x="2688716" y="4257609"/>
                <a:ext cx="72008" cy="432048"/>
              </a:xfrm>
              <a:prstGeom prst="roundRect">
                <a:avLst/>
              </a:prstGeom>
              <a:solidFill>
                <a:srgbClr val="DA533C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</p:grpSp>
      </p:grpSp>
      <p:pic>
        <p:nvPicPr>
          <p:cNvPr id="42" name="Picture 8" descr="C:\Users\Vincent\Desktop\Christmas card\shutterstock_110665277 (1).png"/>
          <p:cNvPicPr>
            <a:picLocks noChangeAspect="1" noChangeArrowheads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 bwMode="auto">
          <a:xfrm>
            <a:off x="1763688" y="4127483"/>
            <a:ext cx="4779987" cy="244476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1" name="Picture 3" descr="C:\Users\Vincent\Desktop\Christmas card\shutterstock_125867312 (1).jpg"/>
          <p:cNvPicPr>
            <a:picLocks noChangeAspect="1" noChangeArrowheads="1"/>
          </p:cNvPicPr>
          <p:nvPr/>
        </p:nvPicPr>
        <p:blipFill rotWithShape="1">
          <a:blip r:embed="rId6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 bwMode="auto">
          <a:xfrm>
            <a:off x="2417945" y="1941773"/>
            <a:ext cx="2260393" cy="2032037"/>
          </a:xfrm>
          <a:prstGeom prst="roundRect">
            <a:avLst>
              <a:gd name="adj" fmla="val 7703"/>
            </a:avLst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8" name="Picture 4" descr="C:\Users\Vincent\Desktop\Christmas card\shutterstock_99278600.jpg"/>
          <p:cNvPicPr>
            <a:picLocks noChangeAspect="1" noChangeArrowheads="1"/>
          </p:cNvPicPr>
          <p:nvPr/>
        </p:nvPicPr>
        <p:blipFill rotWithShape="1">
          <a:blip r:embed="rId7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 bwMode="auto">
          <a:xfrm>
            <a:off x="2471059" y="1950337"/>
            <a:ext cx="2154163" cy="2032038"/>
          </a:xfrm>
          <a:prstGeom prst="roundRect">
            <a:avLst>
              <a:gd name="adj" fmla="val 7703"/>
            </a:avLst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pSp>
        <p:nvGrpSpPr>
          <p:cNvPr id="2" name="Group 1"/>
          <p:cNvGrpSpPr/>
          <p:nvPr/>
        </p:nvGrpSpPr>
        <p:grpSpPr>
          <a:xfrm>
            <a:off x="-1784" y="-28236"/>
            <a:ext cx="9159104" cy="5171737"/>
            <a:chOff x="-1784" y="-28236"/>
            <a:chExt cx="9159104" cy="5171737"/>
          </a:xfrm>
        </p:grpSpPr>
        <p:pic>
          <p:nvPicPr>
            <p:cNvPr id="1027" name="Picture 3" descr="C:\Users\Vincent\Desktop\shutterstock_45818479.jpg"/>
            <p:cNvPicPr>
              <a:picLocks noChangeAspect="1" noChangeArrowheads="1"/>
            </p:cNvPicPr>
            <p:nvPr/>
          </p:nvPicPr>
          <p:blipFill rotWithShape="1">
            <a:blip r:embed="rId8" cstate="print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/>
          </p:blipFill>
          <p:spPr bwMode="auto">
            <a:xfrm>
              <a:off x="-1784" y="-4881"/>
              <a:ext cx="1981496" cy="5148382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19" name="Picture 3" descr="C:\Users\Vincent\Desktop\shutterstock_45818479.jpg"/>
            <p:cNvPicPr>
              <a:picLocks noChangeAspect="1" noChangeArrowheads="1"/>
            </p:cNvPicPr>
            <p:nvPr/>
          </p:nvPicPr>
          <p:blipFill rotWithShape="1">
            <a:blip r:embed="rId9" cstate="print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/>
          </p:blipFill>
          <p:spPr bwMode="auto">
            <a:xfrm>
              <a:off x="5017368" y="-4881"/>
              <a:ext cx="4139952" cy="5148382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1029" name="Picture 5" descr="C:\Users\Vincent\Desktop\iphone hand.png"/>
            <p:cNvPicPr>
              <a:picLocks noChangeAspect="1" noChangeArrowheads="1"/>
            </p:cNvPicPr>
            <p:nvPr/>
          </p:nvPicPr>
          <p:blipFill rotWithShape="1">
            <a:blip r:embed="rId10" cstate="print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/>
          </p:blipFill>
          <p:spPr bwMode="auto">
            <a:xfrm>
              <a:off x="314326" y="-28236"/>
              <a:ext cx="5841850" cy="5171737"/>
            </a:xfrm>
            <a:prstGeom prst="rect">
              <a:avLst/>
            </a:prstGeom>
            <a:noFill/>
            <a:effectLst>
              <a:outerShdw blurRad="50800" algn="ctr" rotWithShape="0">
                <a:schemeClr val="bg1">
                  <a:alpha val="88000"/>
                </a:schemeClr>
              </a:outerShdw>
            </a:effectLst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</p:spTree>
    <p:extLst>
      <p:ext uri="{BB962C8B-B14F-4D97-AF65-F5344CB8AC3E}">
        <p14:creationId xmlns:p14="http://schemas.microsoft.com/office/powerpoint/2010/main" val="113306586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 advClick="0" advTm="0"/>
    </mc:Choice>
    <mc:Fallback xmlns="">
      <p:transition advClick="0" advTm="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decel="68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2" presetClass="exit" presetSubtype="4" accel="52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11" dur="500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1+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000"/>
                            </p:stCondLst>
                            <p:childTnLst>
                              <p:par>
                                <p:cTn id="15" presetID="2" presetClass="exit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16" dur="500"/>
                                        <p:tgtEl>
                                          <p:spTgt spid="205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0-ppt_w/2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7" dur="500"/>
                                        <p:tgtEl>
                                          <p:spTgt spid="205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0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2" presetClass="entr" presetSubtype="2" decel="100000" fill="hold" nodeType="with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102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10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" name="Picture 3" descr="C:\Users\Vincent\Desktop\shutterstock_45818479.jpg"/>
          <p:cNvPicPr>
            <a:picLocks noChangeAspect="1" noChangeArrowheads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 bwMode="auto">
          <a:xfrm>
            <a:off x="-1784" y="-4881"/>
            <a:ext cx="9148736" cy="514838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9" name="Rectangle 8"/>
          <p:cNvSpPr/>
          <p:nvPr/>
        </p:nvSpPr>
        <p:spPr>
          <a:xfrm>
            <a:off x="1979712" y="1203598"/>
            <a:ext cx="3024336" cy="3939902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pic>
        <p:nvPicPr>
          <p:cNvPr id="1030" name="Picture 6"/>
          <p:cNvPicPr>
            <a:picLocks noChangeAspect="1" noChangeArrowheads="1"/>
          </p:cNvPicPr>
          <p:nvPr/>
        </p:nvPicPr>
        <p:blipFill>
          <a:blip r:embed="rId3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2854498" y="1327473"/>
            <a:ext cx="1274763" cy="8842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grpSp>
        <p:nvGrpSpPr>
          <p:cNvPr id="23" name="Group 22"/>
          <p:cNvGrpSpPr/>
          <p:nvPr/>
        </p:nvGrpSpPr>
        <p:grpSpPr>
          <a:xfrm>
            <a:off x="3843958" y="4261459"/>
            <a:ext cx="651842" cy="651842"/>
            <a:chOff x="3773835" y="4083918"/>
            <a:chExt cx="792088" cy="792088"/>
          </a:xfrm>
        </p:grpSpPr>
        <p:sp>
          <p:nvSpPr>
            <p:cNvPr id="7" name="Oval 6"/>
            <p:cNvSpPr/>
            <p:nvPr/>
          </p:nvSpPr>
          <p:spPr>
            <a:xfrm>
              <a:off x="3773835" y="4083918"/>
              <a:ext cx="792088" cy="792088"/>
            </a:xfrm>
            <a:prstGeom prst="ellipse">
              <a:avLst/>
            </a:prstGeom>
            <a:solidFill>
              <a:schemeClr val="bg1"/>
            </a:solidFill>
            <a:ln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>
                <a:solidFill>
                  <a:schemeClr val="tx1"/>
                </a:solidFill>
              </a:endParaRPr>
            </a:p>
          </p:txBody>
        </p:sp>
        <p:sp>
          <p:nvSpPr>
            <p:cNvPr id="28" name="Heart 27"/>
            <p:cNvSpPr/>
            <p:nvPr/>
          </p:nvSpPr>
          <p:spPr bwMode="auto">
            <a:xfrm>
              <a:off x="3963264" y="4305301"/>
              <a:ext cx="413230" cy="349322"/>
            </a:xfrm>
            <a:prstGeom prst="heart">
              <a:avLst/>
            </a:prstGeom>
            <a:solidFill>
              <a:srgbClr val="00B050"/>
            </a:solidFill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algn="ctr"/>
              <a:endParaRPr lang="en-GB"/>
            </a:p>
          </p:txBody>
        </p:sp>
      </p:grpSp>
      <p:grpSp>
        <p:nvGrpSpPr>
          <p:cNvPr id="21" name="Group 20"/>
          <p:cNvGrpSpPr/>
          <p:nvPr/>
        </p:nvGrpSpPr>
        <p:grpSpPr>
          <a:xfrm>
            <a:off x="2510458" y="4261459"/>
            <a:ext cx="651842" cy="651842"/>
            <a:chOff x="2440335" y="4083918"/>
            <a:chExt cx="792088" cy="792088"/>
          </a:xfrm>
        </p:grpSpPr>
        <p:sp>
          <p:nvSpPr>
            <p:cNvPr id="29" name="Oval 28"/>
            <p:cNvSpPr/>
            <p:nvPr/>
          </p:nvSpPr>
          <p:spPr>
            <a:xfrm>
              <a:off x="2440335" y="4083918"/>
              <a:ext cx="792088" cy="792088"/>
            </a:xfrm>
            <a:prstGeom prst="ellipse">
              <a:avLst/>
            </a:prstGeom>
            <a:solidFill>
              <a:schemeClr val="bg1"/>
            </a:solidFill>
            <a:ln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>
                <a:solidFill>
                  <a:schemeClr val="tx1"/>
                </a:solidFill>
              </a:endParaRPr>
            </a:p>
          </p:txBody>
        </p:sp>
        <p:grpSp>
          <p:nvGrpSpPr>
            <p:cNvPr id="20" name="Group 19"/>
            <p:cNvGrpSpPr/>
            <p:nvPr/>
          </p:nvGrpSpPr>
          <p:grpSpPr>
            <a:xfrm>
              <a:off x="2620355" y="4257609"/>
              <a:ext cx="432048" cy="432048"/>
              <a:chOff x="2508696" y="4257609"/>
              <a:chExt cx="432048" cy="432048"/>
            </a:xfrm>
          </p:grpSpPr>
          <p:sp>
            <p:nvSpPr>
              <p:cNvPr id="17" name="Rounded Rectangle 16"/>
              <p:cNvSpPr/>
              <p:nvPr/>
            </p:nvSpPr>
            <p:spPr>
              <a:xfrm rot="2700000">
                <a:off x="2688716" y="4257610"/>
                <a:ext cx="72008" cy="432048"/>
              </a:xfrm>
              <a:prstGeom prst="roundRect">
                <a:avLst/>
              </a:prstGeom>
              <a:solidFill>
                <a:srgbClr val="DA533C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  <p:sp>
            <p:nvSpPr>
              <p:cNvPr id="31" name="Rounded Rectangle 30"/>
              <p:cNvSpPr/>
              <p:nvPr/>
            </p:nvSpPr>
            <p:spPr>
              <a:xfrm rot="18900000" flipH="1">
                <a:off x="2688716" y="4257609"/>
                <a:ext cx="72008" cy="432048"/>
              </a:xfrm>
              <a:prstGeom prst="roundRect">
                <a:avLst/>
              </a:prstGeom>
              <a:solidFill>
                <a:srgbClr val="DA533C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</p:grpSp>
      </p:grpSp>
      <p:pic>
        <p:nvPicPr>
          <p:cNvPr id="42" name="Picture 8" descr="C:\Users\Vincent\Desktop\Christmas card\shutterstock_110665277 (1).png"/>
          <p:cNvPicPr>
            <a:picLocks noChangeAspect="1" noChangeArrowheads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 bwMode="auto">
          <a:xfrm>
            <a:off x="1763688" y="4127483"/>
            <a:ext cx="4779987" cy="244476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7" name="Picture 8" descr="C:\Users\Vincent\Desktop\Christmas card\shutterstock_110665277 (1).png"/>
          <p:cNvPicPr>
            <a:picLocks noChangeAspect="1" noChangeArrowheads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 bwMode="auto">
          <a:xfrm>
            <a:off x="3162300" y="4014419"/>
            <a:ext cx="4779987" cy="244476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8" name="Picture 4" descr="C:\Users\Vincent\Desktop\Christmas card\shutterstock_99278600.jpg"/>
          <p:cNvPicPr>
            <a:picLocks noChangeAspect="1" noChangeArrowheads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 bwMode="auto">
          <a:xfrm>
            <a:off x="2471059" y="1950337"/>
            <a:ext cx="2154163" cy="2032038"/>
          </a:xfrm>
          <a:prstGeom prst="roundRect">
            <a:avLst>
              <a:gd name="adj" fmla="val 7703"/>
            </a:avLst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1" name="Picture 7" descr="C:\Users\Vincent\Desktop\Christmas card\shutterstock_90136765.jpg"/>
          <p:cNvPicPr>
            <a:picLocks noChangeAspect="1" noChangeArrowheads="1"/>
          </p:cNvPicPr>
          <p:nvPr/>
        </p:nvPicPr>
        <p:blipFill rotWithShape="1">
          <a:blip r:embed="rId6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r="-1"/>
          <a:stretch/>
        </p:blipFill>
        <p:spPr bwMode="auto">
          <a:xfrm>
            <a:off x="2482352" y="1950337"/>
            <a:ext cx="2154163" cy="2032037"/>
          </a:xfrm>
          <a:prstGeom prst="roundRect">
            <a:avLst>
              <a:gd name="adj" fmla="val 7703"/>
            </a:avLst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pSp>
        <p:nvGrpSpPr>
          <p:cNvPr id="2" name="Group 1"/>
          <p:cNvGrpSpPr/>
          <p:nvPr/>
        </p:nvGrpSpPr>
        <p:grpSpPr>
          <a:xfrm>
            <a:off x="-1784" y="-28236"/>
            <a:ext cx="9159104" cy="5171737"/>
            <a:chOff x="-1784" y="-28236"/>
            <a:chExt cx="9159104" cy="5171737"/>
          </a:xfrm>
        </p:grpSpPr>
        <p:pic>
          <p:nvPicPr>
            <p:cNvPr id="1027" name="Picture 3" descr="C:\Users\Vincent\Desktop\shutterstock_45818479.jpg"/>
            <p:cNvPicPr>
              <a:picLocks noChangeAspect="1" noChangeArrowheads="1"/>
            </p:cNvPicPr>
            <p:nvPr/>
          </p:nvPicPr>
          <p:blipFill rotWithShape="1">
            <a:blip r:embed="rId7" cstate="print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/>
          </p:blipFill>
          <p:spPr bwMode="auto">
            <a:xfrm>
              <a:off x="-1784" y="-4881"/>
              <a:ext cx="1981496" cy="5148382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19" name="Picture 3" descr="C:\Users\Vincent\Desktop\shutterstock_45818479.jpg"/>
            <p:cNvPicPr>
              <a:picLocks noChangeAspect="1" noChangeArrowheads="1"/>
            </p:cNvPicPr>
            <p:nvPr/>
          </p:nvPicPr>
          <p:blipFill rotWithShape="1">
            <a:blip r:embed="rId8" cstate="print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/>
          </p:blipFill>
          <p:spPr bwMode="auto">
            <a:xfrm>
              <a:off x="5017368" y="-4881"/>
              <a:ext cx="4139952" cy="5148382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1029" name="Picture 5" descr="C:\Users\Vincent\Desktop\iphone hand.png"/>
            <p:cNvPicPr>
              <a:picLocks noChangeAspect="1" noChangeArrowheads="1"/>
            </p:cNvPicPr>
            <p:nvPr/>
          </p:nvPicPr>
          <p:blipFill rotWithShape="1">
            <a:blip r:embed="rId9" cstate="print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/>
          </p:blipFill>
          <p:spPr bwMode="auto">
            <a:xfrm>
              <a:off x="314326" y="-28236"/>
              <a:ext cx="5841850" cy="5171737"/>
            </a:xfrm>
            <a:prstGeom prst="rect">
              <a:avLst/>
            </a:prstGeom>
            <a:noFill/>
            <a:effectLst>
              <a:outerShdw blurRad="50800" algn="ctr" rotWithShape="0">
                <a:schemeClr val="bg1">
                  <a:alpha val="88000"/>
                </a:schemeClr>
              </a:outerShdw>
            </a:effectLst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</p:spTree>
    <p:extLst>
      <p:ext uri="{BB962C8B-B14F-4D97-AF65-F5344CB8AC3E}">
        <p14:creationId xmlns:p14="http://schemas.microsoft.com/office/powerpoint/2010/main" val="382436234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 advClick="0" advTm="0"/>
    </mc:Choice>
    <mc:Fallback xmlns="">
      <p:transition advClick="0" advTm="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decel="68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2" presetClass="exit" presetSubtype="4" accel="52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11" dur="500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1+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000"/>
                            </p:stCondLst>
                            <p:childTnLst>
                              <p:par>
                                <p:cTn id="15" presetID="2" presetClass="exit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16" dur="500"/>
                                        <p:tgtEl>
                                          <p:spTgt spid="102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0-ppt_w/2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7" dur="500"/>
                                        <p:tgtEl>
                                          <p:spTgt spid="10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0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2" presetClass="entr" presetSubtype="2" decel="100000" fill="hold" nodeType="with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103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103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1800"/>
                            </p:stCondLst>
                            <p:childTnLst>
                              <p:par>
                                <p:cTn id="24" presetID="2" presetClass="entr" presetSubtype="4" decel="68000" fill="hold" nodeType="afterEffect">
                                  <p:stCondLst>
                                    <p:cond delay="40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2700"/>
                            </p:stCondLst>
                            <p:childTnLst>
                              <p:par>
                                <p:cTn id="29" presetID="2" presetClass="exit" presetSubtype="4" accel="52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30" dur="500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1" dur="500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1+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3" fill="hold">
                            <p:stCondLst>
                              <p:cond delay="3200"/>
                            </p:stCondLst>
                            <p:childTnLst>
                              <p:par>
                                <p:cTn id="34" presetID="2" presetClass="exit" presetSubtype="2" accel="56000" fill="hold" nodeType="afterEffect">
                                  <p:stCondLst>
                                    <p:cond delay="30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35" dur="500"/>
                                        <p:tgtEl>
                                          <p:spTgt spid="103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1+ppt_w/2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6" dur="500"/>
                                        <p:tgtEl>
                                          <p:spTgt spid="103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0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 descr="C:\Users\Vincent\Desktop\Christmas card\shutterstock_229716736.jpg"/>
          <p:cNvPicPr>
            <a:picLocks noChangeAspect="1" noChangeArrowheads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 bwMode="auto">
          <a:xfrm>
            <a:off x="0" y="0"/>
            <a:ext cx="9144000" cy="51435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0" name="Rectangle 29"/>
          <p:cNvSpPr/>
          <p:nvPr/>
        </p:nvSpPr>
        <p:spPr>
          <a:xfrm>
            <a:off x="853572" y="1275606"/>
            <a:ext cx="1813428" cy="3240360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pic>
        <p:nvPicPr>
          <p:cNvPr id="3075" name="Picture 3" descr="C:\Users\Vincent\Desktop\Christmas card\shutterstock_2102858.jpg"/>
          <p:cNvPicPr>
            <a:picLocks noChangeAspect="1" noChangeArrowheads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 bwMode="auto">
          <a:xfrm>
            <a:off x="1101252" y="1779662"/>
            <a:ext cx="1318128" cy="1304568"/>
          </a:xfrm>
          <a:prstGeom prst="roundRect">
            <a:avLst>
              <a:gd name="adj" fmla="val 7703"/>
            </a:avLst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7" name="Picture 2" descr="C:\Users\Vincent\Desktop\Christmas card\shutterstock_229716736.jpg"/>
          <p:cNvPicPr>
            <a:picLocks noChangeAspect="1" noChangeArrowheads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 bwMode="auto">
          <a:xfrm>
            <a:off x="0" y="0"/>
            <a:ext cx="853572" cy="51435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pSp>
        <p:nvGrpSpPr>
          <p:cNvPr id="28" name="Group 27"/>
          <p:cNvGrpSpPr/>
          <p:nvPr/>
        </p:nvGrpSpPr>
        <p:grpSpPr>
          <a:xfrm>
            <a:off x="3059832" y="-92546"/>
            <a:ext cx="4416946" cy="3311846"/>
            <a:chOff x="3059832" y="-92546"/>
            <a:chExt cx="4416946" cy="3311846"/>
          </a:xfrm>
        </p:grpSpPr>
        <p:pic>
          <p:nvPicPr>
            <p:cNvPr id="3076" name="Picture 4" descr="C:\Users\Vincent\Desktop\Christmas card\shutterstock_121403650.png"/>
            <p:cNvPicPr>
              <a:picLocks noChangeAspect="1" noChangeArrowheads="1"/>
            </p:cNvPicPr>
            <p:nvPr/>
          </p:nvPicPr>
          <p:blipFill>
            <a:blip r:embed="rId6" cstate="print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059832" y="-92546"/>
              <a:ext cx="4416946" cy="3311846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17" name="TextBox 16"/>
            <p:cNvSpPr txBox="1"/>
            <p:nvPr/>
          </p:nvSpPr>
          <p:spPr>
            <a:xfrm>
              <a:off x="3307805" y="1394296"/>
              <a:ext cx="3813050" cy="58477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GB" sz="3200" b="1" i="1" dirty="0" smtClean="0">
                  <a:solidFill>
                    <a:schemeClr val="bg2">
                      <a:lumMod val="10000"/>
                    </a:schemeClr>
                  </a:solidFill>
                  <a:effectLst>
                    <a:outerShdw blurRad="254000" algn="ctr" rotWithShape="0">
                      <a:schemeClr val="bg1"/>
                    </a:outerShdw>
                  </a:effectLst>
                  <a:latin typeface="Times New Roman" panose="02020603050405020304" pitchFamily="18" charset="0"/>
                  <a:ea typeface="Segoe UI Black" panose="020B0A02040204020203" pitchFamily="34" charset="0"/>
                  <a:cs typeface="Times New Roman" panose="02020603050405020304" pitchFamily="18" charset="0"/>
                </a:rPr>
                <a:t>Happy Holidays!</a:t>
              </a:r>
              <a:endParaRPr lang="en-GB" sz="3200" b="1" i="1" dirty="0">
                <a:solidFill>
                  <a:schemeClr val="bg2">
                    <a:lumMod val="10000"/>
                  </a:schemeClr>
                </a:solidFill>
                <a:effectLst>
                  <a:outerShdw blurRad="254000" algn="ctr" rotWithShape="0">
                    <a:schemeClr val="bg1"/>
                  </a:outerShdw>
                </a:effectLst>
                <a:latin typeface="Times New Roman" panose="02020603050405020304" pitchFamily="18" charset="0"/>
                <a:ea typeface="Segoe UI Black" panose="020B0A02040204020203" pitchFamily="34" charset="0"/>
                <a:cs typeface="Times New Roman" panose="02020603050405020304" pitchFamily="18" charset="0"/>
              </a:endParaRPr>
            </a:p>
          </p:txBody>
        </p:sp>
      </p:grpSp>
      <p:grpSp>
        <p:nvGrpSpPr>
          <p:cNvPr id="18" name="Group 17"/>
          <p:cNvGrpSpPr/>
          <p:nvPr/>
        </p:nvGrpSpPr>
        <p:grpSpPr>
          <a:xfrm>
            <a:off x="729205" y="987574"/>
            <a:ext cx="2062162" cy="3744912"/>
            <a:chOff x="729205" y="987574"/>
            <a:chExt cx="2062162" cy="3744912"/>
          </a:xfrm>
        </p:grpSpPr>
        <p:pic>
          <p:nvPicPr>
            <p:cNvPr id="16" name="Picture 4"/>
            <p:cNvPicPr>
              <a:picLocks noChangeAspect="1" noChangeArrowheads="1"/>
            </p:cNvPicPr>
            <p:nvPr/>
          </p:nvPicPr>
          <p:blipFill>
            <a:blip r:embed="rId7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29205" y="987574"/>
              <a:ext cx="2062162" cy="374491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grpSp>
          <p:nvGrpSpPr>
            <p:cNvPr id="19" name="Group 18"/>
            <p:cNvGrpSpPr/>
            <p:nvPr/>
          </p:nvGrpSpPr>
          <p:grpSpPr>
            <a:xfrm>
              <a:off x="1832669" y="3609902"/>
              <a:ext cx="477786" cy="477786"/>
              <a:chOff x="3773835" y="4083918"/>
              <a:chExt cx="792088" cy="792088"/>
            </a:xfrm>
          </p:grpSpPr>
          <p:sp>
            <p:nvSpPr>
              <p:cNvPr id="20" name="Oval 19"/>
              <p:cNvSpPr/>
              <p:nvPr/>
            </p:nvSpPr>
            <p:spPr>
              <a:xfrm>
                <a:off x="3773835" y="4083918"/>
                <a:ext cx="792088" cy="792088"/>
              </a:xfrm>
              <a:prstGeom prst="ellipse">
                <a:avLst/>
              </a:prstGeom>
              <a:solidFill>
                <a:schemeClr val="bg1"/>
              </a:solidFill>
              <a:ln>
                <a:solidFill>
                  <a:schemeClr val="bg1">
                    <a:lumMod val="8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>
                  <a:solidFill>
                    <a:schemeClr val="tx1"/>
                  </a:solidFill>
                </a:endParaRPr>
              </a:p>
            </p:txBody>
          </p:sp>
          <p:sp>
            <p:nvSpPr>
              <p:cNvPr id="21" name="Heart 20"/>
              <p:cNvSpPr/>
              <p:nvPr/>
            </p:nvSpPr>
            <p:spPr bwMode="auto">
              <a:xfrm>
                <a:off x="3963264" y="4305301"/>
                <a:ext cx="413230" cy="349322"/>
              </a:xfrm>
              <a:prstGeom prst="heart">
                <a:avLst/>
              </a:prstGeom>
              <a:solidFill>
                <a:srgbClr val="00B050"/>
              </a:solidFill>
              <a:ln>
                <a:noFill/>
              </a:ln>
            </p:spPr>
            <p:txBody>
              <a:bodyPr vert="horz" wrap="square" lIns="91440" tIns="45720" rIns="91440" bIns="45720" numCol="1" rtlCol="0" anchor="t" anchorCtr="0" compatLnSpc="1">
                <a:prstTxWarp prst="textNoShape">
                  <a:avLst/>
                </a:prstTxWarp>
              </a:bodyPr>
              <a:lstStyle/>
              <a:p>
                <a:pPr algn="ctr"/>
                <a:endParaRPr lang="en-GB"/>
              </a:p>
            </p:txBody>
          </p:sp>
        </p:grpSp>
        <p:grpSp>
          <p:nvGrpSpPr>
            <p:cNvPr id="22" name="Group 21"/>
            <p:cNvGrpSpPr/>
            <p:nvPr/>
          </p:nvGrpSpPr>
          <p:grpSpPr>
            <a:xfrm>
              <a:off x="1138746" y="3609902"/>
              <a:ext cx="477786" cy="477786"/>
              <a:chOff x="2440335" y="4083918"/>
              <a:chExt cx="792088" cy="792088"/>
            </a:xfrm>
          </p:grpSpPr>
          <p:sp>
            <p:nvSpPr>
              <p:cNvPr id="23" name="Oval 22"/>
              <p:cNvSpPr/>
              <p:nvPr/>
            </p:nvSpPr>
            <p:spPr>
              <a:xfrm>
                <a:off x="2440335" y="4083918"/>
                <a:ext cx="792088" cy="792088"/>
              </a:xfrm>
              <a:prstGeom prst="ellipse">
                <a:avLst/>
              </a:prstGeom>
              <a:solidFill>
                <a:schemeClr val="bg1"/>
              </a:solidFill>
              <a:ln>
                <a:solidFill>
                  <a:schemeClr val="bg1">
                    <a:lumMod val="8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>
                  <a:solidFill>
                    <a:schemeClr val="tx1"/>
                  </a:solidFill>
                </a:endParaRPr>
              </a:p>
            </p:txBody>
          </p:sp>
          <p:grpSp>
            <p:nvGrpSpPr>
              <p:cNvPr id="24" name="Group 23"/>
              <p:cNvGrpSpPr/>
              <p:nvPr/>
            </p:nvGrpSpPr>
            <p:grpSpPr>
              <a:xfrm>
                <a:off x="2620355" y="4257609"/>
                <a:ext cx="432048" cy="432048"/>
                <a:chOff x="2508696" y="4257609"/>
                <a:chExt cx="432048" cy="432048"/>
              </a:xfrm>
            </p:grpSpPr>
            <p:sp>
              <p:nvSpPr>
                <p:cNvPr id="25" name="Rounded Rectangle 24"/>
                <p:cNvSpPr/>
                <p:nvPr/>
              </p:nvSpPr>
              <p:spPr>
                <a:xfrm rot="2700000">
                  <a:off x="2688716" y="4257610"/>
                  <a:ext cx="72008" cy="432048"/>
                </a:xfrm>
                <a:prstGeom prst="roundRect">
                  <a:avLst/>
                </a:prstGeom>
                <a:solidFill>
                  <a:srgbClr val="DA533C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/>
                </a:p>
              </p:txBody>
            </p:sp>
            <p:sp>
              <p:nvSpPr>
                <p:cNvPr id="26" name="Rounded Rectangle 25"/>
                <p:cNvSpPr/>
                <p:nvPr/>
              </p:nvSpPr>
              <p:spPr>
                <a:xfrm rot="18900000" flipH="1">
                  <a:off x="2688716" y="4257609"/>
                  <a:ext cx="72008" cy="432048"/>
                </a:xfrm>
                <a:prstGeom prst="roundRect">
                  <a:avLst/>
                </a:prstGeom>
                <a:solidFill>
                  <a:srgbClr val="DA533C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/>
                </a:p>
              </p:txBody>
            </p:sp>
          </p:grpSp>
        </p:grpSp>
      </p:grpSp>
    </p:spTree>
    <p:custDataLst>
      <p:tags r:id="rId1"/>
    </p:custDataLst>
    <p:extLst>
      <p:ext uri="{BB962C8B-B14F-4D97-AF65-F5344CB8AC3E}">
        <p14:creationId xmlns:p14="http://schemas.microsoft.com/office/powerpoint/2010/main" val="753070076"/>
      </p:ext>
    </p:extLst>
  </p:cSld>
  <p:clrMapOvr>
    <a:masterClrMapping/>
  </p:clrMapOvr>
  <p:transition spd="slow">
    <p:fade thruBlk="1"/>
  </p:transition>
  <mc:AlternateContent xmlns:mc="http://schemas.openxmlformats.org/markup-compatibility/2006" xmlns:p14="http://schemas.microsoft.com/office/powerpoint/2010/main">
    <mc:Choice Requires="p14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2" presetClass="entr" presetSubtype="8" decel="90000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7" dur="500" fill="hold"/>
                                            <p:tgtEl>
                                              <p:spTgt spid="18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8" dur="500" fill="hold"/>
                                            <p:tgtEl>
                                              <p:spTgt spid="18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9" presetID="2" presetClass="entr" presetSubtype="8" decel="9000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1" dur="500" fill="hold"/>
                                            <p:tgtEl>
                                              <p:spTgt spid="30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12" dur="500" fill="hold"/>
                                            <p:tgtEl>
                                              <p:spTgt spid="30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3" fill="hold">
                                <p:stCondLst>
                                  <p:cond delay="500"/>
                                </p:stCondLst>
                                <p:childTnLst>
                                  <p:par>
                                    <p:cTn id="14" presetID="2" presetClass="entr" presetSubtype="8" decel="56000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07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6" dur="500" fill="hold"/>
                                            <p:tgtEl>
                                              <p:spTgt spid="3075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17" dur="500" fill="hold"/>
                                            <p:tgtEl>
                                              <p:spTgt spid="3075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8" presetID="1" presetClass="entr" presetSubtype="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20" fill="hold">
                                <p:stCondLst>
                                  <p:cond delay="1000"/>
                                </p:stCondLst>
                                <p:childTnLst>
                                  <p:par>
                                    <p:cTn id="21" presetID="2" presetClass="entr" presetSubtype="1" accel="68000" fill="hold" nodeType="afterEffect" p14:presetBounceEnd="34000">
                                      <p:stCondLst>
                                        <p:cond delay="100"/>
                                      </p:stCondLst>
                                      <p:childTnLst>
                                        <p:set>
                                          <p:cBhvr>
                                            <p:cTn id="2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34000">
                                          <p:cBhvr additive="base">
                                            <p:cTn id="23" dur="800" fill="hold"/>
                                            <p:tgtEl>
                                              <p:spTgt spid="28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34000">
                                          <p:cBhvr additive="base">
                                            <p:cTn id="24" dur="800" fill="hold"/>
                                            <p:tgtEl>
                                              <p:spTgt spid="28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30" grpId="0" animBg="1"/>
        </p:bldLst>
      </p:timing>
    </mc:Choice>
    <mc:Fallback xmlns="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2" presetClass="entr" presetSubtype="8" decel="90000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7" dur="500" fill="hold"/>
                                            <p:tgtEl>
                                              <p:spTgt spid="18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8" dur="500" fill="hold"/>
                                            <p:tgtEl>
                                              <p:spTgt spid="18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9" presetID="2" presetClass="entr" presetSubtype="8" decel="9000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1" dur="500" fill="hold"/>
                                            <p:tgtEl>
                                              <p:spTgt spid="30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12" dur="500" fill="hold"/>
                                            <p:tgtEl>
                                              <p:spTgt spid="30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3" fill="hold">
                                <p:stCondLst>
                                  <p:cond delay="500"/>
                                </p:stCondLst>
                                <p:childTnLst>
                                  <p:par>
                                    <p:cTn id="14" presetID="2" presetClass="entr" presetSubtype="8" decel="56000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07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6" dur="500" fill="hold"/>
                                            <p:tgtEl>
                                              <p:spTgt spid="3075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17" dur="500" fill="hold"/>
                                            <p:tgtEl>
                                              <p:spTgt spid="3075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8" presetID="1" presetClass="entr" presetSubtype="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20" fill="hold">
                                <p:stCondLst>
                                  <p:cond delay="1000"/>
                                </p:stCondLst>
                                <p:childTnLst>
                                  <p:par>
                                    <p:cTn id="21" presetID="2" presetClass="entr" presetSubtype="1" accel="68000" fill="hold" nodeType="afterEffect">
                                      <p:stCondLst>
                                        <p:cond delay="100"/>
                                      </p:stCondLst>
                                      <p:childTnLst>
                                        <p:set>
                                          <p:cBhvr>
                                            <p:cTn id="2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23" dur="800" fill="hold"/>
                                            <p:tgtEl>
                                              <p:spTgt spid="28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24" dur="800" fill="hold"/>
                                            <p:tgtEl>
                                              <p:spTgt spid="28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30" grpId="0" animBg="1"/>
        </p:bldLst>
      </p:timing>
    </mc:Fallback>
  </mc:AlternateContent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COUNT" val="5"/>
  <p:tag name="ARTICULATE_PROJECT_OPEN" val="0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111</TotalTime>
  <Words>3</Words>
  <Application>Microsoft Office PowerPoint</Application>
  <PresentationFormat>On-screen Show (16:9)</PresentationFormat>
  <Paragraphs>1</Paragraphs>
  <Slides>5</Slides>
  <Notes>0</Notes>
  <HiddenSlides>0</HiddenSlides>
  <MMClips>1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5</vt:i4>
      </vt:variant>
    </vt:vector>
  </HeadingPairs>
  <TitlesOfParts>
    <vt:vector size="6" baseType="lpstr"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Vincent Thompson</dc:creator>
  <cp:lastModifiedBy>Karl Parry</cp:lastModifiedBy>
  <cp:revision>17</cp:revision>
  <dcterms:created xsi:type="dcterms:W3CDTF">2014-12-08T14:25:55Z</dcterms:created>
  <dcterms:modified xsi:type="dcterms:W3CDTF">2014-12-09T08:58:28Z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ArticulateGUID">
    <vt:lpwstr>A43053E5-0F04-459B-A27E-30405FEC7B74</vt:lpwstr>
  </property>
  <property fmtid="{D5CDD505-2E9C-101B-9397-08002B2CF9AE}" pid="3" name="ArticulatePath">
    <vt:lpwstr>Dating Christmas Card 2014</vt:lpwstr>
  </property>
</Properties>
</file>